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5F66-1329-4AA2-99F1-757AA4CB0ED6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B9A0-ED08-4F67-A275-8DA8FC9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65173" y="1855303"/>
            <a:ext cx="137160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87896" y="1855303"/>
            <a:ext cx="137160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4109" y="2330723"/>
            <a:ext cx="679174" cy="712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070113" y="1961319"/>
            <a:ext cx="1007165" cy="50358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7556" y="2726630"/>
            <a:ext cx="172278" cy="3495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3200399" y="2151821"/>
            <a:ext cx="901148" cy="831571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6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Gao</dc:creator>
  <cp:lastModifiedBy>Joseph Gao</cp:lastModifiedBy>
  <cp:revision>3</cp:revision>
  <dcterms:created xsi:type="dcterms:W3CDTF">2016-10-22T15:39:45Z</dcterms:created>
  <dcterms:modified xsi:type="dcterms:W3CDTF">2016-10-22T16:15:45Z</dcterms:modified>
</cp:coreProperties>
</file>