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B125-22D2-A842-8827-692006DD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D52FC-366E-E949-9B1C-A38DBE29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CC53-67AB-4140-9B38-24BC0E72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E994-B2B0-6A47-BD8F-4DAFD19E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A013-D05F-7945-925B-E402D97A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39E0-FFC0-8F45-868B-783A9158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9C5F4-7DF8-D641-9E7D-0F55247EE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8A77-F714-EC45-8502-09B771C6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A4EB-E8A4-C642-AAB0-1C0AD2A1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CF6A-D40F-144E-A973-0FBCB0FB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D7A66-788A-2041-8E05-64F7DABD9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DECC-BB69-0648-B8CC-E1C1A5CA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4B33-FDC1-BB42-8831-D122B5E9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7F5C-9926-F946-A96E-C6919618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C0C7-40D3-2541-B53F-2E39F1F3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322-F439-9443-95AA-4EA9B5EA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D40F-CB35-D140-A8ED-E25A2F0B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9083-E0AB-4241-B1FA-46C90F0E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3C4A-9E2C-EC4C-A18F-9C2048F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9F5-C7D4-6A4B-A4A8-12673E5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DF98-05D0-7549-8605-E3373676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7BF6-BA39-1042-B0C6-246200DB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C7A9-6E1E-D94F-80F2-006D0635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D264-2F73-6546-83B4-44F0EB68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40D3-D464-4B48-A05F-2C2AC280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E268-3852-704B-9F48-F7B17D0D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0AAB-8448-A041-8646-1EC670D19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E21CB-4395-DE44-A69B-9DE7D20C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159CC-FC1A-A644-A4D1-5E39ADA3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AE22-C284-2441-994A-D6BE8626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6A4B-CF31-D849-8F75-7E30A83F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004A-5F7C-D34B-ACBF-4469BEE7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4DDE-2174-0B4C-B445-F5F81A91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4E3FE-AC51-9246-B4CF-512D9429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1C020-DC65-B747-AC61-B1E53987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7FA30-BBC9-6640-A59D-6335EF323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87849-9411-F44D-B4B8-0C045BD8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716D2-D30A-3545-A4DD-1BADA871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7B623-97FD-C94E-B222-1997CB4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543C-0004-2D4A-8225-4AF43F34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1DCA2-F756-C343-8846-A776C3D7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B7B45-CE84-7E45-8ECD-791FA312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966A5-1538-FC44-B590-C6C89A1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B80AA-5CA5-654B-8850-4597BA60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51A50-7CF0-8944-A877-CFA5F142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50BC-46C9-3449-8F6E-8A7ACBBE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6BFF-B37F-C24A-9C59-F2448461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46EA-EC91-9D4C-9C9B-BA91AF7A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5F54-1720-B742-BAD7-30DC5C14B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03B0-B5B7-C34A-B4FB-494FDEF6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C738B-59A9-F943-9B1E-C63DFD2E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9491-0296-FE40-AA15-E827518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8A1-9BCF-334B-AEB3-B1FAECF9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E5B14-6124-3B4F-B678-3CE45CD34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B29F2-BBC5-CA43-8947-7F7DCC11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CFE27-1D49-AA44-A15E-897A174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AE5A-3BDC-A546-BB1B-365B790C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F05C-3DA0-2A4D-9AA2-EADACC6A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8E544-E421-6540-9388-D3677CB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1B80-7B90-4C42-B747-1E229286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E90E-3B3F-3A43-B82C-302CC9602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6273-37EC-C64D-8E0D-1468256B385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1773-1FF8-1441-908C-798A87DB0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5660-11CB-C84D-8F5C-62F5C4B14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0622-A3FC-1E43-8B57-3D4323BE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ards.greenhouse.io/psacard/jobs/4357913004?utm_campaign=google_jobs_apply&amp;utm_source=google_jobs_apply&amp;utm_medium=organ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4B0-177B-494B-B844-872EBA9A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Trading Card Authenticator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0295-6A6A-934C-954B-FFB4F2D9B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Dixit</a:t>
            </a:r>
          </a:p>
          <a:p>
            <a:r>
              <a:rPr lang="en-US" dirty="0"/>
              <a:t>Jose Garcia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98D6-52C5-304A-86AF-F9B9C032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248F-2737-9D4F-B2E3-75461E59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the originality or genuineness of a trading card. This task involves evaluating and inspecting whether a card is original or fake. A general job description of a card authenticator found in PSA Grader</a:t>
            </a:r>
            <a:r>
              <a:rPr lang="en-US" dirty="0">
                <a:hlinkClick r:id="rId2"/>
              </a:rPr>
              <a:t> </a:t>
            </a:r>
            <a:r>
              <a:rPr lang="en-US" u="sng" dirty="0">
                <a:hlinkClick r:id="rId2"/>
              </a:rPr>
              <a:t>website</a:t>
            </a:r>
            <a:r>
              <a:rPr lang="en-US" dirty="0"/>
              <a:t>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i="1" dirty="0"/>
              <a:t>Individual should be detail oriented, have good organization skills, and be able to focus on cards over long periods of time.”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BFCA-9C74-E343-8B71-BB759B8E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449F-FE8B-D349-B003-C650A747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7892C-2B87-8D42-9879-10387836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Deployment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BCC271-CB0E-1D49-9F62-222279BB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844831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We created an application to deploy our model</a:t>
            </a:r>
          </a:p>
          <a:p>
            <a:r>
              <a:rPr lang="en-US" sz="2200" dirty="0" err="1"/>
              <a:t>Streamlit</a:t>
            </a:r>
            <a:r>
              <a:rPr lang="en-US" sz="2200" dirty="0"/>
              <a:t> is an open source app framework in Python language</a:t>
            </a:r>
          </a:p>
          <a:p>
            <a:r>
              <a:rPr lang="en-US" sz="2200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511F8-574B-E64D-A903-C1B8F053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54" y="1371600"/>
            <a:ext cx="568483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Trading Card Authenticator </vt:lpstr>
      <vt:lpstr>Introduction</vt:lpstr>
      <vt:lpstr>Model</vt:lpstr>
      <vt:lpstr>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Card Authenticator </dc:title>
  <dc:creator>jose garcia</dc:creator>
  <cp:lastModifiedBy>jose garcia</cp:lastModifiedBy>
  <cp:revision>2</cp:revision>
  <dcterms:created xsi:type="dcterms:W3CDTF">2022-04-26T19:58:56Z</dcterms:created>
  <dcterms:modified xsi:type="dcterms:W3CDTF">2022-04-26T20:37:29Z</dcterms:modified>
</cp:coreProperties>
</file>