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71" r:id="rId3"/>
    <p:sldId id="270" r:id="rId4"/>
    <p:sldId id="269" r:id="rId5"/>
    <p:sldId id="268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9CEEF-60CD-A042-9979-5214DEF53513}" v="21" dt="2023-07-14T07:37:05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7"/>
  </p:normalViewPr>
  <p:slideViewPr>
    <p:cSldViewPr snapToGrid="0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dellone, E. (Elena)" userId="912a3afd-7586-4934-a172-c5599eb7a957" providerId="ADAL" clId="{93E9CEEF-60CD-A042-9979-5214DEF53513}"/>
    <pc:docChg chg="undo custSel addSld delSld modSld sldOrd">
      <pc:chgData name="Candellone, E. (Elena)" userId="912a3afd-7586-4934-a172-c5599eb7a957" providerId="ADAL" clId="{93E9CEEF-60CD-A042-9979-5214DEF53513}" dt="2023-07-14T07:42:11.398" v="501" actId="20577"/>
      <pc:docMkLst>
        <pc:docMk/>
      </pc:docMkLst>
      <pc:sldChg chg="addSp delSp modSp del mod">
        <pc:chgData name="Candellone, E. (Elena)" userId="912a3afd-7586-4934-a172-c5599eb7a957" providerId="ADAL" clId="{93E9CEEF-60CD-A042-9979-5214DEF53513}" dt="2023-07-14T07:41:37.428" v="469" actId="2696"/>
        <pc:sldMkLst>
          <pc:docMk/>
          <pc:sldMk cId="3844332621" sldId="257"/>
        </pc:sldMkLst>
        <pc:picChg chg="del">
          <ac:chgData name="Candellone, E. (Elena)" userId="912a3afd-7586-4934-a172-c5599eb7a957" providerId="ADAL" clId="{93E9CEEF-60CD-A042-9979-5214DEF53513}" dt="2023-07-14T07:24:33.997" v="248" actId="478"/>
          <ac:picMkLst>
            <pc:docMk/>
            <pc:sldMk cId="3844332621" sldId="257"/>
            <ac:picMk id="2" creationId="{45D5E5E6-08DA-2114-6E50-736FEB6AC633}"/>
          </ac:picMkLst>
        </pc:picChg>
        <pc:picChg chg="del">
          <ac:chgData name="Candellone, E. (Elena)" userId="912a3afd-7586-4934-a172-c5599eb7a957" providerId="ADAL" clId="{93E9CEEF-60CD-A042-9979-5214DEF53513}" dt="2023-07-14T07:34:16.875" v="367" actId="478"/>
          <ac:picMkLst>
            <pc:docMk/>
            <pc:sldMk cId="3844332621" sldId="257"/>
            <ac:picMk id="3" creationId="{B080F5E8-F5DF-211B-4F19-D1A66A131269}"/>
          </ac:picMkLst>
        </pc:picChg>
        <pc:picChg chg="add del mod">
          <ac:chgData name="Candellone, E. (Elena)" userId="912a3afd-7586-4934-a172-c5599eb7a957" providerId="ADAL" clId="{93E9CEEF-60CD-A042-9979-5214DEF53513}" dt="2023-07-14T07:24:22.671" v="243" actId="478"/>
          <ac:picMkLst>
            <pc:docMk/>
            <pc:sldMk cId="3844332621" sldId="257"/>
            <ac:picMk id="6" creationId="{38D6EEBE-4389-7438-577E-D677ADAD5AB7}"/>
          </ac:picMkLst>
        </pc:picChg>
        <pc:picChg chg="del">
          <ac:chgData name="Candellone, E. (Elena)" userId="912a3afd-7586-4934-a172-c5599eb7a957" providerId="ADAL" clId="{93E9CEEF-60CD-A042-9979-5214DEF53513}" dt="2023-07-14T07:34:15.574" v="366" actId="478"/>
          <ac:picMkLst>
            <pc:docMk/>
            <pc:sldMk cId="3844332621" sldId="257"/>
            <ac:picMk id="21" creationId="{237C1994-7988-3ED8-56F0-7F9367BF89B9}"/>
          </ac:picMkLst>
        </pc:picChg>
      </pc:sldChg>
      <pc:sldChg chg="delSp del mod">
        <pc:chgData name="Candellone, E. (Elena)" userId="912a3afd-7586-4934-a172-c5599eb7a957" providerId="ADAL" clId="{93E9CEEF-60CD-A042-9979-5214DEF53513}" dt="2023-07-14T07:41:35.202" v="468" actId="2696"/>
        <pc:sldMkLst>
          <pc:docMk/>
          <pc:sldMk cId="694495468" sldId="258"/>
        </pc:sldMkLst>
        <pc:picChg chg="del">
          <ac:chgData name="Candellone, E. (Elena)" userId="912a3afd-7586-4934-a172-c5599eb7a957" providerId="ADAL" clId="{93E9CEEF-60CD-A042-9979-5214DEF53513}" dt="2023-07-14T07:24:28.016" v="245" actId="478"/>
          <ac:picMkLst>
            <pc:docMk/>
            <pc:sldMk cId="694495468" sldId="258"/>
            <ac:picMk id="8" creationId="{61848DA5-882A-958F-B1D4-66BE541FDACE}"/>
          </ac:picMkLst>
        </pc:picChg>
        <pc:picChg chg="del">
          <ac:chgData name="Candellone, E. (Elena)" userId="912a3afd-7586-4934-a172-c5599eb7a957" providerId="ADAL" clId="{93E9CEEF-60CD-A042-9979-5214DEF53513}" dt="2023-07-14T07:24:25.620" v="244" actId="478"/>
          <ac:picMkLst>
            <pc:docMk/>
            <pc:sldMk cId="694495468" sldId="258"/>
            <ac:picMk id="9" creationId="{9EA62D1D-A69B-72B4-4334-DF0E5114D1A8}"/>
          </ac:picMkLst>
        </pc:picChg>
        <pc:picChg chg="del">
          <ac:chgData name="Candellone, E. (Elena)" userId="912a3afd-7586-4934-a172-c5599eb7a957" providerId="ADAL" clId="{93E9CEEF-60CD-A042-9979-5214DEF53513}" dt="2023-07-14T07:24:31.417" v="247" actId="478"/>
          <ac:picMkLst>
            <pc:docMk/>
            <pc:sldMk cId="694495468" sldId="258"/>
            <ac:picMk id="11" creationId="{55A0A5F4-2D17-1BC2-EF4E-51A1CA376C0D}"/>
          </ac:picMkLst>
        </pc:picChg>
        <pc:picChg chg="del">
          <ac:chgData name="Candellone, E. (Elena)" userId="912a3afd-7586-4934-a172-c5599eb7a957" providerId="ADAL" clId="{93E9CEEF-60CD-A042-9979-5214DEF53513}" dt="2023-07-14T07:24:30.099" v="246" actId="478"/>
          <ac:picMkLst>
            <pc:docMk/>
            <pc:sldMk cId="694495468" sldId="258"/>
            <ac:picMk id="15" creationId="{B9EBA79F-6DF1-0503-4BAF-3D99B66D796C}"/>
          </ac:picMkLst>
        </pc:picChg>
      </pc:sldChg>
      <pc:sldChg chg="new del">
        <pc:chgData name="Candellone, E. (Elena)" userId="912a3afd-7586-4934-a172-c5599eb7a957" providerId="ADAL" clId="{93E9CEEF-60CD-A042-9979-5214DEF53513}" dt="2023-07-14T07:06:22.642" v="53" actId="2696"/>
        <pc:sldMkLst>
          <pc:docMk/>
          <pc:sldMk cId="371817200" sldId="259"/>
        </pc:sldMkLst>
      </pc:sldChg>
      <pc:sldChg chg="new del">
        <pc:chgData name="Candellone, E. (Elena)" userId="912a3afd-7586-4934-a172-c5599eb7a957" providerId="ADAL" clId="{93E9CEEF-60CD-A042-9979-5214DEF53513}" dt="2023-07-14T07:05:57.531" v="11" actId="2696"/>
        <pc:sldMkLst>
          <pc:docMk/>
          <pc:sldMk cId="1798290821" sldId="260"/>
        </pc:sldMkLst>
      </pc:sldChg>
      <pc:sldChg chg="delSp modSp new mod ord">
        <pc:chgData name="Candellone, E. (Elena)" userId="912a3afd-7586-4934-a172-c5599eb7a957" providerId="ADAL" clId="{93E9CEEF-60CD-A042-9979-5214DEF53513}" dt="2023-07-14T07:42:11.398" v="501" actId="20577"/>
        <pc:sldMkLst>
          <pc:docMk/>
          <pc:sldMk cId="2470917413" sldId="261"/>
        </pc:sldMkLst>
        <pc:spChg chg="mod">
          <ac:chgData name="Candellone, E. (Elena)" userId="912a3afd-7586-4934-a172-c5599eb7a957" providerId="ADAL" clId="{93E9CEEF-60CD-A042-9979-5214DEF53513}" dt="2023-07-14T07:42:11.398" v="501" actId="20577"/>
          <ac:spMkLst>
            <pc:docMk/>
            <pc:sldMk cId="2470917413" sldId="261"/>
            <ac:spMk id="2" creationId="{DBB4D348-4914-A4DD-DA0F-E0F0A31E11EC}"/>
          </ac:spMkLst>
        </pc:spChg>
        <pc:spChg chg="del mod">
          <ac:chgData name="Candellone, E. (Elena)" userId="912a3afd-7586-4934-a172-c5599eb7a957" providerId="ADAL" clId="{93E9CEEF-60CD-A042-9979-5214DEF53513}" dt="2023-07-14T07:07:43.799" v="96" actId="478"/>
          <ac:spMkLst>
            <pc:docMk/>
            <pc:sldMk cId="2470917413" sldId="261"/>
            <ac:spMk id="3" creationId="{E1B12582-75C2-5319-8AC6-BDF896270630}"/>
          </ac:spMkLst>
        </pc:spChg>
      </pc:sldChg>
      <pc:sldChg chg="addSp modSp new mod">
        <pc:chgData name="Candellone, E. (Elena)" userId="912a3afd-7586-4934-a172-c5599eb7a957" providerId="ADAL" clId="{93E9CEEF-60CD-A042-9979-5214DEF53513}" dt="2023-07-14T07:30:06.304" v="320"/>
        <pc:sldMkLst>
          <pc:docMk/>
          <pc:sldMk cId="2881327558" sldId="262"/>
        </pc:sldMkLst>
        <pc:spChg chg="mod">
          <ac:chgData name="Candellone, E. (Elena)" userId="912a3afd-7586-4934-a172-c5599eb7a957" providerId="ADAL" clId="{93E9CEEF-60CD-A042-9979-5214DEF53513}" dt="2023-07-14T07:30:06.304" v="320"/>
          <ac:spMkLst>
            <pc:docMk/>
            <pc:sldMk cId="2881327558" sldId="262"/>
            <ac:spMk id="2" creationId="{9E37EF4A-B689-4FEE-0C72-0D57AD5F856F}"/>
          </ac:spMkLst>
        </pc:spChg>
        <pc:spChg chg="mod">
          <ac:chgData name="Candellone, E. (Elena)" userId="912a3afd-7586-4934-a172-c5599eb7a957" providerId="ADAL" clId="{93E9CEEF-60CD-A042-9979-5214DEF53513}" dt="2023-07-14T07:13:05.992" v="207" actId="114"/>
          <ac:spMkLst>
            <pc:docMk/>
            <pc:sldMk cId="2881327558" sldId="262"/>
            <ac:spMk id="3" creationId="{7555B889-BB8F-4013-FDFE-0F1A7E34D059}"/>
          </ac:spMkLst>
        </pc:spChg>
        <pc:spChg chg="mod">
          <ac:chgData name="Candellone, E. (Elena)" userId="912a3afd-7586-4934-a172-c5599eb7a957" providerId="ADAL" clId="{93E9CEEF-60CD-A042-9979-5214DEF53513}" dt="2023-07-14T07:09:43.771" v="181" actId="404"/>
          <ac:spMkLst>
            <pc:docMk/>
            <pc:sldMk cId="2881327558" sldId="262"/>
            <ac:spMk id="4" creationId="{8CC89BA4-032C-00C6-6EC3-0ABA9A8BA7BC}"/>
          </ac:spMkLst>
        </pc:spChg>
        <pc:picChg chg="add mod">
          <ac:chgData name="Candellone, E. (Elena)" userId="912a3afd-7586-4934-a172-c5599eb7a957" providerId="ADAL" clId="{93E9CEEF-60CD-A042-9979-5214DEF53513}" dt="2023-07-14T07:10:27.916" v="190" actId="1076"/>
          <ac:picMkLst>
            <pc:docMk/>
            <pc:sldMk cId="2881327558" sldId="262"/>
            <ac:picMk id="5" creationId="{A1947DCD-E32C-52D3-E8D0-18948071CD86}"/>
          </ac:picMkLst>
        </pc:picChg>
        <pc:picChg chg="add mod">
          <ac:chgData name="Candellone, E. (Elena)" userId="912a3afd-7586-4934-a172-c5599eb7a957" providerId="ADAL" clId="{93E9CEEF-60CD-A042-9979-5214DEF53513}" dt="2023-07-14T07:10:10.849" v="188" actId="1076"/>
          <ac:picMkLst>
            <pc:docMk/>
            <pc:sldMk cId="2881327558" sldId="262"/>
            <ac:picMk id="6" creationId="{A97B0892-816C-B53E-02B9-CCE1A7969C3D}"/>
          </ac:picMkLst>
        </pc:picChg>
      </pc:sldChg>
      <pc:sldChg chg="addSp delSp modSp add mod">
        <pc:chgData name="Candellone, E. (Elena)" userId="912a3afd-7586-4934-a172-c5599eb7a957" providerId="ADAL" clId="{93E9CEEF-60CD-A042-9979-5214DEF53513}" dt="2023-07-14T07:29:56.625" v="319" actId="20577"/>
        <pc:sldMkLst>
          <pc:docMk/>
          <pc:sldMk cId="1265402536" sldId="263"/>
        </pc:sldMkLst>
        <pc:spChg chg="mod">
          <ac:chgData name="Candellone, E. (Elena)" userId="912a3afd-7586-4934-a172-c5599eb7a957" providerId="ADAL" clId="{93E9CEEF-60CD-A042-9979-5214DEF53513}" dt="2023-07-14T07:29:56.625" v="319" actId="20577"/>
          <ac:spMkLst>
            <pc:docMk/>
            <pc:sldMk cId="1265402536" sldId="263"/>
            <ac:spMk id="2" creationId="{9E37EF4A-B689-4FEE-0C72-0D57AD5F856F}"/>
          </ac:spMkLst>
        </pc:spChg>
        <pc:spChg chg="mod">
          <ac:chgData name="Candellone, E. (Elena)" userId="912a3afd-7586-4934-a172-c5599eb7a957" providerId="ADAL" clId="{93E9CEEF-60CD-A042-9979-5214DEF53513}" dt="2023-07-14T07:12:08.228" v="199" actId="113"/>
          <ac:spMkLst>
            <pc:docMk/>
            <pc:sldMk cId="1265402536" sldId="263"/>
            <ac:spMk id="3" creationId="{7555B889-BB8F-4013-FDFE-0F1A7E34D059}"/>
          </ac:spMkLst>
        </pc:spChg>
        <pc:spChg chg="mod">
          <ac:chgData name="Candellone, E. (Elena)" userId="912a3afd-7586-4934-a172-c5599eb7a957" providerId="ADAL" clId="{93E9CEEF-60CD-A042-9979-5214DEF53513}" dt="2023-07-14T07:13:53.867" v="212" actId="2711"/>
          <ac:spMkLst>
            <pc:docMk/>
            <pc:sldMk cId="1265402536" sldId="263"/>
            <ac:spMk id="4" creationId="{8CC89BA4-032C-00C6-6EC3-0ABA9A8BA7BC}"/>
          </ac:spMkLst>
        </pc:spChg>
        <pc:picChg chg="del">
          <ac:chgData name="Candellone, E. (Elena)" userId="912a3afd-7586-4934-a172-c5599eb7a957" providerId="ADAL" clId="{93E9CEEF-60CD-A042-9979-5214DEF53513}" dt="2023-07-14T07:12:20.156" v="200" actId="478"/>
          <ac:picMkLst>
            <pc:docMk/>
            <pc:sldMk cId="1265402536" sldId="263"/>
            <ac:picMk id="5" creationId="{A1947DCD-E32C-52D3-E8D0-18948071CD86}"/>
          </ac:picMkLst>
        </pc:picChg>
        <pc:picChg chg="del">
          <ac:chgData name="Candellone, E. (Elena)" userId="912a3afd-7586-4934-a172-c5599eb7a957" providerId="ADAL" clId="{93E9CEEF-60CD-A042-9979-5214DEF53513}" dt="2023-07-14T07:13:57.290" v="213" actId="478"/>
          <ac:picMkLst>
            <pc:docMk/>
            <pc:sldMk cId="1265402536" sldId="263"/>
            <ac:picMk id="6" creationId="{A97B0892-816C-B53E-02B9-CCE1A7969C3D}"/>
          </ac:picMkLst>
        </pc:picChg>
        <pc:picChg chg="add mod">
          <ac:chgData name="Candellone, E. (Elena)" userId="912a3afd-7586-4934-a172-c5599eb7a957" providerId="ADAL" clId="{93E9CEEF-60CD-A042-9979-5214DEF53513}" dt="2023-07-14T07:12:36.002" v="205" actId="1076"/>
          <ac:picMkLst>
            <pc:docMk/>
            <pc:sldMk cId="1265402536" sldId="263"/>
            <ac:picMk id="7" creationId="{8FD05F4C-559A-6713-5A6F-4650526AB9C1}"/>
          </ac:picMkLst>
        </pc:picChg>
        <pc:picChg chg="add mod">
          <ac:chgData name="Candellone, E. (Elena)" userId="912a3afd-7586-4934-a172-c5599eb7a957" providerId="ADAL" clId="{93E9CEEF-60CD-A042-9979-5214DEF53513}" dt="2023-07-14T07:14:11.586" v="217" actId="1076"/>
          <ac:picMkLst>
            <pc:docMk/>
            <pc:sldMk cId="1265402536" sldId="263"/>
            <ac:picMk id="8" creationId="{DB9B1EDA-DF4F-662C-F359-A313CD11B803}"/>
          </ac:picMkLst>
        </pc:picChg>
      </pc:sldChg>
      <pc:sldChg chg="addSp delSp modSp add mod">
        <pc:chgData name="Candellone, E. (Elena)" userId="912a3afd-7586-4934-a172-c5599eb7a957" providerId="ADAL" clId="{93E9CEEF-60CD-A042-9979-5214DEF53513}" dt="2023-07-14T07:30:13.835" v="328" actId="20577"/>
        <pc:sldMkLst>
          <pc:docMk/>
          <pc:sldMk cId="3588421756" sldId="264"/>
        </pc:sldMkLst>
        <pc:spChg chg="mod">
          <ac:chgData name="Candellone, E. (Elena)" userId="912a3afd-7586-4934-a172-c5599eb7a957" providerId="ADAL" clId="{93E9CEEF-60CD-A042-9979-5214DEF53513}" dt="2023-07-14T07:30:13.835" v="328" actId="20577"/>
          <ac:spMkLst>
            <pc:docMk/>
            <pc:sldMk cId="3588421756" sldId="264"/>
            <ac:spMk id="2" creationId="{9E37EF4A-B689-4FEE-0C72-0D57AD5F856F}"/>
          </ac:spMkLst>
        </pc:spChg>
        <pc:spChg chg="mod">
          <ac:chgData name="Candellone, E. (Elena)" userId="912a3afd-7586-4934-a172-c5599eb7a957" providerId="ADAL" clId="{93E9CEEF-60CD-A042-9979-5214DEF53513}" dt="2023-07-14T07:15:00.285" v="227" actId="113"/>
          <ac:spMkLst>
            <pc:docMk/>
            <pc:sldMk cId="3588421756" sldId="264"/>
            <ac:spMk id="3" creationId="{7555B889-BB8F-4013-FDFE-0F1A7E34D059}"/>
          </ac:spMkLst>
        </pc:spChg>
        <pc:spChg chg="del mod">
          <ac:chgData name="Candellone, E. (Elena)" userId="912a3afd-7586-4934-a172-c5599eb7a957" providerId="ADAL" clId="{93E9CEEF-60CD-A042-9979-5214DEF53513}" dt="2023-07-14T07:22:46.879" v="238" actId="478"/>
          <ac:spMkLst>
            <pc:docMk/>
            <pc:sldMk cId="3588421756" sldId="264"/>
            <ac:spMk id="4" creationId="{8CC89BA4-032C-00C6-6EC3-0ABA9A8BA7BC}"/>
          </ac:spMkLst>
        </pc:spChg>
        <pc:spChg chg="add del mod">
          <ac:chgData name="Candellone, E. (Elena)" userId="912a3afd-7586-4934-a172-c5599eb7a957" providerId="ADAL" clId="{93E9CEEF-60CD-A042-9979-5214DEF53513}" dt="2023-07-14T07:14:24.133" v="223"/>
          <ac:spMkLst>
            <pc:docMk/>
            <pc:sldMk cId="3588421756" sldId="264"/>
            <ac:spMk id="5" creationId="{DBABEE88-121F-9ABB-6211-99E45BABEC74}"/>
          </ac:spMkLst>
        </pc:spChg>
        <pc:picChg chg="add mod modCrop">
          <ac:chgData name="Candellone, E. (Elena)" userId="912a3afd-7586-4934-a172-c5599eb7a957" providerId="ADAL" clId="{93E9CEEF-60CD-A042-9979-5214DEF53513}" dt="2023-07-14T07:23:10.116" v="242" actId="1076"/>
          <ac:picMkLst>
            <pc:docMk/>
            <pc:sldMk cId="3588421756" sldId="264"/>
            <ac:picMk id="6" creationId="{0F87B1B3-2E93-6263-1B47-7EB5C74C684E}"/>
          </ac:picMkLst>
        </pc:picChg>
        <pc:picChg chg="del">
          <ac:chgData name="Candellone, E. (Elena)" userId="912a3afd-7586-4934-a172-c5599eb7a957" providerId="ADAL" clId="{93E9CEEF-60CD-A042-9979-5214DEF53513}" dt="2023-07-14T07:16:55.744" v="229" actId="478"/>
          <ac:picMkLst>
            <pc:docMk/>
            <pc:sldMk cId="3588421756" sldId="264"/>
            <ac:picMk id="7" creationId="{8FD05F4C-559A-6713-5A6F-4650526AB9C1}"/>
          </ac:picMkLst>
        </pc:picChg>
        <pc:picChg chg="del">
          <ac:chgData name="Candellone, E. (Elena)" userId="912a3afd-7586-4934-a172-c5599eb7a957" providerId="ADAL" clId="{93E9CEEF-60CD-A042-9979-5214DEF53513}" dt="2023-07-14T07:22:43.568" v="237" actId="478"/>
          <ac:picMkLst>
            <pc:docMk/>
            <pc:sldMk cId="3588421756" sldId="264"/>
            <ac:picMk id="8" creationId="{DB9B1EDA-DF4F-662C-F359-A313CD11B803}"/>
          </ac:picMkLst>
        </pc:picChg>
        <pc:picChg chg="add mod">
          <ac:chgData name="Candellone, E. (Elena)" userId="912a3afd-7586-4934-a172-c5599eb7a957" providerId="ADAL" clId="{93E9CEEF-60CD-A042-9979-5214DEF53513}" dt="2023-07-14T07:22:54.574" v="240" actId="1076"/>
          <ac:picMkLst>
            <pc:docMk/>
            <pc:sldMk cId="3588421756" sldId="264"/>
            <ac:picMk id="9" creationId="{3AE7038B-DDAD-4977-D439-AFFF82C18C1A}"/>
          </ac:picMkLst>
        </pc:picChg>
      </pc:sldChg>
      <pc:sldChg chg="addSp delSp modSp add mod">
        <pc:chgData name="Candellone, E. (Elena)" userId="912a3afd-7586-4934-a172-c5599eb7a957" providerId="ADAL" clId="{93E9CEEF-60CD-A042-9979-5214DEF53513}" dt="2023-07-14T07:30:18.457" v="335" actId="20577"/>
        <pc:sldMkLst>
          <pc:docMk/>
          <pc:sldMk cId="3055507847" sldId="265"/>
        </pc:sldMkLst>
        <pc:spChg chg="mod">
          <ac:chgData name="Candellone, E. (Elena)" userId="912a3afd-7586-4934-a172-c5599eb7a957" providerId="ADAL" clId="{93E9CEEF-60CD-A042-9979-5214DEF53513}" dt="2023-07-14T07:30:18.457" v="335" actId="20577"/>
          <ac:spMkLst>
            <pc:docMk/>
            <pc:sldMk cId="3055507847" sldId="265"/>
            <ac:spMk id="2" creationId="{9E37EF4A-B689-4FEE-0C72-0D57AD5F856F}"/>
          </ac:spMkLst>
        </pc:spChg>
        <pc:spChg chg="mod">
          <ac:chgData name="Candellone, E. (Elena)" userId="912a3afd-7586-4934-a172-c5599eb7a957" providerId="ADAL" clId="{93E9CEEF-60CD-A042-9979-5214DEF53513}" dt="2023-07-14T07:28:49.727" v="271" actId="1076"/>
          <ac:spMkLst>
            <pc:docMk/>
            <pc:sldMk cId="3055507847" sldId="265"/>
            <ac:spMk id="3" creationId="{7555B889-BB8F-4013-FDFE-0F1A7E34D059}"/>
          </ac:spMkLst>
        </pc:spChg>
        <pc:spChg chg="add mod">
          <ac:chgData name="Candellone, E. (Elena)" userId="912a3afd-7586-4934-a172-c5599eb7a957" providerId="ADAL" clId="{93E9CEEF-60CD-A042-9979-5214DEF53513}" dt="2023-07-14T07:29:25.708" v="278" actId="20577"/>
          <ac:spMkLst>
            <pc:docMk/>
            <pc:sldMk cId="3055507847" sldId="265"/>
            <ac:spMk id="5" creationId="{CCECFB44-C7DF-8273-65A3-43DE0FF4147E}"/>
          </ac:spMkLst>
        </pc:spChg>
        <pc:spChg chg="add del mod">
          <ac:chgData name="Candellone, E. (Elena)" userId="912a3afd-7586-4934-a172-c5599eb7a957" providerId="ADAL" clId="{93E9CEEF-60CD-A042-9979-5214DEF53513}" dt="2023-07-14T07:29:42.147" v="284"/>
          <ac:spMkLst>
            <pc:docMk/>
            <pc:sldMk cId="3055507847" sldId="265"/>
            <ac:spMk id="7" creationId="{58B3519E-5F37-2050-8C4E-993A9CEB9BBB}"/>
          </ac:spMkLst>
        </pc:spChg>
        <pc:picChg chg="add mod">
          <ac:chgData name="Candellone, E. (Elena)" userId="912a3afd-7586-4934-a172-c5599eb7a957" providerId="ADAL" clId="{93E9CEEF-60CD-A042-9979-5214DEF53513}" dt="2023-07-14T07:28:34.496" v="268" actId="1076"/>
          <ac:picMkLst>
            <pc:docMk/>
            <pc:sldMk cId="3055507847" sldId="265"/>
            <ac:picMk id="4" creationId="{C29F80BB-F661-4581-896D-C2BDA70F8386}"/>
          </ac:picMkLst>
        </pc:picChg>
        <pc:picChg chg="del">
          <ac:chgData name="Candellone, E. (Elena)" userId="912a3afd-7586-4934-a172-c5599eb7a957" providerId="ADAL" clId="{93E9CEEF-60CD-A042-9979-5214DEF53513}" dt="2023-07-14T07:28:14.531" v="264" actId="478"/>
          <ac:picMkLst>
            <pc:docMk/>
            <pc:sldMk cId="3055507847" sldId="265"/>
            <ac:picMk id="6" creationId="{0F87B1B3-2E93-6263-1B47-7EB5C74C684E}"/>
          </ac:picMkLst>
        </pc:picChg>
        <pc:picChg chg="add mod">
          <ac:chgData name="Candellone, E. (Elena)" userId="912a3afd-7586-4934-a172-c5599eb7a957" providerId="ADAL" clId="{93E9CEEF-60CD-A042-9979-5214DEF53513}" dt="2023-07-14T07:29:38.507" v="282" actId="1076"/>
          <ac:picMkLst>
            <pc:docMk/>
            <pc:sldMk cId="3055507847" sldId="265"/>
            <ac:picMk id="8" creationId="{46016EC9-A720-7F67-1E42-C47C0521B78B}"/>
          </ac:picMkLst>
        </pc:picChg>
        <pc:picChg chg="del">
          <ac:chgData name="Candellone, E. (Elena)" userId="912a3afd-7586-4934-a172-c5599eb7a957" providerId="ADAL" clId="{93E9CEEF-60CD-A042-9979-5214DEF53513}" dt="2023-07-14T07:29:27.294" v="279" actId="478"/>
          <ac:picMkLst>
            <pc:docMk/>
            <pc:sldMk cId="3055507847" sldId="265"/>
            <ac:picMk id="9" creationId="{3AE7038B-DDAD-4977-D439-AFFF82C18C1A}"/>
          </ac:picMkLst>
        </pc:picChg>
      </pc:sldChg>
      <pc:sldChg chg="addSp delSp modSp add mod">
        <pc:chgData name="Candellone, E. (Elena)" userId="912a3afd-7586-4934-a172-c5599eb7a957" providerId="ADAL" clId="{93E9CEEF-60CD-A042-9979-5214DEF53513}" dt="2023-07-14T07:34:10.200" v="365" actId="1076"/>
        <pc:sldMkLst>
          <pc:docMk/>
          <pc:sldMk cId="1910217602" sldId="266"/>
        </pc:sldMkLst>
        <pc:spChg chg="mod">
          <ac:chgData name="Candellone, E. (Elena)" userId="912a3afd-7586-4934-a172-c5599eb7a957" providerId="ADAL" clId="{93E9CEEF-60CD-A042-9979-5214DEF53513}" dt="2023-07-14T07:31:24.117" v="345" actId="20577"/>
          <ac:spMkLst>
            <pc:docMk/>
            <pc:sldMk cId="1910217602" sldId="266"/>
            <ac:spMk id="2" creationId="{9E37EF4A-B689-4FEE-0C72-0D57AD5F856F}"/>
          </ac:spMkLst>
        </pc:spChg>
        <pc:spChg chg="mod">
          <ac:chgData name="Candellone, E. (Elena)" userId="912a3afd-7586-4934-a172-c5599eb7a957" providerId="ADAL" clId="{93E9CEEF-60CD-A042-9979-5214DEF53513}" dt="2023-07-14T07:31:52.314" v="351" actId="2711"/>
          <ac:spMkLst>
            <pc:docMk/>
            <pc:sldMk cId="1910217602" sldId="266"/>
            <ac:spMk id="3" creationId="{7555B889-BB8F-4013-FDFE-0F1A7E34D059}"/>
          </ac:spMkLst>
        </pc:spChg>
        <pc:spChg chg="mod">
          <ac:chgData name="Candellone, E. (Elena)" userId="912a3afd-7586-4934-a172-c5599eb7a957" providerId="ADAL" clId="{93E9CEEF-60CD-A042-9979-5214DEF53513}" dt="2023-07-14T07:34:03.941" v="364" actId="20577"/>
          <ac:spMkLst>
            <pc:docMk/>
            <pc:sldMk cId="1910217602" sldId="266"/>
            <ac:spMk id="5" creationId="{CCECFB44-C7DF-8273-65A3-43DE0FF4147E}"/>
          </ac:spMkLst>
        </pc:spChg>
        <pc:picChg chg="del">
          <ac:chgData name="Candellone, E. (Elena)" userId="912a3afd-7586-4934-a172-c5599eb7a957" providerId="ADAL" clId="{93E9CEEF-60CD-A042-9979-5214DEF53513}" dt="2023-07-14T07:31:28.695" v="346" actId="478"/>
          <ac:picMkLst>
            <pc:docMk/>
            <pc:sldMk cId="1910217602" sldId="266"/>
            <ac:picMk id="4" creationId="{C29F80BB-F661-4581-896D-C2BDA70F8386}"/>
          </ac:picMkLst>
        </pc:picChg>
        <pc:picChg chg="add del mod modCrop">
          <ac:chgData name="Candellone, E. (Elena)" userId="912a3afd-7586-4934-a172-c5599eb7a957" providerId="ADAL" clId="{93E9CEEF-60CD-A042-9979-5214DEF53513}" dt="2023-07-14T07:32:51.153" v="356" actId="478"/>
          <ac:picMkLst>
            <pc:docMk/>
            <pc:sldMk cId="1910217602" sldId="266"/>
            <ac:picMk id="6" creationId="{7B320E34-5EE9-36FF-4949-4FC32DB3E125}"/>
          </ac:picMkLst>
        </pc:picChg>
        <pc:picChg chg="del">
          <ac:chgData name="Candellone, E. (Elena)" userId="912a3afd-7586-4934-a172-c5599eb7a957" providerId="ADAL" clId="{93E9CEEF-60CD-A042-9979-5214DEF53513}" dt="2023-07-14T07:33:52.966" v="361" actId="478"/>
          <ac:picMkLst>
            <pc:docMk/>
            <pc:sldMk cId="1910217602" sldId="266"/>
            <ac:picMk id="8" creationId="{46016EC9-A720-7F67-1E42-C47C0521B78B}"/>
          </ac:picMkLst>
        </pc:picChg>
        <pc:picChg chg="add mod">
          <ac:chgData name="Candellone, E. (Elena)" userId="912a3afd-7586-4934-a172-c5599eb7a957" providerId="ADAL" clId="{93E9CEEF-60CD-A042-9979-5214DEF53513}" dt="2023-07-14T07:32:56.323" v="359" actId="1076"/>
          <ac:picMkLst>
            <pc:docMk/>
            <pc:sldMk cId="1910217602" sldId="266"/>
            <ac:picMk id="9" creationId="{0E70AEA3-961A-C232-1138-50E3B3D1EA84}"/>
          </ac:picMkLst>
        </pc:picChg>
        <pc:picChg chg="add mod">
          <ac:chgData name="Candellone, E. (Elena)" userId="912a3afd-7586-4934-a172-c5599eb7a957" providerId="ADAL" clId="{93E9CEEF-60CD-A042-9979-5214DEF53513}" dt="2023-07-14T07:34:10.200" v="365" actId="1076"/>
          <ac:picMkLst>
            <pc:docMk/>
            <pc:sldMk cId="1910217602" sldId="266"/>
            <ac:picMk id="11" creationId="{0F673DDB-A769-5548-E502-6F1CED30675F}"/>
          </ac:picMkLst>
        </pc:picChg>
      </pc:sldChg>
      <pc:sldChg chg="addSp delSp modSp add mod">
        <pc:chgData name="Candellone, E. (Elena)" userId="912a3afd-7586-4934-a172-c5599eb7a957" providerId="ADAL" clId="{93E9CEEF-60CD-A042-9979-5214DEF53513}" dt="2023-07-14T07:41:09.664" v="467" actId="1076"/>
        <pc:sldMkLst>
          <pc:docMk/>
          <pc:sldMk cId="518915721" sldId="267"/>
        </pc:sldMkLst>
        <pc:spChg chg="mod">
          <ac:chgData name="Candellone, E. (Elena)" userId="912a3afd-7586-4934-a172-c5599eb7a957" providerId="ADAL" clId="{93E9CEEF-60CD-A042-9979-5214DEF53513}" dt="2023-07-14T07:35:49.941" v="423" actId="20577"/>
          <ac:spMkLst>
            <pc:docMk/>
            <pc:sldMk cId="518915721" sldId="267"/>
            <ac:spMk id="2" creationId="{9E37EF4A-B689-4FEE-0C72-0D57AD5F856F}"/>
          </ac:spMkLst>
        </pc:spChg>
        <pc:spChg chg="del mod">
          <ac:chgData name="Candellone, E. (Elena)" userId="912a3afd-7586-4934-a172-c5599eb7a957" providerId="ADAL" clId="{93E9CEEF-60CD-A042-9979-5214DEF53513}" dt="2023-07-14T07:37:05.650" v="424"/>
          <ac:spMkLst>
            <pc:docMk/>
            <pc:sldMk cId="518915721" sldId="267"/>
            <ac:spMk id="3" creationId="{7555B889-BB8F-4013-FDFE-0F1A7E34D059}"/>
          </ac:spMkLst>
        </pc:spChg>
        <pc:spChg chg="add mod">
          <ac:chgData name="Candellone, E. (Elena)" userId="912a3afd-7586-4934-a172-c5599eb7a957" providerId="ADAL" clId="{93E9CEEF-60CD-A042-9979-5214DEF53513}" dt="2023-07-14T07:41:09.664" v="467" actId="1076"/>
          <ac:spMkLst>
            <pc:docMk/>
            <pc:sldMk cId="518915721" sldId="267"/>
            <ac:spMk id="8" creationId="{61997CC4-EDE2-E79C-E867-FEB8E916AEF9}"/>
          </ac:spMkLst>
        </pc:spChg>
        <pc:picChg chg="add mod modCrop">
          <ac:chgData name="Candellone, E. (Elena)" userId="912a3afd-7586-4934-a172-c5599eb7a957" providerId="ADAL" clId="{93E9CEEF-60CD-A042-9979-5214DEF53513}" dt="2023-07-14T07:37:52.229" v="434" actId="1076"/>
          <ac:picMkLst>
            <pc:docMk/>
            <pc:sldMk cId="518915721" sldId="267"/>
            <ac:picMk id="6" creationId="{80354450-190F-1D33-AD0B-00FC8BC4FAF5}"/>
          </ac:picMkLst>
        </pc:picChg>
        <pc:picChg chg="del">
          <ac:chgData name="Candellone, E. (Elena)" userId="912a3afd-7586-4934-a172-c5599eb7a957" providerId="ADAL" clId="{93E9CEEF-60CD-A042-9979-5214DEF53513}" dt="2023-07-14T07:35:30.052" v="402" actId="478"/>
          <ac:picMkLst>
            <pc:docMk/>
            <pc:sldMk cId="518915721" sldId="267"/>
            <ac:picMk id="9" creationId="{0E70AEA3-961A-C232-1138-50E3B3D1EA84}"/>
          </ac:picMkLst>
        </pc:picChg>
        <pc:picChg chg="del">
          <ac:chgData name="Candellone, E. (Elena)" userId="912a3afd-7586-4934-a172-c5599eb7a957" providerId="ADAL" clId="{93E9CEEF-60CD-A042-9979-5214DEF53513}" dt="2023-07-14T07:35:31.593" v="403" actId="478"/>
          <ac:picMkLst>
            <pc:docMk/>
            <pc:sldMk cId="518915721" sldId="267"/>
            <ac:picMk id="11" creationId="{0F673DDB-A769-5548-E502-6F1CED3067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B170-6367-CFF5-450A-31AF32243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300BC-A7D2-A1C2-08EF-A93E74CF9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E0190-4302-03C8-0097-A16F8C69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99B-4D6F-DB48-82F0-047532A82953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387DD-ECC7-3691-C2A4-53272704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EADE5-CFDC-5CA7-C90C-C01435D0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A47-5AE1-EA4A-A9A6-21AE028A89D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4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48AD-71DE-3C3B-EFB3-6404E403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64FE0-DCCC-C6A1-E996-868AA13BA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28670-2BA2-D179-8830-DB53CBD2F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99B-4D6F-DB48-82F0-047532A82953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DECC3-2932-9919-CA7F-FB694C10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E4813-AFDA-3DE4-E69F-92783470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A47-5AE1-EA4A-A9A6-21AE028A89D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11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BA744-AEAE-4822-0052-2F7C7FFEC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3DBB0-A056-637B-8BC2-47B79EA6E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DDE0-7626-D67A-BAA4-825C0B06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99B-4D6F-DB48-82F0-047532A82953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281D3-43A8-BDE5-771E-81269A16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F9A9-B808-F932-E3F2-FC901780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A47-5AE1-EA4A-A9A6-21AE028A89D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119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13DE-50EB-10C4-4648-46B568F4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C10D-9B1C-D471-E799-D47761CBA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56D2A-384B-56B7-DF7B-5F6F3420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99B-4D6F-DB48-82F0-047532A82953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29291-6C04-3000-6E36-C2A93DFD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2C988-146C-6FA4-95B2-3581D396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A47-5AE1-EA4A-A9A6-21AE028A89D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869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D1EA-614C-8BC7-F465-B50910FB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3D0A9-B784-E896-0A0A-7E1CA57FE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E0BC-0F19-AC44-8F6C-2F7685CF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99B-4D6F-DB48-82F0-047532A82953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851B6-B7A0-D821-ECCF-2ECBBCA3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BD9E-52D6-FC04-7E36-DC1EE6CC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A47-5AE1-EA4A-A9A6-21AE028A89D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6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51EA-B463-6206-B2B6-4F4CF62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7047-89B6-5D6B-3053-CB586F9C4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8612C-B239-FFA0-3DD3-F8AD6C7DB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AD6C3-EAB2-5A92-FCA5-F3981552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99B-4D6F-DB48-82F0-047532A82953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34ABA-8B60-2FC4-6691-C3240E1D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3E0EB-102B-5B30-559A-BCC60A08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A47-5AE1-EA4A-A9A6-21AE028A89D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043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9741-142B-78A1-E331-B6AF7899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7ABBF-71B9-4745-FEE9-BAB3DC58E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E29CD-B15C-3631-EE2B-912C79028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8487B-17EB-A822-AD47-37AE0F46D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872A2-BEF1-16CD-7F20-F0FFA1E4D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5FB1-09B1-059F-0230-BFB16C1D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99B-4D6F-DB48-82F0-047532A82953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3A6EF-89D6-6041-7FC9-F2F03D63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B43BC-0C2E-5BE3-FDC8-258C963E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A47-5AE1-EA4A-A9A6-21AE028A89D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927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7443-CC28-AED4-E9F2-B73C4B5D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31662-E7B4-FF4B-EDD0-17BE729C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99B-4D6F-DB48-82F0-047532A82953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B85BE-1783-96B7-5C34-0093CD34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973A7-7ADC-9C0C-2FC4-CFDA68B6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A47-5AE1-EA4A-A9A6-21AE028A89D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727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1BAC1-ACF0-E739-CD21-980AC45C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99B-4D6F-DB48-82F0-047532A82953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8C6CD-53CB-A0A6-BCCA-5975CE9A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99095-770E-FDCE-9E4A-7FE149FB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A47-5AE1-EA4A-A9A6-21AE028A89D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591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2068-9D7E-9CF8-DB1D-A7B1C963F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958E-0095-4D36-7AFF-E856955E8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51C27-D915-F0D4-FF1C-AC780B9F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AA19F-D621-AB7D-FFCE-C331EC76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99B-4D6F-DB48-82F0-047532A82953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716EC-B322-E33F-6AAD-FD3A7C88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F0907-9D50-686E-E7B0-134999AB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A47-5AE1-EA4A-A9A6-21AE028A89D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290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2E40-B9B3-D44B-6F43-4440C514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68135-AA58-1F26-D0B4-9FC43E456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C3DAB-2D19-FAC9-14B0-16645B2EC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0FAB2-F9FD-85EB-4E97-F8EC601B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399B-4D6F-DB48-82F0-047532A82953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D20B8-313A-6361-F007-47997887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76205-9930-80DA-D09D-9E2F23B6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7A47-5AE1-EA4A-A9A6-21AE028A89D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569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22ACA-5B64-225F-7055-3BD338BC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3E7A-3872-C60F-CBA9-EB9A408CF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7E62-71FD-37C7-F465-361AE651C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399B-4D6F-DB48-82F0-047532A82953}" type="datetimeFigureOut">
              <a:rPr lang="en-NL" smtClean="0"/>
              <a:t>18/07/2024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6F2C-AC01-C7DB-09F5-57CB6E554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45F4E-8A8C-7405-850C-AEEB60126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77A47-5AE1-EA4A-A9A6-21AE028A89D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115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bit.ly/netsci-sig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-up of a network&#10;&#10;Description automatically generated">
            <a:extLst>
              <a:ext uri="{FF2B5EF4-FFF2-40B4-BE49-F238E27FC236}">
                <a16:creationId xmlns:a16="http://schemas.microsoft.com/office/drawing/2014/main" id="{1ADFE99E-C1BC-0E04-005A-1D466F04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17" t="10098" r="537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4D348-4914-A4DD-DA0F-E0F0A31E1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NL" sz="4800" dirty="0">
                <a:latin typeface="Cambria Math" panose="02040503050406030204" pitchFamily="18" charset="0"/>
                <a:ea typeface="Cambria Math" panose="02040503050406030204" pitchFamily="18" charset="0"/>
                <a:cs typeface="Beirut" pitchFamily="2" charset="-78"/>
              </a:rPr>
              <a:t>Final recap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091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7EF4A-B689-4FEE-0C72-0D57AD5F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8070152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science is a huge field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DF1E2-C987-A535-6539-973B8867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121408"/>
            <a:ext cx="10371260" cy="399293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ECFB44-C7DF-8273-65A3-43DE0FF4147E}"/>
              </a:ext>
            </a:extLst>
          </p:cNvPr>
          <p:cNvSpPr txBox="1">
            <a:spLocks/>
          </p:cNvSpPr>
          <p:nvPr/>
        </p:nvSpPr>
        <p:spPr>
          <a:xfrm>
            <a:off x="6172200" y="1825626"/>
            <a:ext cx="557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NL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24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7EF4A-B689-4FEE-0C72-0D57AD5F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Day 1 – Javier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5827AD64-D622-1D13-4060-286ECD3F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708" y="331311"/>
            <a:ext cx="3446372" cy="28346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B889-BB8F-4013-FDFE-0F1A7E34D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200" b="1" dirty="0"/>
              <a:t>Introduction to the summer school</a:t>
            </a:r>
          </a:p>
          <a:p>
            <a:pPr>
              <a:spcAft>
                <a:spcPts val="600"/>
              </a:spcAft>
            </a:pPr>
            <a:r>
              <a:rPr lang="en-US" sz="2200" b="1" dirty="0"/>
              <a:t>Represent</a:t>
            </a:r>
            <a:r>
              <a:rPr lang="en-US" sz="2200" dirty="0"/>
              <a:t> networks</a:t>
            </a:r>
          </a:p>
          <a:p>
            <a:pPr>
              <a:spcAft>
                <a:spcPts val="600"/>
              </a:spcAft>
            </a:pPr>
            <a:r>
              <a:rPr lang="en-US" sz="2200" b="1" dirty="0"/>
              <a:t>Describe</a:t>
            </a:r>
            <a:r>
              <a:rPr lang="en-US" sz="2200" dirty="0"/>
              <a:t> networks (e.g. centralities)</a:t>
            </a:r>
          </a:p>
          <a:p>
            <a:pPr>
              <a:spcAft>
                <a:spcPts val="600"/>
              </a:spcAft>
            </a:pPr>
            <a:endParaRPr lang="en-US" sz="2200" dirty="0"/>
          </a:p>
          <a:p>
            <a:pPr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4" name="Picture 3" descr="A table with numbers and squares&#10;&#10;Description automatically generated">
            <a:extLst>
              <a:ext uri="{FF2B5EF4-FFF2-40B4-BE49-F238E27FC236}">
                <a16:creationId xmlns:a16="http://schemas.microsoft.com/office/drawing/2014/main" id="{D15BD9AC-EF17-33FF-8E54-351FB7351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008" y="3571527"/>
            <a:ext cx="4229773" cy="237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07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7EF4A-B689-4FEE-0C72-0D57AD5F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1078992"/>
            <a:ext cx="6902577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Day 2 – Leto and Mahdi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EBBD96F4-A8F7-29C6-9767-7E167DC77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905" y="331311"/>
            <a:ext cx="2125979" cy="28346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B889-BB8F-4013-FDFE-0F1A7E34D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990"/>
              </a:spcBef>
            </a:pPr>
            <a:r>
              <a:rPr lang="en-US" sz="2200" dirty="0"/>
              <a:t>Testing hypothesis using </a:t>
            </a:r>
            <a:r>
              <a:rPr lang="en-US" sz="2200" b="1" dirty="0"/>
              <a:t>network models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Studying </a:t>
            </a:r>
            <a:r>
              <a:rPr lang="en-US" sz="2200" b="1" dirty="0"/>
              <a:t>event dynamics</a:t>
            </a:r>
            <a:r>
              <a:rPr lang="en-US" sz="2200" dirty="0"/>
              <a:t> using REM</a:t>
            </a:r>
          </a:p>
          <a:p>
            <a:pPr marL="0">
              <a:spcBef>
                <a:spcPts val="990"/>
              </a:spcBef>
            </a:pPr>
            <a:endParaRPr lang="en-US" sz="2200" dirty="0"/>
          </a:p>
        </p:txBody>
      </p:sp>
      <p:pic>
        <p:nvPicPr>
          <p:cNvPr id="7" name="Picture 6" descr="A diagram of different types of circles&#10;&#10;Description automatically generated">
            <a:extLst>
              <a:ext uri="{FF2B5EF4-FFF2-40B4-BE49-F238E27FC236}">
                <a16:creationId xmlns:a16="http://schemas.microsoft.com/office/drawing/2014/main" id="{FA87B9CB-E595-01C9-4AF4-20AC69B25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008" y="3714281"/>
            <a:ext cx="4229773" cy="20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7EF4A-B689-4FEE-0C72-0D57AD5F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Day 3 – Leto and Javier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ack and white squares with white numbers&#10;&#10;Description automatically generated">
            <a:extLst>
              <a:ext uri="{FF2B5EF4-FFF2-40B4-BE49-F238E27FC236}">
                <a16:creationId xmlns:a16="http://schemas.microsoft.com/office/drawing/2014/main" id="{2A3FD4C4-E907-E56E-49FC-D83D21C5D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551" y="331311"/>
            <a:ext cx="2756686" cy="28346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B889-BB8F-4013-FDFE-0F1A7E34D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3355848"/>
            <a:ext cx="6272784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990"/>
              </a:spcBef>
            </a:pPr>
            <a:r>
              <a:rPr lang="en-US" sz="2200" dirty="0"/>
              <a:t>Inferring </a:t>
            </a:r>
            <a:r>
              <a:rPr lang="en-US" sz="2200" b="1" dirty="0"/>
              <a:t>community structure</a:t>
            </a:r>
            <a:r>
              <a:rPr lang="en-US" sz="2200" dirty="0"/>
              <a:t>: SBM</a:t>
            </a:r>
          </a:p>
          <a:p>
            <a:pPr marL="0">
              <a:spcBef>
                <a:spcPts val="990"/>
              </a:spcBef>
            </a:pPr>
            <a:r>
              <a:rPr lang="en-US" sz="2200" dirty="0"/>
              <a:t>Predicting links and </a:t>
            </a:r>
            <a:r>
              <a:rPr lang="en-US" sz="2200" b="1" dirty="0"/>
              <a:t>node embeddings</a:t>
            </a:r>
          </a:p>
          <a:p>
            <a:pPr marL="0">
              <a:spcBef>
                <a:spcPts val="990"/>
              </a:spcBef>
            </a:pPr>
            <a:endParaRPr lang="en-US" sz="2200" dirty="0"/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3887E468-4A29-1DE5-C412-D8376625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008" y="3365325"/>
            <a:ext cx="4229773" cy="279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5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7EF4A-B689-4FEE-0C72-0D57AD5F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Day 4 – Mahdi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B889-BB8F-4013-FDFE-0F1A7E34D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1182" y="4407408"/>
            <a:ext cx="4135155" cy="13350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Network inference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2400" dirty="0"/>
              <a:t>Probabilistic Graphical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 descr="A group of blue lines connected to each other&#10;&#10;Description automatically generated">
            <a:extLst>
              <a:ext uri="{FF2B5EF4-FFF2-40B4-BE49-F238E27FC236}">
                <a16:creationId xmlns:a16="http://schemas.microsoft.com/office/drawing/2014/main" id="{3AE7038B-DDAD-4977-D439-AFFF82C1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706" y="191959"/>
            <a:ext cx="3483501" cy="31438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0F87B1B3-2E93-6263-1B47-7EB5C74C68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0"/>
          <a:stretch/>
        </p:blipFill>
        <p:spPr>
          <a:xfrm>
            <a:off x="7404676" y="3522180"/>
            <a:ext cx="3153560" cy="31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7EF4A-B689-4FEE-0C72-0D57AD5F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183" y="1143000"/>
            <a:ext cx="4846320" cy="2898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Day 5 – Vincent and Jiamin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5B889-BB8F-4013-FDFE-0F1A7E34D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1183" y="4407408"/>
            <a:ext cx="4846320" cy="13350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Understanding </a:t>
            </a:r>
            <a:r>
              <a:rPr lang="en-US" sz="2400" b="1" dirty="0"/>
              <a:t>dynamics</a:t>
            </a:r>
            <a:r>
              <a:rPr lang="en-US" sz="2400" dirty="0"/>
              <a:t>: simple and complex contagion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 descr="A diagram of a network&#10;&#10;Description automatically generated">
            <a:extLst>
              <a:ext uri="{FF2B5EF4-FFF2-40B4-BE49-F238E27FC236}">
                <a16:creationId xmlns:a16="http://schemas.microsoft.com/office/drawing/2014/main" id="{0F673DDB-A769-5548-E502-6F1CED306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600" y="191959"/>
            <a:ext cx="4017713" cy="314386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network of people connected to a person&#10;&#10;Description automatically generated">
            <a:extLst>
              <a:ext uri="{FF2B5EF4-FFF2-40B4-BE49-F238E27FC236}">
                <a16:creationId xmlns:a16="http://schemas.microsoft.com/office/drawing/2014/main" id="{0E70AEA3-961A-C232-1138-50E3B3D1E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190" y="3522180"/>
            <a:ext cx="3344533" cy="31438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ECFB44-C7DF-8273-65A3-43DE0FF4147E}"/>
              </a:ext>
            </a:extLst>
          </p:cNvPr>
          <p:cNvSpPr txBox="1">
            <a:spLocks/>
          </p:cNvSpPr>
          <p:nvPr/>
        </p:nvSpPr>
        <p:spPr>
          <a:xfrm>
            <a:off x="6172200" y="1825626"/>
            <a:ext cx="557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NL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1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7EF4A-B689-4FEE-0C72-0D57AD5F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Evaluation of the course</a:t>
            </a:r>
          </a:p>
        </p:txBody>
      </p:sp>
      <p:sp>
        <p:nvSpPr>
          <p:cNvPr id="3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997CC4-EDE2-E79C-E867-FEB8E916AEF9}"/>
              </a:ext>
            </a:extLst>
          </p:cNvPr>
          <p:cNvSpPr txBox="1"/>
          <p:nvPr/>
        </p:nvSpPr>
        <p:spPr>
          <a:xfrm>
            <a:off x="640080" y="2872899"/>
            <a:ext cx="5572009" cy="3320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Network Science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Special Interest Group: </a:t>
            </a:r>
            <a:r>
              <a:rPr lang="en-US" sz="2000" dirty="0">
                <a:hlinkClick r:id="rId2"/>
              </a:rPr>
              <a:t>bit.ly/netsci-sig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Keep in touch!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i="1" dirty="0" err="1"/>
              <a:t>javier.educ@proton.me</a:t>
            </a:r>
            <a:endParaRPr lang="en-US" sz="2000" i="1" dirty="0"/>
          </a:p>
        </p:txBody>
      </p:sp>
      <p:pic>
        <p:nvPicPr>
          <p:cNvPr id="9" name="Content Placeholder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6EDE521-57AA-5927-59D8-EBEFBED83D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ECFB44-C7DF-8273-65A3-43DE0FF4147E}"/>
              </a:ext>
            </a:extLst>
          </p:cNvPr>
          <p:cNvSpPr txBox="1">
            <a:spLocks/>
          </p:cNvSpPr>
          <p:nvPr/>
        </p:nvSpPr>
        <p:spPr>
          <a:xfrm>
            <a:off x="6172200" y="1825626"/>
            <a:ext cx="557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NL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1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3720</TotalTime>
  <Words>110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Final recap</vt:lpstr>
      <vt:lpstr>Network science is a huge field </vt:lpstr>
      <vt:lpstr>Day 1 – Javier</vt:lpstr>
      <vt:lpstr>Day 2 – Leto and Mahdi</vt:lpstr>
      <vt:lpstr>Day 3 – Leto and Javier</vt:lpstr>
      <vt:lpstr>Day 4 – Mahdi</vt:lpstr>
      <vt:lpstr>Day 5 – Vincent and Jiamin</vt:lpstr>
      <vt:lpstr>Evaluation of the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Garcia Bernardo, J. (Javier)</dc:creator>
  <cp:lastModifiedBy>Garcia Bernardo, J. (Javier)</cp:lastModifiedBy>
  <cp:revision>6</cp:revision>
  <dcterms:created xsi:type="dcterms:W3CDTF">2023-07-12T06:15:21Z</dcterms:created>
  <dcterms:modified xsi:type="dcterms:W3CDTF">2024-07-20T19:17:59Z</dcterms:modified>
</cp:coreProperties>
</file>