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5" r:id="rId9"/>
    <p:sldId id="263" r:id="rId10"/>
    <p:sldId id="268" r:id="rId11"/>
    <p:sldId id="271" r:id="rId12"/>
    <p:sldId id="269" r:id="rId13"/>
    <p:sldId id="270" r:id="rId14"/>
    <p:sldId id="261" r:id="rId15"/>
    <p:sldId id="272" r:id="rId16"/>
    <p:sldId id="264" r:id="rId17"/>
    <p:sldId id="26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88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1DF701D-1900-5C4E-BD7F-A4863063C7DB}" type="datetimeFigureOut">
              <a:rPr lang="es-ES" smtClean="0"/>
              <a:t>09/10/14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BEB44C9-B3B3-3443-B5C5-DFEEC3286DDA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0860" y="3200400"/>
            <a:ext cx="7296285" cy="1524000"/>
          </a:xfrm>
        </p:spPr>
        <p:txBody>
          <a:bodyPr/>
          <a:lstStyle/>
          <a:p>
            <a:r>
              <a:rPr lang="en-GB" dirty="0" smtClean="0"/>
              <a:t>AE Clothes Store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4672" y="5055145"/>
            <a:ext cx="6858000" cy="990600"/>
          </a:xfrm>
        </p:spPr>
        <p:txBody>
          <a:bodyPr>
            <a:normAutofit/>
          </a:bodyPr>
          <a:lstStyle/>
          <a:p>
            <a:pPr algn="r"/>
            <a:r>
              <a:rPr lang="en-GB" sz="2400" smtClean="0"/>
              <a:t>The App Experts</a:t>
            </a:r>
          </a:p>
          <a:p>
            <a:pPr algn="r"/>
            <a:r>
              <a:rPr lang="en-GB" sz="2400" smtClean="0"/>
              <a:t>October 2014</a:t>
            </a:r>
            <a:endParaRPr lang="en-GB" sz="2400"/>
          </a:p>
        </p:txBody>
      </p:sp>
      <p:pic>
        <p:nvPicPr>
          <p:cNvPr id="4" name="Imagen 3" descr="map_mar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60" y="301446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5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83664"/>
            <a:ext cx="6781800" cy="100546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I.A. vs. F.P</a:t>
            </a:r>
            <a:endParaRPr lang="en-GB" dirty="0"/>
          </a:p>
        </p:txBody>
      </p:sp>
      <p:pic>
        <p:nvPicPr>
          <p:cNvPr id="4" name="Imagen 3" descr="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06645"/>
            <a:ext cx="2356235" cy="3929252"/>
          </a:xfrm>
          <a:prstGeom prst="rect">
            <a:avLst/>
          </a:prstGeom>
        </p:spPr>
      </p:pic>
      <p:pic>
        <p:nvPicPr>
          <p:cNvPr id="6" name="Imagen 5" descr="Screenshot_2014-10-10-09-37-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87" y="1792359"/>
            <a:ext cx="2161990" cy="38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83664"/>
            <a:ext cx="6781800" cy="1005465"/>
          </a:xfrm>
        </p:spPr>
        <p:txBody>
          <a:bodyPr/>
          <a:lstStyle/>
          <a:p>
            <a:pPr algn="ctr"/>
            <a:r>
              <a:rPr lang="en-GB" dirty="0" smtClean="0"/>
              <a:t>I.A. vs. F.P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41095"/>
            <a:ext cx="2356235" cy="3860352"/>
          </a:xfrm>
          <a:prstGeom prst="rect">
            <a:avLst/>
          </a:prstGeom>
        </p:spPr>
      </p:pic>
      <p:pic>
        <p:nvPicPr>
          <p:cNvPr id="3" name="Imagen 2" descr="Screenshot_2014-10-10-09-43-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40" y="1741095"/>
            <a:ext cx="2171449" cy="38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83664"/>
            <a:ext cx="6781800" cy="992236"/>
          </a:xfrm>
        </p:spPr>
        <p:txBody>
          <a:bodyPr/>
          <a:lstStyle/>
          <a:p>
            <a:pPr algn="ctr"/>
            <a:r>
              <a:rPr lang="en-GB" dirty="0" smtClean="0"/>
              <a:t>I.A. vs. F.P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1" y="1835337"/>
            <a:ext cx="2065082" cy="3403666"/>
          </a:xfrm>
          <a:prstGeom prst="rect">
            <a:avLst/>
          </a:prstGeom>
        </p:spPr>
      </p:pic>
      <p:pic>
        <p:nvPicPr>
          <p:cNvPr id="3" name="Imagen 2" descr="Store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37" y="1835337"/>
            <a:ext cx="2088599" cy="3390437"/>
          </a:xfrm>
          <a:prstGeom prst="rect">
            <a:avLst/>
          </a:prstGeom>
        </p:spPr>
      </p:pic>
      <p:pic>
        <p:nvPicPr>
          <p:cNvPr id="5" name="Imagen 4" descr="Screenshot_2014-10-10-09-44-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00" y="1888811"/>
            <a:ext cx="1877042" cy="3336963"/>
          </a:xfrm>
          <a:prstGeom prst="rect">
            <a:avLst/>
          </a:prstGeom>
        </p:spPr>
      </p:pic>
      <p:pic>
        <p:nvPicPr>
          <p:cNvPr id="6" name="Imagen 5" descr="Screenshot_2014-10-10-09-45-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557" y="1888811"/>
            <a:ext cx="1877042" cy="33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5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83664"/>
            <a:ext cx="6781800" cy="992236"/>
          </a:xfrm>
        </p:spPr>
        <p:txBody>
          <a:bodyPr/>
          <a:lstStyle/>
          <a:p>
            <a:pPr algn="ctr"/>
            <a:r>
              <a:rPr lang="en-GB" dirty="0" smtClean="0"/>
              <a:t>I.A. vs. F.P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13181"/>
            <a:ext cx="2356235" cy="3916180"/>
          </a:xfrm>
          <a:prstGeom prst="rect">
            <a:avLst/>
          </a:prstGeom>
        </p:spPr>
      </p:pic>
      <p:pic>
        <p:nvPicPr>
          <p:cNvPr id="3" name="Imagen 2" descr="Screenshot_2014-10-10-09-40-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49" y="1713181"/>
            <a:ext cx="2202851" cy="39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5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36584"/>
            <a:ext cx="6781800" cy="992236"/>
          </a:xfrm>
        </p:spPr>
        <p:txBody>
          <a:bodyPr/>
          <a:lstStyle/>
          <a:p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62000" y="1806437"/>
            <a:ext cx="2730247" cy="111734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System architecture</a:t>
            </a:r>
          </a:p>
        </p:txBody>
      </p:sp>
      <p:pic>
        <p:nvPicPr>
          <p:cNvPr id="6" name="Imagen 5" descr="cloth_sto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01" y="1642584"/>
            <a:ext cx="5167522" cy="41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8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36584"/>
            <a:ext cx="6781800" cy="979006"/>
          </a:xfrm>
        </p:spPr>
        <p:txBody>
          <a:bodyPr/>
          <a:lstStyle/>
          <a:p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46363" y="1819593"/>
            <a:ext cx="3431342" cy="813138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sz="3300" dirty="0" smtClean="0"/>
              <a:t>Planning</a:t>
            </a:r>
          </a:p>
          <a:p>
            <a:endParaRPr lang="en-GB" dirty="0"/>
          </a:p>
        </p:txBody>
      </p:sp>
      <p:pic>
        <p:nvPicPr>
          <p:cNvPr id="7" name="Imagen 6" descr="TAE Clothes St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0" y="1415590"/>
            <a:ext cx="4206571" cy="4634750"/>
          </a:xfrm>
          <a:prstGeom prst="rect">
            <a:avLst/>
          </a:prstGeom>
        </p:spPr>
      </p:pic>
      <p:pic>
        <p:nvPicPr>
          <p:cNvPr id="8" name="Imagen 7" descr="planning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32731"/>
            <a:ext cx="8674100" cy="3175000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>
            <a:off x="595270" y="3255145"/>
            <a:ext cx="3267367" cy="229996"/>
            <a:chOff x="595270" y="2819949"/>
            <a:chExt cx="3267367" cy="229996"/>
          </a:xfrm>
        </p:grpSpPr>
        <p:cxnSp>
          <p:nvCxnSpPr>
            <p:cNvPr id="10" name="Conector recto 9"/>
            <p:cNvCxnSpPr/>
            <p:nvPr/>
          </p:nvCxnSpPr>
          <p:spPr>
            <a:xfrm flipV="1">
              <a:off x="595270" y="2819949"/>
              <a:ext cx="3267367" cy="2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595270" y="2819949"/>
              <a:ext cx="3267367" cy="229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/>
          <p:cNvGrpSpPr/>
          <p:nvPr/>
        </p:nvGrpSpPr>
        <p:grpSpPr>
          <a:xfrm>
            <a:off x="595270" y="4890832"/>
            <a:ext cx="3267367" cy="229996"/>
            <a:chOff x="595270" y="2819949"/>
            <a:chExt cx="3267367" cy="229996"/>
          </a:xfrm>
        </p:grpSpPr>
        <p:cxnSp>
          <p:nvCxnSpPr>
            <p:cNvPr id="31" name="Conector recto 30"/>
            <p:cNvCxnSpPr/>
            <p:nvPr/>
          </p:nvCxnSpPr>
          <p:spPr>
            <a:xfrm flipV="1">
              <a:off x="595270" y="2819949"/>
              <a:ext cx="3267367" cy="2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595270" y="2819949"/>
              <a:ext cx="3267367" cy="229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/>
          <p:cNvGrpSpPr/>
          <p:nvPr/>
        </p:nvGrpSpPr>
        <p:grpSpPr>
          <a:xfrm>
            <a:off x="595270" y="5120827"/>
            <a:ext cx="3267367" cy="229996"/>
            <a:chOff x="595270" y="2819949"/>
            <a:chExt cx="3267367" cy="229996"/>
          </a:xfrm>
        </p:grpSpPr>
        <p:cxnSp>
          <p:nvCxnSpPr>
            <p:cNvPr id="34" name="Conector recto 33"/>
            <p:cNvCxnSpPr/>
            <p:nvPr/>
          </p:nvCxnSpPr>
          <p:spPr>
            <a:xfrm flipV="1">
              <a:off x="595270" y="2819949"/>
              <a:ext cx="3267367" cy="2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595270" y="2819949"/>
              <a:ext cx="3267367" cy="229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595270" y="5552756"/>
            <a:ext cx="3267367" cy="229996"/>
            <a:chOff x="595270" y="2819949"/>
            <a:chExt cx="3267367" cy="229996"/>
          </a:xfrm>
        </p:grpSpPr>
        <p:cxnSp>
          <p:nvCxnSpPr>
            <p:cNvPr id="37" name="Conector recto 36"/>
            <p:cNvCxnSpPr/>
            <p:nvPr/>
          </p:nvCxnSpPr>
          <p:spPr>
            <a:xfrm flipV="1">
              <a:off x="595270" y="2819949"/>
              <a:ext cx="3267367" cy="2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595270" y="2819949"/>
              <a:ext cx="3267367" cy="229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49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85008"/>
            <a:ext cx="6781800" cy="997880"/>
          </a:xfrm>
        </p:spPr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482888"/>
            <a:ext cx="7543800" cy="3886200"/>
          </a:xfrm>
        </p:spPr>
        <p:txBody>
          <a:bodyPr/>
          <a:lstStyle/>
          <a:p>
            <a:r>
              <a:rPr lang="en-GB" dirty="0" smtClean="0"/>
              <a:t>Include GCM</a:t>
            </a:r>
          </a:p>
          <a:p>
            <a:r>
              <a:rPr lang="en-GB" dirty="0" smtClean="0"/>
              <a:t>Include a slider with more information of a product.</a:t>
            </a:r>
          </a:p>
          <a:p>
            <a:r>
              <a:rPr lang="en-GB" smtClean="0"/>
              <a:t>Wish </a:t>
            </a:r>
            <a:r>
              <a:rPr lang="en-GB" dirty="0" smtClean="0"/>
              <a:t>list to share with friends</a:t>
            </a:r>
          </a:p>
          <a:p>
            <a:r>
              <a:rPr lang="en-GB" dirty="0" smtClean="0"/>
              <a:t>Pre-order products</a:t>
            </a:r>
          </a:p>
          <a:p>
            <a:r>
              <a:rPr lang="en-GB" dirty="0" smtClean="0"/>
              <a:t>Upgrade store locator feature to filter stores by name, location</a:t>
            </a:r>
          </a:p>
          <a:p>
            <a:r>
              <a:rPr lang="en-GB" dirty="0" smtClean="0"/>
              <a:t>Product 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9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72849"/>
            <a:ext cx="6781800" cy="1173510"/>
          </a:xfrm>
        </p:spPr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222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72849"/>
            <a:ext cx="6781800" cy="1173510"/>
          </a:xfrm>
        </p:spPr>
        <p:txBody>
          <a:bodyPr/>
          <a:lstStyle/>
          <a:p>
            <a:r>
              <a:rPr lang="es-ES" dirty="0" smtClean="0"/>
              <a:t>QUESTIONS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55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83662"/>
            <a:ext cx="6781800" cy="1012576"/>
          </a:xfrm>
        </p:spPr>
        <p:txBody>
          <a:bodyPr/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38346"/>
            <a:ext cx="7543800" cy="437359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App description</a:t>
            </a:r>
          </a:p>
          <a:p>
            <a:r>
              <a:rPr lang="en-GB" sz="2800" dirty="0" smtClean="0"/>
              <a:t>Technical contribution</a:t>
            </a:r>
          </a:p>
          <a:p>
            <a:r>
              <a:rPr lang="en-GB" sz="2800" dirty="0" smtClean="0"/>
              <a:t>Web Services</a:t>
            </a:r>
          </a:p>
          <a:p>
            <a:r>
              <a:rPr lang="en-GB" sz="2800" dirty="0" smtClean="0"/>
              <a:t>Initial approach </a:t>
            </a:r>
            <a:r>
              <a:rPr lang="en-GB" sz="2800" dirty="0" err="1" smtClean="0"/>
              <a:t>vs</a:t>
            </a:r>
            <a:r>
              <a:rPr lang="en-GB" sz="2800" dirty="0" smtClean="0"/>
              <a:t> Final product</a:t>
            </a:r>
          </a:p>
          <a:p>
            <a:r>
              <a:rPr lang="en-GB" sz="2800" dirty="0" smtClean="0"/>
              <a:t>Responsibilities</a:t>
            </a:r>
          </a:p>
          <a:p>
            <a:r>
              <a:rPr lang="en-GB" sz="2800" dirty="0" smtClean="0"/>
              <a:t>Next Steps</a:t>
            </a:r>
          </a:p>
          <a:p>
            <a:r>
              <a:rPr lang="en-GB" sz="2800" dirty="0" smtClean="0"/>
              <a:t>Demo</a:t>
            </a:r>
          </a:p>
          <a:p>
            <a:r>
              <a:rPr lang="en-GB" sz="2800" dirty="0" smtClean="0"/>
              <a:t>Questions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4014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24905"/>
            <a:ext cx="6781800" cy="1118415"/>
          </a:xfrm>
        </p:spPr>
        <p:txBody>
          <a:bodyPr/>
          <a:lstStyle/>
          <a:p>
            <a:r>
              <a:rPr lang="en-GB" dirty="0" smtClean="0"/>
              <a:t>Main Features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343320"/>
            <a:ext cx="7543800" cy="337972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Catalogue</a:t>
            </a:r>
          </a:p>
          <a:p>
            <a:r>
              <a:rPr lang="en-GB" sz="2800" dirty="0" smtClean="0"/>
              <a:t>Store</a:t>
            </a:r>
          </a:p>
          <a:p>
            <a:r>
              <a:rPr lang="en-GB" sz="2800" dirty="0" smtClean="0"/>
              <a:t>Store locator</a:t>
            </a:r>
          </a:p>
          <a:p>
            <a:r>
              <a:rPr lang="en-GB" sz="2800" dirty="0" smtClean="0"/>
              <a:t>Customer area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3128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11943"/>
            <a:ext cx="6781800" cy="963957"/>
          </a:xfrm>
        </p:spPr>
        <p:txBody>
          <a:bodyPr/>
          <a:lstStyle/>
          <a:p>
            <a:r>
              <a:rPr lang="en-GB" dirty="0" smtClean="0"/>
              <a:t>Technical contribution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58733"/>
            <a:ext cx="7543800" cy="3986471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2800" dirty="0" smtClean="0"/>
              <a:t>Flexible UI for smartphones and tablets in both portrait and landscape modes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Responsive use of fragments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Internet connection status control 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Extensive use of Volley and Picasso to optimize network request</a:t>
            </a:r>
          </a:p>
          <a:p>
            <a:pPr marL="0" indent="0">
              <a:lnSpc>
                <a:spcPct val="140000"/>
              </a:lnSpc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44259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11943"/>
            <a:ext cx="6781800" cy="963957"/>
          </a:xfrm>
        </p:spPr>
        <p:txBody>
          <a:bodyPr/>
          <a:lstStyle/>
          <a:p>
            <a:r>
              <a:rPr lang="en-GB" dirty="0" smtClean="0"/>
              <a:t>Technical contribution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35453"/>
            <a:ext cx="7543800" cy="4133267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GB" sz="2800" dirty="0" smtClean="0"/>
              <a:t>SQLite database to store user’s bag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Remote database and web service make changes </a:t>
            </a:r>
            <a:r>
              <a:rPr lang="en-GB" sz="2800" dirty="0" smtClean="0"/>
              <a:t>easier to the customer</a:t>
            </a:r>
          </a:p>
          <a:p>
            <a:pPr>
              <a:lnSpc>
                <a:spcPct val="130000"/>
              </a:lnSpc>
            </a:pPr>
            <a:r>
              <a:rPr lang="en-GB" sz="2800" dirty="0"/>
              <a:t>Registration form for new </a:t>
            </a:r>
            <a:r>
              <a:rPr lang="en-GB" sz="2800" dirty="0" smtClean="0"/>
              <a:t>customers</a:t>
            </a:r>
          </a:p>
          <a:p>
            <a:pPr>
              <a:lnSpc>
                <a:spcPct val="130000"/>
              </a:lnSpc>
            </a:pPr>
            <a:r>
              <a:rPr lang="en-GB" sz="2800" dirty="0"/>
              <a:t>Integration of </a:t>
            </a:r>
            <a:r>
              <a:rPr lang="en-GB" sz="2800" dirty="0" smtClean="0"/>
              <a:t>Google Map</a:t>
            </a:r>
            <a:r>
              <a:rPr lang="en-GB" sz="2800" dirty="0"/>
              <a:t>, with custom markers that give to the user additional </a:t>
            </a:r>
            <a:r>
              <a:rPr lang="en-GB" sz="2800" dirty="0" smtClean="0"/>
              <a:t>information</a:t>
            </a:r>
            <a:endParaRPr lang="en-GB" sz="2800" dirty="0" smtClean="0"/>
          </a:p>
          <a:p>
            <a:pPr marL="0" indent="0">
              <a:lnSpc>
                <a:spcPct val="130000"/>
              </a:lnSpc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97151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11943"/>
            <a:ext cx="6781800" cy="963957"/>
          </a:xfrm>
        </p:spPr>
        <p:txBody>
          <a:bodyPr/>
          <a:lstStyle/>
          <a:p>
            <a:r>
              <a:rPr lang="en-GB" dirty="0" smtClean="0"/>
              <a:t>Technical contribution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58735"/>
            <a:ext cx="7543800" cy="3542606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2800" dirty="0" smtClean="0"/>
              <a:t>PayPal integration to make payments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Authentication with social network (Facebook) 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Share app feature via different methods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Multiple dialogs to inform the users about different errors</a:t>
            </a:r>
            <a:endParaRPr lang="en-GB" sz="2800" dirty="0"/>
          </a:p>
          <a:p>
            <a:pPr>
              <a:lnSpc>
                <a:spcPct val="130000"/>
              </a:lnSpc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97151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57180"/>
            <a:ext cx="7543800" cy="3886200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2800" dirty="0" smtClean="0"/>
              <a:t>English and Spanish language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Intensive use of Git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Java doc</a:t>
            </a:r>
          </a:p>
          <a:p>
            <a:endParaRPr lang="en-GB" dirty="0" smtClean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62000" y="411943"/>
            <a:ext cx="6781800" cy="9639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Technical contribution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60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97174"/>
            <a:ext cx="6781800" cy="963346"/>
          </a:xfrm>
        </p:spPr>
        <p:txBody>
          <a:bodyPr/>
          <a:lstStyle/>
          <a:p>
            <a:r>
              <a:rPr lang="en-GB" dirty="0" smtClean="0"/>
              <a:t>Web Service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360520"/>
            <a:ext cx="7543800" cy="3886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GB" sz="2800" dirty="0" smtClean="0"/>
              <a:t>Only show categories with products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State of the products to do fast changes of stock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Products </a:t>
            </a:r>
            <a:r>
              <a:rPr lang="en-GB" sz="2800" dirty="0"/>
              <a:t>o</a:t>
            </a:r>
            <a:r>
              <a:rPr lang="en-GB" sz="2800" dirty="0" smtClean="0"/>
              <a:t>n offer will be displayed in a different area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519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1515915"/>
            <a:ext cx="6781800" cy="296898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Initial Approach</a:t>
            </a:r>
            <a:br>
              <a:rPr lang="en-GB" dirty="0" smtClean="0"/>
            </a:br>
            <a:r>
              <a:rPr lang="en-GB" dirty="0" smtClean="0"/>
              <a:t> vs. </a:t>
            </a:r>
            <a:br>
              <a:rPr lang="en-GB" dirty="0" smtClean="0"/>
            </a:br>
            <a:r>
              <a:rPr lang="en-GB" dirty="0" smtClean="0"/>
              <a:t>Final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10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Papel de periódico.thmx</Template>
  <TotalTime>773</TotalTime>
  <Words>238</Words>
  <Application>Microsoft Macintosh PowerPoint</Application>
  <PresentationFormat>Presentación en pantalla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NewsPrint</vt:lpstr>
      <vt:lpstr>AE Clothes Store</vt:lpstr>
      <vt:lpstr>Index</vt:lpstr>
      <vt:lpstr>Main Features</vt:lpstr>
      <vt:lpstr>Technical contribution</vt:lpstr>
      <vt:lpstr>Technical contribution</vt:lpstr>
      <vt:lpstr>Technical contribution</vt:lpstr>
      <vt:lpstr>Presentación de PowerPoint</vt:lpstr>
      <vt:lpstr>Web Service</vt:lpstr>
      <vt:lpstr>Initial Approach  vs.  Final Product</vt:lpstr>
      <vt:lpstr>I.A. vs. F.P</vt:lpstr>
      <vt:lpstr>I.A. vs. F.P</vt:lpstr>
      <vt:lpstr>I.A. vs. F.P</vt:lpstr>
      <vt:lpstr>I.A. vs. F.P</vt:lpstr>
      <vt:lpstr>Responsibilities</vt:lpstr>
      <vt:lpstr>Responsibilities</vt:lpstr>
      <vt:lpstr>Next steps</vt:lpstr>
      <vt:lpstr>DEMO</vt:lpstr>
      <vt:lpstr>QUESTIONS</vt:lpstr>
    </vt:vector>
  </TitlesOfParts>
  <Company>panete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TAE Clothes Store</dc:title>
  <dc:creator>Jose M</dc:creator>
  <cp:lastModifiedBy>Jose M</cp:lastModifiedBy>
  <cp:revision>19</cp:revision>
  <dcterms:created xsi:type="dcterms:W3CDTF">2014-10-09T21:09:30Z</dcterms:created>
  <dcterms:modified xsi:type="dcterms:W3CDTF">2014-10-10T10:03:16Z</dcterms:modified>
</cp:coreProperties>
</file>