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2" r:id="rId2"/>
    <p:sldId id="319" r:id="rId3"/>
    <p:sldId id="256" r:id="rId4"/>
    <p:sldId id="321" r:id="rId5"/>
    <p:sldId id="277" r:id="rId6"/>
    <p:sldId id="348" r:id="rId7"/>
    <p:sldId id="347" r:id="rId8"/>
    <p:sldId id="346" r:id="rId9"/>
    <p:sldId id="345" r:id="rId10"/>
    <p:sldId id="343" r:id="rId11"/>
    <p:sldId id="325" r:id="rId12"/>
    <p:sldId id="282" r:id="rId13"/>
    <p:sldId id="349" r:id="rId14"/>
    <p:sldId id="342" r:id="rId15"/>
    <p:sldId id="286" r:id="rId16"/>
    <p:sldId id="28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384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pos="3839">
          <p15:clr>
            <a:srgbClr val="A4A3A4"/>
          </p15:clr>
        </p15:guide>
        <p15:guide id="6" pos="384">
          <p15:clr>
            <a:srgbClr val="A4A3A4"/>
          </p15:clr>
        </p15:guide>
        <p15:guide id="7" pos="7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4921F1-DC01-411B-B202-EDDFFB69D54F}" v="28" dt="2021-10-05T16:11:38.698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903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orient="horz" pos="816"/>
        <p:guide orient="horz" pos="3840"/>
        <p:guide orient="horz" pos="1056"/>
        <p:guide pos="3839"/>
        <p:guide pos="384"/>
        <p:guide pos="7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9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, Andres" userId="a892540f-0d0a-4d37-8bed-a8ddab424034" providerId="ADAL" clId="{F04921F1-DC01-411B-B202-EDDFFB69D54F}"/>
    <pc:docChg chg="undo custSel addSld modSld">
      <pc:chgData name="Garcia, Andres" userId="a892540f-0d0a-4d37-8bed-a8ddab424034" providerId="ADAL" clId="{F04921F1-DC01-411B-B202-EDDFFB69D54F}" dt="2021-10-05T16:12:48.590" v="284" actId="1076"/>
      <pc:docMkLst>
        <pc:docMk/>
      </pc:docMkLst>
      <pc:sldChg chg="addSp modSp mod">
        <pc:chgData name="Garcia, Andres" userId="a892540f-0d0a-4d37-8bed-a8ddab424034" providerId="ADAL" clId="{F04921F1-DC01-411B-B202-EDDFFB69D54F}" dt="2021-10-05T15:43:12.667" v="183" actId="20577"/>
        <pc:sldMkLst>
          <pc:docMk/>
          <pc:sldMk cId="1028605953" sldId="282"/>
        </pc:sldMkLst>
        <pc:spChg chg="mod">
          <ac:chgData name="Garcia, Andres" userId="a892540f-0d0a-4d37-8bed-a8ddab424034" providerId="ADAL" clId="{F04921F1-DC01-411B-B202-EDDFFB69D54F}" dt="2021-10-05T15:43:12.667" v="183" actId="20577"/>
          <ac:spMkLst>
            <pc:docMk/>
            <pc:sldMk cId="1028605953" sldId="282"/>
            <ac:spMk id="2" creationId="{00000000-0000-0000-0000-000000000000}"/>
          </ac:spMkLst>
        </pc:spChg>
        <pc:graphicFrameChg chg="add mod modGraphic">
          <ac:chgData name="Garcia, Andres" userId="a892540f-0d0a-4d37-8bed-a8ddab424034" providerId="ADAL" clId="{F04921F1-DC01-411B-B202-EDDFFB69D54F}" dt="2021-10-05T15:41:51.553" v="171" actId="14100"/>
          <ac:graphicFrameMkLst>
            <pc:docMk/>
            <pc:sldMk cId="1028605953" sldId="282"/>
            <ac:graphicFrameMk id="6" creationId="{21C336A9-54F1-422B-901C-8404A26D04A1}"/>
          </ac:graphicFrameMkLst>
        </pc:graphicFrameChg>
        <pc:graphicFrameChg chg="add mod modGraphic">
          <ac:chgData name="Garcia, Andres" userId="a892540f-0d0a-4d37-8bed-a8ddab424034" providerId="ADAL" clId="{F04921F1-DC01-411B-B202-EDDFFB69D54F}" dt="2021-10-05T15:42:15.716" v="174" actId="2165"/>
          <ac:graphicFrameMkLst>
            <pc:docMk/>
            <pc:sldMk cId="1028605953" sldId="282"/>
            <ac:graphicFrameMk id="7" creationId="{F367DDCA-1102-4920-9A41-1A31B7F54738}"/>
          </ac:graphicFrameMkLst>
        </pc:graphicFrameChg>
        <pc:graphicFrameChg chg="mod">
          <ac:chgData name="Garcia, Andres" userId="a892540f-0d0a-4d37-8bed-a8ddab424034" providerId="ADAL" clId="{F04921F1-DC01-411B-B202-EDDFFB69D54F}" dt="2021-10-05T15:42:23.071" v="175" actId="14100"/>
          <ac:graphicFrameMkLst>
            <pc:docMk/>
            <pc:sldMk cId="1028605953" sldId="282"/>
            <ac:graphicFrameMk id="9" creationId="{00000000-0000-0000-0000-000000000000}"/>
          </ac:graphicFrameMkLst>
        </pc:graphicFrameChg>
      </pc:sldChg>
      <pc:sldChg chg="addSp delSp modSp mod">
        <pc:chgData name="Garcia, Andres" userId="a892540f-0d0a-4d37-8bed-a8ddab424034" providerId="ADAL" clId="{F04921F1-DC01-411B-B202-EDDFFB69D54F}" dt="2021-10-05T16:12:48.590" v="284" actId="1076"/>
        <pc:sldMkLst>
          <pc:docMk/>
          <pc:sldMk cId="368817325" sldId="286"/>
        </pc:sldMkLst>
        <pc:spChg chg="add del mod">
          <ac:chgData name="Garcia, Andres" userId="a892540f-0d0a-4d37-8bed-a8ddab424034" providerId="ADAL" clId="{F04921F1-DC01-411B-B202-EDDFFB69D54F}" dt="2021-10-05T16:07:25.715" v="207"/>
          <ac:spMkLst>
            <pc:docMk/>
            <pc:sldMk cId="368817325" sldId="286"/>
            <ac:spMk id="9" creationId="{44BC83F0-03EF-43B6-8205-0D9734D3817E}"/>
          </ac:spMkLst>
        </pc:spChg>
        <pc:spChg chg="mod">
          <ac:chgData name="Garcia, Andres" userId="a892540f-0d0a-4d37-8bed-a8ddab424034" providerId="ADAL" clId="{F04921F1-DC01-411B-B202-EDDFFB69D54F}" dt="2021-10-05T16:12:45.311" v="283" actId="1076"/>
          <ac:spMkLst>
            <pc:docMk/>
            <pc:sldMk cId="368817325" sldId="286"/>
            <ac:spMk id="12" creationId="{E597B8FC-33D0-45C1-B7CE-D0A80F6053AE}"/>
          </ac:spMkLst>
        </pc:spChg>
        <pc:spChg chg="mod">
          <ac:chgData name="Garcia, Andres" userId="a892540f-0d0a-4d37-8bed-a8ddab424034" providerId="ADAL" clId="{F04921F1-DC01-411B-B202-EDDFFB69D54F}" dt="2021-10-05T16:07:42.303" v="208"/>
          <ac:spMkLst>
            <pc:docMk/>
            <pc:sldMk cId="368817325" sldId="286"/>
            <ac:spMk id="13" creationId="{35D7C095-70F8-400D-9FAF-7483F82B889B}"/>
          </ac:spMkLst>
        </pc:spChg>
        <pc:grpChg chg="add mod">
          <ac:chgData name="Garcia, Andres" userId="a892540f-0d0a-4d37-8bed-a8ddab424034" providerId="ADAL" clId="{F04921F1-DC01-411B-B202-EDDFFB69D54F}" dt="2021-10-05T16:12:48.590" v="284" actId="1076"/>
          <ac:grpSpMkLst>
            <pc:docMk/>
            <pc:sldMk cId="368817325" sldId="286"/>
            <ac:grpSpMk id="10" creationId="{AD929183-D29F-4CCA-9424-7CAD1382D274}"/>
          </ac:grpSpMkLst>
        </pc:grpChg>
        <pc:graphicFrameChg chg="add mod">
          <ac:chgData name="Garcia, Andres" userId="a892540f-0d0a-4d37-8bed-a8ddab424034" providerId="ADAL" clId="{F04921F1-DC01-411B-B202-EDDFFB69D54F}" dt="2021-10-05T16:12:37.640" v="281" actId="1035"/>
          <ac:graphicFrameMkLst>
            <pc:docMk/>
            <pc:sldMk cId="368817325" sldId="286"/>
            <ac:graphicFrameMk id="6" creationId="{A3B2401D-5E2F-417C-8EAF-2793F7DAA5F9}"/>
          </ac:graphicFrameMkLst>
        </pc:graphicFrameChg>
        <pc:graphicFrameChg chg="mod">
          <ac:chgData name="Garcia, Andres" userId="a892540f-0d0a-4d37-8bed-a8ddab424034" providerId="ADAL" clId="{F04921F1-DC01-411B-B202-EDDFFB69D54F}" dt="2021-10-05T16:12:27.307" v="272" actId="1035"/>
          <ac:graphicFrameMkLst>
            <pc:docMk/>
            <pc:sldMk cId="368817325" sldId="286"/>
            <ac:graphicFrameMk id="11" creationId="{00000000-0000-0000-0000-000000000000}"/>
          </ac:graphicFrameMkLst>
        </pc:graphicFrameChg>
        <pc:graphicFrameChg chg="add mod modGraphic">
          <ac:chgData name="Garcia, Andres" userId="a892540f-0d0a-4d37-8bed-a8ddab424034" providerId="ADAL" clId="{F04921F1-DC01-411B-B202-EDDFFB69D54F}" dt="2021-10-05T16:12:20.056" v="253" actId="1076"/>
          <ac:graphicFrameMkLst>
            <pc:docMk/>
            <pc:sldMk cId="368817325" sldId="286"/>
            <ac:graphicFrameMk id="14" creationId="{B261BF9C-E1E3-48E6-BB3A-DE59DF47614B}"/>
          </ac:graphicFrameMkLst>
        </pc:graphicFrameChg>
        <pc:graphicFrameChg chg="add mod">
          <ac:chgData name="Garcia, Andres" userId="a892540f-0d0a-4d37-8bed-a8ddab424034" providerId="ADAL" clId="{F04921F1-DC01-411B-B202-EDDFFB69D54F}" dt="2021-10-05T16:12:09.075" v="252" actId="1076"/>
          <ac:graphicFrameMkLst>
            <pc:docMk/>
            <pc:sldMk cId="368817325" sldId="286"/>
            <ac:graphicFrameMk id="15" creationId="{5574327C-DDB5-4582-965E-61D02460AB1E}"/>
          </ac:graphicFrameMkLst>
        </pc:graphicFrameChg>
      </pc:sldChg>
      <pc:sldChg chg="modSp mod">
        <pc:chgData name="Garcia, Andres" userId="a892540f-0d0a-4d37-8bed-a8ddab424034" providerId="ADAL" clId="{F04921F1-DC01-411B-B202-EDDFFB69D54F}" dt="2021-10-04T20:54:06.105" v="49" actId="20577"/>
        <pc:sldMkLst>
          <pc:docMk/>
          <pc:sldMk cId="3342383076" sldId="321"/>
        </pc:sldMkLst>
        <pc:spChg chg="mod">
          <ac:chgData name="Garcia, Andres" userId="a892540f-0d0a-4d37-8bed-a8ddab424034" providerId="ADAL" clId="{F04921F1-DC01-411B-B202-EDDFFB69D54F}" dt="2021-10-04T20:54:06.105" v="49" actId="20577"/>
          <ac:spMkLst>
            <pc:docMk/>
            <pc:sldMk cId="3342383076" sldId="321"/>
            <ac:spMk id="2" creationId="{00000000-0000-0000-0000-000000000000}"/>
          </ac:spMkLst>
        </pc:spChg>
      </pc:sldChg>
      <pc:sldChg chg="modSp mod">
        <pc:chgData name="Garcia, Andres" userId="a892540f-0d0a-4d37-8bed-a8ddab424034" providerId="ADAL" clId="{F04921F1-DC01-411B-B202-EDDFFB69D54F}" dt="2021-10-04T20:53:41.891" v="23" actId="20577"/>
        <pc:sldMkLst>
          <pc:docMk/>
          <pc:sldMk cId="371346045" sldId="322"/>
        </pc:sldMkLst>
        <pc:spChg chg="mod">
          <ac:chgData name="Garcia, Andres" userId="a892540f-0d0a-4d37-8bed-a8ddab424034" providerId="ADAL" clId="{F04921F1-DC01-411B-B202-EDDFFB69D54F}" dt="2021-10-04T20:53:41.891" v="23" actId="20577"/>
          <ac:spMkLst>
            <pc:docMk/>
            <pc:sldMk cId="371346045" sldId="322"/>
            <ac:spMk id="3" creationId="{00000000-0000-0000-0000-000000000000}"/>
          </ac:spMkLst>
        </pc:spChg>
      </pc:sldChg>
      <pc:sldChg chg="addSp delSp modSp mod">
        <pc:chgData name="Garcia, Andres" userId="a892540f-0d0a-4d37-8bed-a8ddab424034" providerId="ADAL" clId="{F04921F1-DC01-411B-B202-EDDFFB69D54F}" dt="2021-10-05T15:42:33.040" v="177" actId="478"/>
        <pc:sldMkLst>
          <pc:docMk/>
          <pc:sldMk cId="2456886407" sldId="325"/>
        </pc:sldMkLst>
        <pc:spChg chg="del mod">
          <ac:chgData name="Garcia, Andres" userId="a892540f-0d0a-4d37-8bed-a8ddab424034" providerId="ADAL" clId="{F04921F1-DC01-411B-B202-EDDFFB69D54F}" dt="2021-10-05T15:42:29.507" v="176" actId="478"/>
          <ac:spMkLst>
            <pc:docMk/>
            <pc:sldMk cId="2456886407" sldId="325"/>
            <ac:spMk id="4" creationId="{00000000-0000-0000-0000-000000000000}"/>
          </ac:spMkLst>
        </pc:spChg>
        <pc:spChg chg="add mod">
          <ac:chgData name="Garcia, Andres" userId="a892540f-0d0a-4d37-8bed-a8ddab424034" providerId="ADAL" clId="{F04921F1-DC01-411B-B202-EDDFFB69D54F}" dt="2021-10-05T15:39:47.287" v="158" actId="1076"/>
          <ac:spMkLst>
            <pc:docMk/>
            <pc:sldMk cId="2456886407" sldId="325"/>
            <ac:spMk id="8" creationId="{A7C90866-4F0D-4F35-B239-C810AD30B23B}"/>
          </ac:spMkLst>
        </pc:spChg>
        <pc:spChg chg="add del mod">
          <ac:chgData name="Garcia, Andres" userId="a892540f-0d0a-4d37-8bed-a8ddab424034" providerId="ADAL" clId="{F04921F1-DC01-411B-B202-EDDFFB69D54F}" dt="2021-10-05T15:42:33.040" v="177" actId="478"/>
          <ac:spMkLst>
            <pc:docMk/>
            <pc:sldMk cId="2456886407" sldId="325"/>
            <ac:spMk id="9" creationId="{E5C3B401-0B68-4E93-8745-8AFCE14FA4A7}"/>
          </ac:spMkLst>
        </pc:spChg>
        <pc:graphicFrameChg chg="add del mod modGraphic">
          <ac:chgData name="Garcia, Andres" userId="a892540f-0d0a-4d37-8bed-a8ddab424034" providerId="ADAL" clId="{F04921F1-DC01-411B-B202-EDDFFB69D54F}" dt="2021-10-05T15:40:32.395" v="164" actId="1076"/>
          <ac:graphicFrameMkLst>
            <pc:docMk/>
            <pc:sldMk cId="2456886407" sldId="325"/>
            <ac:graphicFrameMk id="7" creationId="{3C951808-B15B-4886-BF45-803CF29AB982}"/>
          </ac:graphicFrameMkLst>
        </pc:graphicFrameChg>
        <pc:graphicFrameChg chg="mod">
          <ac:chgData name="Garcia, Andres" userId="a892540f-0d0a-4d37-8bed-a8ddab424034" providerId="ADAL" clId="{F04921F1-DC01-411B-B202-EDDFFB69D54F}" dt="2021-10-05T15:38:45.796" v="148" actId="1076"/>
          <ac:graphicFrameMkLst>
            <pc:docMk/>
            <pc:sldMk cId="2456886407" sldId="325"/>
            <ac:graphicFrameMk id="10" creationId="{00000000-0000-0000-0000-000000000000}"/>
          </ac:graphicFrameMkLst>
        </pc:graphicFrameChg>
      </pc:sldChg>
      <pc:sldChg chg="addSp delSp modSp mod">
        <pc:chgData name="Garcia, Andres" userId="a892540f-0d0a-4d37-8bed-a8ddab424034" providerId="ADAL" clId="{F04921F1-DC01-411B-B202-EDDFFB69D54F}" dt="2021-10-05T15:37:45.941" v="145"/>
        <pc:sldMkLst>
          <pc:docMk/>
          <pc:sldMk cId="2103023189" sldId="345"/>
        </pc:sldMkLst>
        <pc:spChg chg="add mod">
          <ac:chgData name="Garcia, Andres" userId="a892540f-0d0a-4d37-8bed-a8ddab424034" providerId="ADAL" clId="{F04921F1-DC01-411B-B202-EDDFFB69D54F}" dt="2021-10-05T15:37:45.461" v="144" actId="478"/>
          <ac:spMkLst>
            <pc:docMk/>
            <pc:sldMk cId="2103023189" sldId="345"/>
            <ac:spMk id="5" creationId="{9E6F9C98-2390-49FB-83B0-4AADDCB97AA7}"/>
          </ac:spMkLst>
        </pc:spChg>
        <pc:spChg chg="mod">
          <ac:chgData name="Garcia, Andres" userId="a892540f-0d0a-4d37-8bed-a8ddab424034" providerId="ADAL" clId="{F04921F1-DC01-411B-B202-EDDFFB69D54F}" dt="2021-10-04T20:55:06.372" v="108" actId="20577"/>
          <ac:spMkLst>
            <pc:docMk/>
            <pc:sldMk cId="2103023189" sldId="345"/>
            <ac:spMk id="8" creationId="{00000000-0000-0000-0000-000000000000}"/>
          </ac:spMkLst>
        </pc:spChg>
        <pc:graphicFrameChg chg="add mod">
          <ac:chgData name="Garcia, Andres" userId="a892540f-0d0a-4d37-8bed-a8ddab424034" providerId="ADAL" clId="{F04921F1-DC01-411B-B202-EDDFFB69D54F}" dt="2021-10-05T15:37:45.941" v="145"/>
          <ac:graphicFrameMkLst>
            <pc:docMk/>
            <pc:sldMk cId="2103023189" sldId="345"/>
            <ac:graphicFrameMk id="10" creationId="{E0ACA97A-97C0-44B1-91BC-FDBC19631BE1}"/>
          </ac:graphicFrameMkLst>
        </pc:graphicFrameChg>
        <pc:graphicFrameChg chg="del">
          <ac:chgData name="Garcia, Andres" userId="a892540f-0d0a-4d37-8bed-a8ddab424034" providerId="ADAL" clId="{F04921F1-DC01-411B-B202-EDDFFB69D54F}" dt="2021-10-05T15:37:45.461" v="144" actId="478"/>
          <ac:graphicFrameMkLst>
            <pc:docMk/>
            <pc:sldMk cId="2103023189" sldId="345"/>
            <ac:graphicFrameMk id="11" creationId="{00000000-0000-0000-0000-000000000000}"/>
          </ac:graphicFrameMkLst>
        </pc:graphicFrameChg>
        <pc:graphicFrameChg chg="add mod">
          <ac:chgData name="Garcia, Andres" userId="a892540f-0d0a-4d37-8bed-a8ddab424034" providerId="ADAL" clId="{F04921F1-DC01-411B-B202-EDDFFB69D54F}" dt="2021-10-05T15:37:45.941" v="145"/>
          <ac:graphicFrameMkLst>
            <pc:docMk/>
            <pc:sldMk cId="2103023189" sldId="345"/>
            <ac:graphicFrameMk id="12" creationId="{5B74F70B-1287-47D4-A9D1-F77FC17A01D8}"/>
          </ac:graphicFrameMkLst>
        </pc:graphicFrameChg>
      </pc:sldChg>
      <pc:sldChg chg="addSp delSp modSp mod">
        <pc:chgData name="Garcia, Andres" userId="a892540f-0d0a-4d37-8bed-a8ddab424034" providerId="ADAL" clId="{F04921F1-DC01-411B-B202-EDDFFB69D54F}" dt="2021-10-05T15:37:38.349" v="143"/>
        <pc:sldMkLst>
          <pc:docMk/>
          <pc:sldMk cId="3952157296" sldId="346"/>
        </pc:sldMkLst>
        <pc:spChg chg="add mod">
          <ac:chgData name="Garcia, Andres" userId="a892540f-0d0a-4d37-8bed-a8ddab424034" providerId="ADAL" clId="{F04921F1-DC01-411B-B202-EDDFFB69D54F}" dt="2021-10-05T15:37:36.179" v="142" actId="478"/>
          <ac:spMkLst>
            <pc:docMk/>
            <pc:sldMk cId="3952157296" sldId="346"/>
            <ac:spMk id="5" creationId="{A54EBEF5-2E5A-4AD3-B492-DB5C6791383D}"/>
          </ac:spMkLst>
        </pc:spChg>
        <pc:spChg chg="mod">
          <ac:chgData name="Garcia, Andres" userId="a892540f-0d0a-4d37-8bed-a8ddab424034" providerId="ADAL" clId="{F04921F1-DC01-411B-B202-EDDFFB69D54F}" dt="2021-10-04T20:54:57.149" v="93" actId="20577"/>
          <ac:spMkLst>
            <pc:docMk/>
            <pc:sldMk cId="3952157296" sldId="346"/>
            <ac:spMk id="8" creationId="{00000000-0000-0000-0000-000000000000}"/>
          </ac:spMkLst>
        </pc:spChg>
        <pc:graphicFrameChg chg="add mod">
          <ac:chgData name="Garcia, Andres" userId="a892540f-0d0a-4d37-8bed-a8ddab424034" providerId="ADAL" clId="{F04921F1-DC01-411B-B202-EDDFFB69D54F}" dt="2021-10-05T15:37:38.349" v="143"/>
          <ac:graphicFrameMkLst>
            <pc:docMk/>
            <pc:sldMk cId="3952157296" sldId="346"/>
            <ac:graphicFrameMk id="10" creationId="{56912DC2-88AC-4DDD-B204-1BD83B21D06E}"/>
          </ac:graphicFrameMkLst>
        </pc:graphicFrameChg>
        <pc:graphicFrameChg chg="del">
          <ac:chgData name="Garcia, Andres" userId="a892540f-0d0a-4d37-8bed-a8ddab424034" providerId="ADAL" clId="{F04921F1-DC01-411B-B202-EDDFFB69D54F}" dt="2021-10-05T15:37:36.179" v="142" actId="478"/>
          <ac:graphicFrameMkLst>
            <pc:docMk/>
            <pc:sldMk cId="3952157296" sldId="346"/>
            <ac:graphicFrameMk id="11" creationId="{00000000-0000-0000-0000-000000000000}"/>
          </ac:graphicFrameMkLst>
        </pc:graphicFrameChg>
        <pc:graphicFrameChg chg="add mod">
          <ac:chgData name="Garcia, Andres" userId="a892540f-0d0a-4d37-8bed-a8ddab424034" providerId="ADAL" clId="{F04921F1-DC01-411B-B202-EDDFFB69D54F}" dt="2021-10-05T15:37:38.349" v="143"/>
          <ac:graphicFrameMkLst>
            <pc:docMk/>
            <pc:sldMk cId="3952157296" sldId="346"/>
            <ac:graphicFrameMk id="12" creationId="{940949B8-69F6-4153-B3C5-13F033D19064}"/>
          </ac:graphicFrameMkLst>
        </pc:graphicFrameChg>
      </pc:sldChg>
      <pc:sldChg chg="addSp delSp modSp mod">
        <pc:chgData name="Garcia, Andres" userId="a892540f-0d0a-4d37-8bed-a8ddab424034" providerId="ADAL" clId="{F04921F1-DC01-411B-B202-EDDFFB69D54F}" dt="2021-10-05T15:37:08.969" v="141" actId="1035"/>
        <pc:sldMkLst>
          <pc:docMk/>
          <pc:sldMk cId="647721235" sldId="347"/>
        </pc:sldMkLst>
        <pc:spChg chg="mod">
          <ac:chgData name="Garcia, Andres" userId="a892540f-0d0a-4d37-8bed-a8ddab424034" providerId="ADAL" clId="{F04921F1-DC01-411B-B202-EDDFFB69D54F}" dt="2021-10-04T20:54:47.320" v="78" actId="20577"/>
          <ac:spMkLst>
            <pc:docMk/>
            <pc:sldMk cId="647721235" sldId="347"/>
            <ac:spMk id="8" creationId="{00000000-0000-0000-0000-000000000000}"/>
          </ac:spMkLst>
        </pc:spChg>
        <pc:graphicFrameChg chg="add del mod modGraphic">
          <ac:chgData name="Garcia, Andres" userId="a892540f-0d0a-4d37-8bed-a8ddab424034" providerId="ADAL" clId="{F04921F1-DC01-411B-B202-EDDFFB69D54F}" dt="2021-10-05T15:36:41.742" v="124" actId="478"/>
          <ac:graphicFrameMkLst>
            <pc:docMk/>
            <pc:sldMk cId="647721235" sldId="347"/>
            <ac:graphicFrameMk id="10" creationId="{12A36CEF-90F0-40C4-BCA3-F55066C26C67}"/>
          </ac:graphicFrameMkLst>
        </pc:graphicFrameChg>
        <pc:graphicFrameChg chg="mod modGraphic">
          <ac:chgData name="Garcia, Andres" userId="a892540f-0d0a-4d37-8bed-a8ddab424034" providerId="ADAL" clId="{F04921F1-DC01-411B-B202-EDDFFB69D54F}" dt="2021-10-05T15:37:03.981" v="136" actId="1035"/>
          <ac:graphicFrameMkLst>
            <pc:docMk/>
            <pc:sldMk cId="647721235" sldId="347"/>
            <ac:graphicFrameMk id="11" creationId="{00000000-0000-0000-0000-000000000000}"/>
          </ac:graphicFrameMkLst>
        </pc:graphicFrameChg>
        <pc:graphicFrameChg chg="add mod">
          <ac:chgData name="Garcia, Andres" userId="a892540f-0d0a-4d37-8bed-a8ddab424034" providerId="ADAL" clId="{F04921F1-DC01-411B-B202-EDDFFB69D54F}" dt="2021-10-05T15:37:08.969" v="141" actId="1035"/>
          <ac:graphicFrameMkLst>
            <pc:docMk/>
            <pc:sldMk cId="647721235" sldId="347"/>
            <ac:graphicFrameMk id="12" creationId="{A507D7CD-BAC4-4E63-9D0F-977A6E7918D6}"/>
          </ac:graphicFrameMkLst>
        </pc:graphicFrameChg>
      </pc:sldChg>
      <pc:sldChg chg="modSp mod">
        <pc:chgData name="Garcia, Andres" userId="a892540f-0d0a-4d37-8bed-a8ddab424034" providerId="ADAL" clId="{F04921F1-DC01-411B-B202-EDDFFB69D54F}" dt="2021-10-04T20:54:36.819" v="63" actId="20577"/>
        <pc:sldMkLst>
          <pc:docMk/>
          <pc:sldMk cId="3143805841" sldId="348"/>
        </pc:sldMkLst>
        <pc:spChg chg="mod">
          <ac:chgData name="Garcia, Andres" userId="a892540f-0d0a-4d37-8bed-a8ddab424034" providerId="ADAL" clId="{F04921F1-DC01-411B-B202-EDDFFB69D54F}" dt="2021-10-04T20:54:36.819" v="63" actId="20577"/>
          <ac:spMkLst>
            <pc:docMk/>
            <pc:sldMk cId="3143805841" sldId="348"/>
            <ac:spMk id="8" creationId="{00000000-0000-0000-0000-000000000000}"/>
          </ac:spMkLst>
        </pc:spChg>
      </pc:sldChg>
      <pc:sldChg chg="addSp delSp modSp add mod">
        <pc:chgData name="Garcia, Andres" userId="a892540f-0d0a-4d37-8bed-a8ddab424034" providerId="ADAL" clId="{F04921F1-DC01-411B-B202-EDDFFB69D54F}" dt="2021-10-05T15:44:17.539" v="193" actId="1076"/>
        <pc:sldMkLst>
          <pc:docMk/>
          <pc:sldMk cId="2747214107" sldId="349"/>
        </pc:sldMkLst>
        <pc:graphicFrameChg chg="del">
          <ac:chgData name="Garcia, Andres" userId="a892540f-0d0a-4d37-8bed-a8ddab424034" providerId="ADAL" clId="{F04921F1-DC01-411B-B202-EDDFFB69D54F}" dt="2021-10-05T15:43:42.662" v="184" actId="478"/>
          <ac:graphicFrameMkLst>
            <pc:docMk/>
            <pc:sldMk cId="2747214107" sldId="349"/>
            <ac:graphicFrameMk id="6" creationId="{21C336A9-54F1-422B-901C-8404A26D04A1}"/>
          </ac:graphicFrameMkLst>
        </pc:graphicFrameChg>
        <pc:graphicFrameChg chg="del">
          <ac:chgData name="Garcia, Andres" userId="a892540f-0d0a-4d37-8bed-a8ddab424034" providerId="ADAL" clId="{F04921F1-DC01-411B-B202-EDDFFB69D54F}" dt="2021-10-05T15:43:45.441" v="185" actId="478"/>
          <ac:graphicFrameMkLst>
            <pc:docMk/>
            <pc:sldMk cId="2747214107" sldId="349"/>
            <ac:graphicFrameMk id="7" creationId="{F367DDCA-1102-4920-9A41-1A31B7F54738}"/>
          </ac:graphicFrameMkLst>
        </pc:graphicFrameChg>
        <pc:graphicFrameChg chg="add mod modGraphic">
          <ac:chgData name="Garcia, Andres" userId="a892540f-0d0a-4d37-8bed-a8ddab424034" providerId="ADAL" clId="{F04921F1-DC01-411B-B202-EDDFFB69D54F}" dt="2021-10-05T15:44:17.539" v="193" actId="1076"/>
          <ac:graphicFrameMkLst>
            <pc:docMk/>
            <pc:sldMk cId="2747214107" sldId="349"/>
            <ac:graphicFrameMk id="8" creationId="{94FDD8D6-A024-49A3-A5FE-5787F19EF7E5}"/>
          </ac:graphicFrameMkLst>
        </pc:graphicFrameChg>
        <pc:graphicFrameChg chg="add mod modGraphic">
          <ac:chgData name="Garcia, Andres" userId="a892540f-0d0a-4d37-8bed-a8ddab424034" providerId="ADAL" clId="{F04921F1-DC01-411B-B202-EDDFFB69D54F}" dt="2021-10-05T15:44:14.441" v="192" actId="1076"/>
          <ac:graphicFrameMkLst>
            <pc:docMk/>
            <pc:sldMk cId="2747214107" sldId="349"/>
            <ac:graphicFrameMk id="10" creationId="{1EFE91CA-F2BD-41B9-A9FB-A58F01BAD19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5-454C-A748-9488E5477D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5-454C-A748-9488E5477D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5-454C-A748-9488E5477D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0385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15-454C-A748-9488E5477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1453432"/>
        <c:axId val="651449512"/>
      </c:barChart>
      <c:catAx>
        <c:axId val="65145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49512"/>
        <c:crosses val="autoZero"/>
        <c:auto val="1"/>
        <c:lblAlgn val="ctr"/>
        <c:lblOffset val="100"/>
        <c:noMultiLvlLbl val="0"/>
      </c:catAx>
      <c:valAx>
        <c:axId val="651449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5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C-4AE5-A503-A643AC219E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BC-4AE5-A503-A643AC219E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BC-4AE5-A503-A643AC219E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0385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BC-4AE5-A503-A643AC219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1449904"/>
        <c:axId val="651464408"/>
      </c:barChart>
      <c:catAx>
        <c:axId val="65144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4408"/>
        <c:crosses val="autoZero"/>
        <c:auto val="1"/>
        <c:lblAlgn val="ctr"/>
        <c:lblOffset val="100"/>
        <c:noMultiLvlLbl val="0"/>
      </c:catAx>
      <c:valAx>
        <c:axId val="65146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4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BC-4AE5-A503-A643AC219E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BC-4AE5-A503-A643AC219E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BC-4AE5-A503-A643AC219E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0385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FBC-4AE5-A503-A643AC219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1449904"/>
        <c:axId val="651464408"/>
      </c:barChart>
      <c:catAx>
        <c:axId val="65144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4408"/>
        <c:crosses val="autoZero"/>
        <c:auto val="1"/>
        <c:lblAlgn val="ctr"/>
        <c:lblOffset val="100"/>
        <c:noMultiLvlLbl val="0"/>
      </c:catAx>
      <c:valAx>
        <c:axId val="65146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49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1C-4A05-8504-B74475DD69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1C-4A05-8504-B74475DD69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1C-4A05-8504-B74475DD69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0385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1C-4A05-8504-B74475DD6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1463232"/>
        <c:axId val="651455784"/>
      </c:barChart>
      <c:catAx>
        <c:axId val="6514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55784"/>
        <c:crosses val="autoZero"/>
        <c:auto val="1"/>
        <c:lblAlgn val="ctr"/>
        <c:lblOffset val="100"/>
        <c:noMultiLvlLbl val="0"/>
      </c:catAx>
      <c:valAx>
        <c:axId val="65145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2.8</c:v>
                </c:pt>
                <c:pt idx="2">
                  <c:v>4.0999999999999996</c:v>
                </c:pt>
                <c:pt idx="3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D-46D1-82EC-26305EE057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1.8</c:v>
                </c:pt>
                <c:pt idx="2">
                  <c:v>3.3</c:v>
                </c:pt>
                <c:pt idx="3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4D-46D1-82EC-26305EE057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3.7</c:v>
                </c:pt>
                <c:pt idx="1">
                  <c:v>2.1</c:v>
                </c:pt>
                <c:pt idx="2">
                  <c:v>0.8</c:v>
                </c:pt>
                <c:pt idx="3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4D-46D1-82EC-26305EE057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C0385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2.8</c:v>
                </c:pt>
                <c:pt idx="1">
                  <c:v>2.5</c:v>
                </c:pt>
                <c:pt idx="2">
                  <c:v>2.8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4D-46D1-82EC-26305EE057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1463232"/>
        <c:axId val="651455784"/>
      </c:barChart>
      <c:catAx>
        <c:axId val="65146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55784"/>
        <c:crosses val="autoZero"/>
        <c:auto val="1"/>
        <c:lblAlgn val="ctr"/>
        <c:lblOffset val="100"/>
        <c:noMultiLvlLbl val="0"/>
      </c:catAx>
      <c:valAx>
        <c:axId val="651455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463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C02A0-C947-4278-96D1-0DB9C063DF55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3FAA7-9DA0-4163-8828-B20FAF1EB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62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000"/>
            </a:lvl1pPr>
          </a:lstStyle>
          <a:p>
            <a:fld id="{8547E1EE-0039-4797-B978-F453418260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600"/>
      </a:spcBef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82880" indent="-137160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39725" indent="-1047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15938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633413" indent="-117475" algn="l" defTabSz="914400" rtl="0" eaLnBrk="1" latinLnBrk="0" hangingPunct="1">
      <a:spcBef>
        <a:spcPts val="600"/>
      </a:spcBef>
      <a:buFont typeface="HP Simplified" panose="020B0604020204020204" pitchFamily="34" charset="0"/>
      <a:buChar char="–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picture with a brief title and subtitle.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44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picture with a brief title and subtitle.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6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" dirty="0"/>
              <a:t>This is a sample </a:t>
            </a:r>
            <a:r>
              <a:rPr lang="en-US" sz="800" b="1" dirty="0"/>
              <a:t>Content with Caption </a:t>
            </a:r>
            <a:r>
              <a:rPr lang="en-US" sz="800" dirty="0"/>
              <a:t>slide ideal for showcasing revenue data, product or market information along with a brief caption or statement.</a:t>
            </a:r>
          </a:p>
          <a:p>
            <a:pPr lvl="0"/>
            <a:r>
              <a:rPr lang="en-US" sz="800" b="1" dirty="0"/>
              <a:t>To Customize and Edit this Chart</a:t>
            </a:r>
            <a:r>
              <a:rPr lang="en-US" sz="800" dirty="0"/>
              <a:t>, </a:t>
            </a:r>
            <a:r>
              <a:rPr lang="en-US" sz="800" b="1" dirty="0"/>
              <a:t>follow the steps below </a:t>
            </a:r>
            <a:r>
              <a:rPr lang="en-US" sz="800" dirty="0"/>
              <a:t>(this applies to all slides in this template that contain charts):</a:t>
            </a:r>
          </a:p>
          <a:p>
            <a:pPr lvl="0"/>
            <a:r>
              <a:rPr lang="en-US" sz="800" b="1" dirty="0"/>
              <a:t>To Change Font Color/Size: </a:t>
            </a:r>
            <a:br>
              <a:rPr lang="en-US" sz="800" dirty="0"/>
            </a:br>
            <a:r>
              <a:rPr lang="en-US" sz="800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 lvl="0"/>
            <a:r>
              <a:rPr lang="en-US" sz="800" b="1" dirty="0"/>
              <a:t>Edit Chart:</a:t>
            </a:r>
            <a:br>
              <a:rPr lang="en-US" sz="800" dirty="0"/>
            </a:br>
            <a:r>
              <a:rPr lang="en-US" sz="800" dirty="0"/>
              <a:t>Click the chart to edit,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 to access the underlying Excel spreadsheet.</a:t>
            </a:r>
          </a:p>
          <a:p>
            <a:pPr lvl="0"/>
            <a:r>
              <a:rPr lang="en-US" sz="800" b="1" dirty="0"/>
              <a:t>Copying Data From a Separate Excel Spreadsheet:</a:t>
            </a:r>
            <a:br>
              <a:rPr lang="en-US" sz="800" dirty="0"/>
            </a:br>
            <a:r>
              <a:rPr lang="en-US" sz="800" dirty="0"/>
              <a:t>From an existing Excel spreadsheet, select the range of cells to be copied, select copy.</a:t>
            </a:r>
            <a:br>
              <a:rPr lang="en-US" sz="800" dirty="0"/>
            </a:br>
            <a:r>
              <a:rPr lang="en-US" sz="800" dirty="0"/>
              <a:t>In PowerPoint, click the chart,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to open the spreadsheet for editing.</a:t>
            </a:r>
            <a:br>
              <a:rPr lang="en-US" sz="800" dirty="0"/>
            </a:br>
            <a:r>
              <a:rPr lang="en-US" sz="800" dirty="0"/>
              <a:t>Select all the data in the </a:t>
            </a:r>
            <a:r>
              <a:rPr lang="en-US" sz="800" i="1" dirty="0"/>
              <a:t>Chart in Microsoft Office PowerPoint </a:t>
            </a:r>
            <a:r>
              <a:rPr lang="en-US" sz="800" dirty="0"/>
              <a:t>spreadsheet by clicking the top left corner cell, right-click and select </a:t>
            </a:r>
            <a:r>
              <a:rPr lang="en-US" sz="800" i="1" dirty="0"/>
              <a:t>Delete</a:t>
            </a:r>
            <a:r>
              <a:rPr lang="en-US" sz="800" dirty="0"/>
              <a:t>.</a:t>
            </a:r>
            <a:br>
              <a:rPr lang="en-US" sz="800" dirty="0"/>
            </a:br>
            <a:r>
              <a:rPr lang="en-US" sz="800" dirty="0"/>
              <a:t>Click in the first empty cell of the spreadsheet and paste (Ctrl V ) to place the data copied from the other Excel file.  </a:t>
            </a:r>
          </a:p>
          <a:p>
            <a:pPr lvl="0"/>
            <a:r>
              <a:rPr lang="en-US" sz="800" b="1" dirty="0"/>
              <a:t>Changing Orientation and/or Scale of Data: </a:t>
            </a:r>
            <a:br>
              <a:rPr lang="en-US" sz="800" dirty="0"/>
            </a:br>
            <a:r>
              <a:rPr lang="en-US" sz="800" dirty="0"/>
              <a:t>If no chart elements appear in your chart it is because either 1) the default orientation for pre-made template charts displays data series in rows, not columns, or 2) the axis scale may have to be adjusted (see below).</a:t>
            </a:r>
          </a:p>
          <a:p>
            <a:pPr lvl="0"/>
            <a:r>
              <a:rPr lang="en-US" sz="800" b="1" dirty="0"/>
              <a:t>Change Orientation: </a:t>
            </a:r>
            <a:br>
              <a:rPr lang="en-US" sz="800" dirty="0"/>
            </a:br>
            <a:r>
              <a:rPr lang="en-US" sz="800" dirty="0"/>
              <a:t>Click the chart to edit and select the </a:t>
            </a:r>
            <a:r>
              <a:rPr lang="en-US" sz="800" i="1" dirty="0"/>
              <a:t>Chart Tools Design </a:t>
            </a:r>
            <a:r>
              <a:rPr lang="en-US" sz="800" dirty="0"/>
              <a:t>tab (or double-click on the chart). Click the </a:t>
            </a:r>
            <a:r>
              <a:rPr lang="en-US" sz="800" i="1" dirty="0"/>
              <a:t>Switch Row/Column</a:t>
            </a:r>
            <a:r>
              <a:rPr lang="en-US" sz="800" dirty="0"/>
              <a:t> button.  If the </a:t>
            </a:r>
            <a:r>
              <a:rPr lang="en-US" sz="800" i="1" dirty="0"/>
              <a:t>Switch Row/Column </a:t>
            </a:r>
            <a:r>
              <a:rPr lang="en-US" sz="800" dirty="0"/>
              <a:t>button is disabled, click the </a:t>
            </a:r>
            <a:r>
              <a:rPr lang="en-US" sz="800" i="1" dirty="0"/>
              <a:t>Select Data </a:t>
            </a:r>
            <a:r>
              <a:rPr lang="en-US" sz="800" dirty="0"/>
              <a:t>button and then click the </a:t>
            </a:r>
            <a:r>
              <a:rPr lang="en-US" sz="800" i="1" dirty="0"/>
              <a:t>Switch Row/Column </a:t>
            </a:r>
            <a:r>
              <a:rPr lang="en-US" sz="800" dirty="0"/>
              <a:t>button from within the </a:t>
            </a:r>
            <a:r>
              <a:rPr lang="en-US" sz="800" i="1" dirty="0"/>
              <a:t>Select Data Source</a:t>
            </a:r>
            <a:r>
              <a:rPr lang="en-US" sz="800" dirty="0"/>
              <a:t> dialog box, click OK.</a:t>
            </a:r>
          </a:p>
          <a:p>
            <a:pPr lvl="0"/>
            <a:r>
              <a:rPr lang="en-US" sz="800" b="1" dirty="0"/>
              <a:t>Change Scale:</a:t>
            </a:r>
            <a:br>
              <a:rPr lang="en-US" sz="800" dirty="0"/>
            </a:br>
            <a:r>
              <a:rPr lang="en-US" sz="800" dirty="0"/>
              <a:t>Right-click the labels next to the chart’s vertical (value) axis, select </a:t>
            </a:r>
            <a:r>
              <a:rPr lang="en-US" sz="800" i="1" dirty="0"/>
              <a:t>Format Axis</a:t>
            </a:r>
            <a:r>
              <a:rPr lang="en-US" sz="800" dirty="0"/>
              <a:t> from the pop-up menu. With </a:t>
            </a:r>
            <a:r>
              <a:rPr lang="en-US" sz="800" i="1" dirty="0"/>
              <a:t>Axis Options </a:t>
            </a:r>
            <a:r>
              <a:rPr lang="en-US" sz="800" dirty="0"/>
              <a:t>selected on the left, check all boxes under </a:t>
            </a:r>
            <a:r>
              <a:rPr lang="en-US" sz="800" i="1" dirty="0"/>
              <a:t>Auto</a:t>
            </a:r>
            <a:r>
              <a:rPr lang="en-US" sz="800" dirty="0"/>
              <a:t> to automatically provide the appropriate scale based on the data.  To provide your own values, select the </a:t>
            </a:r>
            <a:r>
              <a:rPr lang="en-US" sz="800" i="1" dirty="0"/>
              <a:t>Fixed</a:t>
            </a:r>
            <a:r>
              <a:rPr lang="en-US" sz="800" dirty="0"/>
              <a:t> option, then type new values in the boxes provided to the right. Click </a:t>
            </a:r>
            <a:r>
              <a:rPr lang="en-US" sz="800" i="1" dirty="0"/>
              <a:t>Close</a:t>
            </a:r>
            <a:r>
              <a:rPr lang="en-US" sz="800" dirty="0"/>
              <a:t> when done.  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Customize a Default Clustered Column Chart </a:t>
            </a:r>
            <a:r>
              <a:rPr lang="en-US" sz="800" dirty="0"/>
              <a:t>(</a:t>
            </a:r>
            <a:r>
              <a:rPr lang="en-US" sz="800" dirty="0" err="1"/>
              <a:t>ie</a:t>
            </a:r>
            <a:r>
              <a:rPr lang="en-US" sz="800" dirty="0"/>
              <a:t>: when you insert a chart from scratch vs. copy/paste a sample chart shown here):</a:t>
            </a:r>
            <a:br>
              <a:rPr lang="en-US" sz="800" dirty="0"/>
            </a:br>
            <a:r>
              <a:rPr lang="en-US" sz="800" dirty="0"/>
              <a:t>Step 1: Insert a chart and choose Column, Clustered Column</a:t>
            </a:r>
            <a:br>
              <a:rPr lang="en-US" sz="800" dirty="0"/>
            </a:br>
            <a:r>
              <a:rPr lang="en-US" sz="800" dirty="0"/>
              <a:t>Step 2: Edit the spreadsheet with your new data (or copy/paste from an existing spreadsheet)</a:t>
            </a:r>
            <a:br>
              <a:rPr lang="en-US" sz="800" dirty="0"/>
            </a:br>
            <a:r>
              <a:rPr lang="en-US" sz="800" dirty="0"/>
              <a:t>Step 3: Close the spreadsheet</a:t>
            </a:r>
            <a:br>
              <a:rPr lang="en-US" sz="800" dirty="0"/>
            </a:br>
            <a:r>
              <a:rPr lang="en-US" sz="800" dirty="0"/>
              <a:t>Step 4: Click the Chart Title and press the Delete key</a:t>
            </a:r>
            <a:br>
              <a:rPr lang="en-US" sz="800" dirty="0"/>
            </a:br>
            <a:r>
              <a:rPr lang="en-US" sz="800" dirty="0"/>
              <a:t>Step 5: Select the entire chart (click near a chart border)</a:t>
            </a:r>
            <a:br>
              <a:rPr lang="en-US" sz="800" dirty="0"/>
            </a:br>
            <a:r>
              <a:rPr lang="en-US" sz="800" dirty="0"/>
              <a:t>Step 6: On the Home tab, change the font size to 18 and font color to Black, Text 1.</a:t>
            </a:r>
            <a:br>
              <a:rPr lang="en-US" sz="800" dirty="0"/>
            </a:br>
            <a:r>
              <a:rPr lang="en-US" sz="800" dirty="0"/>
              <a:t>Step 7: Right-click the chart Legend, choose Format Legend and change the Legend Position to Right (in the task pane).</a:t>
            </a:r>
            <a:br>
              <a:rPr lang="en-US" sz="800" dirty="0"/>
            </a:br>
            <a:r>
              <a:rPr lang="en-US" sz="800" dirty="0"/>
              <a:t>Step 8: Click to select a data series and change the Series Overlap to 0% and Gap Width to 150% (in the task pane).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use a Custom color for a chart series (like the red shown here):</a:t>
            </a:r>
            <a:br>
              <a:rPr lang="en-US" sz="800" b="1" dirty="0"/>
            </a:br>
            <a:r>
              <a:rPr lang="en-US" sz="800" dirty="0"/>
              <a:t>Click to select a chart series. Select Fill Color and choose new color from the Custom Color row in the palette.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</p:spTree>
    <p:extLst>
      <p:ext uri="{BB962C8B-B14F-4D97-AF65-F5344CB8AC3E}">
        <p14:creationId xmlns:p14="http://schemas.microsoft.com/office/powerpoint/2010/main" val="101761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" dirty="0"/>
              <a:t>This is a sample </a:t>
            </a:r>
            <a:r>
              <a:rPr lang="en-US" sz="800" b="1" dirty="0"/>
              <a:t>Column Chart </a:t>
            </a:r>
            <a:r>
              <a:rPr lang="en-US" sz="800" dirty="0"/>
              <a:t>slide ideal for showcasing revenue data, product or market information along with a brief caption or statement.</a:t>
            </a:r>
          </a:p>
          <a:p>
            <a:pPr lvl="0"/>
            <a:r>
              <a:rPr lang="en-US" sz="800" b="1" dirty="0"/>
              <a:t>To Customize and Edit this Chart</a:t>
            </a:r>
            <a:r>
              <a:rPr lang="en-US" sz="800" dirty="0"/>
              <a:t>, </a:t>
            </a:r>
            <a:r>
              <a:rPr lang="en-US" sz="800" b="1" dirty="0"/>
              <a:t>follow the steps below </a:t>
            </a:r>
            <a:r>
              <a:rPr lang="en-US" sz="800" dirty="0"/>
              <a:t>(this applies to all slides in this template that contain charts):</a:t>
            </a:r>
          </a:p>
          <a:p>
            <a:pPr lvl="0"/>
            <a:r>
              <a:rPr lang="en-US" sz="800" b="1" dirty="0"/>
              <a:t>To Change Font Color/Size: </a:t>
            </a:r>
            <a:br>
              <a:rPr lang="en-US" sz="800" dirty="0"/>
            </a:br>
            <a:r>
              <a:rPr lang="en-US" sz="800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 lvl="0"/>
            <a:r>
              <a:rPr lang="en-US" sz="800" b="1" dirty="0"/>
              <a:t>Edit Chart:</a:t>
            </a:r>
            <a:br>
              <a:rPr lang="en-US" sz="800" dirty="0"/>
            </a:br>
            <a:r>
              <a:rPr lang="en-US" sz="800" dirty="0"/>
              <a:t>Click the chart to edit,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 to access the underlying Excel spreadsheet.</a:t>
            </a:r>
          </a:p>
          <a:p>
            <a:pPr lvl="0"/>
            <a:r>
              <a:rPr lang="en-US" sz="800" b="1" dirty="0"/>
              <a:t>Copying Data From a Separate Excel Spreadsheet:</a:t>
            </a:r>
            <a:br>
              <a:rPr lang="en-US" sz="800" dirty="0"/>
            </a:br>
            <a:r>
              <a:rPr lang="en-US" sz="800" dirty="0"/>
              <a:t>From an existing Excel spreadsheet, select the range of cells to be copied, select copy.</a:t>
            </a:r>
            <a:br>
              <a:rPr lang="en-US" sz="800" dirty="0"/>
            </a:br>
            <a:r>
              <a:rPr lang="en-US" sz="800" dirty="0"/>
              <a:t>In PowerPoint, click the chart,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to open the spreadsheet for editing.</a:t>
            </a:r>
            <a:br>
              <a:rPr lang="en-US" sz="800" dirty="0"/>
            </a:br>
            <a:r>
              <a:rPr lang="en-US" sz="800" dirty="0"/>
              <a:t>Select all the data in the </a:t>
            </a:r>
            <a:r>
              <a:rPr lang="en-US" sz="800" i="1" dirty="0"/>
              <a:t>Chart in Microsoft Office PowerPoint </a:t>
            </a:r>
            <a:r>
              <a:rPr lang="en-US" sz="800" dirty="0"/>
              <a:t>spreadsheet by clicking the top left corner cell, right-click and select </a:t>
            </a:r>
            <a:r>
              <a:rPr lang="en-US" sz="800" i="1" dirty="0"/>
              <a:t>Delete</a:t>
            </a:r>
            <a:r>
              <a:rPr lang="en-US" sz="800" dirty="0"/>
              <a:t>.</a:t>
            </a:r>
            <a:br>
              <a:rPr lang="en-US" sz="800" dirty="0"/>
            </a:br>
            <a:r>
              <a:rPr lang="en-US" sz="800" dirty="0"/>
              <a:t>Click in the first empty cell of the spreadsheet and paste (Ctrl V ) to place the data copied from the other Excel file.  </a:t>
            </a:r>
          </a:p>
          <a:p>
            <a:pPr lvl="0"/>
            <a:r>
              <a:rPr lang="en-US" sz="800" b="1" dirty="0"/>
              <a:t>Changing Orientation and/or Scale of Data: </a:t>
            </a:r>
            <a:br>
              <a:rPr lang="en-US" sz="800" dirty="0"/>
            </a:br>
            <a:r>
              <a:rPr lang="en-US" sz="800" dirty="0"/>
              <a:t>If no chart elements appear in your chart it is because either 1) the default orientation for pre-made template charts displays data series in rows, not columns, or 2) the axis scale may have to be adjusted (see below).</a:t>
            </a:r>
          </a:p>
          <a:p>
            <a:pPr lvl="0"/>
            <a:r>
              <a:rPr lang="en-US" sz="800" b="1" dirty="0"/>
              <a:t>Change Orientation: </a:t>
            </a:r>
            <a:br>
              <a:rPr lang="en-US" sz="800" dirty="0"/>
            </a:br>
            <a:r>
              <a:rPr lang="en-US" sz="800" dirty="0"/>
              <a:t>Click the chart to edit and select the </a:t>
            </a:r>
            <a:r>
              <a:rPr lang="en-US" sz="800" i="1" dirty="0"/>
              <a:t>Chart Tools Design </a:t>
            </a:r>
            <a:r>
              <a:rPr lang="en-US" sz="800" dirty="0"/>
              <a:t>tab (or double-click on the chart). Click the </a:t>
            </a:r>
            <a:r>
              <a:rPr lang="en-US" sz="800" i="1" dirty="0"/>
              <a:t>Switch Row/Column</a:t>
            </a:r>
            <a:r>
              <a:rPr lang="en-US" sz="800" dirty="0"/>
              <a:t> button.  If the </a:t>
            </a:r>
            <a:r>
              <a:rPr lang="en-US" sz="800" i="1" dirty="0"/>
              <a:t>Switch Row/Column </a:t>
            </a:r>
            <a:r>
              <a:rPr lang="en-US" sz="800" dirty="0"/>
              <a:t>button is disabled, click the </a:t>
            </a:r>
            <a:r>
              <a:rPr lang="en-US" sz="800" i="1" dirty="0"/>
              <a:t>Select Data </a:t>
            </a:r>
            <a:r>
              <a:rPr lang="en-US" sz="800" dirty="0"/>
              <a:t>button and then click the </a:t>
            </a:r>
            <a:r>
              <a:rPr lang="en-US" sz="800" i="1" dirty="0"/>
              <a:t>Switch Row/Column </a:t>
            </a:r>
            <a:r>
              <a:rPr lang="en-US" sz="800" dirty="0"/>
              <a:t>button from within the </a:t>
            </a:r>
            <a:r>
              <a:rPr lang="en-US" sz="800" i="1" dirty="0"/>
              <a:t>Select Data Source</a:t>
            </a:r>
            <a:r>
              <a:rPr lang="en-US" sz="800" dirty="0"/>
              <a:t> dialog box, click OK.</a:t>
            </a:r>
          </a:p>
          <a:p>
            <a:pPr lvl="0"/>
            <a:r>
              <a:rPr lang="en-US" sz="800" b="1" dirty="0"/>
              <a:t>Change Scale:</a:t>
            </a:r>
            <a:br>
              <a:rPr lang="en-US" sz="800" dirty="0"/>
            </a:br>
            <a:r>
              <a:rPr lang="en-US" sz="800" dirty="0"/>
              <a:t>Right-click the labels next to the chart’s vertical (value) axis, select </a:t>
            </a:r>
            <a:r>
              <a:rPr lang="en-US" sz="800" i="1" dirty="0"/>
              <a:t>Format Axis</a:t>
            </a:r>
            <a:r>
              <a:rPr lang="en-US" sz="800" dirty="0"/>
              <a:t> from the pop-up menu. With </a:t>
            </a:r>
            <a:r>
              <a:rPr lang="en-US" sz="800" i="1" dirty="0"/>
              <a:t>Axis Options </a:t>
            </a:r>
            <a:r>
              <a:rPr lang="en-US" sz="800" dirty="0"/>
              <a:t>selected on the left, check all boxes under </a:t>
            </a:r>
            <a:r>
              <a:rPr lang="en-US" sz="800" i="1" dirty="0"/>
              <a:t>Auto</a:t>
            </a:r>
            <a:r>
              <a:rPr lang="en-US" sz="800" dirty="0"/>
              <a:t> to automatically provide the appropriate scale based on the data.  To provide your own values, select the </a:t>
            </a:r>
            <a:r>
              <a:rPr lang="en-US" sz="800" i="1" dirty="0"/>
              <a:t>Fixed</a:t>
            </a:r>
            <a:r>
              <a:rPr lang="en-US" sz="800" dirty="0"/>
              <a:t> option, then type new values in the boxes provided to the right. Click </a:t>
            </a:r>
            <a:r>
              <a:rPr lang="en-US" sz="800" i="1" dirty="0"/>
              <a:t>Close</a:t>
            </a:r>
            <a:r>
              <a:rPr lang="en-US" sz="800" dirty="0"/>
              <a:t> when done.  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Customize a Default Clustered Column Chart </a:t>
            </a:r>
            <a:r>
              <a:rPr lang="en-US" sz="800" dirty="0"/>
              <a:t>(</a:t>
            </a:r>
            <a:r>
              <a:rPr lang="en-US" sz="800" dirty="0" err="1"/>
              <a:t>ie</a:t>
            </a:r>
            <a:r>
              <a:rPr lang="en-US" sz="800" dirty="0"/>
              <a:t>: when you insert a chart from scratch vs. copy/paste a sample chart shown here):</a:t>
            </a:r>
            <a:br>
              <a:rPr lang="en-US" sz="800" dirty="0"/>
            </a:br>
            <a:r>
              <a:rPr lang="en-US" sz="800" dirty="0"/>
              <a:t>Step 1: Insert a chart and choose Column, Clustered Column</a:t>
            </a:r>
            <a:br>
              <a:rPr lang="en-US" sz="800" dirty="0"/>
            </a:br>
            <a:r>
              <a:rPr lang="en-US" sz="800" dirty="0"/>
              <a:t>Step 2: Edit the spreadsheet with your new data (or copy/paste from an existing spreadsheet)</a:t>
            </a:r>
            <a:br>
              <a:rPr lang="en-US" sz="800" dirty="0"/>
            </a:br>
            <a:r>
              <a:rPr lang="en-US" sz="800" dirty="0"/>
              <a:t>Step 3: Close the spreadsheet</a:t>
            </a:r>
            <a:br>
              <a:rPr lang="en-US" sz="800" dirty="0"/>
            </a:br>
            <a:r>
              <a:rPr lang="en-US" sz="800" dirty="0"/>
              <a:t>Step 4: Click the Chart Title and press the Delete key</a:t>
            </a:r>
            <a:br>
              <a:rPr lang="en-US" sz="800" dirty="0"/>
            </a:br>
            <a:r>
              <a:rPr lang="en-US" sz="800" dirty="0"/>
              <a:t>Step 5: Select the entire chart (click near a chart border)</a:t>
            </a:r>
            <a:br>
              <a:rPr lang="en-US" sz="800" dirty="0"/>
            </a:br>
            <a:r>
              <a:rPr lang="en-US" sz="800" dirty="0"/>
              <a:t>Step 6: On the Home tab, change the font size to 18 and font color to Black, Text 1.</a:t>
            </a:r>
            <a:br>
              <a:rPr lang="en-US" sz="800" dirty="0"/>
            </a:br>
            <a:r>
              <a:rPr lang="en-US" sz="800" dirty="0"/>
              <a:t>Step 7: Right-click the chart Legend, choose Format Legend and change the Legend Position to Right (in the task pane).</a:t>
            </a:r>
            <a:br>
              <a:rPr lang="en-US" sz="800" dirty="0"/>
            </a:br>
            <a:r>
              <a:rPr lang="en-US" sz="800" dirty="0"/>
              <a:t>Step 8: Click to select a data series and change the Series Overlap to 0% and Gap Width to 150% (in the task pane).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use a Custom color for a chart series (like the red shown here):</a:t>
            </a:r>
            <a:br>
              <a:rPr lang="en-US" sz="800" b="1" dirty="0"/>
            </a:br>
            <a:r>
              <a:rPr lang="en-US" sz="800" dirty="0"/>
              <a:t>Click to select a chart series. Select Fill Color and choose new color from the Custom Color row in the palette.</a:t>
            </a:r>
          </a:p>
          <a:p>
            <a:pPr lvl="0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68112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800" dirty="0"/>
              <a:t>This is a sample </a:t>
            </a:r>
            <a:r>
              <a:rPr lang="en-US" sz="800" b="1" dirty="0"/>
              <a:t>Column Chart </a:t>
            </a:r>
            <a:r>
              <a:rPr lang="en-US" sz="800" dirty="0"/>
              <a:t>slide ideal for showcasing revenue data, product or market information along with a brief caption or statement.</a:t>
            </a:r>
          </a:p>
          <a:p>
            <a:pPr lvl="0"/>
            <a:r>
              <a:rPr lang="en-US" sz="800" b="1" dirty="0"/>
              <a:t>To Customize and Edit this Chart</a:t>
            </a:r>
            <a:r>
              <a:rPr lang="en-US" sz="800" dirty="0"/>
              <a:t>, </a:t>
            </a:r>
            <a:r>
              <a:rPr lang="en-US" sz="800" b="1" dirty="0"/>
              <a:t>follow the steps below </a:t>
            </a:r>
            <a:r>
              <a:rPr lang="en-US" sz="800" dirty="0"/>
              <a:t>(this applies to all slides in this template that contain charts):</a:t>
            </a:r>
          </a:p>
          <a:p>
            <a:pPr lvl="0"/>
            <a:r>
              <a:rPr lang="en-US" sz="800" b="1" dirty="0"/>
              <a:t>To Change Font Color/Size: </a:t>
            </a:r>
            <a:br>
              <a:rPr lang="en-US" sz="800" dirty="0"/>
            </a:br>
            <a:r>
              <a:rPr lang="en-US" sz="800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 lvl="0"/>
            <a:r>
              <a:rPr lang="en-US" sz="800" b="1" dirty="0"/>
              <a:t>Edit Chart:</a:t>
            </a:r>
            <a:br>
              <a:rPr lang="en-US" sz="800" dirty="0"/>
            </a:br>
            <a:r>
              <a:rPr lang="en-US" sz="800" dirty="0"/>
              <a:t>Click the chart to edit,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 to access the underlying Excel spreadsheet.</a:t>
            </a:r>
          </a:p>
          <a:p>
            <a:pPr lvl="0"/>
            <a:r>
              <a:rPr lang="en-US" sz="800" b="1" dirty="0"/>
              <a:t>Copying Data From a Separate Excel Spreadsheet:</a:t>
            </a:r>
            <a:br>
              <a:rPr lang="en-US" sz="800" dirty="0"/>
            </a:br>
            <a:r>
              <a:rPr lang="en-US" sz="800" dirty="0"/>
              <a:t>From an existing Excel spreadsheet, select the range of cells to be copied, select copy.</a:t>
            </a:r>
            <a:br>
              <a:rPr lang="en-US" sz="800" dirty="0"/>
            </a:br>
            <a:r>
              <a:rPr lang="en-US" sz="800" dirty="0"/>
              <a:t>In PowerPoint, click the chart,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to open the spreadsheet for editing.</a:t>
            </a:r>
            <a:br>
              <a:rPr lang="en-US" sz="800" dirty="0"/>
            </a:br>
            <a:r>
              <a:rPr lang="en-US" sz="800" dirty="0"/>
              <a:t>Select all the data in the </a:t>
            </a:r>
            <a:r>
              <a:rPr lang="en-US" sz="800" i="1" dirty="0"/>
              <a:t>Chart in Microsoft Office PowerPoint </a:t>
            </a:r>
            <a:r>
              <a:rPr lang="en-US" sz="800" dirty="0"/>
              <a:t>spreadsheet by clicking the top left corner cell, right-click and select </a:t>
            </a:r>
            <a:r>
              <a:rPr lang="en-US" sz="800" i="1" dirty="0"/>
              <a:t>Delete</a:t>
            </a:r>
            <a:r>
              <a:rPr lang="en-US" sz="800" dirty="0"/>
              <a:t>.</a:t>
            </a:r>
            <a:br>
              <a:rPr lang="en-US" sz="800" dirty="0"/>
            </a:br>
            <a:r>
              <a:rPr lang="en-US" sz="800" dirty="0"/>
              <a:t>Click in the first empty cell of the spreadsheet and paste (Ctrl V ) to place the data copied from the other Excel file.  </a:t>
            </a:r>
          </a:p>
          <a:p>
            <a:pPr lvl="0"/>
            <a:r>
              <a:rPr lang="en-US" sz="800" b="1" dirty="0"/>
              <a:t>Changing Orientation and/or Scale of Data: </a:t>
            </a:r>
            <a:br>
              <a:rPr lang="en-US" sz="800" dirty="0"/>
            </a:br>
            <a:r>
              <a:rPr lang="en-US" sz="800" dirty="0"/>
              <a:t>If no chart elements appear in your chart it is because either 1) the default orientation for pre-made template charts displays data series in rows, not columns, or 2) the axis scale may have to be adjusted (see below).</a:t>
            </a:r>
          </a:p>
          <a:p>
            <a:pPr lvl="0"/>
            <a:r>
              <a:rPr lang="en-US" sz="800" b="1" dirty="0"/>
              <a:t>Change Orientation: </a:t>
            </a:r>
            <a:br>
              <a:rPr lang="en-US" sz="800" dirty="0"/>
            </a:br>
            <a:r>
              <a:rPr lang="en-US" sz="800" dirty="0"/>
              <a:t>Click the chart to edit and select the </a:t>
            </a:r>
            <a:r>
              <a:rPr lang="en-US" sz="800" i="1" dirty="0"/>
              <a:t>Chart Tools Design </a:t>
            </a:r>
            <a:r>
              <a:rPr lang="en-US" sz="800" dirty="0"/>
              <a:t>tab (or double-click on the chart). Click the </a:t>
            </a:r>
            <a:r>
              <a:rPr lang="en-US" sz="800" i="1" dirty="0"/>
              <a:t>Switch Row/Column</a:t>
            </a:r>
            <a:r>
              <a:rPr lang="en-US" sz="800" dirty="0"/>
              <a:t> button.  If the </a:t>
            </a:r>
            <a:r>
              <a:rPr lang="en-US" sz="800" i="1" dirty="0"/>
              <a:t>Switch Row/Column </a:t>
            </a:r>
            <a:r>
              <a:rPr lang="en-US" sz="800" dirty="0"/>
              <a:t>button is disabled, click the </a:t>
            </a:r>
            <a:r>
              <a:rPr lang="en-US" sz="800" i="1" dirty="0"/>
              <a:t>Select Data </a:t>
            </a:r>
            <a:r>
              <a:rPr lang="en-US" sz="800" dirty="0"/>
              <a:t>button and then click the </a:t>
            </a:r>
            <a:r>
              <a:rPr lang="en-US" sz="800" i="1" dirty="0"/>
              <a:t>Switch Row/Column </a:t>
            </a:r>
            <a:r>
              <a:rPr lang="en-US" sz="800" dirty="0"/>
              <a:t>button from within the </a:t>
            </a:r>
            <a:r>
              <a:rPr lang="en-US" sz="800" i="1" dirty="0"/>
              <a:t>Select Data Source</a:t>
            </a:r>
            <a:r>
              <a:rPr lang="en-US" sz="800" dirty="0"/>
              <a:t> dialog box, click OK.</a:t>
            </a:r>
          </a:p>
          <a:p>
            <a:pPr lvl="0"/>
            <a:r>
              <a:rPr lang="en-US" sz="800" b="1" dirty="0"/>
              <a:t>Change Scale:</a:t>
            </a:r>
            <a:br>
              <a:rPr lang="en-US" sz="800" dirty="0"/>
            </a:br>
            <a:r>
              <a:rPr lang="en-US" sz="800" dirty="0"/>
              <a:t>Right-click the labels next to the chart’s vertical (value) axis, select </a:t>
            </a:r>
            <a:r>
              <a:rPr lang="en-US" sz="800" i="1" dirty="0"/>
              <a:t>Format Axis</a:t>
            </a:r>
            <a:r>
              <a:rPr lang="en-US" sz="800" dirty="0"/>
              <a:t> from the pop-up menu. With </a:t>
            </a:r>
            <a:r>
              <a:rPr lang="en-US" sz="800" i="1" dirty="0"/>
              <a:t>Axis Options </a:t>
            </a:r>
            <a:r>
              <a:rPr lang="en-US" sz="800" dirty="0"/>
              <a:t>selected on the left, check all boxes under </a:t>
            </a:r>
            <a:r>
              <a:rPr lang="en-US" sz="800" i="1" dirty="0"/>
              <a:t>Auto</a:t>
            </a:r>
            <a:r>
              <a:rPr lang="en-US" sz="800" dirty="0"/>
              <a:t> to automatically provide the appropriate scale based on the data.  To provide your own values, select the </a:t>
            </a:r>
            <a:r>
              <a:rPr lang="en-US" sz="800" i="1" dirty="0"/>
              <a:t>Fixed</a:t>
            </a:r>
            <a:r>
              <a:rPr lang="en-US" sz="800" dirty="0"/>
              <a:t> option, then type new values in the boxes provided to the right. Click </a:t>
            </a:r>
            <a:r>
              <a:rPr lang="en-US" sz="800" i="1" dirty="0"/>
              <a:t>Close</a:t>
            </a:r>
            <a:r>
              <a:rPr lang="en-US" sz="800" dirty="0"/>
              <a:t> when done.  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Customize a Default Clustered Column Chart </a:t>
            </a:r>
            <a:r>
              <a:rPr lang="en-US" sz="800" dirty="0"/>
              <a:t>(</a:t>
            </a:r>
            <a:r>
              <a:rPr lang="en-US" sz="800" dirty="0" err="1"/>
              <a:t>ie</a:t>
            </a:r>
            <a:r>
              <a:rPr lang="en-US" sz="800" dirty="0"/>
              <a:t>: when you insert a chart from scratch vs. copy/paste a sample chart shown here):</a:t>
            </a:r>
            <a:br>
              <a:rPr lang="en-US" sz="800" dirty="0"/>
            </a:br>
            <a:r>
              <a:rPr lang="en-US" sz="800" dirty="0"/>
              <a:t>Step 1: Insert a chart and choose Column, Clustered Column</a:t>
            </a:r>
            <a:br>
              <a:rPr lang="en-US" sz="800" dirty="0"/>
            </a:br>
            <a:r>
              <a:rPr lang="en-US" sz="800" dirty="0"/>
              <a:t>Step 2: Edit the spreadsheet with your new data (or copy/paste from an existing spreadsheet)</a:t>
            </a:r>
            <a:br>
              <a:rPr lang="en-US" sz="800" dirty="0"/>
            </a:br>
            <a:r>
              <a:rPr lang="en-US" sz="800" dirty="0"/>
              <a:t>Step 3: Close the spreadsheet</a:t>
            </a:r>
            <a:br>
              <a:rPr lang="en-US" sz="800" dirty="0"/>
            </a:br>
            <a:r>
              <a:rPr lang="en-US" sz="800" dirty="0"/>
              <a:t>Step 4: Click the Chart Title and press the Delete key</a:t>
            </a:r>
            <a:br>
              <a:rPr lang="en-US" sz="800" dirty="0"/>
            </a:br>
            <a:r>
              <a:rPr lang="en-US" sz="800" dirty="0"/>
              <a:t>Step 5: Select the entire chart (click near a chart border)</a:t>
            </a:r>
            <a:br>
              <a:rPr lang="en-US" sz="800" dirty="0"/>
            </a:br>
            <a:r>
              <a:rPr lang="en-US" sz="800" dirty="0"/>
              <a:t>Step 6: On the Home tab, change the font size to 18 and font color to Black, Text 1.</a:t>
            </a:r>
            <a:br>
              <a:rPr lang="en-US" sz="800" dirty="0"/>
            </a:br>
            <a:r>
              <a:rPr lang="en-US" sz="800" dirty="0"/>
              <a:t>Step 7: Right-click the chart Legend, choose Format Legend and change the Legend Position to Right (in the task pane).</a:t>
            </a:r>
            <a:br>
              <a:rPr lang="en-US" sz="800" dirty="0"/>
            </a:br>
            <a:r>
              <a:rPr lang="en-US" sz="800" dirty="0"/>
              <a:t>Step 8: Click to select a data series and change the Series Overlap to 0% and Gap Width to 150% (in the task pane).</a:t>
            </a:r>
          </a:p>
          <a:p>
            <a:pPr>
              <a:lnSpc>
                <a:spcPct val="110000"/>
              </a:lnSpc>
            </a:pPr>
            <a:r>
              <a:rPr lang="en-US" sz="800" b="1" dirty="0"/>
              <a:t>To use a Custom color for a chart series (like the red shown here):</a:t>
            </a:r>
            <a:br>
              <a:rPr lang="en-US" sz="800" b="1" dirty="0"/>
            </a:br>
            <a:r>
              <a:rPr lang="en-US" sz="800" dirty="0"/>
              <a:t>Click to select a chart series. Select Fill Color and choose new color from the Custom Color row in the palette.</a:t>
            </a:r>
          </a:p>
          <a:p>
            <a:pPr lvl="0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8753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picture with a brief title and subtitle.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7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800" dirty="0"/>
              <a:t>This is a sample </a:t>
            </a:r>
            <a:r>
              <a:rPr lang="en-US" sz="800" b="1" dirty="0"/>
              <a:t>Stacked Column Chart </a:t>
            </a:r>
            <a:r>
              <a:rPr lang="en-US" sz="800" dirty="0"/>
              <a:t>slide ideal for showcasing revenue data, product or market information along with a brief caption or statement.</a:t>
            </a:r>
          </a:p>
          <a:p>
            <a:pPr lvl="0"/>
            <a:r>
              <a:rPr lang="en-US" sz="800" b="1" dirty="0"/>
              <a:t>To Customize and Edit this Chart</a:t>
            </a:r>
            <a:r>
              <a:rPr lang="en-US" sz="800" dirty="0"/>
              <a:t>, </a:t>
            </a:r>
            <a:r>
              <a:rPr lang="en-US" sz="800" b="1" dirty="0"/>
              <a:t>follow the steps below </a:t>
            </a:r>
            <a:r>
              <a:rPr lang="en-US" sz="800" dirty="0"/>
              <a:t>(this applies to all slides in this template that contain charts):</a:t>
            </a:r>
          </a:p>
          <a:p>
            <a:pPr lvl="0"/>
            <a:r>
              <a:rPr lang="en-US" sz="800" b="1" dirty="0"/>
              <a:t>To Change Font Color/Size: </a:t>
            </a:r>
            <a:br>
              <a:rPr lang="en-US" sz="800" dirty="0"/>
            </a:br>
            <a:r>
              <a:rPr lang="en-US" sz="800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 lvl="0"/>
            <a:r>
              <a:rPr lang="en-US" sz="800" b="1" dirty="0"/>
              <a:t>Edit Chart:</a:t>
            </a:r>
            <a:br>
              <a:rPr lang="en-US" sz="800" dirty="0"/>
            </a:br>
            <a:r>
              <a:rPr lang="en-US" sz="800" dirty="0"/>
              <a:t>Click the chart to edit,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 to access the underlying Excel spreadsheet.</a:t>
            </a:r>
          </a:p>
          <a:p>
            <a:pPr lvl="0"/>
            <a:r>
              <a:rPr lang="en-US" sz="800" b="1" dirty="0"/>
              <a:t>Copying Data From a Separate Excel Spreadsheet:</a:t>
            </a:r>
            <a:br>
              <a:rPr lang="en-US" sz="800" dirty="0"/>
            </a:br>
            <a:r>
              <a:rPr lang="en-US" sz="800" dirty="0"/>
              <a:t>From an existing Excel spreadsheet, select the range of cells to be copied, select copy.</a:t>
            </a:r>
            <a:br>
              <a:rPr lang="en-US" sz="800" dirty="0"/>
            </a:br>
            <a:r>
              <a:rPr lang="en-US" sz="800" dirty="0"/>
              <a:t>In PowerPoint, click the chart, right-click and select </a:t>
            </a:r>
            <a:r>
              <a:rPr lang="en-US" sz="800" i="1" dirty="0"/>
              <a:t>Edit Data</a:t>
            </a:r>
            <a:r>
              <a:rPr lang="en-US" sz="800" dirty="0"/>
              <a:t>… to open the spreadsheet for editing.</a:t>
            </a:r>
            <a:br>
              <a:rPr lang="en-US" sz="800" dirty="0"/>
            </a:br>
            <a:r>
              <a:rPr lang="en-US" sz="800" dirty="0"/>
              <a:t>Select all the data in the </a:t>
            </a:r>
            <a:r>
              <a:rPr lang="en-US" sz="800" i="1" dirty="0"/>
              <a:t>Chart in Microsoft Office PowerPoint </a:t>
            </a:r>
            <a:r>
              <a:rPr lang="en-US" sz="800" dirty="0"/>
              <a:t>spreadsheet by clicking the top left corner cell, right-click and select </a:t>
            </a:r>
            <a:r>
              <a:rPr lang="en-US" sz="800" i="1" dirty="0"/>
              <a:t>Delete</a:t>
            </a:r>
            <a:r>
              <a:rPr lang="en-US" sz="800" dirty="0"/>
              <a:t>.</a:t>
            </a:r>
            <a:br>
              <a:rPr lang="en-US" sz="800" dirty="0"/>
            </a:br>
            <a:r>
              <a:rPr lang="en-US" sz="800" dirty="0"/>
              <a:t>Click in the first empty cell of the spreadsheet and paste (Ctrl V ) to place the data copied from the other Excel file.  </a:t>
            </a:r>
          </a:p>
          <a:p>
            <a:pPr lvl="0"/>
            <a:r>
              <a:rPr lang="en-US" sz="800" b="1" dirty="0"/>
              <a:t>Changing Orientation and/or Scale of Data: </a:t>
            </a:r>
            <a:br>
              <a:rPr lang="en-US" sz="800" dirty="0"/>
            </a:br>
            <a:r>
              <a:rPr lang="en-US" sz="800" dirty="0"/>
              <a:t>If no chart elements appear in your chart it is because either 1) the default orientation for pre-made template charts displays data series in rows, not columns, or 2) the axis scale may have to be adjusted (see below).</a:t>
            </a:r>
          </a:p>
          <a:p>
            <a:pPr lvl="0"/>
            <a:r>
              <a:rPr lang="en-US" sz="800" b="1" dirty="0"/>
              <a:t>Change Orientation: </a:t>
            </a:r>
            <a:br>
              <a:rPr lang="en-US" sz="800" dirty="0"/>
            </a:br>
            <a:r>
              <a:rPr lang="en-US" sz="800" dirty="0"/>
              <a:t>Click the chart to edit and select the </a:t>
            </a:r>
            <a:r>
              <a:rPr lang="en-US" sz="800" i="1" dirty="0"/>
              <a:t>Chart Tools Design </a:t>
            </a:r>
            <a:r>
              <a:rPr lang="en-US" sz="800" dirty="0"/>
              <a:t>tab (or double-click on the chart). Click the </a:t>
            </a:r>
            <a:r>
              <a:rPr lang="en-US" sz="800" i="1" dirty="0"/>
              <a:t>Switch Row/Column</a:t>
            </a:r>
            <a:r>
              <a:rPr lang="en-US" sz="800" dirty="0"/>
              <a:t> button.  If the </a:t>
            </a:r>
            <a:r>
              <a:rPr lang="en-US" sz="800" i="1" dirty="0"/>
              <a:t>Switch Row/Column </a:t>
            </a:r>
            <a:r>
              <a:rPr lang="en-US" sz="800" dirty="0"/>
              <a:t>button is disabled, click the </a:t>
            </a:r>
            <a:r>
              <a:rPr lang="en-US" sz="800" i="1" dirty="0"/>
              <a:t>Select Data </a:t>
            </a:r>
            <a:r>
              <a:rPr lang="en-US" sz="800" dirty="0"/>
              <a:t>button and then click the </a:t>
            </a:r>
            <a:r>
              <a:rPr lang="en-US" sz="800" i="1" dirty="0"/>
              <a:t>Switch Row/Column </a:t>
            </a:r>
            <a:r>
              <a:rPr lang="en-US" sz="800" dirty="0"/>
              <a:t>button from within the </a:t>
            </a:r>
            <a:r>
              <a:rPr lang="en-US" sz="800" i="1" dirty="0"/>
              <a:t>Select Data Source</a:t>
            </a:r>
            <a:r>
              <a:rPr lang="en-US" sz="800" dirty="0"/>
              <a:t> dialog box, click OK.</a:t>
            </a:r>
          </a:p>
          <a:p>
            <a:pPr lvl="0"/>
            <a:r>
              <a:rPr lang="en-US" sz="800" b="1" dirty="0"/>
              <a:t>Change Scale:</a:t>
            </a:r>
            <a:br>
              <a:rPr lang="en-US" sz="800" dirty="0"/>
            </a:br>
            <a:r>
              <a:rPr lang="en-US" sz="800" dirty="0"/>
              <a:t>Right-click the labels next to the chart’s vertical (value) axis, select </a:t>
            </a:r>
            <a:r>
              <a:rPr lang="en-US" sz="800" i="1" dirty="0"/>
              <a:t>Format Axis</a:t>
            </a:r>
            <a:r>
              <a:rPr lang="en-US" sz="800" dirty="0"/>
              <a:t> from the pop-up menu. With </a:t>
            </a:r>
            <a:r>
              <a:rPr lang="en-US" sz="800" i="1" dirty="0"/>
              <a:t>Axis Options </a:t>
            </a:r>
            <a:r>
              <a:rPr lang="en-US" sz="800" dirty="0"/>
              <a:t>selected on the left, check all boxes under </a:t>
            </a:r>
            <a:r>
              <a:rPr lang="en-US" sz="800" i="1" dirty="0"/>
              <a:t>Auto</a:t>
            </a:r>
            <a:r>
              <a:rPr lang="en-US" sz="800" dirty="0"/>
              <a:t> to automatically provide the appropriate scale based on the data.  To provide your own values, select the </a:t>
            </a:r>
            <a:r>
              <a:rPr lang="en-US" sz="800" i="1" dirty="0"/>
              <a:t>Fixed</a:t>
            </a:r>
            <a:r>
              <a:rPr lang="en-US" sz="800" dirty="0"/>
              <a:t> option, then type new values in the boxes provided to the right. Click </a:t>
            </a:r>
            <a:r>
              <a:rPr lang="en-US" sz="800" i="1" dirty="0"/>
              <a:t>Close</a:t>
            </a:r>
            <a:r>
              <a:rPr lang="en-US" sz="800" dirty="0"/>
              <a:t> when done.  </a:t>
            </a:r>
          </a:p>
          <a:p>
            <a:r>
              <a:rPr lang="en-US" sz="800" b="1" dirty="0"/>
              <a:t>To Customize a Default Stacked Column Chart </a:t>
            </a:r>
            <a:r>
              <a:rPr lang="en-US" sz="800" dirty="0"/>
              <a:t>(</a:t>
            </a:r>
            <a:r>
              <a:rPr lang="en-US" sz="800" dirty="0" err="1"/>
              <a:t>ie</a:t>
            </a:r>
            <a:r>
              <a:rPr lang="en-US" sz="800" dirty="0"/>
              <a:t>: when you insert a chart from scratch vs. copy/paste a sample chart shown here):</a:t>
            </a:r>
            <a:br>
              <a:rPr lang="en-US" sz="800" dirty="0"/>
            </a:br>
            <a:r>
              <a:rPr lang="en-US" sz="800" dirty="0"/>
              <a:t>Step 1: Insert a chart and choose Column, Stacked Column</a:t>
            </a:r>
            <a:br>
              <a:rPr lang="en-US" sz="800" dirty="0"/>
            </a:br>
            <a:r>
              <a:rPr lang="en-US" sz="800" dirty="0"/>
              <a:t>Step 2: Edit the spreadsheet with your new data (or copy/paste from an existing spreadsheet)</a:t>
            </a:r>
            <a:br>
              <a:rPr lang="en-US" sz="800" dirty="0"/>
            </a:br>
            <a:r>
              <a:rPr lang="en-US" sz="800" dirty="0"/>
              <a:t>Step 3: Close the spreadsheet</a:t>
            </a:r>
            <a:br>
              <a:rPr lang="en-US" sz="800" dirty="0"/>
            </a:br>
            <a:r>
              <a:rPr lang="en-US" sz="800" dirty="0"/>
              <a:t>Step 4: Click the Chart Title and press the Delete key</a:t>
            </a:r>
            <a:br>
              <a:rPr lang="en-US" sz="800" dirty="0"/>
            </a:br>
            <a:r>
              <a:rPr lang="en-US" sz="800" dirty="0"/>
              <a:t>Step 5: Select the entire chart (click near a chart border)</a:t>
            </a:r>
            <a:br>
              <a:rPr lang="en-US" sz="800" dirty="0"/>
            </a:br>
            <a:r>
              <a:rPr lang="en-US" sz="800" dirty="0"/>
              <a:t>Step 6: On the Home tab, change the font size to 18 and font color to Black, Text 1.</a:t>
            </a:r>
            <a:br>
              <a:rPr lang="en-US" sz="800" dirty="0"/>
            </a:br>
            <a:r>
              <a:rPr lang="en-US" sz="800" dirty="0"/>
              <a:t>Step 7: Right-click the chart Legend, choose Format Legend and change the Legend Position to Right (in the task pane).</a:t>
            </a:r>
          </a:p>
          <a:p>
            <a:r>
              <a:rPr lang="en-US" sz="800" b="1" dirty="0"/>
              <a:t>To use a Custom color for a chart series (like the red shown here):</a:t>
            </a:r>
            <a:br>
              <a:rPr lang="en-US" sz="800" b="1" dirty="0"/>
            </a:br>
            <a:r>
              <a:rPr lang="en-US" sz="800" dirty="0"/>
              <a:t>Click to select a chart series. Select Fill Color and choose new color from the Custom Color row in the palette.</a:t>
            </a:r>
          </a:p>
          <a:p>
            <a:endParaRPr lang="en-US" sz="800" dirty="0"/>
          </a:p>
          <a:p>
            <a:pPr lvl="0"/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09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7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6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</a:t>
            </a:r>
            <a:r>
              <a:rPr lang="en-US" b="1" dirty="0"/>
              <a:t>Title Slide with Picture </a:t>
            </a:r>
            <a:r>
              <a:rPr lang="en-US" dirty="0"/>
              <a:t>ideal for including a picture with a brief title and subtitle.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4864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This is a sample </a:t>
            </a:r>
            <a:r>
              <a:rPr lang="en-US" b="1" dirty="0"/>
              <a:t>Table</a:t>
            </a:r>
            <a:r>
              <a:rPr lang="en-US" dirty="0"/>
              <a:t> slide, ideal for comparing data by year, product, revenues, etc.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Customize and Edit this Table, follow the steps below </a:t>
            </a:r>
            <a:r>
              <a:rPr lang="en-US" dirty="0"/>
              <a:t>(this applies to all slides in this template that contain tables):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Change Text in Table:</a:t>
            </a:r>
            <a:br>
              <a:rPr lang="en-US" dirty="0"/>
            </a:br>
            <a:r>
              <a:rPr lang="en-US" dirty="0"/>
              <a:t>Select text in table. Begin typing desired text. To move from one cell to another, press Tab.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Change Font Color/Size: </a:t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Rows in Table:</a:t>
            </a:r>
            <a:br>
              <a:rPr lang="en-US" dirty="0"/>
            </a:br>
            <a:r>
              <a:rPr lang="en-US" dirty="0"/>
              <a:t>To delete a row place cursor in a cell of the row, right-click for a pop up menu, select Delete Row. </a:t>
            </a:r>
            <a:br>
              <a:rPr lang="en-US" dirty="0"/>
            </a:br>
            <a:r>
              <a:rPr lang="en-US" dirty="0"/>
              <a:t>To Insert a row, place cursor in the row you want to place a row before,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Columns in Table:</a:t>
            </a:r>
            <a:br>
              <a:rPr lang="en-US" dirty="0"/>
            </a:br>
            <a:r>
              <a:rPr lang="en-US" dirty="0"/>
              <a:t>To delete a column, place cursor above the column (you will see a solid downward pointing arrow) click to select the column, right-click on the selected column, chose Delete Column from the pop up menu. </a:t>
            </a:r>
            <a:br>
              <a:rPr lang="en-US" dirty="0"/>
            </a:br>
            <a:r>
              <a:rPr lang="en-US" dirty="0"/>
              <a:t>To insert a column, place cursor above the column you wish to insert the new column before (you will see a solid downward pointing arrow) click to select the column,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Highlight the Text Color in a Cell, Column or Row (for emphasis):</a:t>
            </a:r>
            <a:br>
              <a:rPr lang="en-US" dirty="0"/>
            </a:br>
            <a:r>
              <a:rPr lang="en-US" dirty="0"/>
              <a:t>Click to select an individual cell or click and drag through the desired column(s) or row(s). From the Home tab, in the Font group, select blue (Accent 1).</a:t>
            </a:r>
          </a:p>
          <a:p>
            <a:pPr>
              <a:lnSpc>
                <a:spcPct val="110000"/>
              </a:lnSpc>
            </a:pPr>
            <a:r>
              <a:rPr lang="en-US" dirty="0"/>
              <a:t>While a table is selected, other formatting options are available on the Table Tools Design and Layout tabs.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Customize the Default Table Style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when you insert a table from scratch vs. copy/paste a sample table shown in this template):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1: Insert a table (style defaults to Medium Style 2)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2: Select the top row in the table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3: On the Home tab, click Shape Fill and choose Turquoise, Accent 1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4: On the Layout tab, click Cell Margins</a:t>
            </a:r>
            <a:r>
              <a:rPr lang="en-US" baseline="0" dirty="0"/>
              <a:t> and choose Custom Margins. Change the internal margins, Top and Bottom, to 0.1”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76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4864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This is a sample </a:t>
            </a:r>
            <a:r>
              <a:rPr lang="en-US" b="1" dirty="0"/>
              <a:t>Table</a:t>
            </a:r>
            <a:r>
              <a:rPr lang="en-US" dirty="0"/>
              <a:t> slide, ideal for comparing data by year, product, revenues, etc.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Customize and Edit this Table, follow the steps below </a:t>
            </a:r>
            <a:r>
              <a:rPr lang="en-US" dirty="0"/>
              <a:t>(this applies to all slides in this template that contain tables):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Change Text in Table:</a:t>
            </a:r>
            <a:br>
              <a:rPr lang="en-US" dirty="0"/>
            </a:br>
            <a:r>
              <a:rPr lang="en-US" dirty="0"/>
              <a:t>Select text in table. Begin typing desired text. To move from one cell to another, press Tab.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Change Font Color/Size: </a:t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Rows in Table:</a:t>
            </a:r>
            <a:br>
              <a:rPr lang="en-US" dirty="0"/>
            </a:br>
            <a:r>
              <a:rPr lang="en-US" dirty="0"/>
              <a:t>To delete a row place cursor in a cell of the row, right-click for a pop up menu, select Delete Row. </a:t>
            </a:r>
            <a:br>
              <a:rPr lang="en-US" dirty="0"/>
            </a:br>
            <a:r>
              <a:rPr lang="en-US" dirty="0"/>
              <a:t>To Insert a row, place cursor in the row you want to place a row before,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Columns in Table:</a:t>
            </a:r>
            <a:br>
              <a:rPr lang="en-US" dirty="0"/>
            </a:br>
            <a:r>
              <a:rPr lang="en-US" dirty="0"/>
              <a:t>To delete a column, place cursor above the column (you will see a solid downward pointing arrow) click to select the column, right-click on the selected column, chose Delete Column from the pop up menu. </a:t>
            </a:r>
            <a:br>
              <a:rPr lang="en-US" dirty="0"/>
            </a:br>
            <a:r>
              <a:rPr lang="en-US" dirty="0"/>
              <a:t>To insert a column, place cursor above the column you wish to insert the new column before (you will see a solid downward pointing arrow) click to select the column,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Highlight the Text Color in a Cell, Column or Row (for emphasis):</a:t>
            </a:r>
            <a:br>
              <a:rPr lang="en-US" dirty="0"/>
            </a:br>
            <a:r>
              <a:rPr lang="en-US" dirty="0"/>
              <a:t>Click to select an individual cell or click and drag through the desired column(s) or row(s). From the Home tab, in the Font group, select blue (Accent 1).</a:t>
            </a:r>
          </a:p>
          <a:p>
            <a:pPr>
              <a:lnSpc>
                <a:spcPct val="110000"/>
              </a:lnSpc>
            </a:pPr>
            <a:r>
              <a:rPr lang="en-US" dirty="0"/>
              <a:t>While a table is selected, other formatting options are available on the Table Tools Design and Layout tabs.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Customize the Default Table Style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when you insert a table from scratch vs. copy/paste a sample table shown in this template):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1: Insert a table (style defaults to Medium Style 2)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2: Select the top row in the table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3: On the Home tab, click Shape Fill and choose Turquoise, Accent 1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4: On the Layout tab, click Cell Margins</a:t>
            </a:r>
            <a:r>
              <a:rPr lang="en-US" baseline="0" dirty="0"/>
              <a:t> and choose Custom Margins. Change the internal margins, Top and Bottom, to 0.1”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1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4864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This is a sample </a:t>
            </a:r>
            <a:r>
              <a:rPr lang="en-US" b="1" dirty="0"/>
              <a:t>Table</a:t>
            </a:r>
            <a:r>
              <a:rPr lang="en-US" dirty="0"/>
              <a:t> slide, ideal for comparing data by year, product, revenues, etc.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Customize and Edit this Table, follow the steps below </a:t>
            </a:r>
            <a:r>
              <a:rPr lang="en-US" dirty="0"/>
              <a:t>(this applies to all slides in this template that contain tables):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Change Text in Table:</a:t>
            </a:r>
            <a:br>
              <a:rPr lang="en-US" dirty="0"/>
            </a:br>
            <a:r>
              <a:rPr lang="en-US" dirty="0"/>
              <a:t>Select text in table. Begin typing desired text. To move from one cell to another, press Tab.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Change Font Color/Size: </a:t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Rows in Table:</a:t>
            </a:r>
            <a:br>
              <a:rPr lang="en-US" dirty="0"/>
            </a:br>
            <a:r>
              <a:rPr lang="en-US" dirty="0"/>
              <a:t>To delete a row place cursor in a cell of the row, right-click for a pop up menu, select Delete Row. </a:t>
            </a:r>
            <a:br>
              <a:rPr lang="en-US" dirty="0"/>
            </a:br>
            <a:r>
              <a:rPr lang="en-US" dirty="0"/>
              <a:t>To Insert a row, place cursor in the row you want to place a row before,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Columns in Table:</a:t>
            </a:r>
            <a:br>
              <a:rPr lang="en-US" dirty="0"/>
            </a:br>
            <a:r>
              <a:rPr lang="en-US" dirty="0"/>
              <a:t>To delete a column, place cursor above the column (you will see a solid downward pointing arrow) click to select the column, right-click on the selected column, chose Delete Column from the pop up menu. </a:t>
            </a:r>
            <a:br>
              <a:rPr lang="en-US" dirty="0"/>
            </a:br>
            <a:r>
              <a:rPr lang="en-US" dirty="0"/>
              <a:t>To insert a column, place cursor above the column you wish to insert the new column before (you will see a solid downward pointing arrow) click to select the column,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Highlight the Text Color in a Cell, Column or Row (for emphasis):</a:t>
            </a:r>
            <a:br>
              <a:rPr lang="en-US" dirty="0"/>
            </a:br>
            <a:r>
              <a:rPr lang="en-US" dirty="0"/>
              <a:t>Click to select an individual cell or click and drag through the desired column(s) or row(s). From the Home tab, in the Font group, select blue (Accent 1).</a:t>
            </a:r>
          </a:p>
          <a:p>
            <a:pPr>
              <a:lnSpc>
                <a:spcPct val="110000"/>
              </a:lnSpc>
            </a:pPr>
            <a:r>
              <a:rPr lang="en-US" dirty="0"/>
              <a:t>While a table is selected, other formatting options are available on the Table Tools Design and Layout tabs.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Customize the Default Table Style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when you insert a table from scratch vs. copy/paste a sample table shown in this template):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1: Insert a table (style defaults to Medium Style 2)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2: Select the top row in the table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3: On the Home tab, click Shape Fill and choose Turquoise, Accent 1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4: On the Layout tab, click Cell Margins</a:t>
            </a:r>
            <a:r>
              <a:rPr lang="en-US" baseline="0" dirty="0"/>
              <a:t> and choose Custom Margins. Change the internal margins, Top and Bottom, to 0.1”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4864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This is a sample </a:t>
            </a:r>
            <a:r>
              <a:rPr lang="en-US" b="1" dirty="0"/>
              <a:t>Table</a:t>
            </a:r>
            <a:r>
              <a:rPr lang="en-US" dirty="0"/>
              <a:t> slide, ideal for comparing data by year, product, revenues, etc.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Customize and Edit this Table, follow the steps below </a:t>
            </a:r>
            <a:r>
              <a:rPr lang="en-US" dirty="0"/>
              <a:t>(this applies to all slides in this template that contain tables):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Change Text in Table:</a:t>
            </a:r>
            <a:br>
              <a:rPr lang="en-US" dirty="0"/>
            </a:br>
            <a:r>
              <a:rPr lang="en-US" dirty="0"/>
              <a:t>Select text in table. Begin typing desired text. To move from one cell to another, press Tab.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Change Font Color/Size: </a:t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Rows in Table:</a:t>
            </a:r>
            <a:br>
              <a:rPr lang="en-US" dirty="0"/>
            </a:br>
            <a:r>
              <a:rPr lang="en-US" dirty="0"/>
              <a:t>To delete a row place cursor in a cell of the row, right-click for a pop up menu, select Delete Row. </a:t>
            </a:r>
            <a:br>
              <a:rPr lang="en-US" dirty="0"/>
            </a:br>
            <a:r>
              <a:rPr lang="en-US" dirty="0"/>
              <a:t>To Insert a row, place cursor in the row you want to place a row before,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Columns in Table:</a:t>
            </a:r>
            <a:br>
              <a:rPr lang="en-US" dirty="0"/>
            </a:br>
            <a:r>
              <a:rPr lang="en-US" dirty="0"/>
              <a:t>To delete a column, place cursor above the column (you will see a solid downward pointing arrow) click to select the column, right-click on the selected column, chose Delete Column from the pop up menu. </a:t>
            </a:r>
            <a:br>
              <a:rPr lang="en-US" dirty="0"/>
            </a:br>
            <a:r>
              <a:rPr lang="en-US" dirty="0"/>
              <a:t>To insert a column, place cursor above the column you wish to insert the new column before (you will see a solid downward pointing arrow) click to select the column,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Highlight the Text Color in a Cell, Column or Row (for emphasis):</a:t>
            </a:r>
            <a:br>
              <a:rPr lang="en-US" dirty="0"/>
            </a:br>
            <a:r>
              <a:rPr lang="en-US" dirty="0"/>
              <a:t>Click to select an individual cell or click and drag through the desired column(s) or row(s). From the Home tab, in the Font group, select blue (Accent 1).</a:t>
            </a:r>
          </a:p>
          <a:p>
            <a:pPr>
              <a:lnSpc>
                <a:spcPct val="110000"/>
              </a:lnSpc>
            </a:pPr>
            <a:r>
              <a:rPr lang="en-US" dirty="0"/>
              <a:t>While a table is selected, other formatting options are available on the Table Tools Design and Layout tabs.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Customize the Default Table Style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when you insert a table from scratch vs. copy/paste a sample table shown in this template):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1: Insert a table (style defaults to Medium Style 2)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2: Select the top row in the table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3: On the Home tab, click Shape Fill and choose Turquoise, Accent 1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4: On the Layout tab, click Cell Margins</a:t>
            </a:r>
            <a:r>
              <a:rPr lang="en-US" baseline="0" dirty="0"/>
              <a:t> and choose Custom Margins. Change the internal margins, Top and Bottom, to 0.1”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6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381000" y="3124200"/>
            <a:ext cx="6096000" cy="5486400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10000"/>
              </a:lnSpc>
            </a:pPr>
            <a:r>
              <a:rPr lang="en-US" dirty="0"/>
              <a:t>This is a sample </a:t>
            </a:r>
            <a:r>
              <a:rPr lang="en-US" b="1" dirty="0"/>
              <a:t>Table</a:t>
            </a:r>
            <a:r>
              <a:rPr lang="en-US" dirty="0"/>
              <a:t> slide, ideal for comparing data by year, product, revenues, etc.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Customize and Edit this Table, follow the steps below </a:t>
            </a:r>
            <a:r>
              <a:rPr lang="en-US" dirty="0"/>
              <a:t>(this applies to all slides in this template that contain tables):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Change Text in Table:</a:t>
            </a:r>
            <a:br>
              <a:rPr lang="en-US" dirty="0"/>
            </a:br>
            <a:r>
              <a:rPr lang="en-US" dirty="0"/>
              <a:t>Select text in table. Begin typing desired text. To move from one cell to another, press Tab.</a:t>
            </a:r>
          </a:p>
          <a:p>
            <a:pPr lvl="0">
              <a:lnSpc>
                <a:spcPct val="110000"/>
              </a:lnSpc>
            </a:pPr>
            <a:r>
              <a:rPr lang="en-US" b="1" dirty="0"/>
              <a:t>To Change Font Color/Size: </a:t>
            </a:r>
            <a:br>
              <a:rPr lang="en-US" dirty="0"/>
            </a:br>
            <a:r>
              <a:rPr lang="en-US" dirty="0"/>
              <a:t>Select text and adjust the font setting in the Font group in the Home tab.  Select desired attributes to change: font, size, boldness, color, etc.  Note: many of the same commands can also be accessed from the Mini toolbar.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Rows in Table:</a:t>
            </a:r>
            <a:br>
              <a:rPr lang="en-US" dirty="0"/>
            </a:br>
            <a:r>
              <a:rPr lang="en-US" dirty="0"/>
              <a:t>To delete a row place cursor in a cell of the row, right-click for a pop up menu, select Delete Row. </a:t>
            </a:r>
            <a:br>
              <a:rPr lang="en-US" dirty="0"/>
            </a:br>
            <a:r>
              <a:rPr lang="en-US" dirty="0"/>
              <a:t>To Insert a row, place cursor in the row you want to place a row before,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Insert or Delete Columns in Table:</a:t>
            </a:r>
            <a:br>
              <a:rPr lang="en-US" dirty="0"/>
            </a:br>
            <a:r>
              <a:rPr lang="en-US" dirty="0"/>
              <a:t>To delete a column, place cursor above the column (you will see a solid downward pointing arrow) click to select the column, right-click on the selected column, chose Delete Column from the pop up menu. </a:t>
            </a:r>
            <a:br>
              <a:rPr lang="en-US" dirty="0"/>
            </a:br>
            <a:r>
              <a:rPr lang="en-US" dirty="0"/>
              <a:t>To insert a column, place cursor above the column you wish to insert the new column before (you will see a solid downward pointing arrow) click to select the column, right-click for a pop up menu, select Insert and make a selection from the submenu.</a:t>
            </a:r>
            <a:br>
              <a:rPr lang="en-US" dirty="0"/>
            </a:br>
            <a:r>
              <a:rPr lang="en-US" dirty="0"/>
              <a:t>You can also use the Insert and Delete Rows and Columns tools on the Table Tools Layout tab to perform these actions.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Highlight the Text Color in a Cell, Column or Row (for emphasis):</a:t>
            </a:r>
            <a:br>
              <a:rPr lang="en-US" dirty="0"/>
            </a:br>
            <a:r>
              <a:rPr lang="en-US" dirty="0"/>
              <a:t>Click to select an individual cell or click and drag through the desired column(s) or row(s). From the Home tab, in the Font group, select blue (Accent 1).</a:t>
            </a:r>
          </a:p>
          <a:p>
            <a:pPr>
              <a:lnSpc>
                <a:spcPct val="110000"/>
              </a:lnSpc>
            </a:pPr>
            <a:r>
              <a:rPr lang="en-US" dirty="0"/>
              <a:t>While a table is selected, other formatting options are available on the Table Tools Design and Layout tabs.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 Customize the Default Table Style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: when you insert a table from scratch vs. copy/paste a sample table shown in this template):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1: Insert a table (style defaults to Medium Style 2)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2: Select the top row in the table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3: On the Home tab, click Shape Fill and choose Turquoise, Accent 1</a:t>
            </a:r>
          </a:p>
          <a:p>
            <a:pPr lvl="0">
              <a:lnSpc>
                <a:spcPct val="110000"/>
              </a:lnSpc>
            </a:pPr>
            <a:r>
              <a:rPr lang="en-US" dirty="0"/>
              <a:t>Step 4: On the Layout tab, click Cell Margins</a:t>
            </a:r>
            <a:r>
              <a:rPr lang="en-US" baseline="0" dirty="0"/>
              <a:t> and choose Custom Margins. Change the internal margins, Top and Bottom, to 0.1”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1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EAA-DB96-4F6C-B409-CEA7F9DB4C49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8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615922" y="6389905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02D998C-F637-454D-B53D-A5661293AFA6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40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121" y="304800"/>
            <a:ext cx="9141619" cy="2743200"/>
          </a:xfrm>
        </p:spPr>
        <p:txBody>
          <a:bodyPr anchor="t"/>
          <a:lstStyle>
            <a:lvl1pPr marL="174625" indent="-174625" algn="l">
              <a:defRPr sz="5000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/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0F286A0-B677-45CA-859F-FC55CB7E05F6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81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7BA1-2B30-4216-B715-05EC3F928283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1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BF5A-F5FC-4AC1-AE15-1BADB4C96BD3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41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21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001B-C6D6-47F6-A6C1-A04752E963BA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441" y="1661890"/>
            <a:ext cx="10969943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057400"/>
            <a:ext cx="10969943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92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5C5-CD17-445D-A7B7-215104F4821B}" type="datetime1">
              <a:rPr lang="en-US" smtClean="0"/>
              <a:t>10/5/2021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83B7B-13F4-4EE5-A4C8-704DF346CE56}" type="datetime1">
              <a:rPr lang="en-US" smtClean="0"/>
              <a:t>10/5/2021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49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C703-8EEA-47C7-9C5C-D82714E4A59B}" type="datetime1">
              <a:rPr lang="en-US" smtClean="0"/>
              <a:t>10/5/2021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5056" y="1295401"/>
            <a:ext cx="5314328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05C0-F606-4066-A58F-4D7E4B12F493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95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295400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1676400"/>
            <a:ext cx="5314328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E3C6-56D3-465F-9CE6-CE2E1331751E}" type="datetime1">
              <a:rPr lang="en-US" smtClean="0"/>
              <a:t>10/5/2021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1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9ED6D4-D372-4FBE-B0EB-BF9F02831E62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0211" y="5280659"/>
            <a:ext cx="1197865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247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5056" y="1676399"/>
            <a:ext cx="5314328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5056" y="2057401"/>
            <a:ext cx="5314328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8F17-681A-49BF-8B2E-28BF401D6401}" type="datetime1">
              <a:rPr lang="en-US" smtClean="0"/>
              <a:t>10/5/2021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9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FB73E-9C20-439B-BA47-2B4E1A79EEE3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295400"/>
            <a:ext cx="3412871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EF3D-6A2F-425C-942C-B5009C49E721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295400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1676400"/>
            <a:ext cx="3412871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696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E7FCB-5DC2-4C70-AA41-6CB460B63037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441" y="1133856"/>
            <a:ext cx="10969943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441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7977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6513" y="1676399"/>
            <a:ext cx="3412871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441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7977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6513" y="2057400"/>
            <a:ext cx="3412871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3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295401"/>
            <a:ext cx="7618016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178" y="1295400"/>
            <a:ext cx="3047206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95B-CCEE-4730-95CB-75986F027E87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80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960" y="1295400"/>
            <a:ext cx="3900424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436-263D-43BF-9DF6-A514F5240A11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8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6703854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8F57-AC7D-43BD-B893-953AC0DD302C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78960" y="1295400"/>
            <a:ext cx="3900424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244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B069-1AF8-4869-A7FB-771987BA3FE9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5056" y="1295400"/>
            <a:ext cx="5314328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5056" y="4953000"/>
            <a:ext cx="5314328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210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F619-C82B-46BF-8847-93BE230AB145}" type="datetime1">
              <a:rPr lang="en-US" smtClean="0"/>
              <a:t>10/5/2021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7977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6513" y="1295400"/>
            <a:ext cx="3412871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7977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6513" y="4211392"/>
            <a:ext cx="3412871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1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1CE6FC-FA9A-423E-94C9-523BF4BF62FD}" type="datetime1">
              <a:rPr lang="en-US" smtClean="0"/>
              <a:t>10/5/2021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6739" y="6321203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0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bg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79B7E5-6546-46A6-B7D6-6EC54A9914D0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HP Confidential - Internal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098018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9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 bwMode="black">
          <a:xfrm>
            <a:off x="9766298" y="6043633"/>
            <a:ext cx="1931354" cy="258521"/>
            <a:chOff x="3046414" y="3021011"/>
            <a:chExt cx="6095999" cy="815977"/>
          </a:xfrm>
        </p:grpSpPr>
        <p:sp>
          <p:nvSpPr>
            <p:cNvPr id="11" name="Freeform 5"/>
            <p:cNvSpPr>
              <a:spLocks/>
            </p:cNvSpPr>
            <p:nvPr/>
          </p:nvSpPr>
          <p:spPr bwMode="black">
            <a:xfrm>
              <a:off x="3046414" y="3021011"/>
              <a:ext cx="371475" cy="652464"/>
            </a:xfrm>
            <a:custGeom>
              <a:avLst/>
              <a:gdLst>
                <a:gd name="T0" fmla="*/ 0 w 99"/>
                <a:gd name="T1" fmla="*/ 0 h 172"/>
                <a:gd name="T2" fmla="*/ 18 w 99"/>
                <a:gd name="T3" fmla="*/ 0 h 172"/>
                <a:gd name="T4" fmla="*/ 22 w 99"/>
                <a:gd name="T5" fmla="*/ 1 h 172"/>
                <a:gd name="T6" fmla="*/ 24 w 99"/>
                <a:gd name="T7" fmla="*/ 6 h 172"/>
                <a:gd name="T8" fmla="*/ 24 w 99"/>
                <a:gd name="T9" fmla="*/ 101 h 172"/>
                <a:gd name="T10" fmla="*/ 51 w 99"/>
                <a:gd name="T11" fmla="*/ 74 h 172"/>
                <a:gd name="T12" fmla="*/ 70 w 99"/>
                <a:gd name="T13" fmla="*/ 50 h 172"/>
                <a:gd name="T14" fmla="*/ 88 w 99"/>
                <a:gd name="T15" fmla="*/ 50 h 172"/>
                <a:gd name="T16" fmla="*/ 92 w 99"/>
                <a:gd name="T17" fmla="*/ 54 h 172"/>
                <a:gd name="T18" fmla="*/ 90 w 99"/>
                <a:gd name="T19" fmla="*/ 60 h 172"/>
                <a:gd name="T20" fmla="*/ 83 w 99"/>
                <a:gd name="T21" fmla="*/ 69 h 172"/>
                <a:gd name="T22" fmla="*/ 73 w 99"/>
                <a:gd name="T23" fmla="*/ 81 h 172"/>
                <a:gd name="T24" fmla="*/ 60 w 99"/>
                <a:gd name="T25" fmla="*/ 94 h 172"/>
                <a:gd name="T26" fmla="*/ 45 w 99"/>
                <a:gd name="T27" fmla="*/ 107 h 172"/>
                <a:gd name="T28" fmla="*/ 61 w 99"/>
                <a:gd name="T29" fmla="*/ 122 h 172"/>
                <a:gd name="T30" fmla="*/ 75 w 99"/>
                <a:gd name="T31" fmla="*/ 137 h 172"/>
                <a:gd name="T32" fmla="*/ 88 w 99"/>
                <a:gd name="T33" fmla="*/ 153 h 172"/>
                <a:gd name="T34" fmla="*/ 99 w 99"/>
                <a:gd name="T35" fmla="*/ 172 h 172"/>
                <a:gd name="T36" fmla="*/ 77 w 99"/>
                <a:gd name="T37" fmla="*/ 172 h 172"/>
                <a:gd name="T38" fmla="*/ 72 w 99"/>
                <a:gd name="T39" fmla="*/ 171 h 172"/>
                <a:gd name="T40" fmla="*/ 69 w 99"/>
                <a:gd name="T41" fmla="*/ 167 h 172"/>
                <a:gd name="T42" fmla="*/ 61 w 99"/>
                <a:gd name="T43" fmla="*/ 153 h 172"/>
                <a:gd name="T44" fmla="*/ 50 w 99"/>
                <a:gd name="T45" fmla="*/ 141 h 172"/>
                <a:gd name="T46" fmla="*/ 38 w 99"/>
                <a:gd name="T47" fmla="*/ 128 h 172"/>
                <a:gd name="T48" fmla="*/ 24 w 99"/>
                <a:gd name="T49" fmla="*/ 115 h 172"/>
                <a:gd name="T50" fmla="*/ 24 w 99"/>
                <a:gd name="T51" fmla="*/ 172 h 172"/>
                <a:gd name="T52" fmla="*/ 5 w 99"/>
                <a:gd name="T53" fmla="*/ 172 h 172"/>
                <a:gd name="T54" fmla="*/ 0 w 99"/>
                <a:gd name="T55" fmla="*/ 167 h 172"/>
                <a:gd name="T56" fmla="*/ 0 w 99"/>
                <a:gd name="T5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9" h="17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0"/>
                    <a:pt x="22" y="1"/>
                  </a:cubicBezTo>
                  <a:cubicBezTo>
                    <a:pt x="23" y="2"/>
                    <a:pt x="24" y="4"/>
                    <a:pt x="24" y="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35" y="92"/>
                    <a:pt x="44" y="83"/>
                    <a:pt x="51" y="74"/>
                  </a:cubicBezTo>
                  <a:cubicBezTo>
                    <a:pt x="58" y="66"/>
                    <a:pt x="65" y="58"/>
                    <a:pt x="70" y="50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91" y="50"/>
                    <a:pt x="92" y="52"/>
                    <a:pt x="92" y="54"/>
                  </a:cubicBezTo>
                  <a:cubicBezTo>
                    <a:pt x="92" y="56"/>
                    <a:pt x="91" y="58"/>
                    <a:pt x="90" y="60"/>
                  </a:cubicBezTo>
                  <a:cubicBezTo>
                    <a:pt x="88" y="63"/>
                    <a:pt x="86" y="65"/>
                    <a:pt x="83" y="69"/>
                  </a:cubicBezTo>
                  <a:cubicBezTo>
                    <a:pt x="81" y="73"/>
                    <a:pt x="77" y="77"/>
                    <a:pt x="73" y="81"/>
                  </a:cubicBezTo>
                  <a:cubicBezTo>
                    <a:pt x="69" y="85"/>
                    <a:pt x="65" y="90"/>
                    <a:pt x="60" y="94"/>
                  </a:cubicBezTo>
                  <a:cubicBezTo>
                    <a:pt x="55" y="99"/>
                    <a:pt x="50" y="103"/>
                    <a:pt x="45" y="107"/>
                  </a:cubicBezTo>
                  <a:cubicBezTo>
                    <a:pt x="51" y="112"/>
                    <a:pt x="57" y="117"/>
                    <a:pt x="61" y="122"/>
                  </a:cubicBezTo>
                  <a:cubicBezTo>
                    <a:pt x="66" y="126"/>
                    <a:pt x="71" y="132"/>
                    <a:pt x="75" y="137"/>
                  </a:cubicBezTo>
                  <a:cubicBezTo>
                    <a:pt x="80" y="142"/>
                    <a:pt x="84" y="148"/>
                    <a:pt x="88" y="153"/>
                  </a:cubicBezTo>
                  <a:cubicBezTo>
                    <a:pt x="92" y="159"/>
                    <a:pt x="95" y="166"/>
                    <a:pt x="99" y="172"/>
                  </a:cubicBezTo>
                  <a:cubicBezTo>
                    <a:pt x="77" y="172"/>
                    <a:pt x="77" y="172"/>
                    <a:pt x="77" y="172"/>
                  </a:cubicBezTo>
                  <a:cubicBezTo>
                    <a:pt x="75" y="172"/>
                    <a:pt x="73" y="172"/>
                    <a:pt x="72" y="171"/>
                  </a:cubicBezTo>
                  <a:cubicBezTo>
                    <a:pt x="71" y="170"/>
                    <a:pt x="70" y="169"/>
                    <a:pt x="69" y="167"/>
                  </a:cubicBezTo>
                  <a:cubicBezTo>
                    <a:pt x="67" y="162"/>
                    <a:pt x="64" y="158"/>
                    <a:pt x="61" y="153"/>
                  </a:cubicBezTo>
                  <a:cubicBezTo>
                    <a:pt x="57" y="149"/>
                    <a:pt x="54" y="145"/>
                    <a:pt x="50" y="141"/>
                  </a:cubicBezTo>
                  <a:cubicBezTo>
                    <a:pt x="47" y="137"/>
                    <a:pt x="43" y="132"/>
                    <a:pt x="38" y="128"/>
                  </a:cubicBezTo>
                  <a:cubicBezTo>
                    <a:pt x="34" y="124"/>
                    <a:pt x="29" y="119"/>
                    <a:pt x="24" y="115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2" y="172"/>
                    <a:pt x="0" y="170"/>
                    <a:pt x="0" y="1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black">
            <a:xfrm>
              <a:off x="344487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4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black">
            <a:xfrm>
              <a:off x="3890964" y="3198810"/>
              <a:ext cx="361949" cy="487363"/>
            </a:xfrm>
            <a:custGeom>
              <a:avLst/>
              <a:gdLst>
                <a:gd name="T0" fmla="*/ 24 w 96"/>
                <a:gd name="T1" fmla="*/ 73 h 128"/>
                <a:gd name="T2" fmla="*/ 26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7 w 96"/>
                <a:gd name="T19" fmla="*/ 126 h 128"/>
                <a:gd name="T20" fmla="*/ 54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4 w 96"/>
                <a:gd name="T27" fmla="*/ 94 h 128"/>
                <a:gd name="T28" fmla="*/ 0 w 96"/>
                <a:gd name="T29" fmla="*/ 65 h 128"/>
                <a:gd name="T30" fmla="*/ 4 w 96"/>
                <a:gd name="T31" fmla="*/ 35 h 128"/>
                <a:gd name="T32" fmla="*/ 13 w 96"/>
                <a:gd name="T33" fmla="*/ 15 h 128"/>
                <a:gd name="T34" fmla="*/ 29 w 96"/>
                <a:gd name="T35" fmla="*/ 4 h 128"/>
                <a:gd name="T36" fmla="*/ 51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6 w 96"/>
                <a:gd name="T47" fmla="*/ 63 h 128"/>
                <a:gd name="T48" fmla="*/ 94 w 96"/>
                <a:gd name="T49" fmla="*/ 73 h 128"/>
                <a:gd name="T50" fmla="*/ 24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70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30 w 96"/>
                <a:gd name="T65" fmla="*/ 29 h 128"/>
                <a:gd name="T66" fmla="*/ 25 w 96"/>
                <a:gd name="T67" fmla="*/ 40 h 128"/>
                <a:gd name="T68" fmla="*/ 24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4" y="73"/>
                  </a:moveTo>
                  <a:cubicBezTo>
                    <a:pt x="24" y="80"/>
                    <a:pt x="25" y="85"/>
                    <a:pt x="26" y="90"/>
                  </a:cubicBezTo>
                  <a:cubicBezTo>
                    <a:pt x="27" y="94"/>
                    <a:pt x="29" y="98"/>
                    <a:pt x="31" y="100"/>
                  </a:cubicBezTo>
                  <a:cubicBezTo>
                    <a:pt x="34" y="103"/>
                    <a:pt x="38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6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1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9" y="124"/>
                    <a:pt x="83" y="125"/>
                    <a:pt x="77" y="126"/>
                  </a:cubicBezTo>
                  <a:cubicBezTo>
                    <a:pt x="70" y="127"/>
                    <a:pt x="62" y="128"/>
                    <a:pt x="54" y="128"/>
                  </a:cubicBezTo>
                  <a:cubicBezTo>
                    <a:pt x="45" y="128"/>
                    <a:pt x="37" y="127"/>
                    <a:pt x="30" y="125"/>
                  </a:cubicBezTo>
                  <a:cubicBezTo>
                    <a:pt x="23" y="122"/>
                    <a:pt x="18" y="119"/>
                    <a:pt x="13" y="114"/>
                  </a:cubicBezTo>
                  <a:cubicBezTo>
                    <a:pt x="9" y="109"/>
                    <a:pt x="6" y="102"/>
                    <a:pt x="4" y="94"/>
                  </a:cubicBezTo>
                  <a:cubicBezTo>
                    <a:pt x="2" y="86"/>
                    <a:pt x="0" y="76"/>
                    <a:pt x="0" y="65"/>
                  </a:cubicBezTo>
                  <a:cubicBezTo>
                    <a:pt x="0" y="53"/>
                    <a:pt x="2" y="43"/>
                    <a:pt x="4" y="35"/>
                  </a:cubicBezTo>
                  <a:cubicBezTo>
                    <a:pt x="6" y="27"/>
                    <a:pt x="9" y="20"/>
                    <a:pt x="13" y="15"/>
                  </a:cubicBezTo>
                  <a:cubicBezTo>
                    <a:pt x="17" y="10"/>
                    <a:pt x="23" y="6"/>
                    <a:pt x="29" y="4"/>
                  </a:cubicBezTo>
                  <a:cubicBezTo>
                    <a:pt x="35" y="1"/>
                    <a:pt x="42" y="0"/>
                    <a:pt x="51" y="0"/>
                  </a:cubicBezTo>
                  <a:cubicBezTo>
                    <a:pt x="60" y="0"/>
                    <a:pt x="68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1" y="19"/>
                    <a:pt x="93" y="25"/>
                    <a:pt x="94" y="31"/>
                  </a:cubicBezTo>
                  <a:cubicBezTo>
                    <a:pt x="96" y="37"/>
                    <a:pt x="96" y="43"/>
                    <a:pt x="96" y="50"/>
                  </a:cubicBezTo>
                  <a:cubicBezTo>
                    <a:pt x="96" y="55"/>
                    <a:pt x="96" y="59"/>
                    <a:pt x="96" y="63"/>
                  </a:cubicBezTo>
                  <a:cubicBezTo>
                    <a:pt x="95" y="68"/>
                    <a:pt x="94" y="71"/>
                    <a:pt x="94" y="73"/>
                  </a:cubicBezTo>
                  <a:lnTo>
                    <a:pt x="24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70" y="26"/>
                  </a:cubicBezTo>
                  <a:cubicBezTo>
                    <a:pt x="67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2" y="25"/>
                    <a:pt x="30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4" y="50"/>
                    <a:pt x="24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black">
            <a:xfrm>
              <a:off x="4327526" y="3201985"/>
              <a:ext cx="398462" cy="627062"/>
            </a:xfrm>
            <a:custGeom>
              <a:avLst/>
              <a:gdLst>
                <a:gd name="T0" fmla="*/ 61 w 106"/>
                <a:gd name="T1" fmla="*/ 126 h 165"/>
                <a:gd name="T2" fmla="*/ 44 w 106"/>
                <a:gd name="T3" fmla="*/ 123 h 165"/>
                <a:gd name="T4" fmla="*/ 32 w 106"/>
                <a:gd name="T5" fmla="*/ 118 h 165"/>
                <a:gd name="T6" fmla="*/ 32 w 106"/>
                <a:gd name="T7" fmla="*/ 165 h 165"/>
                <a:gd name="T8" fmla="*/ 14 w 106"/>
                <a:gd name="T9" fmla="*/ 165 h 165"/>
                <a:gd name="T10" fmla="*/ 8 w 106"/>
                <a:gd name="T11" fmla="*/ 160 h 165"/>
                <a:gd name="T12" fmla="*/ 8 w 106"/>
                <a:gd name="T13" fmla="*/ 79 h 165"/>
                <a:gd name="T14" fmla="*/ 8 w 106"/>
                <a:gd name="T15" fmla="*/ 51 h 165"/>
                <a:gd name="T16" fmla="*/ 9 w 106"/>
                <a:gd name="T17" fmla="*/ 22 h 165"/>
                <a:gd name="T18" fmla="*/ 5 w 106"/>
                <a:gd name="T19" fmla="*/ 22 h 165"/>
                <a:gd name="T20" fmla="*/ 0 w 106"/>
                <a:gd name="T21" fmla="*/ 17 h 165"/>
                <a:gd name="T22" fmla="*/ 0 w 106"/>
                <a:gd name="T23" fmla="*/ 5 h 165"/>
                <a:gd name="T24" fmla="*/ 9 w 106"/>
                <a:gd name="T25" fmla="*/ 3 h 165"/>
                <a:gd name="T26" fmla="*/ 21 w 106"/>
                <a:gd name="T27" fmla="*/ 2 h 165"/>
                <a:gd name="T28" fmla="*/ 34 w 106"/>
                <a:gd name="T29" fmla="*/ 1 h 165"/>
                <a:gd name="T30" fmla="*/ 47 w 106"/>
                <a:gd name="T31" fmla="*/ 0 h 165"/>
                <a:gd name="T32" fmla="*/ 74 w 106"/>
                <a:gd name="T33" fmla="*/ 3 h 165"/>
                <a:gd name="T34" fmla="*/ 92 w 106"/>
                <a:gd name="T35" fmla="*/ 14 h 165"/>
                <a:gd name="T36" fmla="*/ 102 w 106"/>
                <a:gd name="T37" fmla="*/ 33 h 165"/>
                <a:gd name="T38" fmla="*/ 106 w 106"/>
                <a:gd name="T39" fmla="*/ 63 h 165"/>
                <a:gd name="T40" fmla="*/ 95 w 106"/>
                <a:gd name="T41" fmla="*/ 111 h 165"/>
                <a:gd name="T42" fmla="*/ 61 w 106"/>
                <a:gd name="T43" fmla="*/ 126 h 165"/>
                <a:gd name="T44" fmla="*/ 54 w 106"/>
                <a:gd name="T45" fmla="*/ 107 h 165"/>
                <a:gd name="T46" fmla="*/ 66 w 106"/>
                <a:gd name="T47" fmla="*/ 105 h 165"/>
                <a:gd name="T48" fmla="*/ 75 w 106"/>
                <a:gd name="T49" fmla="*/ 98 h 165"/>
                <a:gd name="T50" fmla="*/ 80 w 106"/>
                <a:gd name="T51" fmla="*/ 84 h 165"/>
                <a:gd name="T52" fmla="*/ 81 w 106"/>
                <a:gd name="T53" fmla="*/ 63 h 165"/>
                <a:gd name="T54" fmla="*/ 80 w 106"/>
                <a:gd name="T55" fmla="*/ 43 h 165"/>
                <a:gd name="T56" fmla="*/ 75 w 106"/>
                <a:gd name="T57" fmla="*/ 29 h 165"/>
                <a:gd name="T58" fmla="*/ 64 w 106"/>
                <a:gd name="T59" fmla="*/ 22 h 165"/>
                <a:gd name="T60" fmla="*/ 47 w 106"/>
                <a:gd name="T61" fmla="*/ 19 h 165"/>
                <a:gd name="T62" fmla="*/ 40 w 106"/>
                <a:gd name="T63" fmla="*/ 20 h 165"/>
                <a:gd name="T64" fmla="*/ 32 w 106"/>
                <a:gd name="T65" fmla="*/ 20 h 165"/>
                <a:gd name="T66" fmla="*/ 32 w 106"/>
                <a:gd name="T67" fmla="*/ 102 h 165"/>
                <a:gd name="T68" fmla="*/ 42 w 106"/>
                <a:gd name="T69" fmla="*/ 105 h 165"/>
                <a:gd name="T70" fmla="*/ 54 w 106"/>
                <a:gd name="T71" fmla="*/ 10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6" h="165">
                  <a:moveTo>
                    <a:pt x="61" y="126"/>
                  </a:moveTo>
                  <a:cubicBezTo>
                    <a:pt x="54" y="126"/>
                    <a:pt x="48" y="125"/>
                    <a:pt x="44" y="123"/>
                  </a:cubicBezTo>
                  <a:cubicBezTo>
                    <a:pt x="39" y="122"/>
                    <a:pt x="35" y="120"/>
                    <a:pt x="32" y="118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0" y="165"/>
                    <a:pt x="8" y="163"/>
                    <a:pt x="8" y="160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70"/>
                    <a:pt x="8" y="60"/>
                    <a:pt x="8" y="51"/>
                  </a:cubicBezTo>
                  <a:cubicBezTo>
                    <a:pt x="8" y="41"/>
                    <a:pt x="9" y="31"/>
                    <a:pt x="9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2" y="22"/>
                    <a:pt x="0" y="20"/>
                    <a:pt x="0" y="17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5" y="4"/>
                    <a:pt x="9" y="3"/>
                  </a:cubicBezTo>
                  <a:cubicBezTo>
                    <a:pt x="13" y="3"/>
                    <a:pt x="16" y="2"/>
                    <a:pt x="21" y="2"/>
                  </a:cubicBezTo>
                  <a:cubicBezTo>
                    <a:pt x="25" y="2"/>
                    <a:pt x="29" y="1"/>
                    <a:pt x="34" y="1"/>
                  </a:cubicBezTo>
                  <a:cubicBezTo>
                    <a:pt x="38" y="1"/>
                    <a:pt x="43" y="0"/>
                    <a:pt x="47" y="0"/>
                  </a:cubicBezTo>
                  <a:cubicBezTo>
                    <a:pt x="57" y="0"/>
                    <a:pt x="66" y="1"/>
                    <a:pt x="74" y="3"/>
                  </a:cubicBezTo>
                  <a:cubicBezTo>
                    <a:pt x="81" y="5"/>
                    <a:pt x="87" y="9"/>
                    <a:pt x="92" y="14"/>
                  </a:cubicBezTo>
                  <a:cubicBezTo>
                    <a:pt x="97" y="18"/>
                    <a:pt x="100" y="25"/>
                    <a:pt x="102" y="33"/>
                  </a:cubicBezTo>
                  <a:cubicBezTo>
                    <a:pt x="105" y="41"/>
                    <a:pt x="106" y="51"/>
                    <a:pt x="106" y="63"/>
                  </a:cubicBezTo>
                  <a:cubicBezTo>
                    <a:pt x="106" y="84"/>
                    <a:pt x="102" y="100"/>
                    <a:pt x="95" y="111"/>
                  </a:cubicBezTo>
                  <a:cubicBezTo>
                    <a:pt x="87" y="121"/>
                    <a:pt x="76" y="126"/>
                    <a:pt x="61" y="126"/>
                  </a:cubicBezTo>
                  <a:close/>
                  <a:moveTo>
                    <a:pt x="54" y="107"/>
                  </a:moveTo>
                  <a:cubicBezTo>
                    <a:pt x="59" y="107"/>
                    <a:pt x="63" y="106"/>
                    <a:pt x="66" y="105"/>
                  </a:cubicBezTo>
                  <a:cubicBezTo>
                    <a:pt x="70" y="103"/>
                    <a:pt x="73" y="101"/>
                    <a:pt x="75" y="98"/>
                  </a:cubicBezTo>
                  <a:cubicBezTo>
                    <a:pt x="77" y="94"/>
                    <a:pt x="79" y="90"/>
                    <a:pt x="80" y="84"/>
                  </a:cubicBezTo>
                  <a:cubicBezTo>
                    <a:pt x="81" y="78"/>
                    <a:pt x="81" y="71"/>
                    <a:pt x="81" y="63"/>
                  </a:cubicBezTo>
                  <a:cubicBezTo>
                    <a:pt x="81" y="55"/>
                    <a:pt x="81" y="48"/>
                    <a:pt x="80" y="43"/>
                  </a:cubicBezTo>
                  <a:cubicBezTo>
                    <a:pt x="79" y="37"/>
                    <a:pt x="77" y="33"/>
                    <a:pt x="75" y="29"/>
                  </a:cubicBezTo>
                  <a:cubicBezTo>
                    <a:pt x="72" y="26"/>
                    <a:pt x="69" y="23"/>
                    <a:pt x="64" y="22"/>
                  </a:cubicBezTo>
                  <a:cubicBezTo>
                    <a:pt x="60" y="20"/>
                    <a:pt x="54" y="19"/>
                    <a:pt x="47" y="19"/>
                  </a:cubicBezTo>
                  <a:cubicBezTo>
                    <a:pt x="45" y="19"/>
                    <a:pt x="43" y="19"/>
                    <a:pt x="40" y="20"/>
                  </a:cubicBezTo>
                  <a:cubicBezTo>
                    <a:pt x="37" y="20"/>
                    <a:pt x="34" y="20"/>
                    <a:pt x="32" y="20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5" y="103"/>
                    <a:pt x="39" y="104"/>
                    <a:pt x="42" y="105"/>
                  </a:cubicBezTo>
                  <a:cubicBezTo>
                    <a:pt x="45" y="106"/>
                    <a:pt x="49" y="107"/>
                    <a:pt x="54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black">
            <a:xfrm>
              <a:off x="5006974" y="3206748"/>
              <a:ext cx="236539" cy="466723"/>
            </a:xfrm>
            <a:custGeom>
              <a:avLst/>
              <a:gdLst>
                <a:gd name="T0" fmla="*/ 55 w 63"/>
                <a:gd name="T1" fmla="*/ 0 h 123"/>
                <a:gd name="T2" fmla="*/ 62 w 63"/>
                <a:gd name="T3" fmla="*/ 2 h 123"/>
                <a:gd name="T4" fmla="*/ 63 w 63"/>
                <a:gd name="T5" fmla="*/ 6 h 123"/>
                <a:gd name="T6" fmla="*/ 63 w 63"/>
                <a:gd name="T7" fmla="*/ 22 h 123"/>
                <a:gd name="T8" fmla="*/ 60 w 63"/>
                <a:gd name="T9" fmla="*/ 22 h 123"/>
                <a:gd name="T10" fmla="*/ 57 w 63"/>
                <a:gd name="T11" fmla="*/ 22 h 123"/>
                <a:gd name="T12" fmla="*/ 39 w 63"/>
                <a:gd name="T13" fmla="*/ 25 h 123"/>
                <a:gd name="T14" fmla="*/ 24 w 63"/>
                <a:gd name="T15" fmla="*/ 36 h 123"/>
                <a:gd name="T16" fmla="*/ 24 w 63"/>
                <a:gd name="T17" fmla="*/ 123 h 123"/>
                <a:gd name="T18" fmla="*/ 5 w 63"/>
                <a:gd name="T19" fmla="*/ 123 h 123"/>
                <a:gd name="T20" fmla="*/ 0 w 63"/>
                <a:gd name="T21" fmla="*/ 118 h 123"/>
                <a:gd name="T22" fmla="*/ 0 w 63"/>
                <a:gd name="T23" fmla="*/ 1 h 123"/>
                <a:gd name="T24" fmla="*/ 14 w 63"/>
                <a:gd name="T25" fmla="*/ 1 h 123"/>
                <a:gd name="T26" fmla="*/ 19 w 63"/>
                <a:gd name="T27" fmla="*/ 2 h 123"/>
                <a:gd name="T28" fmla="*/ 21 w 63"/>
                <a:gd name="T29" fmla="*/ 7 h 123"/>
                <a:gd name="T30" fmla="*/ 22 w 63"/>
                <a:gd name="T31" fmla="*/ 18 h 123"/>
                <a:gd name="T32" fmla="*/ 36 w 63"/>
                <a:gd name="T33" fmla="*/ 6 h 123"/>
                <a:gd name="T34" fmla="*/ 55 w 63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123">
                  <a:moveTo>
                    <a:pt x="55" y="0"/>
                  </a:moveTo>
                  <a:cubicBezTo>
                    <a:pt x="58" y="0"/>
                    <a:pt x="60" y="1"/>
                    <a:pt x="62" y="2"/>
                  </a:cubicBezTo>
                  <a:cubicBezTo>
                    <a:pt x="63" y="3"/>
                    <a:pt x="63" y="4"/>
                    <a:pt x="63" y="6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0" y="22"/>
                    <a:pt x="44" y="23"/>
                    <a:pt x="39" y="25"/>
                  </a:cubicBezTo>
                  <a:cubicBezTo>
                    <a:pt x="34" y="27"/>
                    <a:pt x="29" y="31"/>
                    <a:pt x="24" y="36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5" y="123"/>
                    <a:pt x="5" y="123"/>
                    <a:pt x="5" y="123"/>
                  </a:cubicBezTo>
                  <a:cubicBezTo>
                    <a:pt x="2" y="123"/>
                    <a:pt x="0" y="121"/>
                    <a:pt x="0" y="1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1"/>
                    <a:pt x="18" y="2"/>
                    <a:pt x="19" y="2"/>
                  </a:cubicBezTo>
                  <a:cubicBezTo>
                    <a:pt x="20" y="3"/>
                    <a:pt x="21" y="5"/>
                    <a:pt x="21" y="7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6" y="13"/>
                    <a:pt x="30" y="9"/>
                    <a:pt x="36" y="6"/>
                  </a:cubicBezTo>
                  <a:cubicBezTo>
                    <a:pt x="42" y="2"/>
                    <a:pt x="48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black">
            <a:xfrm>
              <a:off x="5295902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2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7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30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3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4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8 w 96"/>
                <a:gd name="T63" fmla="*/ 21 h 128"/>
                <a:gd name="T64" fmla="*/ 29 w 96"/>
                <a:gd name="T65" fmla="*/ 29 h 128"/>
                <a:gd name="T66" fmla="*/ 25 w 96"/>
                <a:gd name="T67" fmla="*/ 40 h 128"/>
                <a:gd name="T68" fmla="*/ 23 w 96"/>
                <a:gd name="T69" fmla="*/ 56 h 128"/>
                <a:gd name="T70" fmla="*/ 74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4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4" y="103"/>
                    <a:pt x="37" y="105"/>
                    <a:pt x="42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5" y="107"/>
                    <a:pt x="87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70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30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9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9" y="20"/>
                    <a:pt x="13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5" y="1"/>
                    <a:pt x="42" y="0"/>
                    <a:pt x="50" y="0"/>
                  </a:cubicBezTo>
                  <a:cubicBezTo>
                    <a:pt x="60" y="0"/>
                    <a:pt x="67" y="2"/>
                    <a:pt x="73" y="4"/>
                  </a:cubicBezTo>
                  <a:cubicBezTo>
                    <a:pt x="79" y="7"/>
                    <a:pt x="84" y="10"/>
                    <a:pt x="87" y="15"/>
                  </a:cubicBezTo>
                  <a:cubicBezTo>
                    <a:pt x="90" y="19"/>
                    <a:pt x="93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6" y="59"/>
                    <a:pt x="95" y="63"/>
                  </a:cubicBezTo>
                  <a:cubicBezTo>
                    <a:pt x="95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4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3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6" y="19"/>
                    <a:pt x="41" y="19"/>
                    <a:pt x="38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6" y="36"/>
                    <a:pt x="25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4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black">
            <a:xfrm>
              <a:off x="5746750" y="3040059"/>
              <a:ext cx="109537" cy="633412"/>
            </a:xfrm>
            <a:custGeom>
              <a:avLst/>
              <a:gdLst>
                <a:gd name="T0" fmla="*/ 15 w 29"/>
                <a:gd name="T1" fmla="*/ 26 h 167"/>
                <a:gd name="T2" fmla="*/ 3 w 29"/>
                <a:gd name="T3" fmla="*/ 23 h 167"/>
                <a:gd name="T4" fmla="*/ 0 w 29"/>
                <a:gd name="T5" fmla="*/ 13 h 167"/>
                <a:gd name="T6" fmla="*/ 3 w 29"/>
                <a:gd name="T7" fmla="*/ 3 h 167"/>
                <a:gd name="T8" fmla="*/ 15 w 29"/>
                <a:gd name="T9" fmla="*/ 0 h 167"/>
                <a:gd name="T10" fmla="*/ 26 w 29"/>
                <a:gd name="T11" fmla="*/ 3 h 167"/>
                <a:gd name="T12" fmla="*/ 29 w 29"/>
                <a:gd name="T13" fmla="*/ 13 h 167"/>
                <a:gd name="T14" fmla="*/ 26 w 29"/>
                <a:gd name="T15" fmla="*/ 23 h 167"/>
                <a:gd name="T16" fmla="*/ 15 w 29"/>
                <a:gd name="T17" fmla="*/ 26 h 167"/>
                <a:gd name="T18" fmla="*/ 27 w 29"/>
                <a:gd name="T19" fmla="*/ 167 h 167"/>
                <a:gd name="T20" fmla="*/ 8 w 29"/>
                <a:gd name="T21" fmla="*/ 167 h 167"/>
                <a:gd name="T22" fmla="*/ 3 w 29"/>
                <a:gd name="T23" fmla="*/ 162 h 167"/>
                <a:gd name="T24" fmla="*/ 3 w 29"/>
                <a:gd name="T25" fmla="*/ 45 h 167"/>
                <a:gd name="T26" fmla="*/ 21 w 29"/>
                <a:gd name="T27" fmla="*/ 45 h 167"/>
                <a:gd name="T28" fmla="*/ 27 w 29"/>
                <a:gd name="T29" fmla="*/ 51 h 167"/>
                <a:gd name="T30" fmla="*/ 27 w 29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67">
                  <a:moveTo>
                    <a:pt x="15" y="26"/>
                  </a:moveTo>
                  <a:cubicBezTo>
                    <a:pt x="9" y="26"/>
                    <a:pt x="5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5" y="1"/>
                    <a:pt x="9" y="0"/>
                    <a:pt x="15" y="0"/>
                  </a:cubicBezTo>
                  <a:cubicBezTo>
                    <a:pt x="20" y="0"/>
                    <a:pt x="23" y="1"/>
                    <a:pt x="26" y="3"/>
                  </a:cubicBezTo>
                  <a:cubicBezTo>
                    <a:pt x="28" y="5"/>
                    <a:pt x="29" y="8"/>
                    <a:pt x="29" y="13"/>
                  </a:cubicBezTo>
                  <a:cubicBezTo>
                    <a:pt x="29" y="18"/>
                    <a:pt x="28" y="21"/>
                    <a:pt x="26" y="23"/>
                  </a:cubicBezTo>
                  <a:cubicBezTo>
                    <a:pt x="23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4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black">
            <a:xfrm>
              <a:off x="5961062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1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7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3" y="22"/>
                    <a:pt x="58" y="20"/>
                    <a:pt x="52" y="20"/>
                  </a:cubicBezTo>
                  <a:cubicBezTo>
                    <a:pt x="45" y="20"/>
                    <a:pt x="39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black">
            <a:xfrm>
              <a:off x="6400799" y="3209923"/>
              <a:ext cx="379414" cy="463551"/>
            </a:xfrm>
            <a:custGeom>
              <a:avLst/>
              <a:gdLst>
                <a:gd name="T0" fmla="*/ 43 w 101"/>
                <a:gd name="T1" fmla="*/ 122 h 122"/>
                <a:gd name="T2" fmla="*/ 38 w 101"/>
                <a:gd name="T3" fmla="*/ 121 h 122"/>
                <a:gd name="T4" fmla="*/ 36 w 101"/>
                <a:gd name="T5" fmla="*/ 117 h 122"/>
                <a:gd name="T6" fmla="*/ 13 w 101"/>
                <a:gd name="T7" fmla="*/ 59 h 122"/>
                <a:gd name="T8" fmla="*/ 0 w 101"/>
                <a:gd name="T9" fmla="*/ 0 h 122"/>
                <a:gd name="T10" fmla="*/ 20 w 101"/>
                <a:gd name="T11" fmla="*/ 0 h 122"/>
                <a:gd name="T12" fmla="*/ 25 w 101"/>
                <a:gd name="T13" fmla="*/ 6 h 122"/>
                <a:gd name="T14" fmla="*/ 29 w 101"/>
                <a:gd name="T15" fmla="*/ 30 h 122"/>
                <a:gd name="T16" fmla="*/ 35 w 101"/>
                <a:gd name="T17" fmla="*/ 55 h 122"/>
                <a:gd name="T18" fmla="*/ 43 w 101"/>
                <a:gd name="T19" fmla="*/ 79 h 122"/>
                <a:gd name="T20" fmla="*/ 51 w 101"/>
                <a:gd name="T21" fmla="*/ 101 h 122"/>
                <a:gd name="T22" fmla="*/ 60 w 101"/>
                <a:gd name="T23" fmla="*/ 78 h 122"/>
                <a:gd name="T24" fmla="*/ 67 w 101"/>
                <a:gd name="T25" fmla="*/ 52 h 122"/>
                <a:gd name="T26" fmla="*/ 74 w 101"/>
                <a:gd name="T27" fmla="*/ 25 h 122"/>
                <a:gd name="T28" fmla="*/ 78 w 101"/>
                <a:gd name="T29" fmla="*/ 0 h 122"/>
                <a:gd name="T30" fmla="*/ 96 w 101"/>
                <a:gd name="T31" fmla="*/ 0 h 122"/>
                <a:gd name="T32" fmla="*/ 101 w 101"/>
                <a:gd name="T33" fmla="*/ 5 h 122"/>
                <a:gd name="T34" fmla="*/ 100 w 101"/>
                <a:gd name="T35" fmla="*/ 11 h 122"/>
                <a:gd name="T36" fmla="*/ 99 w 101"/>
                <a:gd name="T37" fmla="*/ 19 h 122"/>
                <a:gd name="T38" fmla="*/ 85 w 101"/>
                <a:gd name="T39" fmla="*/ 70 h 122"/>
                <a:gd name="T40" fmla="*/ 64 w 101"/>
                <a:gd name="T41" fmla="*/ 122 h 122"/>
                <a:gd name="T42" fmla="*/ 43 w 101"/>
                <a:gd name="T43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1" h="122">
                  <a:moveTo>
                    <a:pt x="43" y="122"/>
                  </a:moveTo>
                  <a:cubicBezTo>
                    <a:pt x="41" y="122"/>
                    <a:pt x="39" y="122"/>
                    <a:pt x="38" y="121"/>
                  </a:cubicBezTo>
                  <a:cubicBezTo>
                    <a:pt x="38" y="120"/>
                    <a:pt x="37" y="119"/>
                    <a:pt x="36" y="117"/>
                  </a:cubicBezTo>
                  <a:cubicBezTo>
                    <a:pt x="27" y="98"/>
                    <a:pt x="20" y="79"/>
                    <a:pt x="13" y="59"/>
                  </a:cubicBezTo>
                  <a:cubicBezTo>
                    <a:pt x="7" y="40"/>
                    <a:pt x="2" y="2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5" y="2"/>
                    <a:pt x="25" y="6"/>
                  </a:cubicBezTo>
                  <a:cubicBezTo>
                    <a:pt x="26" y="13"/>
                    <a:pt x="28" y="21"/>
                    <a:pt x="29" y="30"/>
                  </a:cubicBezTo>
                  <a:cubicBezTo>
                    <a:pt x="31" y="38"/>
                    <a:pt x="33" y="46"/>
                    <a:pt x="35" y="55"/>
                  </a:cubicBezTo>
                  <a:cubicBezTo>
                    <a:pt x="38" y="63"/>
                    <a:pt x="40" y="71"/>
                    <a:pt x="43" y="79"/>
                  </a:cubicBezTo>
                  <a:cubicBezTo>
                    <a:pt x="45" y="87"/>
                    <a:pt x="48" y="95"/>
                    <a:pt x="51" y="101"/>
                  </a:cubicBezTo>
                  <a:cubicBezTo>
                    <a:pt x="54" y="95"/>
                    <a:pt x="57" y="87"/>
                    <a:pt x="60" y="78"/>
                  </a:cubicBezTo>
                  <a:cubicBezTo>
                    <a:pt x="63" y="70"/>
                    <a:pt x="65" y="61"/>
                    <a:pt x="67" y="52"/>
                  </a:cubicBezTo>
                  <a:cubicBezTo>
                    <a:pt x="70" y="43"/>
                    <a:pt x="72" y="34"/>
                    <a:pt x="74" y="25"/>
                  </a:cubicBezTo>
                  <a:cubicBezTo>
                    <a:pt x="75" y="16"/>
                    <a:pt x="77" y="8"/>
                    <a:pt x="78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1" y="2"/>
                    <a:pt x="101" y="5"/>
                  </a:cubicBezTo>
                  <a:cubicBezTo>
                    <a:pt x="101" y="7"/>
                    <a:pt x="101" y="9"/>
                    <a:pt x="100" y="11"/>
                  </a:cubicBezTo>
                  <a:cubicBezTo>
                    <a:pt x="100" y="13"/>
                    <a:pt x="100" y="16"/>
                    <a:pt x="99" y="19"/>
                  </a:cubicBezTo>
                  <a:cubicBezTo>
                    <a:pt x="96" y="36"/>
                    <a:pt x="91" y="53"/>
                    <a:pt x="85" y="70"/>
                  </a:cubicBezTo>
                  <a:cubicBezTo>
                    <a:pt x="79" y="88"/>
                    <a:pt x="72" y="105"/>
                    <a:pt x="64" y="122"/>
                  </a:cubicBezTo>
                  <a:lnTo>
                    <a:pt x="43" y="1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black">
            <a:xfrm>
              <a:off x="6840536" y="3198810"/>
              <a:ext cx="360362" cy="487363"/>
            </a:xfrm>
            <a:custGeom>
              <a:avLst/>
              <a:gdLst>
                <a:gd name="T0" fmla="*/ 23 w 96"/>
                <a:gd name="T1" fmla="*/ 73 h 128"/>
                <a:gd name="T2" fmla="*/ 25 w 96"/>
                <a:gd name="T3" fmla="*/ 90 h 128"/>
                <a:gd name="T4" fmla="*/ 31 w 96"/>
                <a:gd name="T5" fmla="*/ 100 h 128"/>
                <a:gd name="T6" fmla="*/ 41 w 96"/>
                <a:gd name="T7" fmla="*/ 107 h 128"/>
                <a:gd name="T8" fmla="*/ 59 w 96"/>
                <a:gd name="T9" fmla="*/ 109 h 128"/>
                <a:gd name="T10" fmla="*/ 76 w 96"/>
                <a:gd name="T11" fmla="*/ 108 h 128"/>
                <a:gd name="T12" fmla="*/ 86 w 96"/>
                <a:gd name="T13" fmla="*/ 107 h 128"/>
                <a:gd name="T14" fmla="*/ 92 w 96"/>
                <a:gd name="T15" fmla="*/ 112 h 128"/>
                <a:gd name="T16" fmla="*/ 92 w 96"/>
                <a:gd name="T17" fmla="*/ 122 h 128"/>
                <a:gd name="T18" fmla="*/ 76 w 96"/>
                <a:gd name="T19" fmla="*/ 126 h 128"/>
                <a:gd name="T20" fmla="*/ 53 w 96"/>
                <a:gd name="T21" fmla="*/ 128 h 128"/>
                <a:gd name="T22" fmla="*/ 29 w 96"/>
                <a:gd name="T23" fmla="*/ 125 h 128"/>
                <a:gd name="T24" fmla="*/ 13 w 96"/>
                <a:gd name="T25" fmla="*/ 114 h 128"/>
                <a:gd name="T26" fmla="*/ 3 w 96"/>
                <a:gd name="T27" fmla="*/ 94 h 128"/>
                <a:gd name="T28" fmla="*/ 0 w 96"/>
                <a:gd name="T29" fmla="*/ 65 h 128"/>
                <a:gd name="T30" fmla="*/ 3 w 96"/>
                <a:gd name="T31" fmla="*/ 35 h 128"/>
                <a:gd name="T32" fmla="*/ 12 w 96"/>
                <a:gd name="T33" fmla="*/ 15 h 128"/>
                <a:gd name="T34" fmla="*/ 28 w 96"/>
                <a:gd name="T35" fmla="*/ 4 h 128"/>
                <a:gd name="T36" fmla="*/ 50 w 96"/>
                <a:gd name="T37" fmla="*/ 0 h 128"/>
                <a:gd name="T38" fmla="*/ 73 w 96"/>
                <a:gd name="T39" fmla="*/ 4 h 128"/>
                <a:gd name="T40" fmla="*/ 87 w 96"/>
                <a:gd name="T41" fmla="*/ 15 h 128"/>
                <a:gd name="T42" fmla="*/ 94 w 96"/>
                <a:gd name="T43" fmla="*/ 31 h 128"/>
                <a:gd name="T44" fmla="*/ 96 w 96"/>
                <a:gd name="T45" fmla="*/ 50 h 128"/>
                <a:gd name="T46" fmla="*/ 95 w 96"/>
                <a:gd name="T47" fmla="*/ 63 h 128"/>
                <a:gd name="T48" fmla="*/ 93 w 96"/>
                <a:gd name="T49" fmla="*/ 73 h 128"/>
                <a:gd name="T50" fmla="*/ 23 w 96"/>
                <a:gd name="T51" fmla="*/ 73 h 128"/>
                <a:gd name="T52" fmla="*/ 73 w 96"/>
                <a:gd name="T53" fmla="*/ 56 h 128"/>
                <a:gd name="T54" fmla="*/ 74 w 96"/>
                <a:gd name="T55" fmla="*/ 53 h 128"/>
                <a:gd name="T56" fmla="*/ 74 w 96"/>
                <a:gd name="T57" fmla="*/ 49 h 128"/>
                <a:gd name="T58" fmla="*/ 69 w 96"/>
                <a:gd name="T59" fmla="*/ 26 h 128"/>
                <a:gd name="T60" fmla="*/ 51 w 96"/>
                <a:gd name="T61" fmla="*/ 19 h 128"/>
                <a:gd name="T62" fmla="*/ 37 w 96"/>
                <a:gd name="T63" fmla="*/ 21 h 128"/>
                <a:gd name="T64" fmla="*/ 29 w 96"/>
                <a:gd name="T65" fmla="*/ 29 h 128"/>
                <a:gd name="T66" fmla="*/ 24 w 96"/>
                <a:gd name="T67" fmla="*/ 40 h 128"/>
                <a:gd name="T68" fmla="*/ 23 w 96"/>
                <a:gd name="T69" fmla="*/ 56 h 128"/>
                <a:gd name="T70" fmla="*/ 73 w 96"/>
                <a:gd name="T71" fmla="*/ 5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28">
                  <a:moveTo>
                    <a:pt x="23" y="73"/>
                  </a:moveTo>
                  <a:cubicBezTo>
                    <a:pt x="23" y="80"/>
                    <a:pt x="24" y="85"/>
                    <a:pt x="25" y="90"/>
                  </a:cubicBezTo>
                  <a:cubicBezTo>
                    <a:pt x="26" y="94"/>
                    <a:pt x="28" y="98"/>
                    <a:pt x="31" y="100"/>
                  </a:cubicBezTo>
                  <a:cubicBezTo>
                    <a:pt x="33" y="103"/>
                    <a:pt x="37" y="105"/>
                    <a:pt x="41" y="107"/>
                  </a:cubicBezTo>
                  <a:cubicBezTo>
                    <a:pt x="46" y="108"/>
                    <a:pt x="52" y="109"/>
                    <a:pt x="59" y="109"/>
                  </a:cubicBezTo>
                  <a:cubicBezTo>
                    <a:pt x="65" y="109"/>
                    <a:pt x="71" y="108"/>
                    <a:pt x="76" y="108"/>
                  </a:cubicBezTo>
                  <a:cubicBezTo>
                    <a:pt x="81" y="107"/>
                    <a:pt x="84" y="107"/>
                    <a:pt x="86" y="107"/>
                  </a:cubicBezTo>
                  <a:cubicBezTo>
                    <a:pt x="90" y="107"/>
                    <a:pt x="92" y="108"/>
                    <a:pt x="92" y="11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88" y="124"/>
                    <a:pt x="83" y="125"/>
                    <a:pt x="76" y="126"/>
                  </a:cubicBezTo>
                  <a:cubicBezTo>
                    <a:pt x="69" y="127"/>
                    <a:pt x="62" y="128"/>
                    <a:pt x="53" y="128"/>
                  </a:cubicBezTo>
                  <a:cubicBezTo>
                    <a:pt x="44" y="128"/>
                    <a:pt x="36" y="127"/>
                    <a:pt x="29" y="125"/>
                  </a:cubicBezTo>
                  <a:cubicBezTo>
                    <a:pt x="23" y="122"/>
                    <a:pt x="17" y="119"/>
                    <a:pt x="13" y="114"/>
                  </a:cubicBezTo>
                  <a:cubicBezTo>
                    <a:pt x="8" y="109"/>
                    <a:pt x="5" y="102"/>
                    <a:pt x="3" y="94"/>
                  </a:cubicBezTo>
                  <a:cubicBezTo>
                    <a:pt x="1" y="86"/>
                    <a:pt x="0" y="76"/>
                    <a:pt x="0" y="65"/>
                  </a:cubicBezTo>
                  <a:cubicBezTo>
                    <a:pt x="0" y="53"/>
                    <a:pt x="1" y="43"/>
                    <a:pt x="3" y="35"/>
                  </a:cubicBezTo>
                  <a:cubicBezTo>
                    <a:pt x="5" y="27"/>
                    <a:pt x="8" y="20"/>
                    <a:pt x="12" y="15"/>
                  </a:cubicBezTo>
                  <a:cubicBezTo>
                    <a:pt x="17" y="10"/>
                    <a:pt x="22" y="6"/>
                    <a:pt x="28" y="4"/>
                  </a:cubicBezTo>
                  <a:cubicBezTo>
                    <a:pt x="34" y="1"/>
                    <a:pt x="42" y="0"/>
                    <a:pt x="50" y="0"/>
                  </a:cubicBezTo>
                  <a:cubicBezTo>
                    <a:pt x="59" y="0"/>
                    <a:pt x="67" y="2"/>
                    <a:pt x="73" y="4"/>
                  </a:cubicBezTo>
                  <a:cubicBezTo>
                    <a:pt x="79" y="7"/>
                    <a:pt x="83" y="10"/>
                    <a:pt x="87" y="15"/>
                  </a:cubicBezTo>
                  <a:cubicBezTo>
                    <a:pt x="90" y="19"/>
                    <a:pt x="92" y="25"/>
                    <a:pt x="94" y="31"/>
                  </a:cubicBezTo>
                  <a:cubicBezTo>
                    <a:pt x="95" y="37"/>
                    <a:pt x="96" y="43"/>
                    <a:pt x="96" y="50"/>
                  </a:cubicBezTo>
                  <a:cubicBezTo>
                    <a:pt x="96" y="55"/>
                    <a:pt x="95" y="59"/>
                    <a:pt x="95" y="63"/>
                  </a:cubicBezTo>
                  <a:cubicBezTo>
                    <a:pt x="94" y="68"/>
                    <a:pt x="94" y="71"/>
                    <a:pt x="93" y="73"/>
                  </a:cubicBezTo>
                  <a:lnTo>
                    <a:pt x="23" y="73"/>
                  </a:lnTo>
                  <a:close/>
                  <a:moveTo>
                    <a:pt x="73" y="56"/>
                  </a:moveTo>
                  <a:cubicBezTo>
                    <a:pt x="74" y="55"/>
                    <a:pt x="74" y="53"/>
                    <a:pt x="74" y="53"/>
                  </a:cubicBezTo>
                  <a:cubicBezTo>
                    <a:pt x="74" y="52"/>
                    <a:pt x="74" y="51"/>
                    <a:pt x="74" y="49"/>
                  </a:cubicBezTo>
                  <a:cubicBezTo>
                    <a:pt x="74" y="39"/>
                    <a:pt x="72" y="32"/>
                    <a:pt x="69" y="26"/>
                  </a:cubicBezTo>
                  <a:cubicBezTo>
                    <a:pt x="66" y="21"/>
                    <a:pt x="60" y="19"/>
                    <a:pt x="51" y="19"/>
                  </a:cubicBezTo>
                  <a:cubicBezTo>
                    <a:pt x="45" y="19"/>
                    <a:pt x="41" y="19"/>
                    <a:pt x="37" y="21"/>
                  </a:cubicBezTo>
                  <a:cubicBezTo>
                    <a:pt x="34" y="23"/>
                    <a:pt x="31" y="25"/>
                    <a:pt x="29" y="29"/>
                  </a:cubicBezTo>
                  <a:cubicBezTo>
                    <a:pt x="27" y="32"/>
                    <a:pt x="25" y="36"/>
                    <a:pt x="24" y="40"/>
                  </a:cubicBezTo>
                  <a:cubicBezTo>
                    <a:pt x="24" y="45"/>
                    <a:pt x="23" y="50"/>
                    <a:pt x="23" y="56"/>
                  </a:cubicBezTo>
                  <a:lnTo>
                    <a:pt x="73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black">
            <a:xfrm>
              <a:off x="7297734" y="3201985"/>
              <a:ext cx="365125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black">
            <a:xfrm>
              <a:off x="7740647" y="3089272"/>
              <a:ext cx="255587" cy="592137"/>
            </a:xfrm>
            <a:custGeom>
              <a:avLst/>
              <a:gdLst>
                <a:gd name="T0" fmla="*/ 68 w 68"/>
                <a:gd name="T1" fmla="*/ 154 h 156"/>
                <a:gd name="T2" fmla="*/ 58 w 68"/>
                <a:gd name="T3" fmla="*/ 156 h 156"/>
                <a:gd name="T4" fmla="*/ 47 w 68"/>
                <a:gd name="T5" fmla="*/ 156 h 156"/>
                <a:gd name="T6" fmla="*/ 22 w 68"/>
                <a:gd name="T7" fmla="*/ 149 h 156"/>
                <a:gd name="T8" fmla="*/ 14 w 68"/>
                <a:gd name="T9" fmla="*/ 125 h 156"/>
                <a:gd name="T10" fmla="*/ 14 w 68"/>
                <a:gd name="T11" fmla="*/ 51 h 156"/>
                <a:gd name="T12" fmla="*/ 6 w 68"/>
                <a:gd name="T13" fmla="*/ 51 h 156"/>
                <a:gd name="T14" fmla="*/ 0 w 68"/>
                <a:gd name="T15" fmla="*/ 46 h 156"/>
                <a:gd name="T16" fmla="*/ 0 w 68"/>
                <a:gd name="T17" fmla="*/ 32 h 156"/>
                <a:gd name="T18" fmla="*/ 15 w 68"/>
                <a:gd name="T19" fmla="*/ 32 h 156"/>
                <a:gd name="T20" fmla="*/ 16 w 68"/>
                <a:gd name="T21" fmla="*/ 0 h 156"/>
                <a:gd name="T22" fmla="*/ 33 w 68"/>
                <a:gd name="T23" fmla="*/ 0 h 156"/>
                <a:gd name="T24" fmla="*/ 39 w 68"/>
                <a:gd name="T25" fmla="*/ 6 h 156"/>
                <a:gd name="T26" fmla="*/ 39 w 68"/>
                <a:gd name="T27" fmla="*/ 32 h 156"/>
                <a:gd name="T28" fmla="*/ 62 w 68"/>
                <a:gd name="T29" fmla="*/ 32 h 156"/>
                <a:gd name="T30" fmla="*/ 66 w 68"/>
                <a:gd name="T31" fmla="*/ 34 h 156"/>
                <a:gd name="T32" fmla="*/ 68 w 68"/>
                <a:gd name="T33" fmla="*/ 38 h 156"/>
                <a:gd name="T34" fmla="*/ 68 w 68"/>
                <a:gd name="T35" fmla="*/ 51 h 156"/>
                <a:gd name="T36" fmla="*/ 39 w 68"/>
                <a:gd name="T37" fmla="*/ 51 h 156"/>
                <a:gd name="T38" fmla="*/ 39 w 68"/>
                <a:gd name="T39" fmla="*/ 123 h 156"/>
                <a:gd name="T40" fmla="*/ 41 w 68"/>
                <a:gd name="T41" fmla="*/ 133 h 156"/>
                <a:gd name="T42" fmla="*/ 49 w 68"/>
                <a:gd name="T43" fmla="*/ 137 h 156"/>
                <a:gd name="T44" fmla="*/ 56 w 68"/>
                <a:gd name="T45" fmla="*/ 137 h 156"/>
                <a:gd name="T46" fmla="*/ 61 w 68"/>
                <a:gd name="T47" fmla="*/ 137 h 156"/>
                <a:gd name="T48" fmla="*/ 68 w 68"/>
                <a:gd name="T49" fmla="*/ 142 h 156"/>
                <a:gd name="T50" fmla="*/ 68 w 68"/>
                <a:gd name="T51" fmla="*/ 154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156">
                  <a:moveTo>
                    <a:pt x="68" y="154"/>
                  </a:moveTo>
                  <a:cubicBezTo>
                    <a:pt x="64" y="155"/>
                    <a:pt x="61" y="155"/>
                    <a:pt x="58" y="156"/>
                  </a:cubicBezTo>
                  <a:cubicBezTo>
                    <a:pt x="54" y="156"/>
                    <a:pt x="51" y="156"/>
                    <a:pt x="47" y="156"/>
                  </a:cubicBezTo>
                  <a:cubicBezTo>
                    <a:pt x="36" y="156"/>
                    <a:pt x="27" y="154"/>
                    <a:pt x="22" y="149"/>
                  </a:cubicBezTo>
                  <a:cubicBezTo>
                    <a:pt x="17" y="144"/>
                    <a:pt x="14" y="136"/>
                    <a:pt x="14" y="12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" y="51"/>
                    <a:pt x="0" y="50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39" y="2"/>
                    <a:pt x="39" y="6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4" y="32"/>
                    <a:pt x="65" y="33"/>
                    <a:pt x="66" y="34"/>
                  </a:cubicBezTo>
                  <a:cubicBezTo>
                    <a:pt x="67" y="35"/>
                    <a:pt x="68" y="36"/>
                    <a:pt x="68" y="38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128"/>
                    <a:pt x="39" y="131"/>
                    <a:pt x="41" y="133"/>
                  </a:cubicBezTo>
                  <a:cubicBezTo>
                    <a:pt x="42" y="136"/>
                    <a:pt x="45" y="137"/>
                    <a:pt x="49" y="137"/>
                  </a:cubicBezTo>
                  <a:cubicBezTo>
                    <a:pt x="52" y="137"/>
                    <a:pt x="54" y="137"/>
                    <a:pt x="56" y="137"/>
                  </a:cubicBezTo>
                  <a:cubicBezTo>
                    <a:pt x="58" y="137"/>
                    <a:pt x="60" y="137"/>
                    <a:pt x="61" y="137"/>
                  </a:cubicBezTo>
                  <a:cubicBezTo>
                    <a:pt x="66" y="137"/>
                    <a:pt x="68" y="139"/>
                    <a:pt x="68" y="142"/>
                  </a:cubicBezTo>
                  <a:lnTo>
                    <a:pt x="68" y="1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black">
            <a:xfrm>
              <a:off x="8075610" y="3040059"/>
              <a:ext cx="112713" cy="633412"/>
            </a:xfrm>
            <a:custGeom>
              <a:avLst/>
              <a:gdLst>
                <a:gd name="T0" fmla="*/ 15 w 30"/>
                <a:gd name="T1" fmla="*/ 26 h 167"/>
                <a:gd name="T2" fmla="*/ 3 w 30"/>
                <a:gd name="T3" fmla="*/ 23 h 167"/>
                <a:gd name="T4" fmla="*/ 0 w 30"/>
                <a:gd name="T5" fmla="*/ 13 h 167"/>
                <a:gd name="T6" fmla="*/ 3 w 30"/>
                <a:gd name="T7" fmla="*/ 3 h 167"/>
                <a:gd name="T8" fmla="*/ 15 w 30"/>
                <a:gd name="T9" fmla="*/ 0 h 167"/>
                <a:gd name="T10" fmla="*/ 26 w 30"/>
                <a:gd name="T11" fmla="*/ 3 h 167"/>
                <a:gd name="T12" fmla="*/ 30 w 30"/>
                <a:gd name="T13" fmla="*/ 13 h 167"/>
                <a:gd name="T14" fmla="*/ 26 w 30"/>
                <a:gd name="T15" fmla="*/ 23 h 167"/>
                <a:gd name="T16" fmla="*/ 15 w 30"/>
                <a:gd name="T17" fmla="*/ 26 h 167"/>
                <a:gd name="T18" fmla="*/ 27 w 30"/>
                <a:gd name="T19" fmla="*/ 167 h 167"/>
                <a:gd name="T20" fmla="*/ 8 w 30"/>
                <a:gd name="T21" fmla="*/ 167 h 167"/>
                <a:gd name="T22" fmla="*/ 3 w 30"/>
                <a:gd name="T23" fmla="*/ 162 h 167"/>
                <a:gd name="T24" fmla="*/ 3 w 30"/>
                <a:gd name="T25" fmla="*/ 45 h 167"/>
                <a:gd name="T26" fmla="*/ 21 w 30"/>
                <a:gd name="T27" fmla="*/ 45 h 167"/>
                <a:gd name="T28" fmla="*/ 27 w 30"/>
                <a:gd name="T29" fmla="*/ 51 h 167"/>
                <a:gd name="T30" fmla="*/ 27 w 30"/>
                <a:gd name="T3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167">
                  <a:moveTo>
                    <a:pt x="15" y="26"/>
                  </a:moveTo>
                  <a:cubicBezTo>
                    <a:pt x="9" y="26"/>
                    <a:pt x="6" y="25"/>
                    <a:pt x="3" y="23"/>
                  </a:cubicBezTo>
                  <a:cubicBezTo>
                    <a:pt x="1" y="21"/>
                    <a:pt x="0" y="18"/>
                    <a:pt x="0" y="13"/>
                  </a:cubicBezTo>
                  <a:cubicBezTo>
                    <a:pt x="0" y="8"/>
                    <a:pt x="1" y="5"/>
                    <a:pt x="3" y="3"/>
                  </a:cubicBezTo>
                  <a:cubicBezTo>
                    <a:pt x="6" y="1"/>
                    <a:pt x="9" y="0"/>
                    <a:pt x="15" y="0"/>
                  </a:cubicBezTo>
                  <a:cubicBezTo>
                    <a:pt x="20" y="0"/>
                    <a:pt x="24" y="1"/>
                    <a:pt x="26" y="3"/>
                  </a:cubicBezTo>
                  <a:cubicBezTo>
                    <a:pt x="28" y="5"/>
                    <a:pt x="30" y="8"/>
                    <a:pt x="30" y="13"/>
                  </a:cubicBezTo>
                  <a:cubicBezTo>
                    <a:pt x="30" y="18"/>
                    <a:pt x="28" y="21"/>
                    <a:pt x="26" y="23"/>
                  </a:cubicBezTo>
                  <a:cubicBezTo>
                    <a:pt x="24" y="25"/>
                    <a:pt x="20" y="26"/>
                    <a:pt x="15" y="26"/>
                  </a:cubicBezTo>
                  <a:close/>
                  <a:moveTo>
                    <a:pt x="27" y="167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5" y="167"/>
                    <a:pt x="3" y="165"/>
                    <a:pt x="3" y="162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5" y="45"/>
                    <a:pt x="27" y="47"/>
                    <a:pt x="27" y="51"/>
                  </a:cubicBezTo>
                  <a:lnTo>
                    <a:pt x="27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black">
            <a:xfrm>
              <a:off x="8289928" y="3201985"/>
              <a:ext cx="363537" cy="471486"/>
            </a:xfrm>
            <a:custGeom>
              <a:avLst/>
              <a:gdLst>
                <a:gd name="T0" fmla="*/ 5 w 97"/>
                <a:gd name="T1" fmla="*/ 124 h 124"/>
                <a:gd name="T2" fmla="*/ 0 w 97"/>
                <a:gd name="T3" fmla="*/ 119 h 124"/>
                <a:gd name="T4" fmla="*/ 0 w 97"/>
                <a:gd name="T5" fmla="*/ 2 h 124"/>
                <a:gd name="T6" fmla="*/ 14 w 97"/>
                <a:gd name="T7" fmla="*/ 2 h 124"/>
                <a:gd name="T8" fmla="*/ 19 w 97"/>
                <a:gd name="T9" fmla="*/ 3 h 124"/>
                <a:gd name="T10" fmla="*/ 21 w 97"/>
                <a:gd name="T11" fmla="*/ 8 h 124"/>
                <a:gd name="T12" fmla="*/ 22 w 97"/>
                <a:gd name="T13" fmla="*/ 16 h 124"/>
                <a:gd name="T14" fmla="*/ 60 w 97"/>
                <a:gd name="T15" fmla="*/ 0 h 124"/>
                <a:gd name="T16" fmla="*/ 88 w 97"/>
                <a:gd name="T17" fmla="*/ 11 h 124"/>
                <a:gd name="T18" fmla="*/ 97 w 97"/>
                <a:gd name="T19" fmla="*/ 41 h 124"/>
                <a:gd name="T20" fmla="*/ 97 w 97"/>
                <a:gd name="T21" fmla="*/ 124 h 124"/>
                <a:gd name="T22" fmla="*/ 78 w 97"/>
                <a:gd name="T23" fmla="*/ 124 h 124"/>
                <a:gd name="T24" fmla="*/ 74 w 97"/>
                <a:gd name="T25" fmla="*/ 123 h 124"/>
                <a:gd name="T26" fmla="*/ 72 w 97"/>
                <a:gd name="T27" fmla="*/ 119 h 124"/>
                <a:gd name="T28" fmla="*/ 72 w 97"/>
                <a:gd name="T29" fmla="*/ 43 h 124"/>
                <a:gd name="T30" fmla="*/ 67 w 97"/>
                <a:gd name="T31" fmla="*/ 25 h 124"/>
                <a:gd name="T32" fmla="*/ 52 w 97"/>
                <a:gd name="T33" fmla="*/ 20 h 124"/>
                <a:gd name="T34" fmla="*/ 35 w 97"/>
                <a:gd name="T35" fmla="*/ 24 h 124"/>
                <a:gd name="T36" fmla="*/ 24 w 97"/>
                <a:gd name="T37" fmla="*/ 32 h 124"/>
                <a:gd name="T38" fmla="*/ 24 w 97"/>
                <a:gd name="T39" fmla="*/ 124 h 124"/>
                <a:gd name="T40" fmla="*/ 5 w 97"/>
                <a:gd name="T41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24">
                  <a:moveTo>
                    <a:pt x="5" y="124"/>
                  </a:moveTo>
                  <a:cubicBezTo>
                    <a:pt x="2" y="124"/>
                    <a:pt x="0" y="122"/>
                    <a:pt x="0" y="11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6" y="2"/>
                    <a:pt x="18" y="3"/>
                    <a:pt x="19" y="3"/>
                  </a:cubicBezTo>
                  <a:cubicBezTo>
                    <a:pt x="20" y="4"/>
                    <a:pt x="21" y="6"/>
                    <a:pt x="21" y="8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32" y="5"/>
                    <a:pt x="45" y="0"/>
                    <a:pt x="60" y="0"/>
                  </a:cubicBezTo>
                  <a:cubicBezTo>
                    <a:pt x="73" y="0"/>
                    <a:pt x="83" y="3"/>
                    <a:pt x="88" y="11"/>
                  </a:cubicBezTo>
                  <a:cubicBezTo>
                    <a:pt x="94" y="19"/>
                    <a:pt x="97" y="29"/>
                    <a:pt x="97" y="41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76" y="124"/>
                    <a:pt x="75" y="124"/>
                    <a:pt x="74" y="123"/>
                  </a:cubicBezTo>
                  <a:cubicBezTo>
                    <a:pt x="73" y="122"/>
                    <a:pt x="72" y="121"/>
                    <a:pt x="72" y="119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5"/>
                    <a:pt x="71" y="29"/>
                    <a:pt x="67" y="25"/>
                  </a:cubicBezTo>
                  <a:cubicBezTo>
                    <a:pt x="64" y="22"/>
                    <a:pt x="59" y="20"/>
                    <a:pt x="52" y="20"/>
                  </a:cubicBezTo>
                  <a:cubicBezTo>
                    <a:pt x="45" y="20"/>
                    <a:pt x="40" y="21"/>
                    <a:pt x="35" y="24"/>
                  </a:cubicBezTo>
                  <a:cubicBezTo>
                    <a:pt x="30" y="27"/>
                    <a:pt x="27" y="29"/>
                    <a:pt x="24" y="32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9"/>
            <p:cNvSpPr>
              <a:spLocks noEditPoints="1"/>
            </p:cNvSpPr>
            <p:nvPr/>
          </p:nvSpPr>
          <p:spPr bwMode="black">
            <a:xfrm>
              <a:off x="8751889" y="3201988"/>
              <a:ext cx="390524" cy="635000"/>
            </a:xfrm>
            <a:custGeom>
              <a:avLst/>
              <a:gdLst>
                <a:gd name="T0" fmla="*/ 0 w 104"/>
                <a:gd name="T1" fmla="*/ 62 h 167"/>
                <a:gd name="T2" fmla="*/ 3 w 104"/>
                <a:gd name="T3" fmla="*/ 32 h 167"/>
                <a:gd name="T4" fmla="*/ 14 w 104"/>
                <a:gd name="T5" fmla="*/ 13 h 167"/>
                <a:gd name="T6" fmla="*/ 32 w 104"/>
                <a:gd name="T7" fmla="*/ 3 h 167"/>
                <a:gd name="T8" fmla="*/ 58 w 104"/>
                <a:gd name="T9" fmla="*/ 0 h 167"/>
                <a:gd name="T10" fmla="*/ 78 w 104"/>
                <a:gd name="T11" fmla="*/ 1 h 167"/>
                <a:gd name="T12" fmla="*/ 95 w 104"/>
                <a:gd name="T13" fmla="*/ 4 h 167"/>
                <a:gd name="T14" fmla="*/ 102 w 104"/>
                <a:gd name="T15" fmla="*/ 6 h 167"/>
                <a:gd name="T16" fmla="*/ 104 w 104"/>
                <a:gd name="T17" fmla="*/ 12 h 167"/>
                <a:gd name="T18" fmla="*/ 104 w 104"/>
                <a:gd name="T19" fmla="*/ 22 h 167"/>
                <a:gd name="T20" fmla="*/ 95 w 104"/>
                <a:gd name="T21" fmla="*/ 22 h 167"/>
                <a:gd name="T22" fmla="*/ 96 w 104"/>
                <a:gd name="T23" fmla="*/ 52 h 167"/>
                <a:gd name="T24" fmla="*/ 96 w 104"/>
                <a:gd name="T25" fmla="*/ 81 h 167"/>
                <a:gd name="T26" fmla="*/ 96 w 104"/>
                <a:gd name="T27" fmla="*/ 124 h 167"/>
                <a:gd name="T28" fmla="*/ 85 w 104"/>
                <a:gd name="T29" fmla="*/ 156 h 167"/>
                <a:gd name="T30" fmla="*/ 48 w 104"/>
                <a:gd name="T31" fmla="*/ 167 h 167"/>
                <a:gd name="T32" fmla="*/ 39 w 104"/>
                <a:gd name="T33" fmla="*/ 167 h 167"/>
                <a:gd name="T34" fmla="*/ 30 w 104"/>
                <a:gd name="T35" fmla="*/ 166 h 167"/>
                <a:gd name="T36" fmla="*/ 20 w 104"/>
                <a:gd name="T37" fmla="*/ 164 h 167"/>
                <a:gd name="T38" fmla="*/ 13 w 104"/>
                <a:gd name="T39" fmla="*/ 162 h 167"/>
                <a:gd name="T40" fmla="*/ 9 w 104"/>
                <a:gd name="T41" fmla="*/ 159 h 167"/>
                <a:gd name="T42" fmla="*/ 8 w 104"/>
                <a:gd name="T43" fmla="*/ 155 h 167"/>
                <a:gd name="T44" fmla="*/ 8 w 104"/>
                <a:gd name="T45" fmla="*/ 145 h 167"/>
                <a:gd name="T46" fmla="*/ 25 w 104"/>
                <a:gd name="T47" fmla="*/ 147 h 167"/>
                <a:gd name="T48" fmla="*/ 41 w 104"/>
                <a:gd name="T49" fmla="*/ 147 h 167"/>
                <a:gd name="T50" fmla="*/ 65 w 104"/>
                <a:gd name="T51" fmla="*/ 142 h 167"/>
                <a:gd name="T52" fmla="*/ 72 w 104"/>
                <a:gd name="T53" fmla="*/ 126 h 167"/>
                <a:gd name="T54" fmla="*/ 72 w 104"/>
                <a:gd name="T55" fmla="*/ 111 h 167"/>
                <a:gd name="T56" fmla="*/ 58 w 104"/>
                <a:gd name="T57" fmla="*/ 118 h 167"/>
                <a:gd name="T58" fmla="*/ 42 w 104"/>
                <a:gd name="T59" fmla="*/ 121 h 167"/>
                <a:gd name="T60" fmla="*/ 21 w 104"/>
                <a:gd name="T61" fmla="*/ 116 h 167"/>
                <a:gd name="T62" fmla="*/ 8 w 104"/>
                <a:gd name="T63" fmla="*/ 104 h 167"/>
                <a:gd name="T64" fmla="*/ 2 w 104"/>
                <a:gd name="T65" fmla="*/ 86 h 167"/>
                <a:gd name="T66" fmla="*/ 0 w 104"/>
                <a:gd name="T67" fmla="*/ 62 h 167"/>
                <a:gd name="T68" fmla="*/ 24 w 104"/>
                <a:gd name="T69" fmla="*/ 62 h 167"/>
                <a:gd name="T70" fmla="*/ 25 w 104"/>
                <a:gd name="T71" fmla="*/ 81 h 167"/>
                <a:gd name="T72" fmla="*/ 30 w 104"/>
                <a:gd name="T73" fmla="*/ 93 h 167"/>
                <a:gd name="T74" fmla="*/ 38 w 104"/>
                <a:gd name="T75" fmla="*/ 100 h 167"/>
                <a:gd name="T76" fmla="*/ 49 w 104"/>
                <a:gd name="T77" fmla="*/ 102 h 167"/>
                <a:gd name="T78" fmla="*/ 62 w 104"/>
                <a:gd name="T79" fmla="*/ 100 h 167"/>
                <a:gd name="T80" fmla="*/ 72 w 104"/>
                <a:gd name="T81" fmla="*/ 94 h 167"/>
                <a:gd name="T82" fmla="*/ 72 w 104"/>
                <a:gd name="T83" fmla="*/ 20 h 167"/>
                <a:gd name="T84" fmla="*/ 65 w 104"/>
                <a:gd name="T85" fmla="*/ 20 h 167"/>
                <a:gd name="T86" fmla="*/ 57 w 104"/>
                <a:gd name="T87" fmla="*/ 19 h 167"/>
                <a:gd name="T88" fmla="*/ 42 w 104"/>
                <a:gd name="T89" fmla="*/ 21 h 167"/>
                <a:gd name="T90" fmla="*/ 32 w 104"/>
                <a:gd name="T91" fmla="*/ 27 h 167"/>
                <a:gd name="T92" fmla="*/ 26 w 104"/>
                <a:gd name="T93" fmla="*/ 40 h 167"/>
                <a:gd name="T94" fmla="*/ 24 w 104"/>
                <a:gd name="T95" fmla="*/ 6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4" h="167">
                  <a:moveTo>
                    <a:pt x="0" y="62"/>
                  </a:moveTo>
                  <a:cubicBezTo>
                    <a:pt x="0" y="50"/>
                    <a:pt x="1" y="40"/>
                    <a:pt x="3" y="32"/>
                  </a:cubicBezTo>
                  <a:cubicBezTo>
                    <a:pt x="5" y="24"/>
                    <a:pt x="9" y="18"/>
                    <a:pt x="14" y="13"/>
                  </a:cubicBezTo>
                  <a:cubicBezTo>
                    <a:pt x="19" y="9"/>
                    <a:pt x="25" y="5"/>
                    <a:pt x="32" y="3"/>
                  </a:cubicBezTo>
                  <a:cubicBezTo>
                    <a:pt x="39" y="1"/>
                    <a:pt x="48" y="0"/>
                    <a:pt x="58" y="0"/>
                  </a:cubicBezTo>
                  <a:cubicBezTo>
                    <a:pt x="64" y="0"/>
                    <a:pt x="71" y="1"/>
                    <a:pt x="78" y="1"/>
                  </a:cubicBezTo>
                  <a:cubicBezTo>
                    <a:pt x="84" y="2"/>
                    <a:pt x="90" y="3"/>
                    <a:pt x="95" y="4"/>
                  </a:cubicBezTo>
                  <a:cubicBezTo>
                    <a:pt x="98" y="4"/>
                    <a:pt x="100" y="5"/>
                    <a:pt x="102" y="6"/>
                  </a:cubicBezTo>
                  <a:cubicBezTo>
                    <a:pt x="103" y="7"/>
                    <a:pt x="104" y="9"/>
                    <a:pt x="104" y="1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6" y="32"/>
                    <a:pt x="96" y="42"/>
                    <a:pt x="96" y="52"/>
                  </a:cubicBezTo>
                  <a:cubicBezTo>
                    <a:pt x="96" y="62"/>
                    <a:pt x="96" y="71"/>
                    <a:pt x="96" y="81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96" y="138"/>
                    <a:pt x="92" y="149"/>
                    <a:pt x="85" y="156"/>
                  </a:cubicBezTo>
                  <a:cubicBezTo>
                    <a:pt x="77" y="163"/>
                    <a:pt x="65" y="167"/>
                    <a:pt x="48" y="167"/>
                  </a:cubicBezTo>
                  <a:cubicBezTo>
                    <a:pt x="46" y="167"/>
                    <a:pt x="43" y="167"/>
                    <a:pt x="39" y="167"/>
                  </a:cubicBezTo>
                  <a:cubicBezTo>
                    <a:pt x="36" y="166"/>
                    <a:pt x="33" y="166"/>
                    <a:pt x="30" y="166"/>
                  </a:cubicBezTo>
                  <a:cubicBezTo>
                    <a:pt x="26" y="165"/>
                    <a:pt x="23" y="165"/>
                    <a:pt x="20" y="164"/>
                  </a:cubicBezTo>
                  <a:cubicBezTo>
                    <a:pt x="17" y="164"/>
                    <a:pt x="15" y="163"/>
                    <a:pt x="13" y="162"/>
                  </a:cubicBezTo>
                  <a:cubicBezTo>
                    <a:pt x="11" y="161"/>
                    <a:pt x="10" y="160"/>
                    <a:pt x="9" y="159"/>
                  </a:cubicBezTo>
                  <a:cubicBezTo>
                    <a:pt x="8" y="158"/>
                    <a:pt x="8" y="157"/>
                    <a:pt x="8" y="15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4" y="146"/>
                    <a:pt x="19" y="146"/>
                    <a:pt x="25" y="147"/>
                  </a:cubicBezTo>
                  <a:cubicBezTo>
                    <a:pt x="31" y="147"/>
                    <a:pt x="36" y="147"/>
                    <a:pt x="41" y="147"/>
                  </a:cubicBezTo>
                  <a:cubicBezTo>
                    <a:pt x="53" y="147"/>
                    <a:pt x="61" y="146"/>
                    <a:pt x="65" y="142"/>
                  </a:cubicBezTo>
                  <a:cubicBezTo>
                    <a:pt x="70" y="139"/>
                    <a:pt x="72" y="134"/>
                    <a:pt x="72" y="126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68" y="114"/>
                    <a:pt x="63" y="116"/>
                    <a:pt x="58" y="118"/>
                  </a:cubicBezTo>
                  <a:cubicBezTo>
                    <a:pt x="54" y="120"/>
                    <a:pt x="48" y="121"/>
                    <a:pt x="42" y="121"/>
                  </a:cubicBezTo>
                  <a:cubicBezTo>
                    <a:pt x="33" y="121"/>
                    <a:pt x="26" y="119"/>
                    <a:pt x="21" y="116"/>
                  </a:cubicBezTo>
                  <a:cubicBezTo>
                    <a:pt x="16" y="114"/>
                    <a:pt x="11" y="109"/>
                    <a:pt x="8" y="104"/>
                  </a:cubicBezTo>
                  <a:cubicBezTo>
                    <a:pt x="5" y="99"/>
                    <a:pt x="3" y="93"/>
                    <a:pt x="2" y="86"/>
                  </a:cubicBezTo>
                  <a:cubicBezTo>
                    <a:pt x="0" y="79"/>
                    <a:pt x="0" y="71"/>
                    <a:pt x="0" y="62"/>
                  </a:cubicBezTo>
                  <a:close/>
                  <a:moveTo>
                    <a:pt x="24" y="62"/>
                  </a:moveTo>
                  <a:cubicBezTo>
                    <a:pt x="24" y="69"/>
                    <a:pt x="24" y="76"/>
                    <a:pt x="25" y="81"/>
                  </a:cubicBezTo>
                  <a:cubicBezTo>
                    <a:pt x="26" y="86"/>
                    <a:pt x="28" y="90"/>
                    <a:pt x="30" y="93"/>
                  </a:cubicBezTo>
                  <a:cubicBezTo>
                    <a:pt x="32" y="96"/>
                    <a:pt x="34" y="99"/>
                    <a:pt x="38" y="100"/>
                  </a:cubicBezTo>
                  <a:cubicBezTo>
                    <a:pt x="41" y="101"/>
                    <a:pt x="44" y="102"/>
                    <a:pt x="49" y="102"/>
                  </a:cubicBezTo>
                  <a:cubicBezTo>
                    <a:pt x="54" y="102"/>
                    <a:pt x="58" y="101"/>
                    <a:pt x="62" y="100"/>
                  </a:cubicBezTo>
                  <a:cubicBezTo>
                    <a:pt x="65" y="98"/>
                    <a:pt x="69" y="96"/>
                    <a:pt x="72" y="9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0" y="20"/>
                    <a:pt x="67" y="20"/>
                    <a:pt x="65" y="20"/>
                  </a:cubicBezTo>
                  <a:cubicBezTo>
                    <a:pt x="62" y="19"/>
                    <a:pt x="59" y="19"/>
                    <a:pt x="57" y="19"/>
                  </a:cubicBezTo>
                  <a:cubicBezTo>
                    <a:pt x="51" y="19"/>
                    <a:pt x="46" y="20"/>
                    <a:pt x="42" y="21"/>
                  </a:cubicBezTo>
                  <a:cubicBezTo>
                    <a:pt x="38" y="22"/>
                    <a:pt x="34" y="24"/>
                    <a:pt x="32" y="27"/>
                  </a:cubicBezTo>
                  <a:cubicBezTo>
                    <a:pt x="29" y="31"/>
                    <a:pt x="27" y="35"/>
                    <a:pt x="26" y="40"/>
                  </a:cubicBezTo>
                  <a:cubicBezTo>
                    <a:pt x="24" y="46"/>
                    <a:pt x="24" y="53"/>
                    <a:pt x="24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8909769" y="5822416"/>
            <a:ext cx="656108" cy="656108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ABCB96-4F70-49DD-9EEF-4B34249B799A}" type="datetime1">
              <a:rPr lang="en-US" smtClean="0"/>
              <a:t>10/5/2021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57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736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Option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FC45C2-5D86-4F83-8C4E-A229C4E3B94C}" type="datetime1">
              <a:rPr lang="en-US" smtClean="0"/>
              <a:t>10/5/2021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ADDA5-1FAE-43A0-8BFA-C8A5D22696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64" y="1639161"/>
            <a:ext cx="5713572" cy="134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71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189D-DE00-40E4-A06D-E30AE380210B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21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7712" y="304801"/>
            <a:ext cx="1011672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04801"/>
            <a:ext cx="9649486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D098-043E-4AB9-A8A7-7A97F09950D7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653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bg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BC93-2640-440B-B171-3217910D9DFE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4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390401-35F4-4FAE-99C4-AF0D69846EDC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4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2CCE37-D699-44BE-88E9-A8670CED2C8C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6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50B3E6-559C-4AE0-AC83-4383812CDCCF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1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 6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2763520"/>
            <a:ext cx="9141619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 sz="2200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D523541-A113-4D4A-B0FC-AE69C5B9874E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953" y="5239423"/>
            <a:ext cx="1348829" cy="1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02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9141619" cy="1828800"/>
          </a:xfrm>
        </p:spPr>
        <p:txBody>
          <a:bodyPr anchor="t"/>
          <a:lstStyle>
            <a:lvl1pPr algn="l">
              <a:defRPr sz="5000" b="0" cap="none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4419600"/>
            <a:ext cx="9141619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683B-A429-4B27-A78A-EE4B423F9965}" type="datetime1">
              <a:rPr lang="en-US" smtClean="0"/>
              <a:t>10/5/2021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20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04800"/>
            <a:ext cx="10969943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1825" y="6478524"/>
            <a:ext cx="812588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F756D683-55E9-4DA7-9B0F-E20D86AF758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440" y="6478524"/>
            <a:ext cx="45720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HP Confidential - Internal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11" y="6478524"/>
            <a:ext cx="30472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00DE720E-C72B-42F0-AD69-52D60E3C6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logo"/>
          <p:cNvSpPr>
            <a:spLocks noChangeAspect="1" noEditPoints="1"/>
          </p:cNvSpPr>
          <p:nvPr userDrawn="1"/>
        </p:nvSpPr>
        <p:spPr bwMode="black">
          <a:xfrm>
            <a:off x="11586739" y="6321202"/>
            <a:ext cx="356616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75" r:id="rId3"/>
    <p:sldLayoutId id="2147483674" r:id="rId4"/>
    <p:sldLayoutId id="2147483680" r:id="rId5"/>
    <p:sldLayoutId id="2147483681" r:id="rId6"/>
    <p:sldLayoutId id="2147483682" r:id="rId7"/>
    <p:sldLayoutId id="2147483683" r:id="rId8"/>
    <p:sldLayoutId id="2147483651" r:id="rId9"/>
    <p:sldLayoutId id="2147483661" r:id="rId10"/>
    <p:sldLayoutId id="2147483662" r:id="rId11"/>
    <p:sldLayoutId id="2147483650" r:id="rId12"/>
    <p:sldLayoutId id="2147483663" r:id="rId13"/>
    <p:sldLayoutId id="2147483664" r:id="rId14"/>
    <p:sldLayoutId id="2147483654" r:id="rId15"/>
    <p:sldLayoutId id="2147483665" r:id="rId16"/>
    <p:sldLayoutId id="2147483655" r:id="rId17"/>
    <p:sldLayoutId id="2147483652" r:id="rId18"/>
    <p:sldLayoutId id="2147483653" r:id="rId19"/>
    <p:sldLayoutId id="2147483666" r:id="rId20"/>
    <p:sldLayoutId id="2147483667" r:id="rId21"/>
    <p:sldLayoutId id="2147483668" r:id="rId22"/>
    <p:sldLayoutId id="2147483669" r:id="rId23"/>
    <p:sldLayoutId id="2147483656" r:id="rId24"/>
    <p:sldLayoutId id="2147483657" r:id="rId25"/>
    <p:sldLayoutId id="2147483670" r:id="rId26"/>
    <p:sldLayoutId id="2147483671" r:id="rId27"/>
    <p:sldLayoutId id="2147483672" r:id="rId28"/>
    <p:sldLayoutId id="2147483677" r:id="rId29"/>
    <p:sldLayoutId id="2147483678" r:id="rId30"/>
    <p:sldLayoutId id="2147483679" r:id="rId31"/>
    <p:sldLayoutId id="2147483658" r:id="rId32"/>
    <p:sldLayoutId id="2147483659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orient="horz" pos="4200" userDrawn="1">
          <p15:clr>
            <a:srgbClr val="F26B43"/>
          </p15:clr>
        </p15:guide>
        <p15:guide id="3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HP Diversity, Equity &amp; Inclusion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4419600"/>
            <a:ext cx="9141619" cy="409852"/>
          </a:xfrm>
        </p:spPr>
        <p:txBody>
          <a:bodyPr/>
          <a:lstStyle/>
          <a:p>
            <a:r>
              <a:rPr dirty="0"/>
              <a:t>As of </a:t>
            </a:r>
            <a:r>
              <a:rPr lang="en-US" dirty="0"/>
              <a:t>MONTH</a:t>
            </a:r>
            <a:r>
              <a:rPr dirty="0"/>
              <a:t> month, end/</a:t>
            </a:r>
            <a:r>
              <a:rPr lang="en-US" dirty="0"/>
              <a:t>QUARTER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4F74-4C59-495F-87E3-759C4CFF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501D1D1-14E3-4FF4-9BC9-25AA8352ABA5}"/>
              </a:ext>
            </a:extLst>
          </p:cNvPr>
          <p:cNvSpPr txBox="1">
            <a:spLocks/>
          </p:cNvSpPr>
          <p:nvPr/>
        </p:nvSpPr>
        <p:spPr>
          <a:xfrm>
            <a:off x="609441" y="4829452"/>
            <a:ext cx="9141619" cy="4098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2200" kern="1200">
                <a:solidFill>
                  <a:schemeClr val="bg1"/>
                </a:solidFill>
                <a:latin typeface="HP Simplified" panose="020B0604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HP Simplified" panose="020B0604020204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dirty="0"/>
              <a:t>Excluding China Factory &amp; SC </a:t>
            </a:r>
            <a:r>
              <a:rPr lang="en-US" sz="1600" b="1" i="1" dirty="0" err="1"/>
              <a:t>Pantnagar</a:t>
            </a:r>
            <a:endParaRPr lang="en-US" sz="1600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BFBBB-B8F5-4468-8485-DD3C96E8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57319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Year to Date US External Hiring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90336"/>
              </p:ext>
            </p:extLst>
          </p:nvPr>
        </p:nvGraphicFramePr>
        <p:xfrm>
          <a:off x="609440" y="1428565"/>
          <a:ext cx="6066407" cy="4297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1275-B96B-4819-AFDA-9BF8806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3C951808-B15B-4886-BF45-803CF29AB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947361"/>
              </p:ext>
            </p:extLst>
          </p:nvPr>
        </p:nvGraphicFramePr>
        <p:xfrm>
          <a:off x="6995603" y="3054453"/>
          <a:ext cx="4887868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08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88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88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88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7C90866-4F0D-4F35-B239-C810AD30B23B}"/>
              </a:ext>
            </a:extLst>
          </p:cNvPr>
          <p:cNvSpPr txBox="1"/>
          <p:nvPr/>
        </p:nvSpPr>
        <p:spPr>
          <a:xfrm>
            <a:off x="8019254" y="6505147"/>
            <a:ext cx="4366727" cy="385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 Leadership = Director and above positions</a:t>
            </a:r>
          </a:p>
        </p:txBody>
      </p:sp>
    </p:spTree>
    <p:extLst>
      <p:ext uri="{BB962C8B-B14F-4D97-AF65-F5344CB8AC3E}">
        <p14:creationId xmlns:p14="http://schemas.microsoft.com/office/powerpoint/2010/main" val="24568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Year to Date US External Hiring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934163"/>
              </p:ext>
            </p:extLst>
          </p:nvPr>
        </p:nvGraphicFramePr>
        <p:xfrm>
          <a:off x="609600" y="1295400"/>
          <a:ext cx="6217328" cy="478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88F9C-2E51-4374-8BD0-BAB6100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21C336A9-54F1-422B-901C-8404A26D0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63975"/>
              </p:ext>
            </p:extLst>
          </p:nvPr>
        </p:nvGraphicFramePr>
        <p:xfrm>
          <a:off x="7102136" y="1900880"/>
          <a:ext cx="4891596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F367DDCA-1102-4920-9A41-1A31B7F54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415125"/>
              </p:ext>
            </p:extLst>
          </p:nvPr>
        </p:nvGraphicFramePr>
        <p:xfrm>
          <a:off x="7085618" y="4592293"/>
          <a:ext cx="4891596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5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6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Year to Date US External Hiring by Gender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6217328" cy="4785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88F9C-2E51-4374-8BD0-BAB6100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graphicFrame>
        <p:nvGraphicFramePr>
          <p:cNvPr id="8" name="Content Placeholder 10">
            <a:extLst>
              <a:ext uri="{FF2B5EF4-FFF2-40B4-BE49-F238E27FC236}">
                <a16:creationId xmlns:a16="http://schemas.microsoft.com/office/drawing/2014/main" id="{94FDD8D6-A024-49A3-A5FE-5787F19EF7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243202"/>
              </p:ext>
            </p:extLst>
          </p:nvPr>
        </p:nvGraphicFramePr>
        <p:xfrm>
          <a:off x="7199789" y="1758838"/>
          <a:ext cx="4616389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1EFE91CA-F2BD-41B9-A9FB-A58F01BAD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74163"/>
              </p:ext>
            </p:extLst>
          </p:nvPr>
        </p:nvGraphicFramePr>
        <p:xfrm>
          <a:off x="7199789" y="4769847"/>
          <a:ext cx="461638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21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9A686-F46D-4242-B5B6-97B47943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321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Voluntary Attrition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280277"/>
              </p:ext>
            </p:extLst>
          </p:nvPr>
        </p:nvGraphicFramePr>
        <p:xfrm>
          <a:off x="214381" y="1995398"/>
          <a:ext cx="5729056" cy="3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EC94-C358-4047-8675-054FDF7A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graphicFrame>
        <p:nvGraphicFramePr>
          <p:cNvPr id="6" name="Content Placeholder 10">
            <a:extLst>
              <a:ext uri="{FF2B5EF4-FFF2-40B4-BE49-F238E27FC236}">
                <a16:creationId xmlns:a16="http://schemas.microsoft.com/office/drawing/2014/main" id="{A3B2401D-5E2F-417C-8EAF-2793F7DAA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57295"/>
              </p:ext>
            </p:extLst>
          </p:nvPr>
        </p:nvGraphicFramePr>
        <p:xfrm>
          <a:off x="6245388" y="1993601"/>
          <a:ext cx="5729056" cy="3142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D929183-D29F-4CCA-9424-7CAD1382D274}"/>
              </a:ext>
            </a:extLst>
          </p:cNvPr>
          <p:cNvGrpSpPr/>
          <p:nvPr/>
        </p:nvGrpSpPr>
        <p:grpSpPr>
          <a:xfrm>
            <a:off x="7605163" y="685800"/>
            <a:ext cx="3009506" cy="1154554"/>
            <a:chOff x="4112957" y="694814"/>
            <a:chExt cx="3009506" cy="1169953"/>
          </a:xfrm>
        </p:grpSpPr>
        <p:sp>
          <p:nvSpPr>
            <p:cNvPr id="12" name="Round Diagonal Corner Rectangle 5">
              <a:extLst>
                <a:ext uri="{FF2B5EF4-FFF2-40B4-BE49-F238E27FC236}">
                  <a16:creationId xmlns:a16="http://schemas.microsoft.com/office/drawing/2014/main" id="{E597B8FC-33D0-45C1-B7CE-D0A80F6053AE}"/>
                </a:ext>
              </a:extLst>
            </p:cNvPr>
            <p:cNvSpPr/>
            <p:nvPr/>
          </p:nvSpPr>
          <p:spPr>
            <a:xfrm>
              <a:off x="4112957" y="694814"/>
              <a:ext cx="3009506" cy="1169953"/>
            </a:xfrm>
            <a:prstGeom prst="round2DiagRect">
              <a:avLst/>
            </a:prstGeom>
            <a:ln w="19050">
              <a:solidFill>
                <a:schemeClr val="accent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7C095-70F8-400D-9FAF-7483F82B889B}"/>
                </a:ext>
              </a:extLst>
            </p:cNvPr>
            <p:cNvSpPr txBox="1"/>
            <p:nvPr/>
          </p:nvSpPr>
          <p:spPr>
            <a:xfrm>
              <a:off x="4496811" y="850579"/>
              <a:ext cx="2187679" cy="9144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bg1"/>
                  </a:solidFill>
                </a:rPr>
                <a:t>HP Total Worldwide</a:t>
              </a:r>
            </a:p>
            <a:p>
              <a:pPr algn="ctr">
                <a:lnSpc>
                  <a:spcPct val="90000"/>
                </a:lnSpc>
              </a:pPr>
              <a:r>
                <a:rPr lang="en-US" sz="3600" b="1" dirty="0">
                  <a:solidFill>
                    <a:schemeClr val="bg1"/>
                  </a:solidFill>
                </a:rPr>
                <a:t>5.2%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B261BF9C-E1E3-48E6-BB3A-DE59DF476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6215227"/>
              </p:ext>
            </p:extLst>
          </p:nvPr>
        </p:nvGraphicFramePr>
        <p:xfrm>
          <a:off x="363971" y="5144752"/>
          <a:ext cx="557945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0">
            <a:extLst>
              <a:ext uri="{FF2B5EF4-FFF2-40B4-BE49-F238E27FC236}">
                <a16:creationId xmlns:a16="http://schemas.microsoft.com/office/drawing/2014/main" id="{5574327C-DDB5-4582-965E-61D02460AB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2903"/>
              </p:ext>
            </p:extLst>
          </p:nvPr>
        </p:nvGraphicFramePr>
        <p:xfrm>
          <a:off x="6245387" y="5144752"/>
          <a:ext cx="557945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2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10A19-0418-40E7-9B96-172796A8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510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Diversity Lawfully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tension exists between the laudable goal of ensuring diversity and the protections of anti-discrimination laws.</a:t>
            </a:r>
          </a:p>
          <a:p>
            <a:r>
              <a:rPr lang="en-US" dirty="0"/>
              <a:t>Federal, state, local and global laws prohibit hiring and other employment decisions based on characteristics such as race, national origin, sex, and color. </a:t>
            </a:r>
          </a:p>
          <a:p>
            <a:r>
              <a:rPr lang="en-US" dirty="0"/>
              <a:t>HP businesses should not seek to fill quotas, base individual employment decisions on protected characteristics, or communicate publicly or privately that the business is doing so.</a:t>
            </a:r>
          </a:p>
          <a:p>
            <a:r>
              <a:rPr lang="en-US" dirty="0"/>
              <a:t>HP’s hiring targets herein should be considered as aspirational.  In employment decisions, HP should  hire and promote the best qualified candidate. </a:t>
            </a:r>
          </a:p>
          <a:p>
            <a:r>
              <a:rPr lang="en-US" dirty="0"/>
              <a:t>Legally acceptable approaches for enhancing diversity include: 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expanding applicant pools to ensure a balanced slate of applicants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removing any barriers to entry for those who are underrepresented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1800" dirty="0"/>
              <a:t>refining policies and practices that create and retain a diverse workforce,                                                                                                                 which may include areas such as: mentoring, networking, assignment distribution,                                                                                                   training and enforcing discrimination policies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EF68-1047-4997-8D77-38A4B9FD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0600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141" y="449179"/>
            <a:ext cx="9141619" cy="800501"/>
          </a:xfrm>
        </p:spPr>
        <p:txBody>
          <a:bodyPr/>
          <a:lstStyle/>
          <a:p>
            <a:r>
              <a:rPr lang="en-US" sz="3600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548063"/>
            <a:ext cx="9141619" cy="4060257"/>
          </a:xfrm>
        </p:spPr>
        <p:txBody>
          <a:bodyPr/>
          <a:lstStyle/>
          <a:p>
            <a:r>
              <a:rPr lang="en-US" dirty="0"/>
              <a:t>Regular Active Employee Metrics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Year to Date Summary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Status to Diversity Targets (Company Level)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Headcount by Organization (Percentage &amp; Absolute numbers)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US Ethnic Groups Not Self-Identified by Organization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Hire summary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HP Attrition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3F58-8CF9-4E1C-BE05-8899A49D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77199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FISCAL YEAR</a:t>
            </a:r>
            <a:r>
              <a:rPr dirty="0"/>
              <a:t> Q</a:t>
            </a:r>
            <a:r>
              <a:rPr lang="en-US" dirty="0"/>
              <a:t>UARTER</a:t>
            </a:r>
            <a:r>
              <a:rPr dirty="0"/>
              <a:t> Headcount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Regular Active Employees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88A0-CCAB-423F-9E7E-81869C14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342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 Year to Date Diversity Summary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07886"/>
              </p:ext>
            </p:extLst>
          </p:nvPr>
        </p:nvGraphicFramePr>
        <p:xfrm>
          <a:off x="609600" y="1676400"/>
          <a:ext cx="10969942" cy="39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ABB0-5D8E-4346-828E-AA9915E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9439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MONTH/QUARTER Status to Diversity Targets (Company Level)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accent1"/>
                </a:solidFill>
              </a:rPr>
              <a:t>Targets were set for a subset of the total HP population for gender and ethnicity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09600" y="1676400"/>
          <a:ext cx="10969942" cy="39623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6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ABB0-5D8E-4346-828E-AA9915E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D314A-F886-4095-8266-61ED087A9FAA}"/>
              </a:ext>
            </a:extLst>
          </p:cNvPr>
          <p:cNvSpPr txBox="1"/>
          <p:nvPr/>
        </p:nvSpPr>
        <p:spPr>
          <a:xfrm>
            <a:off x="609440" y="5972722"/>
            <a:ext cx="6989845" cy="5242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Gender: Director and above, technical job families</a:t>
            </a:r>
          </a:p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Ethnicity: Job levels from Professional and higher; excludes category “None” /non-exempt that is in total population</a:t>
            </a:r>
          </a:p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US Veterans: all positions in US where employees self ID as Veteran/Protected Veteran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82683-59C3-4FD4-AFA6-FC040EACC923}"/>
              </a:ext>
            </a:extLst>
          </p:cNvPr>
          <p:cNvSpPr txBox="1"/>
          <p:nvPr/>
        </p:nvSpPr>
        <p:spPr>
          <a:xfrm>
            <a:off x="8029187" y="5972722"/>
            <a:ext cx="3550197" cy="3856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*  Leadership = Director and above positions</a:t>
            </a:r>
          </a:p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** US Ethnicities Professional Levels and above</a:t>
            </a:r>
          </a:p>
          <a:p>
            <a:pPr>
              <a:lnSpc>
                <a:spcPct val="90000"/>
              </a:lnSpc>
            </a:pPr>
            <a:r>
              <a:rPr lang="en-US" sz="1200" i="1" dirty="0">
                <a:solidFill>
                  <a:schemeClr val="accent3"/>
                </a:solidFill>
              </a:rPr>
              <a:t>*** Military Status include all Management Levels </a:t>
            </a:r>
          </a:p>
        </p:txBody>
      </p:sp>
    </p:spTree>
    <p:extLst>
      <p:ext uri="{BB962C8B-B14F-4D97-AF65-F5344CB8AC3E}">
        <p14:creationId xmlns:p14="http://schemas.microsoft.com/office/powerpoint/2010/main" val="31438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MONTH/QUARTER Active Headcount by Organization / MRU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121727"/>
              </p:ext>
            </p:extLst>
          </p:nvPr>
        </p:nvGraphicFramePr>
        <p:xfrm>
          <a:off x="511126" y="112852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ABB0-5D8E-4346-828E-AA9915E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7AF94-2E54-4B9B-B2BC-28D753334CE7}"/>
              </a:ext>
            </a:extLst>
          </p:cNvPr>
          <p:cNvSpPr/>
          <p:nvPr/>
        </p:nvSpPr>
        <p:spPr>
          <a:xfrm>
            <a:off x="6909068" y="6308518"/>
            <a:ext cx="4572000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cs typeface="Times New Roman" panose="02020603050405020304" pitchFamily="18" charset="0"/>
              </a:rPr>
              <a:t>* Supply Chain Results Exclude China Factory (HPPK SSDP) and </a:t>
            </a:r>
            <a:r>
              <a:rPr lang="en-US" sz="1100" dirty="0" err="1">
                <a:cs typeface="Times New Roman" panose="02020603050405020304" pitchFamily="18" charset="0"/>
              </a:rPr>
              <a:t>Pantnagar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26E87-2467-4834-AFEA-28A04BDB8231}"/>
              </a:ext>
            </a:extLst>
          </p:cNvPr>
          <p:cNvSpPr txBox="1"/>
          <p:nvPr/>
        </p:nvSpPr>
        <p:spPr>
          <a:xfrm>
            <a:off x="609440" y="6354657"/>
            <a:ext cx="5638960" cy="1524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highlight>
                  <a:srgbClr val="E2EFDA"/>
                </a:highlight>
                <a:cs typeface="Times New Roman" panose="02020603050405020304" pitchFamily="18" charset="0"/>
              </a:rPr>
              <a:t>■ Reached or surpassed proposed goal</a:t>
            </a:r>
            <a:r>
              <a:rPr lang="en-US" sz="1100" dirty="0">
                <a:cs typeface="Times New Roman" panose="02020603050405020304" pitchFamily="18" charset="0"/>
              </a:rPr>
              <a:t>		</a:t>
            </a:r>
            <a:endParaRPr lang="en-US" sz="1100" dirty="0"/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A507D7CD-BAC4-4E63-9D0F-977A6E791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47704"/>
              </p:ext>
            </p:extLst>
          </p:nvPr>
        </p:nvGraphicFramePr>
        <p:xfrm>
          <a:off x="511126" y="373473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7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MONTH/QUARTER Active Headcount by Organization / MRU (Absolute values)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ABB0-5D8E-4346-828E-AA9915E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C1EDCA-8B19-41E7-B5F7-C03DC77FA740}"/>
              </a:ext>
            </a:extLst>
          </p:cNvPr>
          <p:cNvSpPr/>
          <p:nvPr/>
        </p:nvSpPr>
        <p:spPr>
          <a:xfrm>
            <a:off x="6909068" y="6308518"/>
            <a:ext cx="4572000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cs typeface="Times New Roman" panose="02020603050405020304" pitchFamily="18" charset="0"/>
              </a:rPr>
              <a:t>* Supply Chain Results Exclude China Factory (HPPK SSDP) and </a:t>
            </a:r>
            <a:r>
              <a:rPr lang="en-US" sz="1100" dirty="0" err="1">
                <a:cs typeface="Times New Roman" panose="02020603050405020304" pitchFamily="18" charset="0"/>
              </a:rPr>
              <a:t>Pantnagar</a:t>
            </a:r>
            <a:endParaRPr lang="en-US" sz="1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EBEF5-2E5A-4AD3-B492-DB5C6791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6912DC2-88AC-4DDD-B204-1BD83B21D0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853095"/>
              </p:ext>
            </p:extLst>
          </p:nvPr>
        </p:nvGraphicFramePr>
        <p:xfrm>
          <a:off x="511126" y="112852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940949B8-69F6-4153-B3C5-13F033D190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068006"/>
              </p:ext>
            </p:extLst>
          </p:nvPr>
        </p:nvGraphicFramePr>
        <p:xfrm>
          <a:off x="511126" y="373473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5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MONTH/QUARTER US Ethnic Groups Not Self-Identified HC by Organization / MRU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3ABB0-5D8E-4346-828E-AA9915E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 Confidential - Internal Use 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3B52F-324B-4EF8-82E7-F531BF0A4543}"/>
              </a:ext>
            </a:extLst>
          </p:cNvPr>
          <p:cNvSpPr/>
          <p:nvPr/>
        </p:nvSpPr>
        <p:spPr>
          <a:xfrm>
            <a:off x="9386948" y="6437372"/>
            <a:ext cx="1635851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cs typeface="Times New Roman" panose="02020603050405020304" pitchFamily="18" charset="0"/>
              </a:rPr>
              <a:t>* Exempt positions only</a:t>
            </a:r>
            <a:endParaRPr lang="en-US" sz="1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F9C98-2390-49FB-83B0-4AADDCB9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E0ACA97A-97C0-44B1-91BC-FDBC19631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853095"/>
              </p:ext>
            </p:extLst>
          </p:nvPr>
        </p:nvGraphicFramePr>
        <p:xfrm>
          <a:off x="511126" y="112852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5B74F70B-1287-47D4-A9D1-F77FC17A01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068006"/>
              </p:ext>
            </p:extLst>
          </p:nvPr>
        </p:nvGraphicFramePr>
        <p:xfrm>
          <a:off x="511126" y="3734733"/>
          <a:ext cx="10965292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2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Heading</a:t>
                      </a:r>
                    </a:p>
                  </a:txBody>
                  <a:tcPr marT="91440" marB="9144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HP Simplified Light 16 pt.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HP Simplified Light</a:t>
                      </a:r>
                      <a:r>
                        <a:rPr lang="en-US" sz="1200" b="1" baseline="0" dirty="0">
                          <a:solidFill>
                            <a:schemeClr val="accent1"/>
                          </a:solidFill>
                        </a:rPr>
                        <a:t> bold blue 16 pt.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02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HP_Presentation_Template.potx" id="{E6AF3376-71A3-4BAD-83A1-17DB321DECA0}" vid="{6F28506E-3B14-4706-8F12-19716F234C57}"/>
    </a:ext>
  </a:extLst>
</a:theme>
</file>

<file path=ppt/theme/theme2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ppt/theme/theme3.xml><?xml version="1.0" encoding="utf-8"?>
<a:theme xmlns:a="http://schemas.openxmlformats.org/drawingml/2006/main" name="Office Theme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HP_Presentation_Template</Template>
  <TotalTime>99</TotalTime>
  <Words>6321</Words>
  <Application>Microsoft Office PowerPoint</Application>
  <PresentationFormat>Custom</PresentationFormat>
  <Paragraphs>582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HP Simplified</vt:lpstr>
      <vt:lpstr>HP Simplified Light</vt:lpstr>
      <vt:lpstr>HP Standard 16x9 v4</vt:lpstr>
      <vt:lpstr>HP Diversity, Equity &amp; Inclusion</vt:lpstr>
      <vt:lpstr>Increasing Diversity Lawfully</vt:lpstr>
      <vt:lpstr>Topics</vt:lpstr>
      <vt:lpstr>FISCAL YEAR QUARTER Headcount</vt:lpstr>
      <vt:lpstr>HP Year to Date Diversity Summary</vt:lpstr>
      <vt:lpstr>MONTH/QUARTER Status to Diversity Targets (Company Level)</vt:lpstr>
      <vt:lpstr>MONTH/QUARTER Active Headcount by Organization / MRU</vt:lpstr>
      <vt:lpstr>MONTH/QUARTER Active Headcount by Organization / MRU (Absolute values)</vt:lpstr>
      <vt:lpstr>MONTH/QUARTER US Ethnic Groups Not Self-Identified HC by Organization / MRU</vt:lpstr>
      <vt:lpstr>Hiring</vt:lpstr>
      <vt:lpstr>Year to Date US External Hiring</vt:lpstr>
      <vt:lpstr>Year to Date US External Hiring</vt:lpstr>
      <vt:lpstr>Year to Date US External Hiring by Gender</vt:lpstr>
      <vt:lpstr>Attrition</vt:lpstr>
      <vt:lpstr>Voluntary Attrition Rates</vt:lpstr>
      <vt:lpstr>Thank you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Diversity, Equity &amp; Inclusion</dc:title>
  <dc:creator>Garcia, Andres</dc:creator>
  <cp:lastModifiedBy>Garcia, Andres</cp:lastModifiedBy>
  <cp:revision>2</cp:revision>
  <dcterms:created xsi:type="dcterms:W3CDTF">2021-10-01T20:43:54Z</dcterms:created>
  <dcterms:modified xsi:type="dcterms:W3CDTF">2021-10-05T16:12:48Z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1755665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D6.2.10</vt:lpwstr>
  </property>
</Properties>
</file>