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  <p:sldId id="5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11/11/24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C_sample_w_probs.R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104157"/>
            <a:ext cx="5517222" cy="37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FDDC0-8F23-D4BE-FF28-1FFAA899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prices vary - non-normal &amp; bounded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761F-9E81-94BD-7874-353C66B8CDF4}"/>
              </a:ext>
            </a:extLst>
          </p:cNvPr>
          <p:cNvSpPr txBox="1"/>
          <p:nvPr/>
        </p:nvSpPr>
        <p:spPr>
          <a:xfrm>
            <a:off x="552878" y="5292178"/>
            <a:ext cx="803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Inter_e7970e"/>
              </a:rPr>
              <a:t>Most likely value </a:t>
            </a:r>
            <a:r>
              <a:rPr lang="en-US" dirty="0">
                <a:latin typeface="__Inter_e7970e"/>
              </a:rPr>
              <a:t>[mode] then linear relationships to max &amp; min. </a:t>
            </a:r>
            <a:r>
              <a:rPr lang="en-US" b="0" i="0" dirty="0">
                <a:effectLst/>
                <a:latin typeface="__Inter_e7970e"/>
              </a:rPr>
              <a:t>This distribution is often used in simulation and modeling to represent uncertain variables when the exact distribution is unknown but assumptions can be made about its shape.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E225-9927-12E0-3A94-E88E798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70D97-A3D3-3EDB-C651-70D448A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6812"/>
            <a:ext cx="7886700" cy="591477"/>
          </a:xfrm>
        </p:spPr>
        <p:txBody>
          <a:bodyPr/>
          <a:lstStyle/>
          <a:p>
            <a:r>
              <a:rPr lang="en-US" dirty="0"/>
              <a:t>$8000 worth of Magic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ED310-E1CF-0719-5191-7B3ACE2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C41-9347-7E5F-9992-EFF3735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F6403-930C-4E7E-7954-01BFE7040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8" y="1281451"/>
            <a:ext cx="6004643" cy="45034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6115CF2-4EBC-800C-6297-68D84DA41F1A}"/>
              </a:ext>
            </a:extLst>
          </p:cNvPr>
          <p:cNvSpPr txBox="1">
            <a:spLocks/>
          </p:cNvSpPr>
          <p:nvPr/>
        </p:nvSpPr>
        <p:spPr>
          <a:xfrm>
            <a:off x="628649" y="5806839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</a:t>
            </a:r>
            <a:r>
              <a:rPr lang="en-US" dirty="0" err="1"/>
              <a:t>D_NonTraditionalMkts.R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Karn Scion of </a:t>
            </a:r>
            <a:r>
              <a:rPr lang="en-US" dirty="0" err="1"/>
              <a:t>Urza</a:t>
            </a:r>
            <a:r>
              <a:rPr lang="en-US" dirty="0"/>
              <a:t> came out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11/11/24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4625</TotalTime>
  <Words>645</Words>
  <Application>Microsoft Macintosh PowerPoint</Application>
  <PresentationFormat>On-screen Show (4:3)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__Inter_e7970e</vt:lpstr>
      <vt:lpstr>Arial</vt:lpstr>
      <vt:lpstr>Calibri</vt:lpstr>
      <vt:lpstr>Consolas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Card prices vary - non-normal &amp; bounded</vt:lpstr>
      <vt:lpstr>$8000 worth of Magic Cards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213</cp:revision>
  <dcterms:created xsi:type="dcterms:W3CDTF">2018-05-23T17:24:59Z</dcterms:created>
  <dcterms:modified xsi:type="dcterms:W3CDTF">2024-11-12T03:06:30Z</dcterms:modified>
</cp:coreProperties>
</file>