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69" r:id="rId2"/>
    <p:sldId id="312" r:id="rId3"/>
    <p:sldId id="311" r:id="rId4"/>
    <p:sldId id="360" r:id="rId5"/>
    <p:sldId id="386" r:id="rId6"/>
    <p:sldId id="390" r:id="rId7"/>
    <p:sldId id="391" r:id="rId8"/>
    <p:sldId id="392" r:id="rId9"/>
    <p:sldId id="393" r:id="rId10"/>
    <p:sldId id="394" r:id="rId11"/>
    <p:sldId id="387" r:id="rId12"/>
    <p:sldId id="385" r:id="rId13"/>
    <p:sldId id="371" r:id="rId14"/>
    <p:sldId id="388" r:id="rId15"/>
    <p:sldId id="389" r:id="rId16"/>
    <p:sldId id="336" r:id="rId17"/>
    <p:sldId id="337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2"/>
    <p:restoredTop sz="92829"/>
  </p:normalViewPr>
  <p:slideViewPr>
    <p:cSldViewPr snapToGrid="0">
      <p:cViewPr varScale="1">
        <p:scale>
          <a:sx n="81" d="100"/>
          <a:sy n="81" d="100"/>
        </p:scale>
        <p:origin x="1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BCF4F-DD47-1F41-8347-1236AAEF4C6F}" type="datetimeFigureOut">
              <a:rPr lang="es-ES" smtClean="0"/>
              <a:t>19/2/24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D714E-277A-0B4C-917C-E741BC14FD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74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EFA87-8AA5-C04F-3C8B-B9A2AF606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6392A1-BA2D-C72E-AAE2-9E7AFE8D5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697544-B384-FD24-CD2C-C111E8FA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F3F658-BF12-78C7-58B4-78B60373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0D98B-2468-7BAD-0A9B-BB86EC48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1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96FE3-706E-1C80-CACC-F398DA1D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380736-EE02-FA13-FE81-05DFB4214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301D6D-9194-D563-7EF0-B6E8DF74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EA20FC-FE35-E578-4D42-A9870072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5C0435-EB44-ABBB-03C1-13B14558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78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1D0B84-591F-6A65-FC6A-049EC133C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271FDA-3326-7F6F-4F41-76376721E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E75D7-FBD2-7D62-546A-DFEE9B53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8AAEA-B43B-A632-0D86-3CDD5CF3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560A56-8F4A-A18C-528E-D68914FC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26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3AF58-61D1-DF01-55E3-BC712B2F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C7191-2D2F-2A11-72B2-6264DEE9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2A11C6-96BD-BCB3-26D3-2F98216F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4EFEBE-AF4D-5790-14DB-CB218EAF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4CA2C9-6F81-96DB-1B51-C3535B82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1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93EA7-2D97-F2E1-A2B1-4B37D662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440C6D-9413-B56C-93C5-B787A043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82136B-FF0B-AE32-3C75-EDAA86CA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5F05F9-0258-E44C-9B0A-B86F3AF7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EA5988-E17F-6471-B2C3-961FC9B7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97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F43C9-C426-4FCF-DF0C-1F7CD16A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6AC33-EB07-610A-B59C-DE8891BA8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B05210-AB32-F36A-7438-AB9EBEC61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61BB1C-5079-6FC8-2D4B-A30D4AE3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00823-04DD-C68E-7A0F-BF1439DE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42C3D1-12B5-A0D5-3537-618288FB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87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FE1C4-9650-E9EA-F099-A4F0D9B7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F942D8-8B75-C543-6418-30AC3B8D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0CE7D7-2CEE-211E-8F3F-BC923E4CA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BCFC7D-8843-4F44-6D40-D2C4B524B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5EDFEE-71F3-9178-ED83-C226CD19D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F0842E-0E90-AC24-8802-9F5D3CD3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CDB579-9C39-82D9-BCAD-2A464A14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5460AA-5CEB-82B6-80BD-070882CE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87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95AEA-2455-08C3-F913-B362FA72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59D56E-95AA-BC13-40CC-24D282A8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F707DB-A9DF-CF52-8FC3-9E84A834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44039D-B804-3221-375A-1F03A2F0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21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266A7B-F22A-5A34-E61A-C7DB5454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A5DB2A-2070-7944-EEE2-21B40B1C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537A92-5C7F-2BBF-EA3E-7BABB210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0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C377B-BE80-E053-6AD8-9D0EAEE4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3F2B9-319B-2744-5821-380C61969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5702AD-C45C-0E0D-6371-FE7E9E20A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29E9E2-4818-316C-F82E-0037A93F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A879D8-E51E-92CA-9F0D-8C8FF154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D188A3-D9D7-7792-5883-D9DA82CB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16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197F6-0C8A-C6AB-7F36-922817AA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14BB75-6E11-25F3-BE3E-441FC1C2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C1EF46-F113-60FA-FCC4-69366F603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659423-00A5-22D0-778E-86977A70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593BBB-A67D-F22B-07E1-0994A20E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00C72D-B54B-1747-6082-71349036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40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906"/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22356A-0946-C4C6-79B9-25039656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D8B130-08AC-AA93-CEA5-C0072D990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40DB78-3912-9C6F-8F48-B4F6E8C04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C7D2F7-24D4-92A4-C215-157E34322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93F49A-54F6-565B-6A4B-1070001F1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13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etlif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000webhos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A3F22-DBD6-F6EA-F05D-AE1F93D76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3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3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</a:t>
            </a:r>
            <a:br>
              <a:rPr kumimoji="0" lang="en-US" altLang="es-ES" sz="3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s-ES" sz="3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3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</a:t>
            </a:r>
            <a:br>
              <a:rPr kumimoji="0" lang="en-US" altLang="es-ES" sz="3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s-ES" sz="3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3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</a:t>
            </a:r>
            <a:br>
              <a:rPr kumimoji="0" lang="en-US" altLang="es-ES" sz="3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40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Despliegue</a:t>
            </a:r>
            <a:r>
              <a:rPr lang="en-US" sz="40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</a:t>
            </a:r>
            <a:r>
              <a:rPr lang="en-US" sz="40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Netlify + 000webhost</a:t>
            </a:r>
            <a:endParaRPr kumimoji="0" lang="en-US" altLang="es-E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740D24-D737-C615-CB0D-14297A86F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ES" sz="2800" dirty="0">
                <a:solidFill>
                  <a:srgbClr val="039B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Centro público integrado de formación profesional</a:t>
            </a:r>
            <a:endParaRPr lang="es-E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en-US" sz="2800" dirty="0">
                <a:solidFill>
                  <a:srgbClr val="039BE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CPIFP </a:t>
            </a:r>
            <a:r>
              <a:rPr lang="en-US" sz="2800" dirty="0">
                <a:solidFill>
                  <a:srgbClr val="039B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Alan Turing</a:t>
            </a:r>
            <a:endParaRPr lang="es-E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C3BB235-F45A-3549-6AA6-664AC0D3D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-460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72D278-359A-1D67-1A21-C4C388831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26F58BE-779E-91DB-ED57-AF590F79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9D62EB7-1079-7A66-0724-FC2C02D4B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7656A01-D429-24DE-B071-5A996BBDD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C835608-1B40-55D4-F8E1-E28C3A3C0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pic>
        <p:nvPicPr>
          <p:cNvPr id="16" name="Picture 2" descr="Angular (web framework) - Wikipedia">
            <a:extLst>
              <a:ext uri="{FF2B5EF4-FFF2-40B4-BE49-F238E27FC236}">
                <a16:creationId xmlns:a16="http://schemas.microsoft.com/office/drawing/2014/main" id="{6D98D884-2279-BFAD-D5BB-4CED8A641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167" y="47178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63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s-ES" b="1" dirty="0"/>
              <a:t>Subir tu Proyecto a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Finalmente, ejecuta:</a:t>
            </a:r>
            <a:br>
              <a:rPr lang="es-ES" dirty="0"/>
            </a:b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master </a:t>
            </a:r>
            <a:br>
              <a:rPr lang="es-ES" dirty="0"/>
            </a:br>
            <a:r>
              <a:rPr lang="es-ES" dirty="0"/>
              <a:t>(si estás en la rama principal; de lo contrario, reemplaza master con el nombre de tu rama actual) para subir tu código al repositorio de GitHub.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posible que se te solicite tu nombre de usuario y contraseña de GitHub (o token de acceso personal si tienes la autenticación de dos factores habilitada).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Netlify</a:t>
            </a:r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 -&gt; (..GitHub)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5D496EB-E762-F4AF-3CA8-F5617B54E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9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3"/>
            </a:pPr>
            <a:r>
              <a:rPr lang="es-ES" b="1" dirty="0"/>
              <a:t>Conectar tu repositorio a </a:t>
            </a:r>
            <a:r>
              <a:rPr lang="es-ES" b="1" dirty="0" err="1"/>
              <a:t>Netlify</a:t>
            </a:r>
            <a:r>
              <a:rPr lang="es-E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Ve a </a:t>
            </a:r>
            <a:r>
              <a:rPr lang="es-ES" dirty="0">
                <a:hlinkClick r:id="rId2"/>
              </a:rPr>
              <a:t>Netlify</a:t>
            </a:r>
            <a:r>
              <a:rPr lang="es-ES" dirty="0"/>
              <a:t> y crea una cuenta si aún no tienes una.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Una vez dentro, haz clic en "New site </a:t>
            </a:r>
            <a:r>
              <a:rPr lang="es-ES" dirty="0" err="1"/>
              <a:t>from</a:t>
            </a:r>
            <a:r>
              <a:rPr lang="es-ES" dirty="0"/>
              <a:t> Git" y selecciona GitHub.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Autoriza a </a:t>
            </a:r>
            <a:r>
              <a:rPr lang="es-ES" dirty="0" err="1"/>
              <a:t>Netlify</a:t>
            </a:r>
            <a:r>
              <a:rPr lang="es-ES" dirty="0"/>
              <a:t> para acceder a tus repositorios si es la primera vez que lo haces.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Selecciona el repositorio donde está tu proyecto Angular.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Netlify</a:t>
            </a:r>
            <a:r>
              <a:rPr lang="es-ES" dirty="0"/>
              <a:t> detectará automáticamente que se trata de un proyecto Angular y sugerirá comandos de construcción y el directorio de publicación (</a:t>
            </a:r>
            <a:r>
              <a:rPr lang="es-ES" dirty="0" err="1"/>
              <a:t>dist</a:t>
            </a:r>
            <a:r>
              <a:rPr lang="es-ES" dirty="0"/>
              <a:t>/nombre-de-tu-proyecto).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Haz clic en "</a:t>
            </a:r>
            <a:r>
              <a:rPr lang="es-ES" dirty="0" err="1"/>
              <a:t>Deploy</a:t>
            </a:r>
            <a:r>
              <a:rPr lang="es-ES" dirty="0"/>
              <a:t> site". </a:t>
            </a:r>
            <a:br>
              <a:rPr lang="es-ES" dirty="0"/>
            </a:br>
            <a:r>
              <a:rPr lang="es-ES" dirty="0" err="1"/>
              <a:t>Netlify</a:t>
            </a:r>
            <a:r>
              <a:rPr lang="es-ES" dirty="0"/>
              <a:t> comenzará el proceso de despliegue.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Netlify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5D496EB-E762-F4AF-3CA8-F5617B54E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9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dirty="0">
                <a:latin typeface="Arial" panose="020B0604020202020204" pitchFamily="34" charset="0"/>
                <a:cs typeface="Arial" panose="020B0604020202020204" pitchFamily="34" charset="0"/>
              </a:rPr>
              <a:t>Despliegue de la API PHP en 000webhost</a:t>
            </a:r>
            <a:endParaRPr lang="es-ES" sz="9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NG – Dragon Ball Z</a:t>
            </a:r>
            <a:endParaRPr lang="es-E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088D85-D76D-E1B3-DD76-04231FA46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E66C3E8-3F46-2682-B101-48D1DFCA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45600B-46E7-5856-3559-B3A83D73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D4AD26E-EE1D-668D-AC2D-F65CCEE1D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DEFFC098-79C4-3A4C-251F-926693169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6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s-ES" b="1" dirty="0"/>
              <a:t>Preparar tu API para producción: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Asegúrate de que todos los </a:t>
            </a:r>
            <a:r>
              <a:rPr lang="es-ES" dirty="0" err="1"/>
              <a:t>endpoints</a:t>
            </a:r>
            <a:r>
              <a:rPr lang="es-ES" dirty="0"/>
              <a:t> de tu API funcionen correctamente en tu entorno local.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Revisa tu configuración de conexión a la base de datos para asegurarte de que esté lista para usar las credenciales de 000webhost.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Antes de desplegar tu API, es crucial asegurarse de que todos los </a:t>
            </a:r>
            <a:r>
              <a:rPr lang="es-ES" dirty="0" err="1"/>
              <a:t>endpoints</a:t>
            </a:r>
            <a:r>
              <a:rPr lang="es-ES" dirty="0"/>
              <a:t> funcionen como se espera, para evitar problemas en la interacción con la aplicación Angular. </a:t>
            </a:r>
            <a:br>
              <a:rPr lang="es-ES" dirty="0"/>
            </a:br>
            <a:r>
              <a:rPr lang="es-ES" dirty="0"/>
              <a:t>La configuración de la base de datos debe revisarse para garantizar que las credenciales y los parámetros de conexión sean los correctos para el entorno de 000webhost. Esto es importante porque el entorno de desarrollo local suele tener configuraciones diferentes al entorno de hosting.</a:t>
            </a:r>
            <a:endParaRPr lang="es-ES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000webhost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C011073E-52C3-459C-2E07-AEC483070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482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 startAt="2"/>
            </a:pPr>
            <a:r>
              <a:rPr lang="es-ES" b="1" dirty="0"/>
              <a:t>Subir tu API PHP a 000webhost: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Ingresa a tu cuenta de </a:t>
            </a:r>
            <a:r>
              <a:rPr lang="es-ES" dirty="0">
                <a:hlinkClick r:id="rId2"/>
              </a:rPr>
              <a:t>000webhost</a:t>
            </a:r>
            <a:r>
              <a:rPr lang="es-ES" dirty="0"/>
              <a:t> y crea un nuevo sitio si es necesario.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 el panel de control de tu sitio, busca la opción de "File Manager" o "</a:t>
            </a:r>
            <a:r>
              <a:rPr lang="es-ES" dirty="0" err="1"/>
              <a:t>Upload</a:t>
            </a:r>
            <a:r>
              <a:rPr lang="es-ES" dirty="0"/>
              <a:t> Files".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Sube los archivos de tu API PHP al directorio público de tu hosting (generalmente </a:t>
            </a:r>
            <a:r>
              <a:rPr lang="es-ES" dirty="0" err="1"/>
              <a:t>public_html</a:t>
            </a:r>
            <a:r>
              <a:rPr lang="es-ES" dirty="0"/>
              <a:t> o similar).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Al subir los archivos de tu API a 000webhost, estás trasladando tu código del entorno de desarrollo al entorno de producción en un servidor web. </a:t>
            </a:r>
            <a:br>
              <a:rPr lang="es-ES" dirty="0"/>
            </a:br>
            <a:r>
              <a:rPr lang="es-ES" dirty="0"/>
              <a:t>Esto permite que tu API sea accesible desde Internet, facilitando la comunicación con tu aplicación Angular desplegada en </a:t>
            </a:r>
            <a:r>
              <a:rPr lang="es-ES" dirty="0" err="1"/>
              <a:t>Netlify</a:t>
            </a:r>
            <a:r>
              <a:rPr lang="es-ES" dirty="0"/>
              <a:t>. </a:t>
            </a:r>
            <a:br>
              <a:rPr lang="es-ES" dirty="0"/>
            </a:br>
            <a:r>
              <a:rPr lang="es-ES" dirty="0"/>
              <a:t>La razón para subir los archivos al directorio </a:t>
            </a:r>
            <a:r>
              <a:rPr lang="es-ES" dirty="0" err="1"/>
              <a:t>public_html</a:t>
            </a:r>
            <a:r>
              <a:rPr lang="es-ES" dirty="0"/>
              <a:t> es porque este es el directorio raíz desde el cual el servidor web sirve archivos, haciéndolos accesibles desde el exterior.</a:t>
            </a:r>
            <a:endParaRPr lang="es-ES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000webhost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C011073E-52C3-459C-2E07-AEC483070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5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 startAt="3"/>
            </a:pPr>
            <a:r>
              <a:rPr lang="es-ES" b="1" dirty="0"/>
              <a:t>Configurar tu base de datos MySQL en 000webhost: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 el panel de control de 000webhost, busca la sección de bases de datos MySQL y crea una nueva base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Anota los detalles de la base de datos (nombre de la base de datos, nombre de usuario y contraseña) porque los necesitarás para configurar tu archivo de conexión en tu API PHP.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Importa tu base de datos local a la base de datos de 000webhost utilizando </a:t>
            </a:r>
            <a:r>
              <a:rPr lang="es-ES" dirty="0" err="1"/>
              <a:t>phpMyAdmin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Crear y configurar una base de datos en 000webhost asegura que tu API tenga un almacenamiento de datos funcional en el entorno de producción. </a:t>
            </a:r>
            <a:br>
              <a:rPr lang="es-ES" dirty="0"/>
            </a:br>
            <a:r>
              <a:rPr lang="es-ES" dirty="0"/>
              <a:t>Importar tu base de datos local a 000webhost es un paso crucial para replicar el entorno de datos de tu desarrollo en producción. </a:t>
            </a:r>
            <a:br>
              <a:rPr lang="es-ES" dirty="0"/>
            </a:br>
            <a:r>
              <a:rPr lang="es-ES" dirty="0"/>
              <a:t>Esto garantiza que tu API funcione correctamente, ya que depende de los datos almacenados en esta base de datos para realizar sus funciones.</a:t>
            </a:r>
            <a:endParaRPr lang="es-ES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000webhost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C011073E-52C3-459C-2E07-AEC483070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07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Ejercicio </a:t>
            </a:r>
            <a:b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Ampliación</a:t>
            </a:r>
            <a:b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 proyecto</a:t>
            </a:r>
          </a:p>
          <a:p>
            <a:pPr marL="0" indent="0" algn="ctr">
              <a:buNone/>
            </a:pP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NG – Dragon Ball Z</a:t>
            </a:r>
            <a:endParaRPr lang="es-E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32225A-8AB5-39E6-98BE-6A0A4F957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86C8BF-93EA-1E3E-0D1B-6105CF2FE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4E4AB2B-72D8-8BF7-36C7-6B80B2A14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D3087D0-FFB3-2C35-EECF-44D93C98A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9D3D4528-CA80-9E70-CF0C-A58087F78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375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 implementar? </a:t>
            </a:r>
          </a:p>
          <a:p>
            <a:pPr marL="0" indent="0" algn="l">
              <a:buNone/>
            </a:pPr>
            <a:r>
              <a:rPr lang="es-ES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</a:t>
            </a: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mpliación del proyecto (ideas).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1.- Lo mismo pero con </a:t>
            </a:r>
            <a:r>
              <a:rPr lang="es-ES" sz="240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Python.</a:t>
            </a: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Definición de Módulos y Componentes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CCF438-CDFF-6AE3-CA6D-33FC19413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192E9E-04F5-33CF-12D7-CDB2A58A6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A61190-04DD-55F9-BA20-F8E122B0F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A347A4D-63A3-802A-97AE-8FCB298A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54BC58D6-642B-7C0D-3B10-D24426836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veremos en esta sección? </a:t>
            </a:r>
          </a:p>
          <a:p>
            <a:pPr marL="0" indent="0" algn="l">
              <a:buNone/>
            </a:pP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Empecemos con una explicación detallada del funcionamiento de cada archivo en el proyecto Angular, centrándonos en cómo se comunican los componentes entre sí y cómo interactúan con el servicio </a:t>
            </a: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DbzService</a:t>
            </a: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Enlace y Comunicación entre Módulos y Componentes</a:t>
            </a:r>
          </a:p>
          <a:p>
            <a:pPr>
              <a:buFont typeface="+mj-lt"/>
              <a:buAutoNum type="arabicPeriod"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Despliegue de la Aplicación Angular en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Netlify</a:t>
            </a: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Despliegue de la API PHP en 000webhost</a:t>
            </a:r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Temas puntuales de la sección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927FCD-F562-652B-7CCD-46383F9F9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38491EB-F713-403C-77E6-AC67D844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C255A1-4148-3FC8-D7DB-5D1BCF716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4C42D20-12BA-C3D3-DA63-20B7491F1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3F8D923E-FA04-1837-D15D-130E9440A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3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dirty="0">
                <a:latin typeface="Arial" panose="020B0604020202020204" pitchFamily="34" charset="0"/>
                <a:cs typeface="Arial" panose="020B0604020202020204" pitchFamily="34" charset="0"/>
              </a:rPr>
              <a:t>Despliegue de la Aplicación Angular en </a:t>
            </a:r>
            <a:r>
              <a:rPr lang="es-ES" sz="9600" b="1" dirty="0" err="1">
                <a:latin typeface="Arial" panose="020B0604020202020204" pitchFamily="34" charset="0"/>
                <a:cs typeface="Arial" panose="020B0604020202020204" pitchFamily="34" charset="0"/>
              </a:rPr>
              <a:t>Netlify</a:t>
            </a:r>
            <a:endParaRPr lang="es-ES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ES" sz="9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NG – Dragon Ball Z</a:t>
            </a:r>
            <a:endParaRPr lang="es-E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088D85-D76D-E1B3-DD76-04231FA46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E66C3E8-3F46-2682-B101-48D1DFCA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45600B-46E7-5856-3559-B3A83D73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D4AD26E-EE1D-668D-AC2D-F65CCEE1D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CB1265E-BF3C-2AA0-4EA3-4929A645E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2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s-ES" b="1" dirty="0"/>
              <a:t>Preparar tu proyecto para producción: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Asegúrate de que tu aplicación Angular esté lista para la </a:t>
            </a:r>
            <a:r>
              <a:rPr lang="es-ES" b="1" dirty="0"/>
              <a:t>producción</a:t>
            </a:r>
            <a:r>
              <a:rPr lang="es-ES" dirty="0"/>
              <a:t> ejecutando en tu terminal:</a:t>
            </a:r>
            <a:br>
              <a:rPr lang="es-ES" dirty="0"/>
            </a:b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 ng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–-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br>
              <a:rPr lang="es-ES" dirty="0"/>
            </a:br>
            <a:r>
              <a:rPr lang="es-ES" dirty="0"/>
              <a:t>Esto crea una </a:t>
            </a:r>
            <a:r>
              <a:rPr lang="es-ES" b="1" dirty="0"/>
              <a:t>versión</a:t>
            </a:r>
            <a:r>
              <a:rPr lang="es-ES" dirty="0"/>
              <a:t> </a:t>
            </a:r>
            <a:r>
              <a:rPr lang="es-ES" b="1" dirty="0"/>
              <a:t>optimizada</a:t>
            </a:r>
            <a:r>
              <a:rPr lang="es-ES" dirty="0"/>
              <a:t> de tu aplicación en la </a:t>
            </a:r>
            <a:r>
              <a:rPr lang="es-ES" b="1" dirty="0"/>
              <a:t>carpeta </a:t>
            </a:r>
            <a:r>
              <a:rPr lang="es-ES" b="1" dirty="0" err="1"/>
              <a:t>dist</a:t>
            </a:r>
            <a:r>
              <a:rPr lang="es-ES" b="1" dirty="0"/>
              <a:t>/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Al ejecutar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ng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–-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lang="es-ES" dirty="0"/>
              <a:t>, Angular compila tu aplicación, optimizando el código para la producción. </a:t>
            </a:r>
            <a:br>
              <a:rPr lang="es-ES" dirty="0"/>
            </a:br>
            <a:r>
              <a:rPr lang="es-ES" dirty="0"/>
              <a:t>Esto incluye </a:t>
            </a:r>
            <a:r>
              <a:rPr lang="es-ES" b="1" dirty="0"/>
              <a:t>minimizar archivos JavaScript y CSS</a:t>
            </a:r>
            <a:r>
              <a:rPr lang="es-ES" dirty="0"/>
              <a:t>, lo que reduce los tiempos de carga y mejora el rendimiento. </a:t>
            </a:r>
            <a:br>
              <a:rPr lang="es-ES" dirty="0"/>
            </a:br>
            <a:r>
              <a:rPr lang="es-ES" dirty="0"/>
              <a:t>El resultado es una </a:t>
            </a:r>
            <a:r>
              <a:rPr lang="es-ES" b="1" dirty="0"/>
              <a:t>carpeta </a:t>
            </a:r>
            <a:r>
              <a:rPr lang="es-ES" b="1" dirty="0" err="1"/>
              <a:t>dist</a:t>
            </a:r>
            <a:r>
              <a:rPr lang="es-ES" b="1" dirty="0"/>
              <a:t>/</a:t>
            </a:r>
            <a:r>
              <a:rPr lang="es-ES" dirty="0"/>
              <a:t> que contiene tu </a:t>
            </a:r>
            <a:r>
              <a:rPr lang="es-ES" b="1" dirty="0"/>
              <a:t>aplicación</a:t>
            </a:r>
            <a:r>
              <a:rPr lang="es-ES" dirty="0"/>
              <a:t> lista para ser </a:t>
            </a:r>
            <a:r>
              <a:rPr lang="es-ES" b="1" dirty="0"/>
              <a:t>desplegada</a:t>
            </a:r>
            <a:r>
              <a:rPr lang="es-ES" dirty="0"/>
              <a:t>. </a:t>
            </a:r>
            <a:br>
              <a:rPr lang="es-ES" dirty="0"/>
            </a:br>
            <a:r>
              <a:rPr lang="es-ES" dirty="0"/>
              <a:t>Es importante hacer esto porque en el entorno de producción, queremos que nuestra aplicación sea </a:t>
            </a:r>
            <a:r>
              <a:rPr lang="es-ES" b="1" dirty="0"/>
              <a:t>lo más eficiente posible</a:t>
            </a:r>
            <a:r>
              <a:rPr lang="es-ES" dirty="0"/>
              <a:t>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Netlify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5D496EB-E762-F4AF-3CA8-F5617B54E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3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2"/>
            </a:pPr>
            <a:r>
              <a:rPr lang="es-ES" b="1" dirty="0"/>
              <a:t>Subir tu proyecto a un repositorio de GitHub (si aún no lo has hecho):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Sube tu código a GitHub creando un nuevo repositorio y siguiendo las instrucciones para subir tu proyecto existente.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Subir tu proyecto a GitHub no solo sirve como un </a:t>
            </a:r>
            <a:r>
              <a:rPr lang="es-ES" b="1" dirty="0"/>
              <a:t>respaldo</a:t>
            </a:r>
            <a:r>
              <a:rPr lang="es-ES" dirty="0"/>
              <a:t> de tu código, sino que también es necesario para conectarlo con </a:t>
            </a:r>
            <a:r>
              <a:rPr lang="es-ES" dirty="0" err="1"/>
              <a:t>Netlify</a:t>
            </a:r>
            <a:r>
              <a:rPr lang="es-ES" dirty="0"/>
              <a:t>. </a:t>
            </a:r>
            <a:br>
              <a:rPr lang="es-ES" dirty="0"/>
            </a:br>
            <a:r>
              <a:rPr lang="es-ES" dirty="0"/>
              <a:t>Al tener tu proyecto en GitHub, puedes aprovechar las características de </a:t>
            </a:r>
            <a:r>
              <a:rPr lang="es-ES" b="1" dirty="0"/>
              <a:t>CI/CD (Integración Continua/Despliegue Continuo) </a:t>
            </a:r>
            <a:r>
              <a:rPr lang="es-ES" dirty="0"/>
              <a:t>que plataformas como </a:t>
            </a:r>
            <a:r>
              <a:rPr lang="es-ES" b="1" dirty="0" err="1"/>
              <a:t>Netlify</a:t>
            </a:r>
            <a:r>
              <a:rPr lang="es-ES" dirty="0"/>
              <a:t> ofrecen, permitiendo que cada vez que hagas </a:t>
            </a:r>
            <a:r>
              <a:rPr lang="es-ES" b="1" dirty="0" err="1"/>
              <a:t>push</a:t>
            </a:r>
            <a:r>
              <a:rPr lang="es-ES" dirty="0"/>
              <a:t> a tu repositorio, </a:t>
            </a:r>
            <a:r>
              <a:rPr lang="es-ES" dirty="0" err="1"/>
              <a:t>Netlify</a:t>
            </a:r>
            <a:r>
              <a:rPr lang="es-ES" dirty="0"/>
              <a:t> pueda reconstruir y </a:t>
            </a:r>
            <a:r>
              <a:rPr lang="es-ES" b="1" dirty="0"/>
              <a:t>desplegar</a:t>
            </a:r>
            <a:r>
              <a:rPr lang="es-ES" dirty="0"/>
              <a:t> tu aplicación </a:t>
            </a:r>
            <a:r>
              <a:rPr lang="es-ES" b="1" dirty="0"/>
              <a:t>automáticamente</a:t>
            </a:r>
            <a:r>
              <a:rPr lang="es-ES" dirty="0"/>
              <a:t>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Netlify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5D496EB-E762-F4AF-3CA8-F5617B54E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s-ES" b="1" dirty="0"/>
              <a:t>Crear un Repositorio en GitHub</a:t>
            </a:r>
          </a:p>
          <a:p>
            <a:r>
              <a:rPr lang="es-ES" dirty="0"/>
              <a:t>Primero, necesitas tener una cuenta en </a:t>
            </a:r>
            <a:r>
              <a:rPr lang="es-ES" dirty="0">
                <a:hlinkClick r:id="rId2"/>
              </a:rPr>
              <a:t>GitHub</a:t>
            </a:r>
            <a:r>
              <a:rPr lang="es-ES" dirty="0"/>
              <a:t>. </a:t>
            </a:r>
            <a:br>
              <a:rPr lang="es-ES" dirty="0"/>
            </a:br>
            <a:r>
              <a:rPr lang="es-ES" dirty="0"/>
              <a:t>Una vez que tengas tu cuenta y hayas iniciado sesión: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Ve a la página principal de GitHub y haz clic en el signo "+" en la esquina superior derecha, luego selecciona "New </a:t>
            </a:r>
            <a:r>
              <a:rPr lang="es-ES" dirty="0" err="1"/>
              <a:t>repository</a:t>
            </a:r>
            <a:r>
              <a:rPr lang="es-ES" dirty="0"/>
              <a:t>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Dale un nombre a tu repositorio, agrega una descripción si lo deseas, y decide si quieres que el repositorio sea público o privado.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Puedes inicializar el repositorio con un archivo README si quieres, pero esto es opcional en este punto.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Haz clic en "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repository</a:t>
            </a:r>
            <a:r>
              <a:rPr lang="es-ES" dirty="0"/>
              <a:t>".</a:t>
            </a:r>
          </a:p>
          <a:p>
            <a:pPr marL="514350" indent="-514350">
              <a:buAutoNum type="arabicPeriod"/>
            </a:pPr>
            <a:endParaRPr lang="es-ES" b="1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Netlify</a:t>
            </a:r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 -&gt; (..GitHub)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5D496EB-E762-F4AF-3CA8-F5617B54E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25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ES" b="1" dirty="0"/>
              <a:t>Preparar tu Proyecto Local</a:t>
            </a:r>
          </a:p>
          <a:p>
            <a:pPr marL="0" indent="0">
              <a:buNone/>
            </a:pPr>
            <a:r>
              <a:rPr lang="es-ES" dirty="0"/>
              <a:t>Asegúrate de que tu proyecto esté en un estado que desees subir. </a:t>
            </a:r>
            <a:br>
              <a:rPr lang="es-ES" dirty="0"/>
            </a:br>
            <a:r>
              <a:rPr lang="es-ES" dirty="0"/>
              <a:t>Esto incluye haber realizado el </a:t>
            </a:r>
            <a:r>
              <a:rPr lang="es-ES" dirty="0" err="1"/>
              <a:t>build</a:t>
            </a:r>
            <a:r>
              <a:rPr lang="es-ES" dirty="0"/>
              <a:t> de producción como mencioné antes y haber eliminado o agregado al .</a:t>
            </a:r>
            <a:r>
              <a:rPr lang="es-ES" dirty="0" err="1"/>
              <a:t>gitignore</a:t>
            </a:r>
            <a:r>
              <a:rPr lang="es-ES" dirty="0"/>
              <a:t> cualquier archivo que no desees subir, como los </a:t>
            </a:r>
            <a:r>
              <a:rPr lang="es-ES" dirty="0" err="1"/>
              <a:t>node_modules</a:t>
            </a:r>
            <a:endParaRPr lang="es-ES" b="1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Netlify</a:t>
            </a:r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 -&gt; (..GitHub)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5D496EB-E762-F4AF-3CA8-F5617B54E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92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ES" b="1" dirty="0"/>
              <a:t>Inicializar Git en tu Proyecto</a:t>
            </a:r>
          </a:p>
          <a:p>
            <a:r>
              <a:rPr lang="es-ES" dirty="0"/>
              <a:t>Abre una terminal o línea de comandos en la carpeta de tu proyecto y sigue estos pasos: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Ejecuta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s-ES" dirty="0"/>
              <a:t>. Este comando inicializa un nuevo repositorio de Git en tu proyecto, lo que permite que Git comience a rastrear los cambios en los archivos.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Ejecuta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es-ES" dirty="0"/>
              <a:t>para agregar todos los archivos de tu proyecto al área de preparación de Git, haciéndolos listos para ser comprometidos. Si solo quieres añadir archivos específicos, reemplaza . con los nombres de los archivos.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Ejecuta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-m "Primer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ES" dirty="0"/>
              <a:t>para crear tu primer </a:t>
            </a:r>
            <a:r>
              <a:rPr lang="es-ES" dirty="0" err="1"/>
              <a:t>commit</a:t>
            </a:r>
            <a:r>
              <a:rPr lang="es-ES" dirty="0"/>
              <a:t>. El mensaje entre comillas debe describir brevemente los cambios que estás confirmando.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Netlify</a:t>
            </a:r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 -&gt; (..GitHub)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5D496EB-E762-F4AF-3CA8-F5617B54E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96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s-ES" b="1" dirty="0"/>
              <a:t>Vincular tu Repositorio Local con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 tu repositorio de GitHub, encontrarás una URL para el repositorio. </a:t>
            </a:r>
            <a:br>
              <a:rPr lang="es-ES" dirty="0"/>
            </a:br>
            <a:r>
              <a:rPr lang="es-ES" dirty="0"/>
              <a:t>Esta URL la necesitarás para configurar el repositorio remoto. </a:t>
            </a:r>
            <a:br>
              <a:rPr lang="es-ES" dirty="0"/>
            </a:br>
            <a:r>
              <a:rPr lang="es-ES" dirty="0"/>
              <a:t>Se ve algo así: </a:t>
            </a:r>
            <a:br>
              <a:rPr lang="es-ES" dirty="0"/>
            </a:b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/tu-usuario/nombre-del-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repositorio.git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 tu terminal, ejecuta </a:t>
            </a:r>
            <a:r>
              <a:rPr lang="es-ES" dirty="0" err="1"/>
              <a:t>git</a:t>
            </a:r>
            <a:r>
              <a:rPr lang="es-ES" dirty="0"/>
              <a:t> remote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origin</a:t>
            </a:r>
            <a:r>
              <a:rPr lang="es-ES" dirty="0"/>
              <a:t> URL_DEL_REPOSITORIO reemplazando URL_DEL_REPOSITORIO con la URL de tu nuevo repositorio en GitHub. </a:t>
            </a:r>
            <a:br>
              <a:rPr lang="es-ES" dirty="0"/>
            </a:br>
            <a:r>
              <a:rPr lang="es-ES" dirty="0"/>
              <a:t>Esto le dice a Git dónde está ubicado tu repositorio remoto.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Netlify</a:t>
            </a:r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 -&gt; (..GitHub)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5D496EB-E762-F4AF-3CA8-F5617B54E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90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22656</TotalTime>
  <Words>1746</Words>
  <Application>Microsoft Macintosh PowerPoint</Application>
  <PresentationFormat>Panorámica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Tema de Office</vt:lpstr>
      <vt:lpstr> Angular 16+  Edición 2023 Sección 5 Despliegue en: Netlify + 000webhost</vt:lpstr>
      <vt:lpstr>TS – Temas puntuales de la sección</vt:lpstr>
      <vt:lpstr>NG – Dragon Ball Z</vt:lpstr>
      <vt:lpstr>TS – Netlify</vt:lpstr>
      <vt:lpstr>TS – Netlify</vt:lpstr>
      <vt:lpstr>TS – Netlify -&gt; (..GitHub)</vt:lpstr>
      <vt:lpstr>TS – Netlify -&gt; (..GitHub)</vt:lpstr>
      <vt:lpstr>TS – Netlify -&gt; (..GitHub)</vt:lpstr>
      <vt:lpstr>TS – Netlify -&gt; (..GitHub)</vt:lpstr>
      <vt:lpstr>TS – Netlify -&gt; (..GitHub)</vt:lpstr>
      <vt:lpstr>TS – Netlify</vt:lpstr>
      <vt:lpstr>NG – Dragon Ball Z</vt:lpstr>
      <vt:lpstr>TS – 000webhost</vt:lpstr>
      <vt:lpstr>TS – 000webhost</vt:lpstr>
      <vt:lpstr>TS – 000webhost</vt:lpstr>
      <vt:lpstr>NG – Dragon Ball Z</vt:lpstr>
      <vt:lpstr>TS – Definición de Módulos y Componentes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Jota Pe</dc:creator>
  <cp:lastModifiedBy>Jota Pe</cp:lastModifiedBy>
  <cp:revision>245</cp:revision>
  <cp:lastPrinted>2023-08-17T12:55:40Z</cp:lastPrinted>
  <dcterms:created xsi:type="dcterms:W3CDTF">2023-07-18T07:46:42Z</dcterms:created>
  <dcterms:modified xsi:type="dcterms:W3CDTF">2024-02-21T21:50:33Z</dcterms:modified>
</cp:coreProperties>
</file>