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9" r:id="rId2"/>
    <p:sldId id="312" r:id="rId3"/>
    <p:sldId id="311" r:id="rId4"/>
    <p:sldId id="360" r:id="rId5"/>
    <p:sldId id="386" r:id="rId6"/>
    <p:sldId id="390" r:id="rId7"/>
    <p:sldId id="391" r:id="rId8"/>
    <p:sldId id="392" r:id="rId9"/>
    <p:sldId id="393" r:id="rId10"/>
    <p:sldId id="394" r:id="rId11"/>
    <p:sldId id="387" r:id="rId12"/>
    <p:sldId id="385" r:id="rId13"/>
    <p:sldId id="371" r:id="rId14"/>
    <p:sldId id="388" r:id="rId15"/>
    <p:sldId id="389" r:id="rId16"/>
    <p:sldId id="336" r:id="rId17"/>
    <p:sldId id="33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2829"/>
  </p:normalViewPr>
  <p:slideViewPr>
    <p:cSldViewPr snapToGrid="0">
      <p:cViewPr varScale="1">
        <p:scale>
          <a:sx n="81" d="100"/>
          <a:sy n="8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19/2/24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906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19/2/24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000webhos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Despliegue</a:t>
            </a: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Netlify + 000webhost</a:t>
            </a:r>
            <a:endParaRPr kumimoji="0" lang="en-US" altLang="es-E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formación profesional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rgbClr val="039BE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CPIFP </a:t>
            </a:r>
            <a:r>
              <a:rPr lang="en-U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 Turing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72D278-359A-1D67-1A21-C4C3888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6F58BE-779E-91DB-ED57-AF590F79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D62EB7-1079-7A66-0724-FC2C02D4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656A01-D429-24DE-B071-5A996BBD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835608-1B40-55D4-F8E1-E28C3A3C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pic>
        <p:nvPicPr>
          <p:cNvPr id="16" name="Picture 2" descr="Angular (web framework) - Wikipedia">
            <a:extLst>
              <a:ext uri="{FF2B5EF4-FFF2-40B4-BE49-F238E27FC236}">
                <a16:creationId xmlns:a16="http://schemas.microsoft.com/office/drawing/2014/main" id="{6D98D884-2279-BFAD-D5BB-4CED8A64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67" y="47178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b="1" dirty="0"/>
              <a:t>Subir tu Proyecto a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Finalmente, ejecuta:</a:t>
            </a:r>
            <a:br>
              <a:rPr lang="es-ES" dirty="0"/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master </a:t>
            </a:r>
            <a:br>
              <a:rPr lang="es-ES" dirty="0"/>
            </a:br>
            <a:r>
              <a:rPr lang="es-ES" dirty="0"/>
              <a:t>(si estás en la rama principal; de lo contrario, reemplaza master con el nombre de tu rama actual) para subir tu código al repositorio de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posible que se te solicite tu nombre de usuario y contraseña de GitHub (o token de acceso personal si tienes la autenticación de dos factores habilitada).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s-ES" b="1" dirty="0"/>
              <a:t>Conectar tu repositorio a </a:t>
            </a:r>
            <a:r>
              <a:rPr lang="es-ES" b="1" dirty="0" err="1"/>
              <a:t>Netlify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 a </a:t>
            </a:r>
            <a:r>
              <a:rPr lang="es-ES" dirty="0">
                <a:hlinkClick r:id="rId2"/>
              </a:rPr>
              <a:t>Netlify</a:t>
            </a:r>
            <a:r>
              <a:rPr lang="es-ES" dirty="0"/>
              <a:t> y crea una cuenta si aún no tienes una.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vez dentro, haz clic en "New site </a:t>
            </a:r>
            <a:r>
              <a:rPr lang="es-ES" dirty="0" err="1"/>
              <a:t>from</a:t>
            </a:r>
            <a:r>
              <a:rPr lang="es-ES" dirty="0"/>
              <a:t> Git" y selecciona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Autoriza a </a:t>
            </a:r>
            <a:r>
              <a:rPr lang="es-ES" dirty="0" err="1"/>
              <a:t>Netlify</a:t>
            </a:r>
            <a:r>
              <a:rPr lang="es-ES" dirty="0"/>
              <a:t> para acceder a tus repositorios si es la primera vez que lo haces.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Selecciona el repositorio donde está tu proyecto Angular.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Netlify</a:t>
            </a:r>
            <a:r>
              <a:rPr lang="es-ES" dirty="0"/>
              <a:t> detectará automáticamente que se trata de un proyecto Angular y sugerirá comandos de construcción y el directorio de publicación (</a:t>
            </a:r>
            <a:r>
              <a:rPr lang="es-ES" dirty="0" err="1"/>
              <a:t>dist</a:t>
            </a:r>
            <a:r>
              <a:rPr lang="es-ES" dirty="0"/>
              <a:t>/nombre-de-tu-proyecto).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Haz clic en "</a:t>
            </a:r>
            <a:r>
              <a:rPr lang="es-ES" dirty="0" err="1"/>
              <a:t>Deploy</a:t>
            </a:r>
            <a:r>
              <a:rPr lang="es-ES" dirty="0"/>
              <a:t> site". </a:t>
            </a:r>
            <a:br>
              <a:rPr lang="es-ES" dirty="0"/>
            </a:br>
            <a:r>
              <a:rPr lang="es-ES" dirty="0" err="1"/>
              <a:t>Netlify</a:t>
            </a:r>
            <a:r>
              <a:rPr lang="es-ES" dirty="0"/>
              <a:t> comenzará el proceso de despliegue.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9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Despliegue de la API PHP en 000webhost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EFFC098-79C4-3A4C-251F-92669316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6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b="1" dirty="0"/>
              <a:t>Preparar tu API para producción: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Asegúrate de que todos los </a:t>
            </a:r>
            <a:r>
              <a:rPr lang="es-ES" dirty="0" err="1"/>
              <a:t>endpoints</a:t>
            </a:r>
            <a:r>
              <a:rPr lang="es-ES" dirty="0"/>
              <a:t> de tu API funcionen correctamente en tu entorno local.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Revisa tu configuración de conexión a la base de datos para asegurarte de que esté lista para usar las credenciales de 000webhost.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Antes de desplegar tu API, es crucial asegurarse de que todos los </a:t>
            </a:r>
            <a:r>
              <a:rPr lang="es-ES" dirty="0" err="1"/>
              <a:t>endpoints</a:t>
            </a:r>
            <a:r>
              <a:rPr lang="es-ES" dirty="0"/>
              <a:t> funcionen como se espera, para evitar problemas en la interacción con la aplicación Angular. </a:t>
            </a:r>
            <a:br>
              <a:rPr lang="es-ES" dirty="0"/>
            </a:br>
            <a:r>
              <a:rPr lang="es-ES" dirty="0"/>
              <a:t>La configuración de la base de datos debe revisarse para garantizar que las credenciales y los parámetros de conexión sean los correctos para el entorno de 000webhost. Esto es importante porque el entorno de desarrollo local suele tener configuraciones diferentes al entorno de hosting.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s-ES" b="1" dirty="0"/>
              <a:t>Subir tu API PHP a 000webhost: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Ingresa a tu cuenta de </a:t>
            </a:r>
            <a:r>
              <a:rPr lang="es-ES" dirty="0">
                <a:hlinkClick r:id="rId2"/>
              </a:rPr>
              <a:t>000webhost</a:t>
            </a:r>
            <a:r>
              <a:rPr lang="es-ES" dirty="0"/>
              <a:t> y crea un nuevo sitio si es necesario.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el panel de control de tu sitio, busca la opción de "File Manager" o "</a:t>
            </a:r>
            <a:r>
              <a:rPr lang="es-ES" dirty="0" err="1"/>
              <a:t>Upload</a:t>
            </a:r>
            <a:r>
              <a:rPr lang="es-ES" dirty="0"/>
              <a:t> Files".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Sube los archivos de tu API PHP al directorio público de tu hosting (generalmente </a:t>
            </a:r>
            <a:r>
              <a:rPr lang="es-ES" dirty="0" err="1"/>
              <a:t>public_html</a:t>
            </a:r>
            <a:r>
              <a:rPr lang="es-ES" dirty="0"/>
              <a:t> o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 subir los archivos de tu API a 000webhost, estás trasladando tu código del entorno de desarrollo al entorno de producción en un servidor web. </a:t>
            </a:r>
            <a:br>
              <a:rPr lang="es-ES" dirty="0"/>
            </a:br>
            <a:r>
              <a:rPr lang="es-ES" dirty="0"/>
              <a:t>Esto permite que tu API sea accesible desde Internet, facilitando la comunicación con tu aplicación Angular desplegada en </a:t>
            </a:r>
            <a:r>
              <a:rPr lang="es-ES" dirty="0" err="1"/>
              <a:t>Netlify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La razón para subir los archivos al directorio </a:t>
            </a:r>
            <a:r>
              <a:rPr lang="es-ES" dirty="0" err="1"/>
              <a:t>public_html</a:t>
            </a:r>
            <a:r>
              <a:rPr lang="es-ES" dirty="0"/>
              <a:t> es porque este es el directorio raíz desde el cual el servidor web sirve archivos, haciéndolos accesibles desde el exterior.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s-ES" b="1" dirty="0"/>
              <a:t>Configurar tu base de datos MySQL en 000webhost: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el panel de control de 000webhost, busca la sección de bases de datos MySQL y crea una nueva 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Anota los detalles de la base de datos (nombre de la base de datos, nombre de usuario y contraseña) porque los necesitarás para configurar tu archivo de conexión en tu API PHP.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Importa tu base de datos local a la base de datos de 000webhost utilizando </a:t>
            </a:r>
            <a:r>
              <a:rPr lang="es-ES" dirty="0" err="1"/>
              <a:t>phpMyAdmin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y configurar una base de datos en 000webhost asegura que tu API tenga un almacenamiento de datos funcional en el entorno de producción. </a:t>
            </a:r>
            <a:br>
              <a:rPr lang="es-ES" dirty="0"/>
            </a:br>
            <a:r>
              <a:rPr lang="es-ES" dirty="0"/>
              <a:t>Importar tu base de datos local a 000webhost es un paso crucial para replicar el entorno de datos de tu desarrollo en producción. </a:t>
            </a:r>
            <a:br>
              <a:rPr lang="es-ES" dirty="0"/>
            </a:br>
            <a:r>
              <a:rPr lang="es-ES" dirty="0"/>
              <a:t>Esto garantiza que tu API funcione correctamente, ya que depende de los datos almacenados en esta base de datos para realizar sus funciones.</a:t>
            </a:r>
            <a:endParaRPr lang="es-ES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000webhost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011073E-52C3-459C-2E07-AEC48307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0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Ampliación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proyecto</a:t>
            </a: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32225A-8AB5-39E6-98BE-6A0A4F95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86C8BF-93EA-1E3E-0D1B-6105CF2F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E4AB2B-72D8-8BF7-36C7-6B80B2A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3087D0-FFB3-2C35-EECF-44D93C98A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D3D4528-CA80-9E70-CF0C-A58087F7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7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implementar? </a:t>
            </a:r>
          </a:p>
          <a:p>
            <a:pPr marL="0" indent="0" algn="l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mpliación del proyecto (ideas).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Lo mismo pero con </a:t>
            </a:r>
            <a:r>
              <a:rPr lang="es-ES" sz="240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Definición de Módulos y Componentes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CF438-CDFF-6AE3-CA6D-33FC1941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192E9E-04F5-33CF-12D7-CDB2A58A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4BC58D6-642B-7C0D-3B10-D2442683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Empecemos con una explicación detallada del funcionamiento de cada archivo en el proyecto Angular, centrándonos en cómo se comunican los componentes entre sí y cómo interactúan con el servicio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DbzService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Enlace y Comunicación entre Módulos y Componentes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Despliegue de la Aplicación Angular en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Despliegue de la API PHP en 000webhost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Temas puntuales de la sección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27FCD-F562-652B-7CCD-46383F9F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8491EB-F713-403C-77E6-AC67D844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255A1-4148-3FC8-D7DB-5D1BCF71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42D20-12BA-C3D3-DA63-20B7491F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F8D923E-FA04-1837-D15D-130E9440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dirty="0">
                <a:latin typeface="Arial" panose="020B0604020202020204" pitchFamily="34" charset="0"/>
                <a:cs typeface="Arial" panose="020B0604020202020204" pitchFamily="34" charset="0"/>
              </a:rPr>
              <a:t>Despliegue de la Aplicación Angular en </a:t>
            </a:r>
            <a:r>
              <a:rPr lang="es-E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es-ES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NG – Dragon Ball Z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CB1265E-BF3C-2AA0-4EA3-4929A645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b="1" dirty="0"/>
              <a:t>Preparar tu proyecto para producción: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Asegúrate de que tu aplicación Angular esté lista para la </a:t>
            </a:r>
            <a:r>
              <a:rPr lang="es-ES" b="1" dirty="0"/>
              <a:t>producción</a:t>
            </a:r>
            <a:r>
              <a:rPr lang="es-ES" dirty="0"/>
              <a:t> ejecutando en tu terminal:</a:t>
            </a:r>
            <a:br>
              <a:rPr lang="es-ES" dirty="0"/>
            </a:b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ng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s-ES" dirty="0"/>
            </a:br>
            <a:r>
              <a:rPr lang="es-ES" dirty="0"/>
              <a:t>Esto crea una </a:t>
            </a:r>
            <a:r>
              <a:rPr lang="es-ES" b="1" dirty="0"/>
              <a:t>versión</a:t>
            </a:r>
            <a:r>
              <a:rPr lang="es-ES" dirty="0"/>
              <a:t> </a:t>
            </a:r>
            <a:r>
              <a:rPr lang="es-ES" b="1" dirty="0"/>
              <a:t>optimizada</a:t>
            </a:r>
            <a:r>
              <a:rPr lang="es-ES" dirty="0"/>
              <a:t> de tu aplicación en la </a:t>
            </a:r>
            <a:r>
              <a:rPr lang="es-ES" b="1" dirty="0"/>
              <a:t>carpeta </a:t>
            </a:r>
            <a:r>
              <a:rPr lang="es-ES" b="1" dirty="0" err="1"/>
              <a:t>dist</a:t>
            </a:r>
            <a:r>
              <a:rPr lang="es-ES" b="1" dirty="0"/>
              <a:t>/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 ejecutar </a:t>
            </a:r>
            <a:r>
              <a:rPr lang="es-ES" b="1" dirty="0"/>
              <a:t>ng </a:t>
            </a:r>
            <a:r>
              <a:rPr lang="es-ES" b="1" dirty="0" err="1"/>
              <a:t>build</a:t>
            </a:r>
            <a:r>
              <a:rPr lang="es-ES" b="1" dirty="0"/>
              <a:t> --</a:t>
            </a:r>
            <a:r>
              <a:rPr lang="es-ES" b="1" dirty="0" err="1"/>
              <a:t>prod</a:t>
            </a:r>
            <a:r>
              <a:rPr lang="es-ES" dirty="0"/>
              <a:t>, Angular compila tu aplicación, optimizando el código para la producción. </a:t>
            </a:r>
            <a:br>
              <a:rPr lang="es-ES" dirty="0"/>
            </a:br>
            <a:r>
              <a:rPr lang="es-ES" dirty="0"/>
              <a:t>Esto incluye </a:t>
            </a:r>
            <a:r>
              <a:rPr lang="es-ES" b="1" dirty="0"/>
              <a:t>minimizar archivos JavaScript y CSS</a:t>
            </a:r>
            <a:r>
              <a:rPr lang="es-ES" dirty="0"/>
              <a:t>, lo que reduce los tiempos de carga y mejora el rendimiento. </a:t>
            </a:r>
            <a:br>
              <a:rPr lang="es-ES" dirty="0"/>
            </a:br>
            <a:r>
              <a:rPr lang="es-ES" dirty="0"/>
              <a:t>El resultado es una </a:t>
            </a:r>
            <a:r>
              <a:rPr lang="es-ES" b="1" dirty="0"/>
              <a:t>carpeta </a:t>
            </a:r>
            <a:r>
              <a:rPr lang="es-ES" b="1" dirty="0" err="1"/>
              <a:t>dist</a:t>
            </a:r>
            <a:r>
              <a:rPr lang="es-ES" b="1" dirty="0"/>
              <a:t>/</a:t>
            </a:r>
            <a:r>
              <a:rPr lang="es-ES" dirty="0"/>
              <a:t> que contiene tu </a:t>
            </a:r>
            <a:r>
              <a:rPr lang="es-ES" b="1" dirty="0"/>
              <a:t>aplicación</a:t>
            </a:r>
            <a:r>
              <a:rPr lang="es-ES" dirty="0"/>
              <a:t> lista para ser </a:t>
            </a:r>
            <a:r>
              <a:rPr lang="es-ES" b="1" dirty="0"/>
              <a:t>desplegada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Es importante hacer esto porque en el entorno de producción, queremos que nuestra aplicación sea </a:t>
            </a:r>
            <a:r>
              <a:rPr lang="es-ES" b="1" dirty="0"/>
              <a:t>lo más eficiente posible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3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s-ES" b="1" dirty="0"/>
              <a:t>Subir tu proyecto a un repositorio de GitHub (si aún no lo has hecho):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Sube tu código a GitHub creando un nuevo repositorio y siguiendo las instrucciones para subir tu proyecto existente.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Subir tu proyecto a GitHub no solo sirve como un </a:t>
            </a:r>
            <a:r>
              <a:rPr lang="es-ES" b="1" dirty="0"/>
              <a:t>respaldo</a:t>
            </a:r>
            <a:r>
              <a:rPr lang="es-ES" dirty="0"/>
              <a:t> de tu código, sino que también es necesario para conectarlo con </a:t>
            </a:r>
            <a:r>
              <a:rPr lang="es-ES" dirty="0" err="1"/>
              <a:t>Netlify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Al tener tu proyecto en GitHub, puedes aprovechar las características de </a:t>
            </a:r>
            <a:r>
              <a:rPr lang="es-ES" b="1" dirty="0"/>
              <a:t>CI/CD (Integración Continua/Despliegue Continuo) </a:t>
            </a:r>
            <a:r>
              <a:rPr lang="es-ES" dirty="0"/>
              <a:t>que plataformas como </a:t>
            </a:r>
            <a:r>
              <a:rPr lang="es-ES" b="1" dirty="0" err="1"/>
              <a:t>Netlify</a:t>
            </a:r>
            <a:r>
              <a:rPr lang="es-ES" dirty="0"/>
              <a:t> ofrecen, permitiendo que cada vez que hagas </a:t>
            </a:r>
            <a:r>
              <a:rPr lang="es-ES" b="1" dirty="0" err="1"/>
              <a:t>push</a:t>
            </a:r>
            <a:r>
              <a:rPr lang="es-ES" dirty="0"/>
              <a:t> a tu repositorio, </a:t>
            </a:r>
            <a:r>
              <a:rPr lang="es-ES" dirty="0" err="1"/>
              <a:t>Netlify</a:t>
            </a:r>
            <a:r>
              <a:rPr lang="es-ES" dirty="0"/>
              <a:t> pueda reconstruir y </a:t>
            </a:r>
            <a:r>
              <a:rPr lang="es-ES" b="1" dirty="0"/>
              <a:t>desplegar</a:t>
            </a:r>
            <a:r>
              <a:rPr lang="es-ES" dirty="0"/>
              <a:t> tu aplicación </a:t>
            </a:r>
            <a:r>
              <a:rPr lang="es-ES" b="1" dirty="0"/>
              <a:t>automáticamente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b="1" dirty="0"/>
              <a:t>Crear un Repositorio en GitHub</a:t>
            </a:r>
          </a:p>
          <a:p>
            <a:r>
              <a:rPr lang="es-ES" dirty="0"/>
              <a:t>Primero, necesitas tener una cuenta en </a:t>
            </a:r>
            <a:r>
              <a:rPr lang="es-ES" dirty="0">
                <a:hlinkClick r:id="rId2"/>
              </a:rPr>
              <a:t>GitHub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Una vez que tengas tu cuenta y hayas iniciado sesión: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 a la página principal de GitHub y haz clic en el signo "+" en la esquina superior derecha, luego selecciona "New </a:t>
            </a:r>
            <a:r>
              <a:rPr lang="es-ES" dirty="0" err="1"/>
              <a:t>repository</a:t>
            </a:r>
            <a:r>
              <a:rPr lang="es-ES" dirty="0"/>
              <a:t>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Dale un nombre a tu repositorio, agrega una descripción si lo deseas, y decide si quieres que el repositorio sea público o privado.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inicializar el repositorio con un archivo README si quieres, pero esto es opcional en este punto.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Haz clic en "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".</a:t>
            </a:r>
          </a:p>
          <a:p>
            <a:pPr marL="514350" indent="-514350">
              <a:buAutoNum type="arabicPeriod"/>
            </a:pPr>
            <a:endParaRPr lang="es-ES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b="1" dirty="0"/>
              <a:t>Preparar tu Proyecto Local</a:t>
            </a:r>
          </a:p>
          <a:p>
            <a:pPr marL="0" indent="0">
              <a:buNone/>
            </a:pPr>
            <a:r>
              <a:rPr lang="es-ES" dirty="0"/>
              <a:t>Asegúrate de que tu proyecto esté en un estado que desees subir. </a:t>
            </a:r>
            <a:br>
              <a:rPr lang="es-ES" dirty="0"/>
            </a:br>
            <a:r>
              <a:rPr lang="es-ES" dirty="0"/>
              <a:t>Esto incluye haber realizado el </a:t>
            </a:r>
            <a:r>
              <a:rPr lang="es-ES" dirty="0" err="1"/>
              <a:t>build</a:t>
            </a:r>
            <a:r>
              <a:rPr lang="es-ES" dirty="0"/>
              <a:t> de producción como mencioné antes y haber eliminado o agregado al .</a:t>
            </a:r>
            <a:r>
              <a:rPr lang="es-ES" dirty="0" err="1"/>
              <a:t>gitignore</a:t>
            </a:r>
            <a:r>
              <a:rPr lang="es-ES" dirty="0"/>
              <a:t> cualquier archivo que no desees subir, como los </a:t>
            </a:r>
            <a:r>
              <a:rPr lang="es-ES" dirty="0" err="1"/>
              <a:t>node_modules</a:t>
            </a:r>
            <a:endParaRPr lang="es-ES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b="1" dirty="0"/>
              <a:t>Inicializar Git en tu Proyecto</a:t>
            </a:r>
          </a:p>
          <a:p>
            <a:r>
              <a:rPr lang="es-ES" dirty="0"/>
              <a:t>Abre una terminal o línea de comandos en la carpeta de tu proyecto y sigue estos pasos: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dirty="0"/>
              <a:t>. Este comando inicializa un nuevo repositorio de Git en tu proyecto, lo que permite que Git comience a rastrear los cambios en los archivos.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s-ES" dirty="0"/>
              <a:t>para agregar todos los archivos de tu proyecto al área de preparación de Git, haciéndolos listos para ser comprometidos. Si solo quieres añadir archivos específicos, reemplaza . con los nombres de los archivos.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Ejecuta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-m "Primer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dirty="0"/>
              <a:t>para crear tu primer </a:t>
            </a:r>
            <a:r>
              <a:rPr lang="es-ES" dirty="0" err="1"/>
              <a:t>commit</a:t>
            </a:r>
            <a:r>
              <a:rPr lang="es-ES" dirty="0"/>
              <a:t>. El mensaje entre comillas debe describir brevemente los cambios que estás confirmando.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6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ES" b="1" dirty="0"/>
              <a:t>Vincular tu Repositorio Local con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tu repositorio de GitHub, encontrarás una URL para el repositorio. </a:t>
            </a:r>
            <a:br>
              <a:rPr lang="es-ES" dirty="0"/>
            </a:br>
            <a:r>
              <a:rPr lang="es-ES" dirty="0"/>
              <a:t>Esta URL la necesitarás para configurar el repositorio remoto. </a:t>
            </a:r>
            <a:br>
              <a:rPr lang="es-ES" dirty="0"/>
            </a:br>
            <a:r>
              <a:rPr lang="es-ES" dirty="0"/>
              <a:t>Se ve algo así: </a:t>
            </a:r>
            <a:br>
              <a:rPr lang="es-ES" dirty="0"/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/tu-usuario/nombre-del-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repositorio.git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tu terminal, ejecuta </a:t>
            </a:r>
            <a:r>
              <a:rPr lang="es-ES" dirty="0" err="1"/>
              <a:t>git</a:t>
            </a:r>
            <a:r>
              <a:rPr lang="es-ES" dirty="0"/>
              <a:t> remote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URL_DEL_REPOSITORIO reemplazando URL_DEL_REPOSITORIO con la URL de tu nuevo repositorio en GitHub. </a:t>
            </a:r>
            <a:br>
              <a:rPr lang="es-ES" dirty="0"/>
            </a:br>
            <a:r>
              <a:rPr lang="es-ES" dirty="0"/>
              <a:t>Esto le dice a Git dónde está ubicado tu repositorio remoto.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TS –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Netlify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 -&gt; (..GitHub)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5D496EB-E762-F4AF-3CA8-F5617B54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034" y="18788"/>
            <a:ext cx="6380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Netlify + 000webhost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9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18928</TotalTime>
  <Words>1744</Words>
  <Application>Microsoft Macintosh PowerPoint</Application>
  <PresentationFormat>Panorámica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de Office</vt:lpstr>
      <vt:lpstr> Angular 16+  Edición 2023 Sección 5 Despliegue en: Netlify + 000webhost</vt:lpstr>
      <vt:lpstr>TS – Temas puntuales de la sección</vt:lpstr>
      <vt:lpstr>NG – Dragon Ball Z</vt:lpstr>
      <vt:lpstr>TS – Netlify</vt:lpstr>
      <vt:lpstr>TS – Netlify</vt:lpstr>
      <vt:lpstr>TS – Netlify -&gt; (..GitHub)</vt:lpstr>
      <vt:lpstr>TS – Netlify -&gt; (..GitHub)</vt:lpstr>
      <vt:lpstr>TS – Netlify -&gt; (..GitHub)</vt:lpstr>
      <vt:lpstr>TS – Netlify -&gt; (..GitHub)</vt:lpstr>
      <vt:lpstr>TS – Netlify -&gt; (..GitHub)</vt:lpstr>
      <vt:lpstr>TS – Netlify</vt:lpstr>
      <vt:lpstr>NG – Dragon Ball Z</vt:lpstr>
      <vt:lpstr>TS – 000webhost</vt:lpstr>
      <vt:lpstr>TS – 000webhost</vt:lpstr>
      <vt:lpstr>TS – 000webhost</vt:lpstr>
      <vt:lpstr>NG – Dragon Ball Z</vt:lpstr>
      <vt:lpstr>TS – Definición de Módulos y 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Jota Pe</cp:lastModifiedBy>
  <cp:revision>244</cp:revision>
  <cp:lastPrinted>2023-08-17T12:55:40Z</cp:lastPrinted>
  <dcterms:created xsi:type="dcterms:W3CDTF">2023-07-18T07:46:42Z</dcterms:created>
  <dcterms:modified xsi:type="dcterms:W3CDTF">2024-02-18T23:31:29Z</dcterms:modified>
</cp:coreProperties>
</file>