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49123-637B-4262-B0F8-79316DAA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092EBC-7F7C-4B93-AFCD-9A3F611C2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8508F-BA17-4CFD-AEF1-D79C70DF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BF6F-8036-4123-931F-35ECCA43850A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66D611-BCD8-45DF-B7E3-482D7249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6A9E33-5A2A-4C20-8CF2-57916C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6A-47A7-454C-BFA4-048C49139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02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3E273-BA39-4835-B049-0A1DBC46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080522-48F9-42C2-8D59-047C5C77B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EF288-F03B-4869-85F2-EAD82FDB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BF6F-8036-4123-931F-35ECCA43850A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01946F-1B48-4C8E-A083-F5FC15ED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451CC-FBD3-4698-8DD8-138B0BF1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6A-47A7-454C-BFA4-048C49139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3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A4BDCA-38ED-480E-9EB6-7D14EACA4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78698-E625-4D8B-8C42-420D79A70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0D6D25-B93C-47F3-93B0-37A087A8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BF6F-8036-4123-931F-35ECCA43850A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6A36F9-ABC7-484C-9BBF-A856C1E7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CAEA8-1B08-4C00-8C08-0C92468D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6A-47A7-454C-BFA4-048C49139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7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46B62-4281-4305-A0BD-8471B5E0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B6C040-D5B7-4488-BAAF-CD903868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95B1A8-5C9A-4618-BEB4-F3427A4C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BF6F-8036-4123-931F-35ECCA43850A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9C9D9-459E-4EA2-89D1-5912F902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ED12BD-7747-4161-A05C-0F6D2F87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6A-47A7-454C-BFA4-048C49139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58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72899-386C-4E56-A5BC-746BF5A6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CFC725-6ADC-447C-8D05-AA38BC29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C0EFC-496F-4A1E-BCBD-A225465F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BF6F-8036-4123-931F-35ECCA43850A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B1FB4-FD9C-4D03-B84B-50031AB9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3DC6A1-4BC9-4EF7-99F9-9D0A108B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6A-47A7-454C-BFA4-048C49139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03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7F465-67EC-4868-8D74-2BD0C5E9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F743A-956B-4DEB-B86E-1B7399962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799438-9509-4E3B-B8F9-E3B979CE2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402D8-5C66-42B4-8D22-E7E664EE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BF6F-8036-4123-931F-35ECCA43850A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18AA4B-4DAF-4413-99F6-5F33E9FA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76696E-E40A-4E49-886B-8790AC26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6A-47A7-454C-BFA4-048C49139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96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4B9EE-5DCF-40E7-B611-3955E9B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E4AB0D-1CEA-4B76-B2D6-9DA71B8C1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BFB88A-241C-42F2-A526-2CCBC283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674E84-DDD6-4593-84F3-A07430FA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271B59-AFE9-457C-8CE7-296612663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A61A45-2C4B-4650-B746-5F415460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BF6F-8036-4123-931F-35ECCA43850A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2F9843-D53E-4B89-924C-8262BC9A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0F3532-3634-4200-9B74-9EF58034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6A-47A7-454C-BFA4-048C49139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6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D924-C3C1-4EBB-B6B8-6C996439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B10E20-F034-42AB-93A7-53251A40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BF6F-8036-4123-931F-35ECCA43850A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F925FC-BAD3-416B-8FDD-F7CDB3E4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D6494C-55B2-4959-A6F2-4A1A0AA5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6A-47A7-454C-BFA4-048C49139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50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1CC54B-187E-4533-BE72-417FF6C7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BF6F-8036-4123-931F-35ECCA43850A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A9D39-0A77-4702-A3C5-ACCA4F4E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D065FA-B3DA-4F86-81C1-75FE537E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6A-47A7-454C-BFA4-048C49139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81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BE83A-596F-48B7-BF47-1CBD043E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7C306-7002-4128-8CA4-CFDD7026A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31A136-1D77-4011-868C-7938CC42C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F49357-FB06-423E-A044-1F38B9D9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BF6F-8036-4123-931F-35ECCA43850A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3059C5-0C83-4F7F-A2E9-F48E7507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1AD5C1-C94A-4280-9B9D-1BD5B789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6A-47A7-454C-BFA4-048C49139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12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BAD01-1A54-49EB-8F8C-AB052FA2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6EB2F3-2258-466B-98B7-4BAB5EB7F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7994FF-AEB0-46FB-B40D-C7EB9224A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39264D-9A0B-4221-B521-6A80AD36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BF6F-8036-4123-931F-35ECCA43850A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8E8587-D45B-4C0C-9405-3DC6E1EF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ED115E-DDFD-4E3B-B6E1-5A283952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666A-47A7-454C-BFA4-048C49139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12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F5761E-4108-4A20-99DA-53D27512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AD8C5B-6DDA-4ADA-86AC-020020C8E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1B107-37FB-4E4A-B97E-967594FF1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1BF6F-8036-4123-931F-35ECCA43850A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4C80D-EC07-4183-93C4-E6F9658C0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7A1A1-E423-47C2-B755-90A9729BB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666A-47A7-454C-BFA4-048C49139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62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n/s3/storage-class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static-website-with-cloud.s3-website-us-east-1.amazonaws.com/guides/aw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C3487-26B0-49DC-93D0-2EA822E64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Hosting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Cloud </a:t>
            </a:r>
            <a:r>
              <a:rPr lang="de-DE" dirty="0" err="1"/>
              <a:t>providers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F1BCB-B9A5-4F42-B3DE-B16822BDD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Jonathan Garrels</a:t>
            </a:r>
          </a:p>
          <a:p>
            <a:r>
              <a:rPr lang="de-DE" dirty="0"/>
              <a:t>Project </a:t>
            </a:r>
            <a:r>
              <a:rPr lang="de-DE" dirty="0" err="1"/>
              <a:t>submission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the Project Gallery – a </a:t>
            </a:r>
            <a:r>
              <a:rPr lang="de-DE" dirty="0" err="1"/>
              <a:t>student-led</a:t>
            </a:r>
            <a:r>
              <a:rPr lang="de-DE" dirty="0"/>
              <a:t> initiative</a:t>
            </a:r>
            <a:br>
              <a:rPr lang="en-US" dirty="0"/>
            </a:br>
            <a:r>
              <a:rPr lang="en-US" i="1" dirty="0"/>
              <a:t>Udacity/Bertelsmann Technology Scholarship Challenge - Cloud Track</a:t>
            </a:r>
            <a:br>
              <a:rPr lang="en-US" i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64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537F6-937B-4073-9A66-C9303022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Hosting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AWS S3 </a:t>
            </a:r>
            <a:r>
              <a:rPr lang="de-DE" dirty="0" err="1"/>
              <a:t>bucket</a:t>
            </a:r>
            <a:endParaRPr lang="de-DE" dirty="0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DD9F7DFB-3F00-415C-8444-B2EEB53E58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05489"/>
            <a:ext cx="7143312" cy="2936294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D2C3EB-8691-4CF5-BB2F-D4192BCFF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312" y="443191"/>
            <a:ext cx="3932237" cy="5636596"/>
          </a:xfrm>
        </p:spPr>
        <p:txBody>
          <a:bodyPr>
            <a:norm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, I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AWS S3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Static Website </a:t>
            </a:r>
            <a:r>
              <a:rPr lang="de-DE" dirty="0" err="1"/>
              <a:t>hosting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also the </a:t>
            </a:r>
            <a:r>
              <a:rPr lang="de-DE" dirty="0" err="1"/>
              <a:t>diagram</a:t>
            </a:r>
            <a:r>
              <a:rPr lang="de-DE" dirty="0"/>
              <a:t>)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of an S3 </a:t>
            </a:r>
            <a:r>
              <a:rPr lang="de-DE" dirty="0" err="1"/>
              <a:t>bucket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S3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(in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us-east-1)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replicated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AZs (</a:t>
            </a:r>
            <a:r>
              <a:rPr lang="de-DE" dirty="0">
                <a:hlinkClick r:id="rId3"/>
              </a:rPr>
              <a:t>https://aws.amazon.com/en/s3/storage-classes/</a:t>
            </a:r>
            <a:r>
              <a:rPr lang="de-DE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uploads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the S3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the Access Policy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public-read</a:t>
            </a:r>
            <a:r>
              <a:rPr lang="de-DE" dirty="0"/>
              <a:t> (so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the </a:t>
            </a:r>
            <a:r>
              <a:rPr lang="de-DE" dirty="0" err="1"/>
              <a:t>website</a:t>
            </a:r>
            <a:r>
              <a:rPr lang="de-DE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Users </a:t>
            </a:r>
            <a:r>
              <a:rPr lang="de-DE" dirty="0" err="1"/>
              <a:t>access</a:t>
            </a:r>
            <a:r>
              <a:rPr lang="de-DE" dirty="0"/>
              <a:t> the </a:t>
            </a:r>
            <a:r>
              <a:rPr lang="de-DE" dirty="0" err="1"/>
              <a:t>website</a:t>
            </a:r>
            <a:r>
              <a:rPr lang="de-DE" dirty="0"/>
              <a:t> 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read-only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was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the AWS CLI </a:t>
            </a:r>
            <a:r>
              <a:rPr lang="de-DE" dirty="0" err="1"/>
              <a:t>only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instructions</a:t>
            </a:r>
            <a:r>
              <a:rPr lang="de-DE" dirty="0"/>
              <a:t> on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http://static-website-with-cloud.s3-website-us-east-1.amazonaws.com/guides/aws.html</a:t>
            </a:r>
            <a:r>
              <a:rPr lang="de-DE" dirty="0"/>
              <a:t> 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16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F08EE-98F8-4530-BA9E-5F0FFCF7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347021" cy="1600200"/>
          </a:xfrm>
        </p:spPr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improvement</a:t>
            </a:r>
            <a:r>
              <a:rPr lang="de-DE" dirty="0"/>
              <a:t>	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C36E63-1FA8-4CBD-A14F-8ACE5251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347021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instructions</a:t>
            </a:r>
            <a:r>
              <a:rPr lang="de-DE" dirty="0"/>
              <a:t> on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host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Azure and GCP.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of </a:t>
            </a:r>
            <a:r>
              <a:rPr lang="de-DE" dirty="0" err="1"/>
              <a:t>appearance</a:t>
            </a:r>
            <a:r>
              <a:rPr lang="de-DE" dirty="0"/>
              <a:t>, e.g. </a:t>
            </a:r>
            <a:r>
              <a:rPr lang="de-DE" dirty="0" err="1"/>
              <a:t>adding</a:t>
            </a:r>
            <a:r>
              <a:rPr lang="de-DE" dirty="0"/>
              <a:t> a </a:t>
            </a:r>
            <a:r>
              <a:rPr lang="de-DE" dirty="0" err="1"/>
              <a:t>menu</a:t>
            </a:r>
            <a:r>
              <a:rPr lang="de-DE" dirty="0"/>
              <a:t> and </a:t>
            </a:r>
            <a:r>
              <a:rPr lang="de-DE" dirty="0" err="1"/>
              <a:t>styling</a:t>
            </a:r>
            <a:r>
              <a:rPr lang="de-DE" dirty="0"/>
              <a:t>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solution</a:t>
            </a:r>
            <a:r>
              <a:rPr lang="de-DE" dirty="0"/>
              <a:t> I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and falls </a:t>
            </a:r>
            <a:r>
              <a:rPr lang="de-DE" dirty="0" err="1"/>
              <a:t>within</a:t>
            </a:r>
            <a:r>
              <a:rPr lang="de-DE" dirty="0"/>
              <a:t> the AWS Free Tier. </a:t>
            </a: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Route53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custom</a:t>
            </a:r>
            <a:r>
              <a:rPr lang="de-DE" dirty="0"/>
              <a:t> URL </a:t>
            </a:r>
            <a:r>
              <a:rPr lang="de-DE" dirty="0" err="1"/>
              <a:t>instead</a:t>
            </a:r>
            <a:r>
              <a:rPr lang="de-DE" dirty="0"/>
              <a:t> of the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the S3 </a:t>
            </a:r>
            <a:r>
              <a:rPr lang="de-DE" dirty="0" err="1"/>
              <a:t>bucket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5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Hosting a static website with different Cloud providers</vt:lpstr>
      <vt:lpstr>Hosting a static website with an AWS S3 bucket</vt:lpstr>
      <vt:lpstr>Possible improvement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a static website with different Cloud providers</dc:title>
  <dc:creator>jonathan garrels</dc:creator>
  <cp:lastModifiedBy>jonathan garrels</cp:lastModifiedBy>
  <cp:revision>6</cp:revision>
  <dcterms:created xsi:type="dcterms:W3CDTF">2020-03-05T17:13:28Z</dcterms:created>
  <dcterms:modified xsi:type="dcterms:W3CDTF">2020-03-05T17:33:04Z</dcterms:modified>
</cp:coreProperties>
</file>