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7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7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2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1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8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4EAE46-C2D1-C040-8A48-001A5B27095A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4EAE46-C2D1-C040-8A48-001A5B27095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3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98787"/>
            <a:ext cx="10058400" cy="189186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Final Project</a:t>
            </a:r>
            <a:b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</a:br>
            <a:r>
              <a:rPr lang="en-US" sz="3600" dirty="0" smtClean="0">
                <a:latin typeface="Charter Roman" charset="0"/>
                <a:ea typeface="Charter Roman" charset="0"/>
                <a:cs typeface="Charter Roman" charset="0"/>
              </a:rPr>
              <a:t>Food Waste Reduction Platform</a:t>
            </a:r>
            <a:endParaRPr lang="en-US" sz="3600" dirty="0"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911367"/>
            <a:ext cx="10058400" cy="2687254"/>
          </a:xfrm>
        </p:spPr>
        <p:txBody>
          <a:bodyPr/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CST-8288</a:t>
            </a:r>
          </a:p>
          <a:p>
            <a:endParaRPr lang="en-US" dirty="0" smtClean="0">
              <a:latin typeface="Charter Roman" charset="0"/>
              <a:ea typeface="Charter Roman" charset="0"/>
              <a:cs typeface="Charter Roman" charset="0"/>
            </a:endParaRPr>
          </a:p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Group Members</a:t>
            </a:r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  <a:p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Teamwork</a:t>
            </a:r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Tell us about your team structure. </a:t>
            </a:r>
          </a:p>
          <a:p>
            <a:endParaRPr lang="en-US" dirty="0" smtClean="0">
              <a:latin typeface="Charter Roman" charset="0"/>
              <a:ea typeface="Charter Roman" charset="0"/>
              <a:cs typeface="Charter Roman" charset="0"/>
            </a:endParaRP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Who did what?</a:t>
            </a: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How often you meet?</a:t>
            </a: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How did you collaborate?</a:t>
            </a: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Anything else?</a:t>
            </a:r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6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Solution</a:t>
            </a:r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Tell us about your solution. </a:t>
            </a:r>
          </a:p>
          <a:p>
            <a:endParaRPr lang="en-US" dirty="0" smtClean="0">
              <a:latin typeface="Charter Roman" charset="0"/>
              <a:ea typeface="Charter Roman" charset="0"/>
              <a:cs typeface="Charter Roman" charset="0"/>
            </a:endParaRP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How did you put everything together for your project?</a:t>
            </a: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Use of any external libraries</a:t>
            </a: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Design pattern used</a:t>
            </a: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Junit and Code coverage</a:t>
            </a: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Anything else??</a:t>
            </a:r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4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Version Control System</a:t>
            </a:r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How did you utilize GitHub for your project.</a:t>
            </a:r>
          </a:p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 </a:t>
            </a: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GitHub repo link</a:t>
            </a: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How did you use different functionalities of GitHub?</a:t>
            </a: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What was the Branching strategy?</a:t>
            </a:r>
          </a:p>
        </p:txBody>
      </p:sp>
    </p:spTree>
    <p:extLst>
      <p:ext uri="{BB962C8B-B14F-4D97-AF65-F5344CB8AC3E}">
        <p14:creationId xmlns:p14="http://schemas.microsoft.com/office/powerpoint/2010/main" val="172076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Challenges</a:t>
            </a:r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Challenges you faced.</a:t>
            </a:r>
          </a:p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 </a:t>
            </a: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Coding/Deployment/Testing/??</a:t>
            </a: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How did you overcome those?</a:t>
            </a: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14993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Demo</a:t>
            </a:r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What are you going to Demo</a:t>
            </a:r>
          </a:p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 </a:t>
            </a: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Required Functionalities</a:t>
            </a: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Bonus Functionalities</a:t>
            </a:r>
          </a:p>
          <a:p>
            <a:pPr lvl="1"/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What you could not achieve?</a:t>
            </a:r>
          </a:p>
        </p:txBody>
      </p:sp>
    </p:spTree>
    <p:extLst>
      <p:ext uri="{BB962C8B-B14F-4D97-AF65-F5344CB8AC3E}">
        <p14:creationId xmlns:p14="http://schemas.microsoft.com/office/powerpoint/2010/main" val="202727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Future Enhancement</a:t>
            </a:r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What is your plan for the future enhancement of the project</a:t>
            </a:r>
          </a:p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31974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142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Charter Roman</vt:lpstr>
      <vt:lpstr>Retrospect</vt:lpstr>
      <vt:lpstr>Final Project Food Waste Reduction Platform</vt:lpstr>
      <vt:lpstr>Teamwork</vt:lpstr>
      <vt:lpstr>Solution</vt:lpstr>
      <vt:lpstr>Version Control System</vt:lpstr>
      <vt:lpstr>Challenges</vt:lpstr>
      <vt:lpstr>Demo</vt:lpstr>
      <vt:lpstr>Future Enhancement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Food Waste Reduction Platform</dc:title>
  <dc:creator>Sazzad</dc:creator>
  <cp:lastModifiedBy>Sazzad</cp:lastModifiedBy>
  <cp:revision>5</cp:revision>
  <dcterms:created xsi:type="dcterms:W3CDTF">2024-03-03T22:51:22Z</dcterms:created>
  <dcterms:modified xsi:type="dcterms:W3CDTF">2024-03-03T23:24:45Z</dcterms:modified>
</cp:coreProperties>
</file>