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315" r:id="rId6"/>
    <p:sldId id="468" r:id="rId7"/>
    <p:sldId id="500" r:id="rId8"/>
    <p:sldId id="456" r:id="rId9"/>
    <p:sldId id="452" r:id="rId10"/>
    <p:sldId id="506" r:id="rId11"/>
    <p:sldId id="431" r:id="rId12"/>
    <p:sldId id="509" r:id="rId13"/>
    <p:sldId id="464" r:id="rId14"/>
    <p:sldId id="466" r:id="rId15"/>
    <p:sldId id="442" r:id="rId16"/>
    <p:sldId id="461" r:id="rId17"/>
    <p:sldId id="477" r:id="rId18"/>
    <p:sldId id="507" r:id="rId19"/>
    <p:sldId id="501" r:id="rId20"/>
    <p:sldId id="495" r:id="rId21"/>
    <p:sldId id="463" r:id="rId22"/>
    <p:sldId id="496" r:id="rId23"/>
    <p:sldId id="408" r:id="rId24"/>
    <p:sldId id="494" r:id="rId25"/>
    <p:sldId id="453" r:id="rId26"/>
    <p:sldId id="482" r:id="rId27"/>
    <p:sldId id="483" r:id="rId28"/>
    <p:sldId id="484" r:id="rId29"/>
    <p:sldId id="485" r:id="rId30"/>
    <p:sldId id="486" r:id="rId31"/>
    <p:sldId id="487" r:id="rId32"/>
    <p:sldId id="488" r:id="rId33"/>
    <p:sldId id="489" r:id="rId34"/>
    <p:sldId id="490" r:id="rId35"/>
    <p:sldId id="491" r:id="rId36"/>
    <p:sldId id="504" r:id="rId37"/>
    <p:sldId id="492" r:id="rId38"/>
    <p:sldId id="499" r:id="rId39"/>
    <p:sldId id="502" r:id="rId40"/>
    <p:sldId id="503" r:id="rId41"/>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2933"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uvreau, Jennifer" initials="JLG" lastIdx="19" clrIdx="0"/>
  <p:cmAuthor id="1" name="Herndon, Karen" initials="KH" lastIdx="23" clrIdx="1"/>
  <p:cmAuthor id="2" name="Herndon, Karen (CGI Federal)" initials="HK(F" lastIdx="11" clrIdx="2">
    <p:extLst/>
  </p:cmAuthor>
  <p:cmAuthor id="3" name="Gauvreau, Jennifer (CGI Federal)" initials="JLG" lastIdx="36" clrIdx="3">
    <p:extLst/>
  </p:cmAuthor>
  <p:cmAuthor id="4" name="Valdez, Ivan J (CGI Federal)" initials="IJV"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EBE7"/>
    <a:srgbClr val="FFFFE7"/>
    <a:srgbClr val="FFD9B2"/>
    <a:srgbClr val="FFAA99"/>
    <a:srgbClr val="E67386"/>
    <a:srgbClr val="6666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5762" autoAdjust="0"/>
  </p:normalViewPr>
  <p:slideViewPr>
    <p:cSldViewPr snapToGrid="0">
      <p:cViewPr varScale="1">
        <p:scale>
          <a:sx n="70" d="100"/>
          <a:sy n="70" d="100"/>
        </p:scale>
        <p:origin x="2004" y="60"/>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1584"/>
    </p:cViewPr>
  </p:outlineViewPr>
  <p:notesTextViewPr>
    <p:cViewPr>
      <p:scale>
        <a:sx n="100" d="100"/>
        <a:sy n="100" d="100"/>
      </p:scale>
      <p:origin x="0" y="0"/>
    </p:cViewPr>
  </p:notesTextViewPr>
  <p:sorterViewPr>
    <p:cViewPr>
      <p:scale>
        <a:sx n="110" d="100"/>
        <a:sy n="110" d="100"/>
      </p:scale>
      <p:origin x="0" y="-12522"/>
    </p:cViewPr>
  </p:sorterViewPr>
  <p:notesViewPr>
    <p:cSldViewPr snapToGrid="0">
      <p:cViewPr varScale="1">
        <p:scale>
          <a:sx n="60" d="100"/>
          <a:sy n="60" d="100"/>
        </p:scale>
        <p:origin x="-1722" y="-84"/>
      </p:cViewPr>
      <p:guideLst>
        <p:guide orient="horz" pos="2933"/>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4" cy="465455"/>
          </a:xfrm>
          <a:prstGeom prst="rect">
            <a:avLst/>
          </a:prstGeom>
        </p:spPr>
        <p:txBody>
          <a:bodyPr vert="horz" lIns="93314" tIns="46657" rIns="93314" bIns="46657" rtlCol="0"/>
          <a:lstStyle>
            <a:lvl1pPr algn="l" fontAlgn="auto">
              <a:spcBef>
                <a:spcPts val="0"/>
              </a:spcBef>
              <a:spcAft>
                <a:spcPts val="0"/>
              </a:spcAft>
              <a:defRPr sz="1200">
                <a:latin typeface="Arial" pitchFamily="34" charset="0"/>
                <a:cs typeface="+mn-cs"/>
              </a:defRPr>
            </a:lvl1pPr>
          </a:lstStyle>
          <a:p>
            <a:pPr>
              <a:defRPr/>
            </a:pPr>
            <a:endParaRPr lang="en-US" dirty="0"/>
          </a:p>
        </p:txBody>
      </p:sp>
      <p:sp>
        <p:nvSpPr>
          <p:cNvPr id="3" name="Date Placeholder 2"/>
          <p:cNvSpPr>
            <a:spLocks noGrp="1"/>
          </p:cNvSpPr>
          <p:nvPr>
            <p:ph type="dt" sz="quarter" idx="1"/>
          </p:nvPr>
        </p:nvSpPr>
        <p:spPr>
          <a:xfrm>
            <a:off x="3978131" y="0"/>
            <a:ext cx="3043344" cy="465455"/>
          </a:xfrm>
          <a:prstGeom prst="rect">
            <a:avLst/>
          </a:prstGeom>
        </p:spPr>
        <p:txBody>
          <a:bodyPr vert="horz" lIns="93314" tIns="46657" rIns="93314" bIns="46657" rtlCol="0"/>
          <a:lstStyle>
            <a:lvl1pPr algn="r" fontAlgn="auto">
              <a:spcBef>
                <a:spcPts val="0"/>
              </a:spcBef>
              <a:spcAft>
                <a:spcPts val="0"/>
              </a:spcAft>
              <a:defRPr sz="1200">
                <a:latin typeface="Arial" pitchFamily="34" charset="0"/>
                <a:cs typeface="+mn-cs"/>
              </a:defRPr>
            </a:lvl1pPr>
          </a:lstStyle>
          <a:p>
            <a:pPr>
              <a:defRPr/>
            </a:pPr>
            <a:fld id="{3B25954F-217C-4D6D-9AC3-6B57ADE671DF}" type="datetimeFigureOut">
              <a:rPr lang="en-US"/>
              <a:pPr>
                <a:defRPr/>
              </a:pPr>
              <a:t>3/25/2016</a:t>
            </a:fld>
            <a:endParaRPr lang="en-US" dirty="0"/>
          </a:p>
        </p:txBody>
      </p:sp>
      <p:sp>
        <p:nvSpPr>
          <p:cNvPr id="4" name="Footer Placeholder 3"/>
          <p:cNvSpPr>
            <a:spLocks noGrp="1"/>
          </p:cNvSpPr>
          <p:nvPr>
            <p:ph type="ftr" sz="quarter" idx="2"/>
          </p:nvPr>
        </p:nvSpPr>
        <p:spPr>
          <a:xfrm>
            <a:off x="0" y="8842029"/>
            <a:ext cx="3043344" cy="465455"/>
          </a:xfrm>
          <a:prstGeom prst="rect">
            <a:avLst/>
          </a:prstGeom>
        </p:spPr>
        <p:txBody>
          <a:bodyPr vert="horz" lIns="93314" tIns="46657" rIns="93314" bIns="46657" rtlCol="0" anchor="b"/>
          <a:lstStyle>
            <a:lvl1pPr algn="l" fontAlgn="auto">
              <a:spcBef>
                <a:spcPts val="0"/>
              </a:spcBef>
              <a:spcAft>
                <a:spcPts val="0"/>
              </a:spcAft>
              <a:defRPr sz="1200">
                <a:latin typeface="Arial" pitchFamily="34" charset="0"/>
                <a:cs typeface="+mn-cs"/>
              </a:defRPr>
            </a:lvl1pPr>
          </a:lstStyle>
          <a:p>
            <a:pPr>
              <a:defRPr/>
            </a:pPr>
            <a:endParaRPr lang="en-US" dirty="0"/>
          </a:p>
        </p:txBody>
      </p:sp>
      <p:sp>
        <p:nvSpPr>
          <p:cNvPr id="5" name="Slide Number Placeholder 4"/>
          <p:cNvSpPr>
            <a:spLocks noGrp="1"/>
          </p:cNvSpPr>
          <p:nvPr>
            <p:ph type="sldNum" sz="quarter" idx="3"/>
          </p:nvPr>
        </p:nvSpPr>
        <p:spPr>
          <a:xfrm>
            <a:off x="3978131" y="8842029"/>
            <a:ext cx="3043344" cy="465455"/>
          </a:xfrm>
          <a:prstGeom prst="rect">
            <a:avLst/>
          </a:prstGeom>
        </p:spPr>
        <p:txBody>
          <a:bodyPr vert="horz" lIns="93314" tIns="46657" rIns="93314" bIns="46657" rtlCol="0" anchor="b"/>
          <a:lstStyle>
            <a:lvl1pPr algn="r" fontAlgn="auto">
              <a:spcBef>
                <a:spcPts val="0"/>
              </a:spcBef>
              <a:spcAft>
                <a:spcPts val="0"/>
              </a:spcAft>
              <a:defRPr sz="1200">
                <a:latin typeface="Arial" pitchFamily="34" charset="0"/>
                <a:cs typeface="+mn-cs"/>
              </a:defRPr>
            </a:lvl1pPr>
          </a:lstStyle>
          <a:p>
            <a:pPr>
              <a:defRPr/>
            </a:pPr>
            <a:fld id="{2F0A08A6-2605-43E9-B037-467C22C8790D}" type="slidenum">
              <a:rPr lang="en-US"/>
              <a:pPr>
                <a:defRPr/>
              </a:pPr>
              <a:t>‹#›</a:t>
            </a:fld>
            <a:endParaRPr lang="en-US" dirty="0"/>
          </a:p>
        </p:txBody>
      </p:sp>
    </p:spTree>
    <p:extLst>
      <p:ext uri="{BB962C8B-B14F-4D97-AF65-F5344CB8AC3E}">
        <p14:creationId xmlns:p14="http://schemas.microsoft.com/office/powerpoint/2010/main" val="2686269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4" cy="465455"/>
          </a:xfrm>
          <a:prstGeom prst="rect">
            <a:avLst/>
          </a:prstGeom>
        </p:spPr>
        <p:txBody>
          <a:bodyPr vert="horz" lIns="93314" tIns="46657" rIns="93314" bIns="46657" rtlCol="0"/>
          <a:lstStyle>
            <a:lvl1pPr algn="l" fontAlgn="auto">
              <a:spcBef>
                <a:spcPts val="0"/>
              </a:spcBef>
              <a:spcAft>
                <a:spcPts val="0"/>
              </a:spcAft>
              <a:defRPr sz="1200">
                <a:latin typeface="Arial" pitchFamily="34" charset="0"/>
                <a:cs typeface="+mn-cs"/>
              </a:defRPr>
            </a:lvl1pPr>
          </a:lstStyle>
          <a:p>
            <a:pPr>
              <a:defRPr/>
            </a:pPr>
            <a:endParaRPr lang="en-US" dirty="0"/>
          </a:p>
        </p:txBody>
      </p:sp>
      <p:sp>
        <p:nvSpPr>
          <p:cNvPr id="3" name="Date Placeholder 2"/>
          <p:cNvSpPr>
            <a:spLocks noGrp="1"/>
          </p:cNvSpPr>
          <p:nvPr>
            <p:ph type="dt" idx="1"/>
          </p:nvPr>
        </p:nvSpPr>
        <p:spPr>
          <a:xfrm>
            <a:off x="3978131" y="0"/>
            <a:ext cx="3043344" cy="465455"/>
          </a:xfrm>
          <a:prstGeom prst="rect">
            <a:avLst/>
          </a:prstGeom>
        </p:spPr>
        <p:txBody>
          <a:bodyPr vert="horz" lIns="93314" tIns="46657" rIns="93314" bIns="46657" rtlCol="0"/>
          <a:lstStyle>
            <a:lvl1pPr algn="r" fontAlgn="auto">
              <a:spcBef>
                <a:spcPts val="0"/>
              </a:spcBef>
              <a:spcAft>
                <a:spcPts val="0"/>
              </a:spcAft>
              <a:defRPr sz="1200">
                <a:latin typeface="Arial" pitchFamily="34" charset="0"/>
                <a:cs typeface="+mn-cs"/>
              </a:defRPr>
            </a:lvl1pPr>
          </a:lstStyle>
          <a:p>
            <a:pPr>
              <a:defRPr/>
            </a:pPr>
            <a:fld id="{44FC3D63-DD12-4C64-9B8A-53F789863F14}" type="datetimeFigureOut">
              <a:rPr lang="en-US"/>
              <a:pPr>
                <a:defRPr/>
              </a:pPr>
              <a:t>3/25/2016</a:t>
            </a:fld>
            <a:endParaRPr lang="en-US" dirty="0"/>
          </a:p>
        </p:txBody>
      </p:sp>
      <p:sp>
        <p:nvSpPr>
          <p:cNvPr id="4" name="Slide Image Placeholder 3"/>
          <p:cNvSpPr>
            <a:spLocks noGrp="1" noRot="1" noChangeAspect="1"/>
          </p:cNvSpPr>
          <p:nvPr>
            <p:ph type="sldImg" idx="2"/>
          </p:nvPr>
        </p:nvSpPr>
        <p:spPr>
          <a:xfrm>
            <a:off x="1185863" y="698500"/>
            <a:ext cx="4651375" cy="3489325"/>
          </a:xfrm>
          <a:prstGeom prst="rect">
            <a:avLst/>
          </a:prstGeom>
          <a:noFill/>
          <a:ln w="12700">
            <a:solidFill>
              <a:prstClr val="black"/>
            </a:solidFill>
          </a:ln>
        </p:spPr>
        <p:txBody>
          <a:bodyPr vert="horz" lIns="93314" tIns="46657" rIns="93314" bIns="46657" rtlCol="0" anchor="ctr"/>
          <a:lstStyle/>
          <a:p>
            <a:pPr lvl="0"/>
            <a:endParaRPr lang="en-GB" noProof="0"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4" tIns="46657" rIns="93314" bIns="4665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Footer Placeholder 5"/>
          <p:cNvSpPr>
            <a:spLocks noGrp="1"/>
          </p:cNvSpPr>
          <p:nvPr>
            <p:ph type="ftr" sz="quarter" idx="4"/>
          </p:nvPr>
        </p:nvSpPr>
        <p:spPr>
          <a:xfrm>
            <a:off x="0" y="8842029"/>
            <a:ext cx="3043344" cy="465455"/>
          </a:xfrm>
          <a:prstGeom prst="rect">
            <a:avLst/>
          </a:prstGeom>
        </p:spPr>
        <p:txBody>
          <a:bodyPr vert="horz" lIns="93314" tIns="46657" rIns="93314" bIns="46657" rtlCol="0" anchor="b"/>
          <a:lstStyle>
            <a:lvl1pPr algn="l" fontAlgn="auto">
              <a:spcBef>
                <a:spcPts val="0"/>
              </a:spcBef>
              <a:spcAft>
                <a:spcPts val="0"/>
              </a:spcAft>
              <a:defRPr sz="1200">
                <a:latin typeface="Arial" pitchFamily="34" charset="0"/>
                <a:cs typeface="+mn-cs"/>
              </a:defRPr>
            </a:lvl1pPr>
          </a:lstStyle>
          <a:p>
            <a:pPr>
              <a:defRPr/>
            </a:pPr>
            <a:endParaRPr lang="en-US" dirty="0"/>
          </a:p>
        </p:txBody>
      </p:sp>
      <p:sp>
        <p:nvSpPr>
          <p:cNvPr id="7" name="Slide Number Placeholder 6"/>
          <p:cNvSpPr>
            <a:spLocks noGrp="1"/>
          </p:cNvSpPr>
          <p:nvPr>
            <p:ph type="sldNum" sz="quarter" idx="5"/>
          </p:nvPr>
        </p:nvSpPr>
        <p:spPr>
          <a:xfrm>
            <a:off x="3978131" y="8842029"/>
            <a:ext cx="3043344" cy="465455"/>
          </a:xfrm>
          <a:prstGeom prst="rect">
            <a:avLst/>
          </a:prstGeom>
        </p:spPr>
        <p:txBody>
          <a:bodyPr vert="horz" lIns="93314" tIns="46657" rIns="93314" bIns="46657" rtlCol="0" anchor="b"/>
          <a:lstStyle>
            <a:lvl1pPr algn="r" fontAlgn="auto">
              <a:spcBef>
                <a:spcPts val="0"/>
              </a:spcBef>
              <a:spcAft>
                <a:spcPts val="0"/>
              </a:spcAft>
              <a:defRPr sz="1200">
                <a:latin typeface="Arial" pitchFamily="34" charset="0"/>
                <a:cs typeface="+mn-cs"/>
              </a:defRPr>
            </a:lvl1pPr>
          </a:lstStyle>
          <a:p>
            <a:pPr>
              <a:defRPr/>
            </a:pPr>
            <a:fld id="{61CF9430-841D-428B-8163-536DB9822F8F}" type="slidenum">
              <a:rPr lang="en-US"/>
              <a:pPr>
                <a:defRPr/>
              </a:pPr>
              <a:t>‹#›</a:t>
            </a:fld>
            <a:endParaRPr lang="en-US" dirty="0"/>
          </a:p>
        </p:txBody>
      </p:sp>
    </p:spTree>
    <p:extLst>
      <p:ext uri="{BB962C8B-B14F-4D97-AF65-F5344CB8AC3E}">
        <p14:creationId xmlns:p14="http://schemas.microsoft.com/office/powerpoint/2010/main" val="2945365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latin typeface="Arial" charset="0"/>
            </a:endParaRPr>
          </a:p>
        </p:txBody>
      </p:sp>
      <p:sp>
        <p:nvSpPr>
          <p:cNvPr id="788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58178" indent="-291607">
              <a:defRPr>
                <a:solidFill>
                  <a:schemeClr val="tx1"/>
                </a:solidFill>
                <a:latin typeface="Arial" charset="0"/>
              </a:defRPr>
            </a:lvl2pPr>
            <a:lvl3pPr marL="1166429" indent="-233285">
              <a:defRPr>
                <a:solidFill>
                  <a:schemeClr val="tx1"/>
                </a:solidFill>
                <a:latin typeface="Arial" charset="0"/>
              </a:defRPr>
            </a:lvl3pPr>
            <a:lvl4pPr marL="1633000" indent="-233285">
              <a:defRPr>
                <a:solidFill>
                  <a:schemeClr val="tx1"/>
                </a:solidFill>
                <a:latin typeface="Arial" charset="0"/>
              </a:defRPr>
            </a:lvl4pPr>
            <a:lvl5pPr marL="2099571" indent="-233285">
              <a:defRPr>
                <a:solidFill>
                  <a:schemeClr val="tx1"/>
                </a:solidFill>
                <a:latin typeface="Arial" charset="0"/>
              </a:defRPr>
            </a:lvl5pPr>
            <a:lvl6pPr marL="2566143" indent="-233285" fontAlgn="base">
              <a:spcBef>
                <a:spcPct val="0"/>
              </a:spcBef>
              <a:spcAft>
                <a:spcPct val="0"/>
              </a:spcAft>
              <a:defRPr>
                <a:solidFill>
                  <a:schemeClr val="tx1"/>
                </a:solidFill>
                <a:latin typeface="Arial" charset="0"/>
              </a:defRPr>
            </a:lvl6pPr>
            <a:lvl7pPr marL="3032714" indent="-233285" fontAlgn="base">
              <a:spcBef>
                <a:spcPct val="0"/>
              </a:spcBef>
              <a:spcAft>
                <a:spcPct val="0"/>
              </a:spcAft>
              <a:defRPr>
                <a:solidFill>
                  <a:schemeClr val="tx1"/>
                </a:solidFill>
                <a:latin typeface="Arial" charset="0"/>
              </a:defRPr>
            </a:lvl7pPr>
            <a:lvl8pPr marL="3499285" indent="-233285" fontAlgn="base">
              <a:spcBef>
                <a:spcPct val="0"/>
              </a:spcBef>
              <a:spcAft>
                <a:spcPct val="0"/>
              </a:spcAft>
              <a:defRPr>
                <a:solidFill>
                  <a:schemeClr val="tx1"/>
                </a:solidFill>
                <a:latin typeface="Arial" charset="0"/>
              </a:defRPr>
            </a:lvl8pPr>
            <a:lvl9pPr marL="3965856" indent="-233285" fontAlgn="base">
              <a:spcBef>
                <a:spcPct val="0"/>
              </a:spcBef>
              <a:spcAft>
                <a:spcPct val="0"/>
              </a:spcAft>
              <a:defRPr>
                <a:solidFill>
                  <a:schemeClr val="tx1"/>
                </a:solidFill>
                <a:latin typeface="Arial" charset="0"/>
              </a:defRPr>
            </a:lvl9pPr>
          </a:lstStyle>
          <a:p>
            <a:pPr fontAlgn="base">
              <a:spcBef>
                <a:spcPct val="0"/>
              </a:spcBef>
              <a:spcAft>
                <a:spcPct val="0"/>
              </a:spcAft>
              <a:defRPr/>
            </a:pPr>
            <a:fld id="{1952D1D1-28B6-445C-AB0D-3B708B9158E5}" type="slidenum">
              <a:rPr lang="en-US" smtClean="0"/>
              <a:pPr fontAlgn="base">
                <a:spcBef>
                  <a:spcPct val="0"/>
                </a:spcBef>
                <a:spcAft>
                  <a:spcPct val="0"/>
                </a:spcAft>
                <a:defRPr/>
              </a:pPr>
              <a:t>1</a:t>
            </a:fld>
            <a:endParaRPr lang="en-US" dirty="0" smtClean="0"/>
          </a:p>
        </p:txBody>
      </p:sp>
    </p:spTree>
    <p:extLst>
      <p:ext uri="{BB962C8B-B14F-4D97-AF65-F5344CB8AC3E}">
        <p14:creationId xmlns:p14="http://schemas.microsoft.com/office/powerpoint/2010/main" val="1066775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11</a:t>
            </a:fld>
            <a:endParaRPr lang="en-US" dirty="0"/>
          </a:p>
        </p:txBody>
      </p:sp>
    </p:spTree>
    <p:extLst>
      <p:ext uri="{BB962C8B-B14F-4D97-AF65-F5344CB8AC3E}">
        <p14:creationId xmlns:p14="http://schemas.microsoft.com/office/powerpoint/2010/main" val="3155625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12</a:t>
            </a:fld>
            <a:endParaRPr lang="en-US" dirty="0"/>
          </a:p>
        </p:txBody>
      </p:sp>
    </p:spTree>
    <p:extLst>
      <p:ext uri="{BB962C8B-B14F-4D97-AF65-F5344CB8AC3E}">
        <p14:creationId xmlns:p14="http://schemas.microsoft.com/office/powerpoint/2010/main" val="330355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13</a:t>
            </a:fld>
            <a:endParaRPr lang="en-US" dirty="0"/>
          </a:p>
        </p:txBody>
      </p:sp>
    </p:spTree>
    <p:extLst>
      <p:ext uri="{BB962C8B-B14F-4D97-AF65-F5344CB8AC3E}">
        <p14:creationId xmlns:p14="http://schemas.microsoft.com/office/powerpoint/2010/main" val="4142059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14</a:t>
            </a:fld>
            <a:endParaRPr lang="en-US" dirty="0"/>
          </a:p>
        </p:txBody>
      </p:sp>
    </p:spTree>
    <p:extLst>
      <p:ext uri="{BB962C8B-B14F-4D97-AF65-F5344CB8AC3E}">
        <p14:creationId xmlns:p14="http://schemas.microsoft.com/office/powerpoint/2010/main" val="391309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16</a:t>
            </a:fld>
            <a:endParaRPr lang="en-US" dirty="0"/>
          </a:p>
        </p:txBody>
      </p:sp>
    </p:spTree>
    <p:extLst>
      <p:ext uri="{BB962C8B-B14F-4D97-AF65-F5344CB8AC3E}">
        <p14:creationId xmlns:p14="http://schemas.microsoft.com/office/powerpoint/2010/main" val="165317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17</a:t>
            </a:fld>
            <a:endParaRPr lang="en-US" dirty="0"/>
          </a:p>
        </p:txBody>
      </p:sp>
    </p:spTree>
    <p:extLst>
      <p:ext uri="{BB962C8B-B14F-4D97-AF65-F5344CB8AC3E}">
        <p14:creationId xmlns:p14="http://schemas.microsoft.com/office/powerpoint/2010/main" val="2220889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18</a:t>
            </a:fld>
            <a:endParaRPr lang="en-US" dirty="0"/>
          </a:p>
        </p:txBody>
      </p:sp>
    </p:spTree>
    <p:extLst>
      <p:ext uri="{BB962C8B-B14F-4D97-AF65-F5344CB8AC3E}">
        <p14:creationId xmlns:p14="http://schemas.microsoft.com/office/powerpoint/2010/main" val="922397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19</a:t>
            </a:fld>
            <a:endParaRPr lang="en-US" dirty="0"/>
          </a:p>
        </p:txBody>
      </p:sp>
    </p:spTree>
    <p:extLst>
      <p:ext uri="{BB962C8B-B14F-4D97-AF65-F5344CB8AC3E}">
        <p14:creationId xmlns:p14="http://schemas.microsoft.com/office/powerpoint/2010/main" val="300839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Arial" charset="0"/>
            </a:endParaRPr>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20</a:t>
            </a:fld>
            <a:endParaRPr lang="en-US" dirty="0"/>
          </a:p>
        </p:txBody>
      </p:sp>
    </p:spTree>
    <p:extLst>
      <p:ext uri="{BB962C8B-B14F-4D97-AF65-F5344CB8AC3E}">
        <p14:creationId xmlns:p14="http://schemas.microsoft.com/office/powerpoint/2010/main" val="4231291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21</a:t>
            </a:fld>
            <a:endParaRPr lang="en-US" dirty="0"/>
          </a:p>
        </p:txBody>
      </p:sp>
    </p:spTree>
    <p:extLst>
      <p:ext uri="{BB962C8B-B14F-4D97-AF65-F5344CB8AC3E}">
        <p14:creationId xmlns:p14="http://schemas.microsoft.com/office/powerpoint/2010/main" val="3360911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2</a:t>
            </a:fld>
            <a:endParaRPr lang="en-US" dirty="0"/>
          </a:p>
        </p:txBody>
      </p:sp>
    </p:spTree>
    <p:extLst>
      <p:ext uri="{BB962C8B-B14F-4D97-AF65-F5344CB8AC3E}">
        <p14:creationId xmlns:p14="http://schemas.microsoft.com/office/powerpoint/2010/main" val="4144305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22</a:t>
            </a:fld>
            <a:endParaRPr lang="en-US" dirty="0"/>
          </a:p>
        </p:txBody>
      </p:sp>
    </p:spTree>
    <p:extLst>
      <p:ext uri="{BB962C8B-B14F-4D97-AF65-F5344CB8AC3E}">
        <p14:creationId xmlns:p14="http://schemas.microsoft.com/office/powerpoint/2010/main" val="1403996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25</a:t>
            </a:fld>
            <a:endParaRPr lang="en-US" dirty="0"/>
          </a:p>
        </p:txBody>
      </p:sp>
    </p:spTree>
    <p:extLst>
      <p:ext uri="{BB962C8B-B14F-4D97-AF65-F5344CB8AC3E}">
        <p14:creationId xmlns:p14="http://schemas.microsoft.com/office/powerpoint/2010/main" val="655803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26</a:t>
            </a:fld>
            <a:endParaRPr lang="en-US" dirty="0"/>
          </a:p>
        </p:txBody>
      </p:sp>
    </p:spTree>
    <p:extLst>
      <p:ext uri="{BB962C8B-B14F-4D97-AF65-F5344CB8AC3E}">
        <p14:creationId xmlns:p14="http://schemas.microsoft.com/office/powerpoint/2010/main" val="1385435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27</a:t>
            </a:fld>
            <a:endParaRPr lang="en-US" dirty="0"/>
          </a:p>
        </p:txBody>
      </p:sp>
    </p:spTree>
    <p:extLst>
      <p:ext uri="{BB962C8B-B14F-4D97-AF65-F5344CB8AC3E}">
        <p14:creationId xmlns:p14="http://schemas.microsoft.com/office/powerpoint/2010/main" val="3238777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28</a:t>
            </a:fld>
            <a:endParaRPr lang="en-US" dirty="0"/>
          </a:p>
        </p:txBody>
      </p:sp>
    </p:spTree>
    <p:extLst>
      <p:ext uri="{BB962C8B-B14F-4D97-AF65-F5344CB8AC3E}">
        <p14:creationId xmlns:p14="http://schemas.microsoft.com/office/powerpoint/2010/main" val="3411484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32</a:t>
            </a:fld>
            <a:endParaRPr lang="en-US" dirty="0"/>
          </a:p>
        </p:txBody>
      </p:sp>
    </p:spTree>
    <p:extLst>
      <p:ext uri="{BB962C8B-B14F-4D97-AF65-F5344CB8AC3E}">
        <p14:creationId xmlns:p14="http://schemas.microsoft.com/office/powerpoint/2010/main" val="106271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3</a:t>
            </a:fld>
            <a:endParaRPr lang="en-US" dirty="0"/>
          </a:p>
        </p:txBody>
      </p:sp>
    </p:spTree>
    <p:extLst>
      <p:ext uri="{BB962C8B-B14F-4D97-AF65-F5344CB8AC3E}">
        <p14:creationId xmlns:p14="http://schemas.microsoft.com/office/powerpoint/2010/main" val="4205518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smtClean="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4</a:t>
            </a:fld>
            <a:endParaRPr lang="en-US" dirty="0"/>
          </a:p>
        </p:txBody>
      </p:sp>
    </p:spTree>
    <p:extLst>
      <p:ext uri="{BB962C8B-B14F-4D97-AF65-F5344CB8AC3E}">
        <p14:creationId xmlns:p14="http://schemas.microsoft.com/office/powerpoint/2010/main" val="3553622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5</a:t>
            </a:fld>
            <a:endParaRPr lang="en-US" dirty="0"/>
          </a:p>
        </p:txBody>
      </p:sp>
    </p:spTree>
    <p:extLst>
      <p:ext uri="{BB962C8B-B14F-4D97-AF65-F5344CB8AC3E}">
        <p14:creationId xmlns:p14="http://schemas.microsoft.com/office/powerpoint/2010/main" val="247540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7</a:t>
            </a:fld>
            <a:endParaRPr lang="en-US" dirty="0"/>
          </a:p>
        </p:txBody>
      </p:sp>
    </p:spTree>
    <p:extLst>
      <p:ext uri="{BB962C8B-B14F-4D97-AF65-F5344CB8AC3E}">
        <p14:creationId xmlns:p14="http://schemas.microsoft.com/office/powerpoint/2010/main" val="332274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8</a:t>
            </a:fld>
            <a:endParaRPr lang="en-US" dirty="0"/>
          </a:p>
        </p:txBody>
      </p:sp>
    </p:spTree>
    <p:extLst>
      <p:ext uri="{BB962C8B-B14F-4D97-AF65-F5344CB8AC3E}">
        <p14:creationId xmlns:p14="http://schemas.microsoft.com/office/powerpoint/2010/main" val="3072701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6104">
              <a:defRPr/>
            </a:pPr>
            <a:endParaRPr lang="en-US" dirty="0" smtClean="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9</a:t>
            </a:fld>
            <a:endParaRPr lang="en-US" dirty="0"/>
          </a:p>
        </p:txBody>
      </p:sp>
    </p:spTree>
    <p:extLst>
      <p:ext uri="{BB962C8B-B14F-4D97-AF65-F5344CB8AC3E}">
        <p14:creationId xmlns:p14="http://schemas.microsoft.com/office/powerpoint/2010/main" val="177917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CF9430-841D-428B-8163-536DB9822F8F}" type="slidenum">
              <a:rPr lang="en-US" smtClean="0"/>
              <a:pPr>
                <a:defRPr/>
              </a:pPr>
              <a:t>10</a:t>
            </a:fld>
            <a:endParaRPr lang="en-US" dirty="0"/>
          </a:p>
        </p:txBody>
      </p:sp>
    </p:spTree>
    <p:extLst>
      <p:ext uri="{BB962C8B-B14F-4D97-AF65-F5344CB8AC3E}">
        <p14:creationId xmlns:p14="http://schemas.microsoft.com/office/powerpoint/2010/main" val="545588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4" name="Image 22" descr="cover-Beet.jpg &lt;IGNORE&gt;"/>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over_bg_beet_part2.jpg &lt;IGNORE&gt;"/>
          <p:cNvPicPr>
            <a:picLocks/>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068763"/>
            <a:ext cx="91440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userDrawn="1"/>
        </p:nvGrpSpPr>
        <p:grpSpPr bwMode="auto">
          <a:xfrm>
            <a:off x="6900863" y="5829300"/>
            <a:ext cx="1893887" cy="855663"/>
            <a:chOff x="1028700" y="1828800"/>
            <a:chExt cx="7083426" cy="3197226"/>
          </a:xfrm>
        </p:grpSpPr>
        <p:sp>
          <p:nvSpPr>
            <p:cNvPr id="7" name="Freeform 5"/>
            <p:cNvSpPr>
              <a:spLocks/>
            </p:cNvSpPr>
            <p:nvPr/>
          </p:nvSpPr>
          <p:spPr bwMode="gray">
            <a:xfrm>
              <a:off x="3371850" y="1828800"/>
              <a:ext cx="1697038" cy="2027238"/>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5222875" y="1828800"/>
              <a:ext cx="1758950" cy="2027238"/>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8"/>
            <p:cNvSpPr>
              <a:spLocks noChangeArrowheads="1"/>
            </p:cNvSpPr>
            <p:nvPr/>
          </p:nvSpPr>
          <p:spPr bwMode="gray">
            <a:xfrm>
              <a:off x="7304627" y="1870324"/>
              <a:ext cx="415624" cy="1945621"/>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sp>
          <p:nvSpPr>
            <p:cNvPr id="10" name="Freeform 9"/>
            <p:cNvSpPr>
              <a:spLocks/>
            </p:cNvSpPr>
            <p:nvPr/>
          </p:nvSpPr>
          <p:spPr bwMode="gray">
            <a:xfrm>
              <a:off x="1028700" y="4527757"/>
              <a:ext cx="267185" cy="391497"/>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11" name="Freeform 10"/>
            <p:cNvSpPr>
              <a:spLocks/>
            </p:cNvSpPr>
            <p:nvPr/>
          </p:nvSpPr>
          <p:spPr bwMode="gray">
            <a:xfrm>
              <a:off x="1319635" y="4634529"/>
              <a:ext cx="273125" cy="284725"/>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12" name="Freeform 11"/>
            <p:cNvSpPr>
              <a:spLocks noEditPoints="1"/>
            </p:cNvSpPr>
            <p:nvPr/>
          </p:nvSpPr>
          <p:spPr bwMode="gray">
            <a:xfrm>
              <a:off x="1634324" y="4628596"/>
              <a:ext cx="267185" cy="397430"/>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13" name="Freeform 12"/>
            <p:cNvSpPr>
              <a:spLocks noEditPoints="1"/>
            </p:cNvSpPr>
            <p:nvPr/>
          </p:nvSpPr>
          <p:spPr bwMode="gray">
            <a:xfrm>
              <a:off x="1937134" y="4628596"/>
              <a:ext cx="261250" cy="290659"/>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14" name="Freeform 13"/>
            <p:cNvSpPr>
              <a:spLocks/>
            </p:cNvSpPr>
            <p:nvPr/>
          </p:nvSpPr>
          <p:spPr bwMode="gray">
            <a:xfrm>
              <a:off x="2239948" y="4628596"/>
              <a:ext cx="154375" cy="290659"/>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15" name="Freeform 14"/>
            <p:cNvSpPr>
              <a:spLocks noEditPoints="1"/>
            </p:cNvSpPr>
            <p:nvPr/>
          </p:nvSpPr>
          <p:spPr bwMode="gray">
            <a:xfrm>
              <a:off x="2424009" y="4527757"/>
              <a:ext cx="47500" cy="391497"/>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16" name="Freeform 15"/>
            <p:cNvSpPr>
              <a:spLocks noEditPoints="1"/>
            </p:cNvSpPr>
            <p:nvPr/>
          </p:nvSpPr>
          <p:spPr bwMode="gray">
            <a:xfrm>
              <a:off x="2524948" y="4628596"/>
              <a:ext cx="261250" cy="290659"/>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17" name="Freeform 16"/>
            <p:cNvSpPr>
              <a:spLocks/>
            </p:cNvSpPr>
            <p:nvPr/>
          </p:nvSpPr>
          <p:spPr bwMode="gray">
            <a:xfrm>
              <a:off x="2833698" y="4628596"/>
              <a:ext cx="237500" cy="290659"/>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18" name="Freeform 17"/>
            <p:cNvSpPr>
              <a:spLocks/>
            </p:cNvSpPr>
            <p:nvPr/>
          </p:nvSpPr>
          <p:spPr bwMode="gray">
            <a:xfrm>
              <a:off x="3118697" y="4628596"/>
              <a:ext cx="255310" cy="290659"/>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19" name="Freeform 18"/>
            <p:cNvSpPr>
              <a:spLocks noEditPoints="1"/>
            </p:cNvSpPr>
            <p:nvPr/>
          </p:nvSpPr>
          <p:spPr bwMode="gray">
            <a:xfrm>
              <a:off x="3409632" y="4628596"/>
              <a:ext cx="261250" cy="290659"/>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0" name="Freeform 19"/>
            <p:cNvSpPr>
              <a:spLocks/>
            </p:cNvSpPr>
            <p:nvPr/>
          </p:nvSpPr>
          <p:spPr bwMode="gray">
            <a:xfrm>
              <a:off x="3831196" y="4545551"/>
              <a:ext cx="154375" cy="373703"/>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1" name="Freeform 20"/>
            <p:cNvSpPr>
              <a:spLocks/>
            </p:cNvSpPr>
            <p:nvPr/>
          </p:nvSpPr>
          <p:spPr bwMode="gray">
            <a:xfrm>
              <a:off x="4039007" y="4527757"/>
              <a:ext cx="231564" cy="391497"/>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2" name="Freeform 21"/>
            <p:cNvSpPr>
              <a:spLocks noEditPoints="1"/>
            </p:cNvSpPr>
            <p:nvPr/>
          </p:nvSpPr>
          <p:spPr bwMode="gray">
            <a:xfrm>
              <a:off x="4324006" y="4628596"/>
              <a:ext cx="255314" cy="290659"/>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3" name="Freeform 22"/>
            <p:cNvSpPr>
              <a:spLocks/>
            </p:cNvSpPr>
            <p:nvPr/>
          </p:nvSpPr>
          <p:spPr bwMode="gray">
            <a:xfrm>
              <a:off x="4763381" y="4628596"/>
              <a:ext cx="255314" cy="290659"/>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4" name="Freeform 23"/>
            <p:cNvSpPr>
              <a:spLocks noEditPoints="1"/>
            </p:cNvSpPr>
            <p:nvPr/>
          </p:nvSpPr>
          <p:spPr bwMode="gray">
            <a:xfrm>
              <a:off x="5054320" y="4628596"/>
              <a:ext cx="273125" cy="290659"/>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5" name="Freeform 24"/>
            <p:cNvSpPr>
              <a:spLocks/>
            </p:cNvSpPr>
            <p:nvPr/>
          </p:nvSpPr>
          <p:spPr bwMode="gray">
            <a:xfrm>
              <a:off x="5374944" y="4628596"/>
              <a:ext cx="397810" cy="290659"/>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6" name="Freeform 25"/>
            <p:cNvSpPr>
              <a:spLocks/>
            </p:cNvSpPr>
            <p:nvPr/>
          </p:nvSpPr>
          <p:spPr bwMode="gray">
            <a:xfrm>
              <a:off x="5844004" y="4628596"/>
              <a:ext cx="391874" cy="290659"/>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7" name="Freeform 26"/>
            <p:cNvSpPr>
              <a:spLocks noEditPoints="1"/>
            </p:cNvSpPr>
            <p:nvPr/>
          </p:nvSpPr>
          <p:spPr bwMode="gray">
            <a:xfrm>
              <a:off x="6307128" y="4527757"/>
              <a:ext cx="47500" cy="391497"/>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8" name="Freeform 27"/>
            <p:cNvSpPr>
              <a:spLocks/>
            </p:cNvSpPr>
            <p:nvPr/>
          </p:nvSpPr>
          <p:spPr bwMode="gray">
            <a:xfrm>
              <a:off x="6396193" y="4545551"/>
              <a:ext cx="148435" cy="373703"/>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29" name="Freeform 28"/>
            <p:cNvSpPr>
              <a:spLocks/>
            </p:cNvSpPr>
            <p:nvPr/>
          </p:nvSpPr>
          <p:spPr bwMode="gray">
            <a:xfrm>
              <a:off x="6592128" y="4628596"/>
              <a:ext cx="397814" cy="290659"/>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30" name="Freeform 29"/>
            <p:cNvSpPr>
              <a:spLocks noEditPoints="1"/>
            </p:cNvSpPr>
            <p:nvPr/>
          </p:nvSpPr>
          <p:spPr bwMode="gray">
            <a:xfrm>
              <a:off x="7043377" y="4628596"/>
              <a:ext cx="261250" cy="290659"/>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31" name="Freeform 30"/>
            <p:cNvSpPr>
              <a:spLocks/>
            </p:cNvSpPr>
            <p:nvPr/>
          </p:nvSpPr>
          <p:spPr bwMode="gray">
            <a:xfrm>
              <a:off x="7346191" y="4628596"/>
              <a:ext cx="237500" cy="290659"/>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32" name="Freeform 31"/>
            <p:cNvSpPr>
              <a:spLocks/>
            </p:cNvSpPr>
            <p:nvPr/>
          </p:nvSpPr>
          <p:spPr bwMode="gray">
            <a:xfrm>
              <a:off x="7619316" y="4545551"/>
              <a:ext cx="148435" cy="373703"/>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sp>
          <p:nvSpPr>
            <p:cNvPr id="33" name="Freeform 32"/>
            <p:cNvSpPr>
              <a:spLocks noEditPoints="1"/>
            </p:cNvSpPr>
            <p:nvPr/>
          </p:nvSpPr>
          <p:spPr bwMode="gray">
            <a:xfrm>
              <a:off x="7797441" y="4486233"/>
              <a:ext cx="314685" cy="314386"/>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a:normAutofit fontScale="25000" lnSpcReduction="20000"/>
            </a:bodyPr>
            <a:lstStyle/>
            <a:p>
              <a:pPr fontAlgn="auto">
                <a:spcBef>
                  <a:spcPts val="0"/>
                </a:spcBef>
                <a:spcAft>
                  <a:spcPts val="0"/>
                </a:spcAft>
                <a:defRPr/>
              </a:pPr>
              <a:endParaRPr lang="en-US" dirty="0">
                <a:latin typeface="Arial" pitchFamily="34" charset="0"/>
                <a:cs typeface="+mn-cs"/>
              </a:endParaRPr>
            </a:p>
          </p:txBody>
        </p:sp>
      </p:grpSp>
      <p:sp>
        <p:nvSpPr>
          <p:cNvPr id="34" name="TextBox 33"/>
          <p:cNvSpPr txBox="1">
            <a:spLocks noChangeArrowheads="1"/>
          </p:cNvSpPr>
          <p:nvPr userDrawn="1"/>
        </p:nvSpPr>
        <p:spPr bwMode="auto">
          <a:xfrm>
            <a:off x="449263"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pic>
        <p:nvPicPr>
          <p:cNvPr id="35" name="Picture 8" descr="cover_bg_beet_part1.jpg &lt;IGNORE&gt;"/>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3906838"/>
            <a:ext cx="9144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white">
          <a:xfrm>
            <a:off x="449262" y="4204514"/>
            <a:ext cx="8250237" cy="1244816"/>
          </a:xfrm>
        </p:spPr>
        <p:txBody>
          <a:bodyPr anchor="t">
            <a:normAutofit/>
          </a:bodyPr>
          <a:lstStyle>
            <a:lvl1pPr algn="l">
              <a:defRPr sz="3600" b="0" baseline="0">
                <a:solidFill>
                  <a:srgbClr val="FFFFFF"/>
                </a:solidFill>
              </a:defRPr>
            </a:lvl1pPr>
          </a:lstStyle>
          <a:p>
            <a:r>
              <a:rPr lang="en-US" noProof="0" smtClean="0"/>
              <a:t>Click to edit Master 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smtClean="0"/>
          </a:p>
        </p:txBody>
      </p:sp>
    </p:spTree>
    <p:extLst>
      <p:ext uri="{BB962C8B-B14F-4D97-AF65-F5344CB8AC3E}">
        <p14:creationId xmlns:p14="http://schemas.microsoft.com/office/powerpoint/2010/main" val="23359965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 name="Picture 6" descr="cover_bg_beet_part2.jpg &lt;IGNORE&gt;"/>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15" descr="section.jpg &lt;IGNORE&gt;"/>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bg_connectors.png &lt;IGNORE&gt;"/>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bwMode="gray">
          <a:xfrm>
            <a:off x="6901056" y="5829386"/>
            <a:ext cx="1894407" cy="855073"/>
            <a:chOff x="1028700" y="1828800"/>
            <a:chExt cx="7083426" cy="3197226"/>
          </a:xfrm>
          <a:solidFill>
            <a:srgbClr val="FFFFFF"/>
          </a:solidFill>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10" name="Rectangle 7"/>
            <p:cNvSpPr>
              <a:spLocks noChangeArrowheads="1"/>
            </p:cNvSpPr>
            <p:nvPr/>
          </p:nvSpPr>
          <p:spPr bwMode="gray">
            <a:xfrm>
              <a:off x="7304088" y="1870075"/>
              <a:ext cx="417513" cy="1944688"/>
            </a:xfrm>
            <a:prstGeom prst="rect">
              <a:avLst/>
            </a:prstGeom>
            <a:grpFill/>
            <a:ln w="9525">
              <a:noFill/>
              <a:miter lim="800000"/>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a:lstStyle/>
            <a:p>
              <a:pPr fontAlgn="auto">
                <a:spcBef>
                  <a:spcPts val="0"/>
                </a:spcBef>
                <a:spcAft>
                  <a:spcPts val="0"/>
                </a:spcAft>
                <a:defRPr/>
              </a:pPr>
              <a:endParaRPr lang="en-US" dirty="0">
                <a:latin typeface="Arial" pitchFamily="34" charset="0"/>
                <a:cs typeface="+mn-cs"/>
              </a:endParaRPr>
            </a:p>
          </p:txBody>
        </p:sp>
      </p:grpSp>
      <p:sp>
        <p:nvSpPr>
          <p:cNvPr id="2" name="Title 1"/>
          <p:cNvSpPr>
            <a:spLocks noGrp="1"/>
          </p:cNvSpPr>
          <p:nvPr>
            <p:ph type="ctrTitle"/>
          </p:nvPr>
        </p:nvSpPr>
        <p:spPr bwMode="gray">
          <a:xfrm>
            <a:off x="447674" y="253048"/>
            <a:ext cx="8251826" cy="605254"/>
          </a:xfrm>
        </p:spPr>
        <p:txBody>
          <a:bodyPr>
            <a:noAutofit/>
          </a:bodyPr>
          <a:lstStyle>
            <a:lvl1pPr algn="l">
              <a:defRPr sz="3900" baseline="0">
                <a:solidFill>
                  <a:srgbClr val="FFFFFF"/>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36"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chemeClr val="bg2"/>
                </a:solidFill>
                <a:latin typeface="Arial" pitchFamily="34" charset="0"/>
                <a:ea typeface="+mn-ea"/>
                <a:cs typeface="Arial" pitchFamily="34" charset="0"/>
              </a:defRPr>
            </a:lvl1pPr>
          </a:lstStyle>
          <a:p>
            <a:pPr>
              <a:defRPr/>
            </a:pPr>
            <a:fld id="{2C4F81AE-099F-444F-B7F9-64056ED70A07}" type="slidenum">
              <a:rPr lang="en-US" smtClean="0"/>
              <a:pPr>
                <a:defRPr/>
              </a:pPr>
              <a:t>‹#›</a:t>
            </a:fld>
            <a:endParaRPr lang="en-US" dirty="0"/>
          </a:p>
        </p:txBody>
      </p:sp>
    </p:spTree>
    <p:extLst>
      <p:ext uri="{BB962C8B-B14F-4D97-AF65-F5344CB8AC3E}">
        <p14:creationId xmlns:p14="http://schemas.microsoft.com/office/powerpoint/2010/main" val="26269070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5" name="Image 13"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7975600" y="6324600"/>
            <a:ext cx="715963" cy="333375"/>
            <a:chOff x="7527713" y="5505450"/>
            <a:chExt cx="1163308" cy="542169"/>
          </a:xfrm>
        </p:grpSpPr>
        <p:sp>
          <p:nvSpPr>
            <p:cNvPr id="7"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pPr lvl="0"/>
            <a:r>
              <a:rPr lang="en-US" noProof="0" dirty="0" smtClean="0"/>
              <a:t>Click icon to add picture</a:t>
            </a:r>
            <a:endParaRPr lang="en-US" noProof="0" dirty="0"/>
          </a:p>
        </p:txBody>
      </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4A1950A2-FBD2-4CA3-917A-03D7CDCAD549}" type="slidenum">
              <a:rPr lang="en-US"/>
              <a:pPr>
                <a:defRPr/>
              </a:pPr>
              <a:t>‹#›</a:t>
            </a:fld>
            <a:endParaRPr lang="en-US" dirty="0"/>
          </a:p>
        </p:txBody>
      </p:sp>
      <p:sp>
        <p:nvSpPr>
          <p:cNvPr id="13" name="TextBox 12"/>
          <p:cNvSpPr txBox="1">
            <a:spLocks noChangeArrowheads="1"/>
          </p:cNvSpPr>
          <p:nvPr userDrawn="1"/>
        </p:nvSpPr>
        <p:spPr bwMode="auto">
          <a:xfrm>
            <a:off x="5331619" y="6516688"/>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3781835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9" name="Image 18"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3"/>
          <p:cNvGrpSpPr>
            <a:grpSpLocks/>
          </p:cNvGrpSpPr>
          <p:nvPr userDrawn="1"/>
        </p:nvGrpSpPr>
        <p:grpSpPr bwMode="auto">
          <a:xfrm>
            <a:off x="7975600" y="6324600"/>
            <a:ext cx="715963" cy="333375"/>
            <a:chOff x="7527713" y="5505450"/>
            <a:chExt cx="1163308" cy="542169"/>
          </a:xfrm>
        </p:grpSpPr>
        <p:sp>
          <p:nvSpPr>
            <p:cNvPr id="13"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en-US" noProof="0" dirty="0" smtClean="0"/>
              <a:t>Click icon to add picture</a:t>
            </a:r>
            <a:endParaRPr lang="en-US" noProof="0"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en-US" noProof="0" dirty="0" smtClean="0"/>
              <a:t>Click icon to add picture</a:t>
            </a:r>
            <a:endParaRPr lang="en-US" noProof="0"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en-US" noProof="0" dirty="0" smtClean="0"/>
              <a:t>Click icon to add picture</a:t>
            </a:r>
            <a:endParaRPr lang="en-US" noProof="0" dirty="0"/>
          </a:p>
        </p:txBody>
      </p:sp>
      <p:sp>
        <p:nvSpPr>
          <p:cNvPr id="14"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5" name="Content Placeholder 20"/>
          <p:cNvSpPr>
            <a:spLocks noGrp="1"/>
          </p:cNvSpPr>
          <p:nvPr>
            <p:ph sz="quarter" idx="17"/>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22"/>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0"/>
          <p:cNvSpPr>
            <a:spLocks noGrp="1"/>
          </p:cNvSpPr>
          <p:nvPr>
            <p:ph sz="quarter" idx="23"/>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7993876F-A8CE-4290-AB9F-689477577186}" type="slidenum">
              <a:rPr lang="en-US"/>
              <a:pPr>
                <a:defRPr/>
              </a:pPr>
              <a:t>‹#›</a:t>
            </a:fld>
            <a:endParaRPr lang="en-US" dirty="0"/>
          </a:p>
        </p:txBody>
      </p:sp>
      <p:sp>
        <p:nvSpPr>
          <p:cNvPr id="22" name="TextBox 21"/>
          <p:cNvSpPr txBox="1">
            <a:spLocks noChangeArrowheads="1"/>
          </p:cNvSpPr>
          <p:nvPr userDrawn="1"/>
        </p:nvSpPr>
        <p:spPr bwMode="auto">
          <a:xfrm>
            <a:off x="5331619"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799481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5" name="Image 13"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7975600" y="6324600"/>
            <a:ext cx="715963" cy="333375"/>
            <a:chOff x="7527713" y="5505450"/>
            <a:chExt cx="1163308" cy="542169"/>
          </a:xfrm>
        </p:grpSpPr>
        <p:sp>
          <p:nvSpPr>
            <p:cNvPr id="7"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en-US" noProof="0" dirty="0" smtClean="0"/>
              <a:t>Click icon to add picture</a:t>
            </a:r>
            <a:endParaRPr lang="en-US" noProof="0" dirty="0"/>
          </a:p>
        </p:txBody>
      </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p:txBody>
      </p:sp>
      <p:sp>
        <p:nvSpPr>
          <p:cNvPr id="12"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BDD6FDB5-1EEC-4105-81C5-160216EF2B90}" type="slidenum">
              <a:rPr lang="en-US"/>
              <a:pPr>
                <a:defRPr/>
              </a:pPr>
              <a:t>‹#›</a:t>
            </a:fld>
            <a:endParaRPr lang="en-US" dirty="0"/>
          </a:p>
        </p:txBody>
      </p:sp>
      <p:sp>
        <p:nvSpPr>
          <p:cNvPr id="13" name="TextBox 12"/>
          <p:cNvSpPr txBox="1">
            <a:spLocks noChangeArrowheads="1"/>
          </p:cNvSpPr>
          <p:nvPr userDrawn="1"/>
        </p:nvSpPr>
        <p:spPr bwMode="auto">
          <a:xfrm>
            <a:off x="5331619"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594887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tacked">
    <p:spTree>
      <p:nvGrpSpPr>
        <p:cNvPr id="1" name=""/>
        <p:cNvGrpSpPr/>
        <p:nvPr/>
      </p:nvGrpSpPr>
      <p:grpSpPr>
        <a:xfrm>
          <a:off x="0" y="0"/>
          <a:ext cx="0" cy="0"/>
          <a:chOff x="0" y="0"/>
          <a:chExt cx="0" cy="0"/>
        </a:xfrm>
      </p:grpSpPr>
      <p:pic>
        <p:nvPicPr>
          <p:cNvPr id="5" name="Image 13"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7975600" y="6324600"/>
            <a:ext cx="715963" cy="333375"/>
            <a:chOff x="7527713" y="5505450"/>
            <a:chExt cx="1163308" cy="542169"/>
          </a:xfrm>
        </p:grpSpPr>
        <p:sp>
          <p:nvSpPr>
            <p:cNvPr id="7"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BDD6FDB5-1EEC-4105-81C5-160216EF2B90}" type="slidenum">
              <a:rPr lang="en-US"/>
              <a:pPr>
                <a:defRPr/>
              </a:pPr>
              <a:t>‹#›</a:t>
            </a:fld>
            <a:endParaRPr lang="en-US" dirty="0"/>
          </a:p>
        </p:txBody>
      </p:sp>
      <p:sp>
        <p:nvSpPr>
          <p:cNvPr id="14" name="Content Placeholder 20"/>
          <p:cNvSpPr>
            <a:spLocks noGrp="1"/>
          </p:cNvSpPr>
          <p:nvPr>
            <p:ph sz="quarter" idx="19"/>
          </p:nvPr>
        </p:nvSpPr>
        <p:spPr>
          <a:xfrm>
            <a:off x="447674" y="1325562"/>
            <a:ext cx="8251825" cy="3484587"/>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a:spLocks noChangeArrowheads="1"/>
          </p:cNvSpPr>
          <p:nvPr userDrawn="1"/>
        </p:nvSpPr>
        <p:spPr bwMode="auto">
          <a:xfrm>
            <a:off x="5331619" y="6514708"/>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2053236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5" name="Image 12"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7975600" y="6324600"/>
            <a:ext cx="715963" cy="333375"/>
            <a:chOff x="7527713" y="5505450"/>
            <a:chExt cx="1163308" cy="542169"/>
          </a:xfrm>
        </p:grpSpPr>
        <p:sp>
          <p:nvSpPr>
            <p:cNvPr id="7"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2" name="Picture Placeholder 11"/>
          <p:cNvSpPr>
            <a:spLocks noGrp="1"/>
          </p:cNvSpPr>
          <p:nvPr>
            <p:ph type="pic" sz="quarter" idx="23"/>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pPr lvl="0"/>
            <a:r>
              <a:rPr lang="en-US" noProof="0" dirty="0" smtClean="0"/>
              <a:t>Click icon to add picture</a:t>
            </a:r>
            <a:endParaRPr lang="en-US" noProof="0" dirty="0"/>
          </a:p>
        </p:txBody>
      </p:sp>
      <p:sp>
        <p:nvSpPr>
          <p:cNvPr id="10"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C769EAF4-3644-40E8-9B1C-9DB9976945E2}" type="slidenum">
              <a:rPr lang="en-US"/>
              <a:pPr>
                <a:defRPr/>
              </a:pPr>
              <a:t>‹#›</a:t>
            </a:fld>
            <a:endParaRPr lang="en-US" dirty="0"/>
          </a:p>
        </p:txBody>
      </p:sp>
      <p:sp>
        <p:nvSpPr>
          <p:cNvPr id="11" name="TextBox 10"/>
          <p:cNvSpPr txBox="1">
            <a:spLocks noChangeArrowheads="1"/>
          </p:cNvSpPr>
          <p:nvPr userDrawn="1"/>
        </p:nvSpPr>
        <p:spPr bwMode="auto">
          <a:xfrm>
            <a:off x="5331619"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2369826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6" name="Image 16"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
          <p:cNvGrpSpPr>
            <a:grpSpLocks/>
          </p:cNvGrpSpPr>
          <p:nvPr userDrawn="1"/>
        </p:nvGrpSpPr>
        <p:grpSpPr bwMode="auto">
          <a:xfrm>
            <a:off x="7975600" y="6324600"/>
            <a:ext cx="715963" cy="333375"/>
            <a:chOff x="7527713" y="5505450"/>
            <a:chExt cx="1163308" cy="542169"/>
          </a:xfrm>
        </p:grpSpPr>
        <p:sp>
          <p:nvSpPr>
            <p:cNvPr id="8"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11"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p:txBody>
      </p:sp>
      <p:sp>
        <p:nvSpPr>
          <p:cNvPr id="15" name="Slide Number Placeholder 5"/>
          <p:cNvSpPr>
            <a:spLocks noGrp="1"/>
          </p:cNvSpPr>
          <p:nvPr>
            <p:ph type="sldNum" sz="quarter" idx="25"/>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C4A3C890-C71E-4331-AD2E-3562E698BEC4}" type="slidenum">
              <a:rPr lang="en-US"/>
              <a:pPr>
                <a:defRPr/>
              </a:pPr>
              <a:t>‹#›</a:t>
            </a:fld>
            <a:endParaRPr lang="en-US" dirty="0"/>
          </a:p>
        </p:txBody>
      </p:sp>
      <p:sp>
        <p:nvSpPr>
          <p:cNvPr id="16" name="TextBox 15"/>
          <p:cNvSpPr txBox="1">
            <a:spLocks noChangeArrowheads="1"/>
          </p:cNvSpPr>
          <p:nvPr userDrawn="1"/>
        </p:nvSpPr>
        <p:spPr bwMode="auto">
          <a:xfrm>
            <a:off x="5331619"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3296862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 name="Image 11"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7975600" y="6324600"/>
            <a:ext cx="715963" cy="333375"/>
            <a:chOff x="7527713" y="5505450"/>
            <a:chExt cx="1163308" cy="542169"/>
          </a:xfrm>
        </p:grpSpPr>
        <p:sp>
          <p:nvSpPr>
            <p:cNvPr id="7"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19" name="Content Placeholder 2"/>
          <p:cNvSpPr>
            <a:spLocks noGrp="1"/>
          </p:cNvSpPr>
          <p:nvPr>
            <p:ph idx="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smtClean="0"/>
              <a:t>Click to edit Master text styles</a:t>
            </a:r>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pPr lvl="0"/>
            <a:r>
              <a:rPr lang="en-US" noProof="0" dirty="0" smtClean="0"/>
              <a:t>Click icon to add picture</a:t>
            </a:r>
            <a:endParaRPr lang="en-US" noProof="0" dirty="0"/>
          </a:p>
        </p:txBody>
      </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1" name="Slide Number Placeholder 5"/>
          <p:cNvSpPr>
            <a:spLocks noGrp="1"/>
          </p:cNvSpPr>
          <p:nvPr>
            <p:ph type="sldNum" sz="quarter" idx="15"/>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8CD27923-A9B8-42DA-9C0F-39027A12E10F}" type="slidenum">
              <a:rPr lang="en-US"/>
              <a:pPr>
                <a:defRPr/>
              </a:pPr>
              <a:t>‹#›</a:t>
            </a:fld>
            <a:endParaRPr lang="en-US" dirty="0"/>
          </a:p>
        </p:txBody>
      </p:sp>
      <p:sp>
        <p:nvSpPr>
          <p:cNvPr id="12" name="TextBox 11"/>
          <p:cNvSpPr txBox="1">
            <a:spLocks noChangeArrowheads="1"/>
          </p:cNvSpPr>
          <p:nvPr userDrawn="1"/>
        </p:nvSpPr>
        <p:spPr bwMode="auto">
          <a:xfrm>
            <a:off x="5331619"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3249819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pic>
        <p:nvPicPr>
          <p:cNvPr id="3" name="Picture 40" descr="&lt;IGNORE&gt;&#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a:grpSpLocks/>
          </p:cNvGrpSpPr>
          <p:nvPr userDrawn="1"/>
        </p:nvGrpSpPr>
        <p:grpSpPr bwMode="auto">
          <a:xfrm>
            <a:off x="6900863" y="5829300"/>
            <a:ext cx="1893887" cy="855663"/>
            <a:chOff x="1028700" y="1828800"/>
            <a:chExt cx="7083426" cy="3197226"/>
          </a:xfrm>
        </p:grpSpPr>
        <p:sp>
          <p:nvSpPr>
            <p:cNvPr id="5" name="Freeform 5"/>
            <p:cNvSpPr>
              <a:spLocks/>
            </p:cNvSpPr>
            <p:nvPr/>
          </p:nvSpPr>
          <p:spPr bwMode="gray">
            <a:xfrm>
              <a:off x="3371850" y="1828800"/>
              <a:ext cx="1697038" cy="2027238"/>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 name="Freeform 6"/>
            <p:cNvSpPr>
              <a:spLocks/>
            </p:cNvSpPr>
            <p:nvPr/>
          </p:nvSpPr>
          <p:spPr bwMode="gray">
            <a:xfrm>
              <a:off x="5222875" y="1828800"/>
              <a:ext cx="1758950" cy="2027238"/>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 name="Rectangle 7"/>
            <p:cNvSpPr>
              <a:spLocks noChangeArrowheads="1"/>
            </p:cNvSpPr>
            <p:nvPr/>
          </p:nvSpPr>
          <p:spPr bwMode="gray">
            <a:xfrm>
              <a:off x="7304627" y="1870324"/>
              <a:ext cx="415624" cy="1945621"/>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sp>
          <p:nvSpPr>
            <p:cNvPr id="8" name="Freeform 8"/>
            <p:cNvSpPr>
              <a:spLocks/>
            </p:cNvSpPr>
            <p:nvPr/>
          </p:nvSpPr>
          <p:spPr bwMode="gray">
            <a:xfrm>
              <a:off x="1028700" y="4525963"/>
              <a:ext cx="269875" cy="390525"/>
            </a:xfrm>
            <a:custGeom>
              <a:avLst/>
              <a:gdLst>
                <a:gd name="T0" fmla="*/ 0 w 170"/>
                <a:gd name="T1" fmla="*/ 0 h 246"/>
                <a:gd name="T2" fmla="*/ 2147483647 w 170"/>
                <a:gd name="T3" fmla="*/ 0 h 246"/>
                <a:gd name="T4" fmla="*/ 2147483647 w 170"/>
                <a:gd name="T5" fmla="*/ 2147483647 h 246"/>
                <a:gd name="T6" fmla="*/ 2147483647 w 170"/>
                <a:gd name="T7" fmla="*/ 2147483647 h 246"/>
                <a:gd name="T8" fmla="*/ 2147483647 w 170"/>
                <a:gd name="T9" fmla="*/ 2147483647 h 246"/>
                <a:gd name="T10" fmla="*/ 2147483647 w 170"/>
                <a:gd name="T11" fmla="*/ 2147483647 h 246"/>
                <a:gd name="T12" fmla="*/ 2147483647 w 170"/>
                <a:gd name="T13" fmla="*/ 2147483647 h 246"/>
                <a:gd name="T14" fmla="*/ 2147483647 w 170"/>
                <a:gd name="T15" fmla="*/ 2147483647 h 246"/>
                <a:gd name="T16" fmla="*/ 2147483647 w 170"/>
                <a:gd name="T17" fmla="*/ 2147483647 h 246"/>
                <a:gd name="T18" fmla="*/ 2147483647 w 170"/>
                <a:gd name="T19" fmla="*/ 2147483647 h 246"/>
                <a:gd name="T20" fmla="*/ 2147483647 w 170"/>
                <a:gd name="T21" fmla="*/ 2147483647 h 246"/>
                <a:gd name="T22" fmla="*/ 0 w 170"/>
                <a:gd name="T23" fmla="*/ 2147483647 h 246"/>
                <a:gd name="T24" fmla="*/ 0 w 170"/>
                <a:gd name="T25" fmla="*/ 0 h 2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Freeform 9"/>
            <p:cNvSpPr>
              <a:spLocks/>
            </p:cNvSpPr>
            <p:nvPr/>
          </p:nvSpPr>
          <p:spPr bwMode="gray">
            <a:xfrm>
              <a:off x="1322388" y="4635500"/>
              <a:ext cx="269875" cy="280988"/>
            </a:xfrm>
            <a:custGeom>
              <a:avLst/>
              <a:gdLst>
                <a:gd name="T0" fmla="*/ 2147483647 w 170"/>
                <a:gd name="T1" fmla="*/ 2147483647 h 177"/>
                <a:gd name="T2" fmla="*/ 2147483647 w 170"/>
                <a:gd name="T3" fmla="*/ 0 h 177"/>
                <a:gd name="T4" fmla="*/ 2147483647 w 170"/>
                <a:gd name="T5" fmla="*/ 0 h 177"/>
                <a:gd name="T6" fmla="*/ 2147483647 w 170"/>
                <a:gd name="T7" fmla="*/ 2147483647 h 177"/>
                <a:gd name="T8" fmla="*/ 2147483647 w 170"/>
                <a:gd name="T9" fmla="*/ 0 h 177"/>
                <a:gd name="T10" fmla="*/ 2147483647 w 170"/>
                <a:gd name="T11" fmla="*/ 0 h 177"/>
                <a:gd name="T12" fmla="*/ 2147483647 w 170"/>
                <a:gd name="T13" fmla="*/ 2147483647 h 177"/>
                <a:gd name="T14" fmla="*/ 2147483647 w 170"/>
                <a:gd name="T15" fmla="*/ 2147483647 h 177"/>
                <a:gd name="T16" fmla="*/ 2147483647 w 170"/>
                <a:gd name="T17" fmla="*/ 2147483647 h 177"/>
                <a:gd name="T18" fmla="*/ 2147483647 w 170"/>
                <a:gd name="T19" fmla="*/ 2147483647 h 177"/>
                <a:gd name="T20" fmla="*/ 2147483647 w 170"/>
                <a:gd name="T21" fmla="*/ 2147483647 h 177"/>
                <a:gd name="T22" fmla="*/ 0 w 170"/>
                <a:gd name="T23" fmla="*/ 2147483647 h 177"/>
                <a:gd name="T24" fmla="*/ 2147483647 w 170"/>
                <a:gd name="T25" fmla="*/ 2147483647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 name="Freeform 10"/>
            <p:cNvSpPr>
              <a:spLocks noEditPoints="1"/>
            </p:cNvSpPr>
            <p:nvPr/>
          </p:nvSpPr>
          <p:spPr bwMode="gray">
            <a:xfrm>
              <a:off x="1633538" y="4627563"/>
              <a:ext cx="266700" cy="398463"/>
            </a:xfrm>
            <a:custGeom>
              <a:avLst/>
              <a:gdLst>
                <a:gd name="T0" fmla="*/ 0 w 71"/>
                <a:gd name="T1" fmla="*/ 2147483647 h 106"/>
                <a:gd name="T2" fmla="*/ 2147483647 w 71"/>
                <a:gd name="T3" fmla="*/ 2147483647 h 106"/>
                <a:gd name="T4" fmla="*/ 2147483647 w 71"/>
                <a:gd name="T5" fmla="*/ 2147483647 h 106"/>
                <a:gd name="T6" fmla="*/ 2147483647 w 71"/>
                <a:gd name="T7" fmla="*/ 2147483647 h 106"/>
                <a:gd name="T8" fmla="*/ 2147483647 w 71"/>
                <a:gd name="T9" fmla="*/ 2147483647 h 106"/>
                <a:gd name="T10" fmla="*/ 2147483647 w 71"/>
                <a:gd name="T11" fmla="*/ 0 h 106"/>
                <a:gd name="T12" fmla="*/ 2147483647 w 71"/>
                <a:gd name="T13" fmla="*/ 2147483647 h 106"/>
                <a:gd name="T14" fmla="*/ 2147483647 w 71"/>
                <a:gd name="T15" fmla="*/ 2147483647 h 106"/>
                <a:gd name="T16" fmla="*/ 2147483647 w 71"/>
                <a:gd name="T17" fmla="*/ 2147483647 h 106"/>
                <a:gd name="T18" fmla="*/ 2147483647 w 71"/>
                <a:gd name="T19" fmla="*/ 2147483647 h 106"/>
                <a:gd name="T20" fmla="*/ 2147483647 w 71"/>
                <a:gd name="T21" fmla="*/ 2147483647 h 106"/>
                <a:gd name="T22" fmla="*/ 2147483647 w 71"/>
                <a:gd name="T23" fmla="*/ 2147483647 h 106"/>
                <a:gd name="T24" fmla="*/ 2147483647 w 71"/>
                <a:gd name="T25" fmla="*/ 2147483647 h 106"/>
                <a:gd name="T26" fmla="*/ 2147483647 w 71"/>
                <a:gd name="T27" fmla="*/ 2147483647 h 106"/>
                <a:gd name="T28" fmla="*/ 2147483647 w 71"/>
                <a:gd name="T29" fmla="*/ 2147483647 h 106"/>
                <a:gd name="T30" fmla="*/ 2147483647 w 71"/>
                <a:gd name="T31" fmla="*/ 2147483647 h 106"/>
                <a:gd name="T32" fmla="*/ 2147483647 w 71"/>
                <a:gd name="T33" fmla="*/ 2147483647 h 106"/>
                <a:gd name="T34" fmla="*/ 2147483647 w 71"/>
                <a:gd name="T35" fmla="*/ 2147483647 h 106"/>
                <a:gd name="T36" fmla="*/ 2147483647 w 71"/>
                <a:gd name="T37" fmla="*/ 2147483647 h 106"/>
                <a:gd name="T38" fmla="*/ 2147483647 w 71"/>
                <a:gd name="T39" fmla="*/ 2147483647 h 106"/>
                <a:gd name="T40" fmla="*/ 0 w 71"/>
                <a:gd name="T41" fmla="*/ 2147483647 h 106"/>
                <a:gd name="T42" fmla="*/ 0 w 71"/>
                <a:gd name="T43" fmla="*/ 2147483647 h 106"/>
                <a:gd name="T44" fmla="*/ 2147483647 w 71"/>
                <a:gd name="T45" fmla="*/ 2147483647 h 106"/>
                <a:gd name="T46" fmla="*/ 2147483647 w 71"/>
                <a:gd name="T47" fmla="*/ 2147483647 h 106"/>
                <a:gd name="T48" fmla="*/ 2147483647 w 71"/>
                <a:gd name="T49" fmla="*/ 2147483647 h 106"/>
                <a:gd name="T50" fmla="*/ 2147483647 w 71"/>
                <a:gd name="T51" fmla="*/ 2147483647 h 106"/>
                <a:gd name="T52" fmla="*/ 2147483647 w 71"/>
                <a:gd name="T53" fmla="*/ 2147483647 h 106"/>
                <a:gd name="T54" fmla="*/ 2147483647 w 71"/>
                <a:gd name="T55" fmla="*/ 2147483647 h 106"/>
                <a:gd name="T56" fmla="*/ 2147483647 w 71"/>
                <a:gd name="T57" fmla="*/ 2147483647 h 106"/>
                <a:gd name="T58" fmla="*/ 2147483647 w 71"/>
                <a:gd name="T59" fmla="*/ 2147483647 h 106"/>
                <a:gd name="T60" fmla="*/ 2147483647 w 71"/>
                <a:gd name="T61" fmla="*/ 2147483647 h 106"/>
                <a:gd name="T62" fmla="*/ 2147483647 w 71"/>
                <a:gd name="T63" fmla="*/ 2147483647 h 106"/>
                <a:gd name="T64" fmla="*/ 2147483647 w 71"/>
                <a:gd name="T65" fmla="*/ 2147483647 h 106"/>
                <a:gd name="T66" fmla="*/ 2147483647 w 71"/>
                <a:gd name="T67" fmla="*/ 2147483647 h 106"/>
                <a:gd name="T68" fmla="*/ 2147483647 w 71"/>
                <a:gd name="T69" fmla="*/ 2147483647 h 106"/>
                <a:gd name="T70" fmla="*/ 2147483647 w 71"/>
                <a:gd name="T71" fmla="*/ 2147483647 h 106"/>
                <a:gd name="T72" fmla="*/ 2147483647 w 71"/>
                <a:gd name="T73" fmla="*/ 2147483647 h 106"/>
                <a:gd name="T74" fmla="*/ 2147483647 w 71"/>
                <a:gd name="T75" fmla="*/ 2147483647 h 106"/>
                <a:gd name="T76" fmla="*/ 2147483647 w 71"/>
                <a:gd name="T77" fmla="*/ 2147483647 h 1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 name="Freeform 11"/>
            <p:cNvSpPr>
              <a:spLocks noEditPoints="1"/>
            </p:cNvSpPr>
            <p:nvPr/>
          </p:nvSpPr>
          <p:spPr bwMode="gray">
            <a:xfrm>
              <a:off x="1938338" y="4627563"/>
              <a:ext cx="258763" cy="293688"/>
            </a:xfrm>
            <a:custGeom>
              <a:avLst/>
              <a:gdLst>
                <a:gd name="T0" fmla="*/ 2147483647 w 69"/>
                <a:gd name="T1" fmla="*/ 2147483647 h 78"/>
                <a:gd name="T2" fmla="*/ 2147483647 w 69"/>
                <a:gd name="T3" fmla="*/ 2147483647 h 78"/>
                <a:gd name="T4" fmla="*/ 2147483647 w 69"/>
                <a:gd name="T5" fmla="*/ 2147483647 h 78"/>
                <a:gd name="T6" fmla="*/ 2147483647 w 69"/>
                <a:gd name="T7" fmla="*/ 2147483647 h 78"/>
                <a:gd name="T8" fmla="*/ 2147483647 w 69"/>
                <a:gd name="T9" fmla="*/ 2147483647 h 78"/>
                <a:gd name="T10" fmla="*/ 2147483647 w 69"/>
                <a:gd name="T11" fmla="*/ 2147483647 h 78"/>
                <a:gd name="T12" fmla="*/ 0 w 69"/>
                <a:gd name="T13" fmla="*/ 2147483647 h 78"/>
                <a:gd name="T14" fmla="*/ 2147483647 w 69"/>
                <a:gd name="T15" fmla="*/ 2147483647 h 78"/>
                <a:gd name="T16" fmla="*/ 2147483647 w 69"/>
                <a:gd name="T17" fmla="*/ 2147483647 h 78"/>
                <a:gd name="T18" fmla="*/ 2147483647 w 69"/>
                <a:gd name="T19" fmla="*/ 2147483647 h 78"/>
                <a:gd name="T20" fmla="*/ 2147483647 w 69"/>
                <a:gd name="T21" fmla="*/ 0 h 78"/>
                <a:gd name="T22" fmla="*/ 2147483647 w 69"/>
                <a:gd name="T23" fmla="*/ 2147483647 h 78"/>
                <a:gd name="T24" fmla="*/ 2147483647 w 69"/>
                <a:gd name="T25" fmla="*/ 2147483647 h 78"/>
                <a:gd name="T26" fmla="*/ 2147483647 w 69"/>
                <a:gd name="T27" fmla="*/ 2147483647 h 78"/>
                <a:gd name="T28" fmla="*/ 2147483647 w 69"/>
                <a:gd name="T29" fmla="*/ 2147483647 h 78"/>
                <a:gd name="T30" fmla="*/ 2147483647 w 69"/>
                <a:gd name="T31" fmla="*/ 2147483647 h 78"/>
                <a:gd name="T32" fmla="*/ 2147483647 w 69"/>
                <a:gd name="T33" fmla="*/ 2147483647 h 78"/>
                <a:gd name="T34" fmla="*/ 2147483647 w 69"/>
                <a:gd name="T35" fmla="*/ 2147483647 h 78"/>
                <a:gd name="T36" fmla="*/ 2147483647 w 69"/>
                <a:gd name="T37" fmla="*/ 2147483647 h 78"/>
                <a:gd name="T38" fmla="*/ 2147483647 w 69"/>
                <a:gd name="T39" fmla="*/ 2147483647 h 78"/>
                <a:gd name="T40" fmla="*/ 2147483647 w 69"/>
                <a:gd name="T41" fmla="*/ 2147483647 h 78"/>
                <a:gd name="T42" fmla="*/ 2147483647 w 69"/>
                <a:gd name="T43" fmla="*/ 2147483647 h 78"/>
                <a:gd name="T44" fmla="*/ 2147483647 w 69"/>
                <a:gd name="T45" fmla="*/ 2147483647 h 78"/>
                <a:gd name="T46" fmla="*/ 2147483647 w 69"/>
                <a:gd name="T47" fmla="*/ 2147483647 h 78"/>
                <a:gd name="T48" fmla="*/ 2147483647 w 69"/>
                <a:gd name="T49" fmla="*/ 2147483647 h 78"/>
                <a:gd name="T50" fmla="*/ 2147483647 w 69"/>
                <a:gd name="T51" fmla="*/ 2147483647 h 78"/>
                <a:gd name="T52" fmla="*/ 2147483647 w 69"/>
                <a:gd name="T53" fmla="*/ 2147483647 h 78"/>
                <a:gd name="T54" fmla="*/ 2147483647 w 69"/>
                <a:gd name="T55" fmla="*/ 2147483647 h 78"/>
                <a:gd name="T56" fmla="*/ 2147483647 w 69"/>
                <a:gd name="T57" fmla="*/ 2147483647 h 78"/>
                <a:gd name="T58" fmla="*/ 2147483647 w 69"/>
                <a:gd name="T59" fmla="*/ 2147483647 h 78"/>
                <a:gd name="T60" fmla="*/ 2147483647 w 69"/>
                <a:gd name="T61" fmla="*/ 2147483647 h 78"/>
                <a:gd name="T62" fmla="*/ 2147483647 w 69"/>
                <a:gd name="T63" fmla="*/ 2147483647 h 78"/>
                <a:gd name="T64" fmla="*/ 2147483647 w 69"/>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12"/>
            <p:cNvSpPr>
              <a:spLocks/>
            </p:cNvSpPr>
            <p:nvPr/>
          </p:nvSpPr>
          <p:spPr bwMode="gray">
            <a:xfrm>
              <a:off x="2241550" y="4627563"/>
              <a:ext cx="150813" cy="288925"/>
            </a:xfrm>
            <a:custGeom>
              <a:avLst/>
              <a:gdLst>
                <a:gd name="T0" fmla="*/ 0 w 40"/>
                <a:gd name="T1" fmla="*/ 2147483647 h 77"/>
                <a:gd name="T2" fmla="*/ 2147483647 w 40"/>
                <a:gd name="T3" fmla="*/ 2147483647 h 77"/>
                <a:gd name="T4" fmla="*/ 2147483647 w 40"/>
                <a:gd name="T5" fmla="*/ 2147483647 h 77"/>
                <a:gd name="T6" fmla="*/ 2147483647 w 40"/>
                <a:gd name="T7" fmla="*/ 2147483647 h 77"/>
                <a:gd name="T8" fmla="*/ 2147483647 w 40"/>
                <a:gd name="T9" fmla="*/ 2147483647 h 77"/>
                <a:gd name="T10" fmla="*/ 2147483647 w 40"/>
                <a:gd name="T11" fmla="*/ 0 h 77"/>
                <a:gd name="T12" fmla="*/ 2147483647 w 40"/>
                <a:gd name="T13" fmla="*/ 2147483647 h 77"/>
                <a:gd name="T14" fmla="*/ 2147483647 w 40"/>
                <a:gd name="T15" fmla="*/ 2147483647 h 77"/>
                <a:gd name="T16" fmla="*/ 2147483647 w 40"/>
                <a:gd name="T17" fmla="*/ 2147483647 h 77"/>
                <a:gd name="T18" fmla="*/ 2147483647 w 40"/>
                <a:gd name="T19" fmla="*/ 2147483647 h 77"/>
                <a:gd name="T20" fmla="*/ 2147483647 w 40"/>
                <a:gd name="T21" fmla="*/ 2147483647 h 77"/>
                <a:gd name="T22" fmla="*/ 2147483647 w 40"/>
                <a:gd name="T23" fmla="*/ 2147483647 h 77"/>
                <a:gd name="T24" fmla="*/ 0 w 40"/>
                <a:gd name="T25" fmla="*/ 2147483647 h 77"/>
                <a:gd name="T26" fmla="*/ 0 w 40"/>
                <a:gd name="T27" fmla="*/ 2147483647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13"/>
            <p:cNvSpPr>
              <a:spLocks noEditPoints="1"/>
            </p:cNvSpPr>
            <p:nvPr/>
          </p:nvSpPr>
          <p:spPr bwMode="gray">
            <a:xfrm>
              <a:off x="2425700" y="4525963"/>
              <a:ext cx="44450" cy="390525"/>
            </a:xfrm>
            <a:custGeom>
              <a:avLst/>
              <a:gdLst>
                <a:gd name="T0" fmla="*/ 2147483647 w 28"/>
                <a:gd name="T1" fmla="*/ 2147483647 h 246"/>
                <a:gd name="T2" fmla="*/ 0 w 28"/>
                <a:gd name="T3" fmla="*/ 2147483647 h 246"/>
                <a:gd name="T4" fmla="*/ 0 w 28"/>
                <a:gd name="T5" fmla="*/ 0 h 246"/>
                <a:gd name="T6" fmla="*/ 2147483647 w 28"/>
                <a:gd name="T7" fmla="*/ 0 h 246"/>
                <a:gd name="T8" fmla="*/ 2147483647 w 28"/>
                <a:gd name="T9" fmla="*/ 2147483647 h 246"/>
                <a:gd name="T10" fmla="*/ 0 w 28"/>
                <a:gd name="T11" fmla="*/ 2147483647 h 246"/>
                <a:gd name="T12" fmla="*/ 2147483647 w 28"/>
                <a:gd name="T13" fmla="*/ 2147483647 h 246"/>
                <a:gd name="T14" fmla="*/ 2147483647 w 28"/>
                <a:gd name="T15" fmla="*/ 2147483647 h 246"/>
                <a:gd name="T16" fmla="*/ 0 w 28"/>
                <a:gd name="T17" fmla="*/ 2147483647 h 246"/>
                <a:gd name="T18" fmla="*/ 0 w 28"/>
                <a:gd name="T19" fmla="*/ 2147483647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Freeform 14"/>
            <p:cNvSpPr>
              <a:spLocks noEditPoints="1"/>
            </p:cNvSpPr>
            <p:nvPr/>
          </p:nvSpPr>
          <p:spPr bwMode="gray">
            <a:xfrm>
              <a:off x="2527300" y="4627563"/>
              <a:ext cx="258763" cy="293688"/>
            </a:xfrm>
            <a:custGeom>
              <a:avLst/>
              <a:gdLst>
                <a:gd name="T0" fmla="*/ 2147483647 w 69"/>
                <a:gd name="T1" fmla="*/ 2147483647 h 78"/>
                <a:gd name="T2" fmla="*/ 2147483647 w 69"/>
                <a:gd name="T3" fmla="*/ 2147483647 h 78"/>
                <a:gd name="T4" fmla="*/ 2147483647 w 69"/>
                <a:gd name="T5" fmla="*/ 2147483647 h 78"/>
                <a:gd name="T6" fmla="*/ 2147483647 w 69"/>
                <a:gd name="T7" fmla="*/ 2147483647 h 78"/>
                <a:gd name="T8" fmla="*/ 2147483647 w 69"/>
                <a:gd name="T9" fmla="*/ 2147483647 h 78"/>
                <a:gd name="T10" fmla="*/ 2147483647 w 69"/>
                <a:gd name="T11" fmla="*/ 2147483647 h 78"/>
                <a:gd name="T12" fmla="*/ 0 w 69"/>
                <a:gd name="T13" fmla="*/ 2147483647 h 78"/>
                <a:gd name="T14" fmla="*/ 2147483647 w 69"/>
                <a:gd name="T15" fmla="*/ 2147483647 h 78"/>
                <a:gd name="T16" fmla="*/ 2147483647 w 69"/>
                <a:gd name="T17" fmla="*/ 2147483647 h 78"/>
                <a:gd name="T18" fmla="*/ 2147483647 w 69"/>
                <a:gd name="T19" fmla="*/ 2147483647 h 78"/>
                <a:gd name="T20" fmla="*/ 2147483647 w 69"/>
                <a:gd name="T21" fmla="*/ 0 h 78"/>
                <a:gd name="T22" fmla="*/ 2147483647 w 69"/>
                <a:gd name="T23" fmla="*/ 2147483647 h 78"/>
                <a:gd name="T24" fmla="*/ 2147483647 w 69"/>
                <a:gd name="T25" fmla="*/ 2147483647 h 78"/>
                <a:gd name="T26" fmla="*/ 2147483647 w 69"/>
                <a:gd name="T27" fmla="*/ 2147483647 h 78"/>
                <a:gd name="T28" fmla="*/ 2147483647 w 69"/>
                <a:gd name="T29" fmla="*/ 2147483647 h 78"/>
                <a:gd name="T30" fmla="*/ 2147483647 w 69"/>
                <a:gd name="T31" fmla="*/ 2147483647 h 78"/>
                <a:gd name="T32" fmla="*/ 2147483647 w 69"/>
                <a:gd name="T33" fmla="*/ 2147483647 h 78"/>
                <a:gd name="T34" fmla="*/ 2147483647 w 69"/>
                <a:gd name="T35" fmla="*/ 2147483647 h 78"/>
                <a:gd name="T36" fmla="*/ 2147483647 w 69"/>
                <a:gd name="T37" fmla="*/ 2147483647 h 78"/>
                <a:gd name="T38" fmla="*/ 2147483647 w 69"/>
                <a:gd name="T39" fmla="*/ 2147483647 h 78"/>
                <a:gd name="T40" fmla="*/ 2147483647 w 69"/>
                <a:gd name="T41" fmla="*/ 2147483647 h 78"/>
                <a:gd name="T42" fmla="*/ 2147483647 w 69"/>
                <a:gd name="T43" fmla="*/ 2147483647 h 78"/>
                <a:gd name="T44" fmla="*/ 2147483647 w 69"/>
                <a:gd name="T45" fmla="*/ 2147483647 h 78"/>
                <a:gd name="T46" fmla="*/ 2147483647 w 69"/>
                <a:gd name="T47" fmla="*/ 2147483647 h 78"/>
                <a:gd name="T48" fmla="*/ 2147483647 w 69"/>
                <a:gd name="T49" fmla="*/ 2147483647 h 78"/>
                <a:gd name="T50" fmla="*/ 2147483647 w 69"/>
                <a:gd name="T51" fmla="*/ 2147483647 h 78"/>
                <a:gd name="T52" fmla="*/ 2147483647 w 69"/>
                <a:gd name="T53" fmla="*/ 2147483647 h 78"/>
                <a:gd name="T54" fmla="*/ 2147483647 w 69"/>
                <a:gd name="T55" fmla="*/ 2147483647 h 78"/>
                <a:gd name="T56" fmla="*/ 2147483647 w 69"/>
                <a:gd name="T57" fmla="*/ 2147483647 h 78"/>
                <a:gd name="T58" fmla="*/ 2147483647 w 69"/>
                <a:gd name="T59" fmla="*/ 2147483647 h 78"/>
                <a:gd name="T60" fmla="*/ 2147483647 w 69"/>
                <a:gd name="T61" fmla="*/ 2147483647 h 78"/>
                <a:gd name="T62" fmla="*/ 2147483647 w 69"/>
                <a:gd name="T63" fmla="*/ 2147483647 h 78"/>
                <a:gd name="T64" fmla="*/ 2147483647 w 69"/>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Freeform 15"/>
            <p:cNvSpPr>
              <a:spLocks/>
            </p:cNvSpPr>
            <p:nvPr/>
          </p:nvSpPr>
          <p:spPr bwMode="gray">
            <a:xfrm>
              <a:off x="2832100" y="4627563"/>
              <a:ext cx="236538" cy="288925"/>
            </a:xfrm>
            <a:custGeom>
              <a:avLst/>
              <a:gdLst>
                <a:gd name="T0" fmla="*/ 0 w 63"/>
                <a:gd name="T1" fmla="*/ 2147483647 h 77"/>
                <a:gd name="T2" fmla="*/ 2147483647 w 63"/>
                <a:gd name="T3" fmla="*/ 2147483647 h 77"/>
                <a:gd name="T4" fmla="*/ 2147483647 w 63"/>
                <a:gd name="T5" fmla="*/ 2147483647 h 77"/>
                <a:gd name="T6" fmla="*/ 2147483647 w 63"/>
                <a:gd name="T7" fmla="*/ 2147483647 h 77"/>
                <a:gd name="T8" fmla="*/ 2147483647 w 63"/>
                <a:gd name="T9" fmla="*/ 2147483647 h 77"/>
                <a:gd name="T10" fmla="*/ 2147483647 w 63"/>
                <a:gd name="T11" fmla="*/ 0 h 77"/>
                <a:gd name="T12" fmla="*/ 2147483647 w 63"/>
                <a:gd name="T13" fmla="*/ 2147483647 h 77"/>
                <a:gd name="T14" fmla="*/ 2147483647 w 63"/>
                <a:gd name="T15" fmla="*/ 2147483647 h 77"/>
                <a:gd name="T16" fmla="*/ 2147483647 w 63"/>
                <a:gd name="T17" fmla="*/ 2147483647 h 77"/>
                <a:gd name="T18" fmla="*/ 2147483647 w 63"/>
                <a:gd name="T19" fmla="*/ 2147483647 h 77"/>
                <a:gd name="T20" fmla="*/ 2147483647 w 63"/>
                <a:gd name="T21" fmla="*/ 2147483647 h 77"/>
                <a:gd name="T22" fmla="*/ 2147483647 w 63"/>
                <a:gd name="T23" fmla="*/ 2147483647 h 77"/>
                <a:gd name="T24" fmla="*/ 2147483647 w 63"/>
                <a:gd name="T25" fmla="*/ 2147483647 h 77"/>
                <a:gd name="T26" fmla="*/ 2147483647 w 63"/>
                <a:gd name="T27" fmla="*/ 2147483647 h 77"/>
                <a:gd name="T28" fmla="*/ 2147483647 w 63"/>
                <a:gd name="T29" fmla="*/ 2147483647 h 77"/>
                <a:gd name="T30" fmla="*/ 2147483647 w 63"/>
                <a:gd name="T31" fmla="*/ 2147483647 h 77"/>
                <a:gd name="T32" fmla="*/ 2147483647 w 63"/>
                <a:gd name="T33" fmla="*/ 2147483647 h 77"/>
                <a:gd name="T34" fmla="*/ 2147483647 w 63"/>
                <a:gd name="T35" fmla="*/ 2147483647 h 77"/>
                <a:gd name="T36" fmla="*/ 2147483647 w 63"/>
                <a:gd name="T37" fmla="*/ 2147483647 h 77"/>
                <a:gd name="T38" fmla="*/ 2147483647 w 63"/>
                <a:gd name="T39" fmla="*/ 2147483647 h 77"/>
                <a:gd name="T40" fmla="*/ 0 w 63"/>
                <a:gd name="T41" fmla="*/ 2147483647 h 77"/>
                <a:gd name="T42" fmla="*/ 0 w 63"/>
                <a:gd name="T43" fmla="*/ 2147483647 h 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 name="Freeform 16"/>
            <p:cNvSpPr>
              <a:spLocks/>
            </p:cNvSpPr>
            <p:nvPr/>
          </p:nvSpPr>
          <p:spPr bwMode="gray">
            <a:xfrm>
              <a:off x="3121025" y="4627563"/>
              <a:ext cx="255588" cy="293688"/>
            </a:xfrm>
            <a:custGeom>
              <a:avLst/>
              <a:gdLst>
                <a:gd name="T0" fmla="*/ 2147483647 w 68"/>
                <a:gd name="T1" fmla="*/ 2147483647 h 78"/>
                <a:gd name="T2" fmla="*/ 2147483647 w 68"/>
                <a:gd name="T3" fmla="*/ 2147483647 h 78"/>
                <a:gd name="T4" fmla="*/ 2147483647 w 68"/>
                <a:gd name="T5" fmla="*/ 2147483647 h 78"/>
                <a:gd name="T6" fmla="*/ 2147483647 w 68"/>
                <a:gd name="T7" fmla="*/ 2147483647 h 78"/>
                <a:gd name="T8" fmla="*/ 2147483647 w 68"/>
                <a:gd name="T9" fmla="*/ 2147483647 h 78"/>
                <a:gd name="T10" fmla="*/ 2147483647 w 68"/>
                <a:gd name="T11" fmla="*/ 2147483647 h 78"/>
                <a:gd name="T12" fmla="*/ 2147483647 w 68"/>
                <a:gd name="T13" fmla="*/ 2147483647 h 78"/>
                <a:gd name="T14" fmla="*/ 2147483647 w 68"/>
                <a:gd name="T15" fmla="*/ 2147483647 h 78"/>
                <a:gd name="T16" fmla="*/ 2147483647 w 68"/>
                <a:gd name="T17" fmla="*/ 2147483647 h 78"/>
                <a:gd name="T18" fmla="*/ 2147483647 w 68"/>
                <a:gd name="T19" fmla="*/ 2147483647 h 78"/>
                <a:gd name="T20" fmla="*/ 2147483647 w 68"/>
                <a:gd name="T21" fmla="*/ 2147483647 h 78"/>
                <a:gd name="T22" fmla="*/ 2147483647 w 68"/>
                <a:gd name="T23" fmla="*/ 2147483647 h 78"/>
                <a:gd name="T24" fmla="*/ 2147483647 w 68"/>
                <a:gd name="T25" fmla="*/ 2147483647 h 78"/>
                <a:gd name="T26" fmla="*/ 2147483647 w 68"/>
                <a:gd name="T27" fmla="*/ 2147483647 h 78"/>
                <a:gd name="T28" fmla="*/ 2147483647 w 68"/>
                <a:gd name="T29" fmla="*/ 2147483647 h 78"/>
                <a:gd name="T30" fmla="*/ 2147483647 w 68"/>
                <a:gd name="T31" fmla="*/ 2147483647 h 78"/>
                <a:gd name="T32" fmla="*/ 2147483647 w 68"/>
                <a:gd name="T33" fmla="*/ 2147483647 h 78"/>
                <a:gd name="T34" fmla="*/ 2147483647 w 68"/>
                <a:gd name="T35" fmla="*/ 2147483647 h 78"/>
                <a:gd name="T36" fmla="*/ 2147483647 w 68"/>
                <a:gd name="T37" fmla="*/ 2147483647 h 78"/>
                <a:gd name="T38" fmla="*/ 0 w 68"/>
                <a:gd name="T39" fmla="*/ 2147483647 h 78"/>
                <a:gd name="T40" fmla="*/ 2147483647 w 68"/>
                <a:gd name="T41" fmla="*/ 2147483647 h 78"/>
                <a:gd name="T42" fmla="*/ 2147483647 w 68"/>
                <a:gd name="T43" fmla="*/ 2147483647 h 78"/>
                <a:gd name="T44" fmla="*/ 2147483647 w 68"/>
                <a:gd name="T45" fmla="*/ 2147483647 h 78"/>
                <a:gd name="T46" fmla="*/ 2147483647 w 68"/>
                <a:gd name="T47" fmla="*/ 0 h 78"/>
                <a:gd name="T48" fmla="*/ 2147483647 w 68"/>
                <a:gd name="T49" fmla="*/ 2147483647 h 78"/>
                <a:gd name="T50" fmla="*/ 2147483647 w 68"/>
                <a:gd name="T51" fmla="*/ 2147483647 h 78"/>
                <a:gd name="T52" fmla="*/ 2147483647 w 68"/>
                <a:gd name="T53" fmla="*/ 2147483647 h 78"/>
                <a:gd name="T54" fmla="*/ 2147483647 w 68"/>
                <a:gd name="T55" fmla="*/ 2147483647 h 78"/>
                <a:gd name="T56" fmla="*/ 2147483647 w 68"/>
                <a:gd name="T57" fmla="*/ 2147483647 h 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 name="Freeform 17"/>
            <p:cNvSpPr>
              <a:spLocks noEditPoints="1"/>
            </p:cNvSpPr>
            <p:nvPr/>
          </p:nvSpPr>
          <p:spPr bwMode="gray">
            <a:xfrm>
              <a:off x="3409950" y="4627563"/>
              <a:ext cx="261938" cy="293688"/>
            </a:xfrm>
            <a:custGeom>
              <a:avLst/>
              <a:gdLst>
                <a:gd name="T0" fmla="*/ 2147483647 w 70"/>
                <a:gd name="T1" fmla="*/ 2147483647 h 78"/>
                <a:gd name="T2" fmla="*/ 2147483647 w 70"/>
                <a:gd name="T3" fmla="*/ 2147483647 h 78"/>
                <a:gd name="T4" fmla="*/ 2147483647 w 70"/>
                <a:gd name="T5" fmla="*/ 2147483647 h 78"/>
                <a:gd name="T6" fmla="*/ 2147483647 w 70"/>
                <a:gd name="T7" fmla="*/ 2147483647 h 78"/>
                <a:gd name="T8" fmla="*/ 2147483647 w 70"/>
                <a:gd name="T9" fmla="*/ 2147483647 h 78"/>
                <a:gd name="T10" fmla="*/ 2147483647 w 70"/>
                <a:gd name="T11" fmla="*/ 2147483647 h 78"/>
                <a:gd name="T12" fmla="*/ 0 w 70"/>
                <a:gd name="T13" fmla="*/ 2147483647 h 78"/>
                <a:gd name="T14" fmla="*/ 2147483647 w 70"/>
                <a:gd name="T15" fmla="*/ 2147483647 h 78"/>
                <a:gd name="T16" fmla="*/ 2147483647 w 70"/>
                <a:gd name="T17" fmla="*/ 2147483647 h 78"/>
                <a:gd name="T18" fmla="*/ 2147483647 w 70"/>
                <a:gd name="T19" fmla="*/ 2147483647 h 78"/>
                <a:gd name="T20" fmla="*/ 2147483647 w 70"/>
                <a:gd name="T21" fmla="*/ 0 h 78"/>
                <a:gd name="T22" fmla="*/ 2147483647 w 70"/>
                <a:gd name="T23" fmla="*/ 2147483647 h 78"/>
                <a:gd name="T24" fmla="*/ 2147483647 w 70"/>
                <a:gd name="T25" fmla="*/ 2147483647 h 78"/>
                <a:gd name="T26" fmla="*/ 2147483647 w 70"/>
                <a:gd name="T27" fmla="*/ 2147483647 h 78"/>
                <a:gd name="T28" fmla="*/ 2147483647 w 70"/>
                <a:gd name="T29" fmla="*/ 2147483647 h 78"/>
                <a:gd name="T30" fmla="*/ 2147483647 w 70"/>
                <a:gd name="T31" fmla="*/ 2147483647 h 78"/>
                <a:gd name="T32" fmla="*/ 2147483647 w 70"/>
                <a:gd name="T33" fmla="*/ 2147483647 h 78"/>
                <a:gd name="T34" fmla="*/ 2147483647 w 70"/>
                <a:gd name="T35" fmla="*/ 2147483647 h 78"/>
                <a:gd name="T36" fmla="*/ 2147483647 w 70"/>
                <a:gd name="T37" fmla="*/ 2147483647 h 78"/>
                <a:gd name="T38" fmla="*/ 2147483647 w 70"/>
                <a:gd name="T39" fmla="*/ 2147483647 h 78"/>
                <a:gd name="T40" fmla="*/ 2147483647 w 70"/>
                <a:gd name="T41" fmla="*/ 2147483647 h 78"/>
                <a:gd name="T42" fmla="*/ 2147483647 w 70"/>
                <a:gd name="T43" fmla="*/ 2147483647 h 78"/>
                <a:gd name="T44" fmla="*/ 2147483647 w 70"/>
                <a:gd name="T45" fmla="*/ 2147483647 h 78"/>
                <a:gd name="T46" fmla="*/ 2147483647 w 70"/>
                <a:gd name="T47" fmla="*/ 2147483647 h 78"/>
                <a:gd name="T48" fmla="*/ 2147483647 w 70"/>
                <a:gd name="T49" fmla="*/ 2147483647 h 78"/>
                <a:gd name="T50" fmla="*/ 2147483647 w 70"/>
                <a:gd name="T51" fmla="*/ 2147483647 h 78"/>
                <a:gd name="T52" fmla="*/ 2147483647 w 70"/>
                <a:gd name="T53" fmla="*/ 2147483647 h 78"/>
                <a:gd name="T54" fmla="*/ 2147483647 w 70"/>
                <a:gd name="T55" fmla="*/ 2147483647 h 78"/>
                <a:gd name="T56" fmla="*/ 2147483647 w 70"/>
                <a:gd name="T57" fmla="*/ 2147483647 h 78"/>
                <a:gd name="T58" fmla="*/ 2147483647 w 70"/>
                <a:gd name="T59" fmla="*/ 2147483647 h 78"/>
                <a:gd name="T60" fmla="*/ 2147483647 w 70"/>
                <a:gd name="T61" fmla="*/ 2147483647 h 78"/>
                <a:gd name="T62" fmla="*/ 2147483647 w 70"/>
                <a:gd name="T63" fmla="*/ 2147483647 h 78"/>
                <a:gd name="T64" fmla="*/ 2147483647 w 70"/>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 name="Freeform 18"/>
            <p:cNvSpPr>
              <a:spLocks/>
            </p:cNvSpPr>
            <p:nvPr/>
          </p:nvSpPr>
          <p:spPr bwMode="gray">
            <a:xfrm>
              <a:off x="3833813" y="4548188"/>
              <a:ext cx="150813" cy="368300"/>
            </a:xfrm>
            <a:custGeom>
              <a:avLst/>
              <a:gdLst>
                <a:gd name="T0" fmla="*/ 2147483647 w 40"/>
                <a:gd name="T1" fmla="*/ 2147483647 h 98"/>
                <a:gd name="T2" fmla="*/ 2147483647 w 40"/>
                <a:gd name="T3" fmla="*/ 2147483647 h 98"/>
                <a:gd name="T4" fmla="*/ 2147483647 w 40"/>
                <a:gd name="T5" fmla="*/ 2147483647 h 98"/>
                <a:gd name="T6" fmla="*/ 2147483647 w 40"/>
                <a:gd name="T7" fmla="*/ 2147483647 h 98"/>
                <a:gd name="T8" fmla="*/ 2147483647 w 40"/>
                <a:gd name="T9" fmla="*/ 2147483647 h 98"/>
                <a:gd name="T10" fmla="*/ 2147483647 w 40"/>
                <a:gd name="T11" fmla="*/ 2147483647 h 98"/>
                <a:gd name="T12" fmla="*/ 2147483647 w 40"/>
                <a:gd name="T13" fmla="*/ 2147483647 h 98"/>
                <a:gd name="T14" fmla="*/ 2147483647 w 40"/>
                <a:gd name="T15" fmla="*/ 2147483647 h 98"/>
                <a:gd name="T16" fmla="*/ 2147483647 w 40"/>
                <a:gd name="T17" fmla="*/ 2147483647 h 98"/>
                <a:gd name="T18" fmla="*/ 2147483647 w 40"/>
                <a:gd name="T19" fmla="*/ 2147483647 h 98"/>
                <a:gd name="T20" fmla="*/ 2147483647 w 40"/>
                <a:gd name="T21" fmla="*/ 2147483647 h 98"/>
                <a:gd name="T22" fmla="*/ 2147483647 w 40"/>
                <a:gd name="T23" fmla="*/ 2147483647 h 98"/>
                <a:gd name="T24" fmla="*/ 2147483647 w 40"/>
                <a:gd name="T25" fmla="*/ 2147483647 h 98"/>
                <a:gd name="T26" fmla="*/ 2147483647 w 40"/>
                <a:gd name="T27" fmla="*/ 2147483647 h 98"/>
                <a:gd name="T28" fmla="*/ 2147483647 w 40"/>
                <a:gd name="T29" fmla="*/ 2147483647 h 98"/>
                <a:gd name="T30" fmla="*/ 2147483647 w 40"/>
                <a:gd name="T31" fmla="*/ 2147483647 h 98"/>
                <a:gd name="T32" fmla="*/ 2147483647 w 40"/>
                <a:gd name="T33" fmla="*/ 2147483647 h 98"/>
                <a:gd name="T34" fmla="*/ 0 w 40"/>
                <a:gd name="T35" fmla="*/ 2147483647 h 98"/>
                <a:gd name="T36" fmla="*/ 0 w 40"/>
                <a:gd name="T37" fmla="*/ 2147483647 h 98"/>
                <a:gd name="T38" fmla="*/ 2147483647 w 40"/>
                <a:gd name="T39" fmla="*/ 2147483647 h 98"/>
                <a:gd name="T40" fmla="*/ 2147483647 w 40"/>
                <a:gd name="T41" fmla="*/ 0 h 98"/>
                <a:gd name="T42" fmla="*/ 2147483647 w 40"/>
                <a:gd name="T43" fmla="*/ 0 h 98"/>
                <a:gd name="T44" fmla="*/ 2147483647 w 40"/>
                <a:gd name="T45" fmla="*/ 2147483647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 name="Freeform 19"/>
            <p:cNvSpPr>
              <a:spLocks/>
            </p:cNvSpPr>
            <p:nvPr/>
          </p:nvSpPr>
          <p:spPr bwMode="gray">
            <a:xfrm>
              <a:off x="4037013" y="4525963"/>
              <a:ext cx="233363" cy="390525"/>
            </a:xfrm>
            <a:custGeom>
              <a:avLst/>
              <a:gdLst>
                <a:gd name="T0" fmla="*/ 0 w 62"/>
                <a:gd name="T1" fmla="*/ 0 h 104"/>
                <a:gd name="T2" fmla="*/ 2147483647 w 62"/>
                <a:gd name="T3" fmla="*/ 0 h 104"/>
                <a:gd name="T4" fmla="*/ 2147483647 w 62"/>
                <a:gd name="T5" fmla="*/ 2147483647 h 104"/>
                <a:gd name="T6" fmla="*/ 2147483647 w 62"/>
                <a:gd name="T7" fmla="*/ 2147483647 h 104"/>
                <a:gd name="T8" fmla="*/ 2147483647 w 62"/>
                <a:gd name="T9" fmla="*/ 2147483647 h 104"/>
                <a:gd name="T10" fmla="*/ 2147483647 w 62"/>
                <a:gd name="T11" fmla="*/ 2147483647 h 104"/>
                <a:gd name="T12" fmla="*/ 2147483647 w 62"/>
                <a:gd name="T13" fmla="*/ 2147483647 h 104"/>
                <a:gd name="T14" fmla="*/ 2147483647 w 62"/>
                <a:gd name="T15" fmla="*/ 2147483647 h 104"/>
                <a:gd name="T16" fmla="*/ 2147483647 w 62"/>
                <a:gd name="T17" fmla="*/ 2147483647 h 104"/>
                <a:gd name="T18" fmla="*/ 2147483647 w 62"/>
                <a:gd name="T19" fmla="*/ 2147483647 h 104"/>
                <a:gd name="T20" fmla="*/ 2147483647 w 62"/>
                <a:gd name="T21" fmla="*/ 2147483647 h 104"/>
                <a:gd name="T22" fmla="*/ 2147483647 w 62"/>
                <a:gd name="T23" fmla="*/ 2147483647 h 104"/>
                <a:gd name="T24" fmla="*/ 2147483647 w 62"/>
                <a:gd name="T25" fmla="*/ 2147483647 h 104"/>
                <a:gd name="T26" fmla="*/ 2147483647 w 62"/>
                <a:gd name="T27" fmla="*/ 2147483647 h 104"/>
                <a:gd name="T28" fmla="*/ 2147483647 w 62"/>
                <a:gd name="T29" fmla="*/ 2147483647 h 104"/>
                <a:gd name="T30" fmla="*/ 2147483647 w 62"/>
                <a:gd name="T31" fmla="*/ 2147483647 h 104"/>
                <a:gd name="T32" fmla="*/ 2147483647 w 62"/>
                <a:gd name="T33" fmla="*/ 2147483647 h 104"/>
                <a:gd name="T34" fmla="*/ 2147483647 w 62"/>
                <a:gd name="T35" fmla="*/ 2147483647 h 104"/>
                <a:gd name="T36" fmla="*/ 2147483647 w 62"/>
                <a:gd name="T37" fmla="*/ 2147483647 h 104"/>
                <a:gd name="T38" fmla="*/ 2147483647 w 62"/>
                <a:gd name="T39" fmla="*/ 2147483647 h 104"/>
                <a:gd name="T40" fmla="*/ 2147483647 w 62"/>
                <a:gd name="T41" fmla="*/ 2147483647 h 104"/>
                <a:gd name="T42" fmla="*/ 2147483647 w 62"/>
                <a:gd name="T43" fmla="*/ 2147483647 h 104"/>
                <a:gd name="T44" fmla="*/ 0 w 62"/>
                <a:gd name="T45" fmla="*/ 2147483647 h 104"/>
                <a:gd name="T46" fmla="*/ 0 w 62"/>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 name="Freeform 20"/>
            <p:cNvSpPr>
              <a:spLocks noEditPoints="1"/>
            </p:cNvSpPr>
            <p:nvPr/>
          </p:nvSpPr>
          <p:spPr bwMode="gray">
            <a:xfrm>
              <a:off x="4322763" y="4627563"/>
              <a:ext cx="258763" cy="293688"/>
            </a:xfrm>
            <a:custGeom>
              <a:avLst/>
              <a:gdLst>
                <a:gd name="T0" fmla="*/ 2147483647 w 69"/>
                <a:gd name="T1" fmla="*/ 2147483647 h 78"/>
                <a:gd name="T2" fmla="*/ 2147483647 w 69"/>
                <a:gd name="T3" fmla="*/ 2147483647 h 78"/>
                <a:gd name="T4" fmla="*/ 2147483647 w 69"/>
                <a:gd name="T5" fmla="*/ 2147483647 h 78"/>
                <a:gd name="T6" fmla="*/ 2147483647 w 69"/>
                <a:gd name="T7" fmla="*/ 2147483647 h 78"/>
                <a:gd name="T8" fmla="*/ 2147483647 w 69"/>
                <a:gd name="T9" fmla="*/ 2147483647 h 78"/>
                <a:gd name="T10" fmla="*/ 2147483647 w 69"/>
                <a:gd name="T11" fmla="*/ 2147483647 h 78"/>
                <a:gd name="T12" fmla="*/ 0 w 69"/>
                <a:gd name="T13" fmla="*/ 2147483647 h 78"/>
                <a:gd name="T14" fmla="*/ 2147483647 w 69"/>
                <a:gd name="T15" fmla="*/ 2147483647 h 78"/>
                <a:gd name="T16" fmla="*/ 2147483647 w 69"/>
                <a:gd name="T17" fmla="*/ 2147483647 h 78"/>
                <a:gd name="T18" fmla="*/ 2147483647 w 69"/>
                <a:gd name="T19" fmla="*/ 2147483647 h 78"/>
                <a:gd name="T20" fmla="*/ 2147483647 w 69"/>
                <a:gd name="T21" fmla="*/ 0 h 78"/>
                <a:gd name="T22" fmla="*/ 2147483647 w 69"/>
                <a:gd name="T23" fmla="*/ 2147483647 h 78"/>
                <a:gd name="T24" fmla="*/ 2147483647 w 69"/>
                <a:gd name="T25" fmla="*/ 2147483647 h 78"/>
                <a:gd name="T26" fmla="*/ 2147483647 w 69"/>
                <a:gd name="T27" fmla="*/ 2147483647 h 78"/>
                <a:gd name="T28" fmla="*/ 2147483647 w 69"/>
                <a:gd name="T29" fmla="*/ 2147483647 h 78"/>
                <a:gd name="T30" fmla="*/ 2147483647 w 69"/>
                <a:gd name="T31" fmla="*/ 2147483647 h 78"/>
                <a:gd name="T32" fmla="*/ 2147483647 w 69"/>
                <a:gd name="T33" fmla="*/ 2147483647 h 78"/>
                <a:gd name="T34" fmla="*/ 2147483647 w 69"/>
                <a:gd name="T35" fmla="*/ 2147483647 h 78"/>
                <a:gd name="T36" fmla="*/ 2147483647 w 69"/>
                <a:gd name="T37" fmla="*/ 2147483647 h 78"/>
                <a:gd name="T38" fmla="*/ 2147483647 w 69"/>
                <a:gd name="T39" fmla="*/ 2147483647 h 78"/>
                <a:gd name="T40" fmla="*/ 2147483647 w 69"/>
                <a:gd name="T41" fmla="*/ 2147483647 h 78"/>
                <a:gd name="T42" fmla="*/ 2147483647 w 69"/>
                <a:gd name="T43" fmla="*/ 2147483647 h 78"/>
                <a:gd name="T44" fmla="*/ 2147483647 w 69"/>
                <a:gd name="T45" fmla="*/ 2147483647 h 78"/>
                <a:gd name="T46" fmla="*/ 2147483647 w 69"/>
                <a:gd name="T47" fmla="*/ 2147483647 h 78"/>
                <a:gd name="T48" fmla="*/ 2147483647 w 69"/>
                <a:gd name="T49" fmla="*/ 2147483647 h 78"/>
                <a:gd name="T50" fmla="*/ 2147483647 w 69"/>
                <a:gd name="T51" fmla="*/ 2147483647 h 78"/>
                <a:gd name="T52" fmla="*/ 2147483647 w 69"/>
                <a:gd name="T53" fmla="*/ 2147483647 h 78"/>
                <a:gd name="T54" fmla="*/ 2147483647 w 69"/>
                <a:gd name="T55" fmla="*/ 2147483647 h 78"/>
                <a:gd name="T56" fmla="*/ 2147483647 w 69"/>
                <a:gd name="T57" fmla="*/ 2147483647 h 78"/>
                <a:gd name="T58" fmla="*/ 2147483647 w 69"/>
                <a:gd name="T59" fmla="*/ 2147483647 h 78"/>
                <a:gd name="T60" fmla="*/ 2147483647 w 69"/>
                <a:gd name="T61" fmla="*/ 2147483647 h 78"/>
                <a:gd name="T62" fmla="*/ 2147483647 w 69"/>
                <a:gd name="T63" fmla="*/ 2147483647 h 78"/>
                <a:gd name="T64" fmla="*/ 2147483647 w 69"/>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 name="Freeform 21"/>
            <p:cNvSpPr>
              <a:spLocks/>
            </p:cNvSpPr>
            <p:nvPr/>
          </p:nvSpPr>
          <p:spPr bwMode="gray">
            <a:xfrm>
              <a:off x="4762500" y="4627563"/>
              <a:ext cx="254000" cy="293688"/>
            </a:xfrm>
            <a:custGeom>
              <a:avLst/>
              <a:gdLst>
                <a:gd name="T0" fmla="*/ 2147483647 w 68"/>
                <a:gd name="T1" fmla="*/ 2147483647 h 78"/>
                <a:gd name="T2" fmla="*/ 2147483647 w 68"/>
                <a:gd name="T3" fmla="*/ 2147483647 h 78"/>
                <a:gd name="T4" fmla="*/ 2147483647 w 68"/>
                <a:gd name="T5" fmla="*/ 2147483647 h 78"/>
                <a:gd name="T6" fmla="*/ 2147483647 w 68"/>
                <a:gd name="T7" fmla="*/ 2147483647 h 78"/>
                <a:gd name="T8" fmla="*/ 2147483647 w 68"/>
                <a:gd name="T9" fmla="*/ 2147483647 h 78"/>
                <a:gd name="T10" fmla="*/ 2147483647 w 68"/>
                <a:gd name="T11" fmla="*/ 2147483647 h 78"/>
                <a:gd name="T12" fmla="*/ 2147483647 w 68"/>
                <a:gd name="T13" fmla="*/ 2147483647 h 78"/>
                <a:gd name="T14" fmla="*/ 2147483647 w 68"/>
                <a:gd name="T15" fmla="*/ 2147483647 h 78"/>
                <a:gd name="T16" fmla="*/ 2147483647 w 68"/>
                <a:gd name="T17" fmla="*/ 2147483647 h 78"/>
                <a:gd name="T18" fmla="*/ 2147483647 w 68"/>
                <a:gd name="T19" fmla="*/ 2147483647 h 78"/>
                <a:gd name="T20" fmla="*/ 2147483647 w 68"/>
                <a:gd name="T21" fmla="*/ 2147483647 h 78"/>
                <a:gd name="T22" fmla="*/ 2147483647 w 68"/>
                <a:gd name="T23" fmla="*/ 2147483647 h 78"/>
                <a:gd name="T24" fmla="*/ 2147483647 w 68"/>
                <a:gd name="T25" fmla="*/ 2147483647 h 78"/>
                <a:gd name="T26" fmla="*/ 2147483647 w 68"/>
                <a:gd name="T27" fmla="*/ 2147483647 h 78"/>
                <a:gd name="T28" fmla="*/ 2147483647 w 68"/>
                <a:gd name="T29" fmla="*/ 2147483647 h 78"/>
                <a:gd name="T30" fmla="*/ 2147483647 w 68"/>
                <a:gd name="T31" fmla="*/ 2147483647 h 78"/>
                <a:gd name="T32" fmla="*/ 2147483647 w 68"/>
                <a:gd name="T33" fmla="*/ 2147483647 h 78"/>
                <a:gd name="T34" fmla="*/ 2147483647 w 68"/>
                <a:gd name="T35" fmla="*/ 2147483647 h 78"/>
                <a:gd name="T36" fmla="*/ 2147483647 w 68"/>
                <a:gd name="T37" fmla="*/ 2147483647 h 78"/>
                <a:gd name="T38" fmla="*/ 0 w 68"/>
                <a:gd name="T39" fmla="*/ 2147483647 h 78"/>
                <a:gd name="T40" fmla="*/ 2147483647 w 68"/>
                <a:gd name="T41" fmla="*/ 2147483647 h 78"/>
                <a:gd name="T42" fmla="*/ 2147483647 w 68"/>
                <a:gd name="T43" fmla="*/ 2147483647 h 78"/>
                <a:gd name="T44" fmla="*/ 2147483647 w 68"/>
                <a:gd name="T45" fmla="*/ 2147483647 h 78"/>
                <a:gd name="T46" fmla="*/ 2147483647 w 68"/>
                <a:gd name="T47" fmla="*/ 0 h 78"/>
                <a:gd name="T48" fmla="*/ 2147483647 w 68"/>
                <a:gd name="T49" fmla="*/ 2147483647 h 78"/>
                <a:gd name="T50" fmla="*/ 2147483647 w 68"/>
                <a:gd name="T51" fmla="*/ 2147483647 h 78"/>
                <a:gd name="T52" fmla="*/ 2147483647 w 68"/>
                <a:gd name="T53" fmla="*/ 2147483647 h 78"/>
                <a:gd name="T54" fmla="*/ 2147483647 w 68"/>
                <a:gd name="T55" fmla="*/ 2147483647 h 78"/>
                <a:gd name="T56" fmla="*/ 2147483647 w 68"/>
                <a:gd name="T57" fmla="*/ 2147483647 h 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 name="Freeform 22"/>
            <p:cNvSpPr>
              <a:spLocks noEditPoints="1"/>
            </p:cNvSpPr>
            <p:nvPr/>
          </p:nvSpPr>
          <p:spPr bwMode="gray">
            <a:xfrm>
              <a:off x="5051425" y="4627563"/>
              <a:ext cx="273050" cy="293688"/>
            </a:xfrm>
            <a:custGeom>
              <a:avLst/>
              <a:gdLst>
                <a:gd name="T0" fmla="*/ 2147483647 w 73"/>
                <a:gd name="T1" fmla="*/ 2147483647 h 78"/>
                <a:gd name="T2" fmla="*/ 2147483647 w 73"/>
                <a:gd name="T3" fmla="*/ 2147483647 h 78"/>
                <a:gd name="T4" fmla="*/ 2147483647 w 73"/>
                <a:gd name="T5" fmla="*/ 2147483647 h 78"/>
                <a:gd name="T6" fmla="*/ 2147483647 w 73"/>
                <a:gd name="T7" fmla="*/ 0 h 78"/>
                <a:gd name="T8" fmla="*/ 2147483647 w 73"/>
                <a:gd name="T9" fmla="*/ 2147483647 h 78"/>
                <a:gd name="T10" fmla="*/ 2147483647 w 73"/>
                <a:gd name="T11" fmla="*/ 2147483647 h 78"/>
                <a:gd name="T12" fmla="*/ 2147483647 w 73"/>
                <a:gd name="T13" fmla="*/ 2147483647 h 78"/>
                <a:gd name="T14" fmla="*/ 2147483647 w 73"/>
                <a:gd name="T15" fmla="*/ 2147483647 h 78"/>
                <a:gd name="T16" fmla="*/ 2147483647 w 73"/>
                <a:gd name="T17" fmla="*/ 2147483647 h 78"/>
                <a:gd name="T18" fmla="*/ 2147483647 w 73"/>
                <a:gd name="T19" fmla="*/ 2147483647 h 78"/>
                <a:gd name="T20" fmla="*/ 2147483647 w 73"/>
                <a:gd name="T21" fmla="*/ 2147483647 h 78"/>
                <a:gd name="T22" fmla="*/ 2147483647 w 73"/>
                <a:gd name="T23" fmla="*/ 2147483647 h 78"/>
                <a:gd name="T24" fmla="*/ 2147483647 w 73"/>
                <a:gd name="T25" fmla="*/ 2147483647 h 78"/>
                <a:gd name="T26" fmla="*/ 2147483647 w 73"/>
                <a:gd name="T27" fmla="*/ 2147483647 h 78"/>
                <a:gd name="T28" fmla="*/ 2147483647 w 73"/>
                <a:gd name="T29" fmla="*/ 2147483647 h 78"/>
                <a:gd name="T30" fmla="*/ 0 w 73"/>
                <a:gd name="T31" fmla="*/ 2147483647 h 78"/>
                <a:gd name="T32" fmla="*/ 2147483647 w 73"/>
                <a:gd name="T33" fmla="*/ 2147483647 h 78"/>
                <a:gd name="T34" fmla="*/ 2147483647 w 73"/>
                <a:gd name="T35" fmla="*/ 2147483647 h 78"/>
                <a:gd name="T36" fmla="*/ 2147483647 w 73"/>
                <a:gd name="T37" fmla="*/ 2147483647 h 78"/>
                <a:gd name="T38" fmla="*/ 2147483647 w 73"/>
                <a:gd name="T39" fmla="*/ 2147483647 h 78"/>
                <a:gd name="T40" fmla="*/ 2147483647 w 73"/>
                <a:gd name="T41" fmla="*/ 2147483647 h 78"/>
                <a:gd name="T42" fmla="*/ 2147483647 w 73"/>
                <a:gd name="T43" fmla="*/ 2147483647 h 78"/>
                <a:gd name="T44" fmla="*/ 2147483647 w 73"/>
                <a:gd name="T45" fmla="*/ 2147483647 h 78"/>
                <a:gd name="T46" fmla="*/ 2147483647 w 73"/>
                <a:gd name="T47" fmla="*/ 2147483647 h 78"/>
                <a:gd name="T48" fmla="*/ 2147483647 w 73"/>
                <a:gd name="T49" fmla="*/ 2147483647 h 78"/>
                <a:gd name="T50" fmla="*/ 2147483647 w 73"/>
                <a:gd name="T51" fmla="*/ 2147483647 h 78"/>
                <a:gd name="T52" fmla="*/ 2147483647 w 73"/>
                <a:gd name="T53" fmla="*/ 2147483647 h 78"/>
                <a:gd name="T54" fmla="*/ 2147483647 w 73"/>
                <a:gd name="T55" fmla="*/ 2147483647 h 78"/>
                <a:gd name="T56" fmla="*/ 2147483647 w 73"/>
                <a:gd name="T57" fmla="*/ 2147483647 h 78"/>
                <a:gd name="T58" fmla="*/ 2147483647 w 73"/>
                <a:gd name="T59" fmla="*/ 2147483647 h 78"/>
                <a:gd name="T60" fmla="*/ 2147483647 w 73"/>
                <a:gd name="T61" fmla="*/ 2147483647 h 78"/>
                <a:gd name="T62" fmla="*/ 2147483647 w 73"/>
                <a:gd name="T63" fmla="*/ 2147483647 h 78"/>
                <a:gd name="T64" fmla="*/ 2147483647 w 73"/>
                <a:gd name="T65" fmla="*/ 2147483647 h 78"/>
                <a:gd name="T66" fmla="*/ 2147483647 w 73"/>
                <a:gd name="T67" fmla="*/ 2147483647 h 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23"/>
            <p:cNvSpPr>
              <a:spLocks/>
            </p:cNvSpPr>
            <p:nvPr/>
          </p:nvSpPr>
          <p:spPr bwMode="gray">
            <a:xfrm>
              <a:off x="5376863" y="4627563"/>
              <a:ext cx="398463" cy="288925"/>
            </a:xfrm>
            <a:custGeom>
              <a:avLst/>
              <a:gdLst>
                <a:gd name="T0" fmla="*/ 0 w 106"/>
                <a:gd name="T1" fmla="*/ 2147483647 h 77"/>
                <a:gd name="T2" fmla="*/ 2147483647 w 106"/>
                <a:gd name="T3" fmla="*/ 2147483647 h 77"/>
                <a:gd name="T4" fmla="*/ 2147483647 w 106"/>
                <a:gd name="T5" fmla="*/ 2147483647 h 77"/>
                <a:gd name="T6" fmla="*/ 2147483647 w 106"/>
                <a:gd name="T7" fmla="*/ 2147483647 h 77"/>
                <a:gd name="T8" fmla="*/ 2147483647 w 106"/>
                <a:gd name="T9" fmla="*/ 0 h 77"/>
                <a:gd name="T10" fmla="*/ 2147483647 w 106"/>
                <a:gd name="T11" fmla="*/ 2147483647 h 77"/>
                <a:gd name="T12" fmla="*/ 2147483647 w 106"/>
                <a:gd name="T13" fmla="*/ 2147483647 h 77"/>
                <a:gd name="T14" fmla="*/ 2147483647 w 106"/>
                <a:gd name="T15" fmla="*/ 2147483647 h 77"/>
                <a:gd name="T16" fmla="*/ 2147483647 w 106"/>
                <a:gd name="T17" fmla="*/ 0 h 77"/>
                <a:gd name="T18" fmla="*/ 2147483647 w 106"/>
                <a:gd name="T19" fmla="*/ 2147483647 h 77"/>
                <a:gd name="T20" fmla="*/ 2147483647 w 106"/>
                <a:gd name="T21" fmla="*/ 2147483647 h 77"/>
                <a:gd name="T22" fmla="*/ 2147483647 w 106"/>
                <a:gd name="T23" fmla="*/ 2147483647 h 77"/>
                <a:gd name="T24" fmla="*/ 2147483647 w 106"/>
                <a:gd name="T25" fmla="*/ 2147483647 h 77"/>
                <a:gd name="T26" fmla="*/ 2147483647 w 106"/>
                <a:gd name="T27" fmla="*/ 2147483647 h 77"/>
                <a:gd name="T28" fmla="*/ 2147483647 w 106"/>
                <a:gd name="T29" fmla="*/ 2147483647 h 77"/>
                <a:gd name="T30" fmla="*/ 2147483647 w 106"/>
                <a:gd name="T31" fmla="*/ 2147483647 h 77"/>
                <a:gd name="T32" fmla="*/ 2147483647 w 106"/>
                <a:gd name="T33" fmla="*/ 2147483647 h 77"/>
                <a:gd name="T34" fmla="*/ 2147483647 w 106"/>
                <a:gd name="T35" fmla="*/ 2147483647 h 77"/>
                <a:gd name="T36" fmla="*/ 2147483647 w 106"/>
                <a:gd name="T37" fmla="*/ 2147483647 h 77"/>
                <a:gd name="T38" fmla="*/ 2147483647 w 106"/>
                <a:gd name="T39" fmla="*/ 2147483647 h 77"/>
                <a:gd name="T40" fmla="*/ 2147483647 w 106"/>
                <a:gd name="T41" fmla="*/ 2147483647 h 77"/>
                <a:gd name="T42" fmla="*/ 2147483647 w 106"/>
                <a:gd name="T43" fmla="*/ 2147483647 h 77"/>
                <a:gd name="T44" fmla="*/ 2147483647 w 106"/>
                <a:gd name="T45" fmla="*/ 2147483647 h 77"/>
                <a:gd name="T46" fmla="*/ 2147483647 w 106"/>
                <a:gd name="T47" fmla="*/ 2147483647 h 77"/>
                <a:gd name="T48" fmla="*/ 2147483647 w 106"/>
                <a:gd name="T49" fmla="*/ 2147483647 h 77"/>
                <a:gd name="T50" fmla="*/ 2147483647 w 106"/>
                <a:gd name="T51" fmla="*/ 2147483647 h 77"/>
                <a:gd name="T52" fmla="*/ 2147483647 w 106"/>
                <a:gd name="T53" fmla="*/ 2147483647 h 77"/>
                <a:gd name="T54" fmla="*/ 2147483647 w 106"/>
                <a:gd name="T55" fmla="*/ 2147483647 h 77"/>
                <a:gd name="T56" fmla="*/ 2147483647 w 106"/>
                <a:gd name="T57" fmla="*/ 2147483647 h 77"/>
                <a:gd name="T58" fmla="*/ 2147483647 w 106"/>
                <a:gd name="T59" fmla="*/ 2147483647 h 77"/>
                <a:gd name="T60" fmla="*/ 2147483647 w 106"/>
                <a:gd name="T61" fmla="*/ 2147483647 h 77"/>
                <a:gd name="T62" fmla="*/ 2147483647 w 106"/>
                <a:gd name="T63" fmla="*/ 2147483647 h 77"/>
                <a:gd name="T64" fmla="*/ 2147483647 w 106"/>
                <a:gd name="T65" fmla="*/ 2147483647 h 77"/>
                <a:gd name="T66" fmla="*/ 2147483647 w 106"/>
                <a:gd name="T67" fmla="*/ 2147483647 h 77"/>
                <a:gd name="T68" fmla="*/ 0 w 106"/>
                <a:gd name="T69" fmla="*/ 2147483647 h 77"/>
                <a:gd name="T70" fmla="*/ 0 w 106"/>
                <a:gd name="T71" fmla="*/ 2147483647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24"/>
            <p:cNvSpPr>
              <a:spLocks/>
            </p:cNvSpPr>
            <p:nvPr/>
          </p:nvSpPr>
          <p:spPr bwMode="gray">
            <a:xfrm>
              <a:off x="5843588" y="4627563"/>
              <a:ext cx="393700" cy="288925"/>
            </a:xfrm>
            <a:custGeom>
              <a:avLst/>
              <a:gdLst>
                <a:gd name="T0" fmla="*/ 0 w 105"/>
                <a:gd name="T1" fmla="*/ 2147483647 h 77"/>
                <a:gd name="T2" fmla="*/ 2147483647 w 105"/>
                <a:gd name="T3" fmla="*/ 2147483647 h 77"/>
                <a:gd name="T4" fmla="*/ 2147483647 w 105"/>
                <a:gd name="T5" fmla="*/ 2147483647 h 77"/>
                <a:gd name="T6" fmla="*/ 2147483647 w 105"/>
                <a:gd name="T7" fmla="*/ 2147483647 h 77"/>
                <a:gd name="T8" fmla="*/ 2147483647 w 105"/>
                <a:gd name="T9" fmla="*/ 0 h 77"/>
                <a:gd name="T10" fmla="*/ 2147483647 w 105"/>
                <a:gd name="T11" fmla="*/ 2147483647 h 77"/>
                <a:gd name="T12" fmla="*/ 2147483647 w 105"/>
                <a:gd name="T13" fmla="*/ 2147483647 h 77"/>
                <a:gd name="T14" fmla="*/ 2147483647 w 105"/>
                <a:gd name="T15" fmla="*/ 2147483647 h 77"/>
                <a:gd name="T16" fmla="*/ 2147483647 w 105"/>
                <a:gd name="T17" fmla="*/ 0 h 77"/>
                <a:gd name="T18" fmla="*/ 2147483647 w 105"/>
                <a:gd name="T19" fmla="*/ 2147483647 h 77"/>
                <a:gd name="T20" fmla="*/ 2147483647 w 105"/>
                <a:gd name="T21" fmla="*/ 2147483647 h 77"/>
                <a:gd name="T22" fmla="*/ 2147483647 w 105"/>
                <a:gd name="T23" fmla="*/ 2147483647 h 77"/>
                <a:gd name="T24" fmla="*/ 2147483647 w 105"/>
                <a:gd name="T25" fmla="*/ 2147483647 h 77"/>
                <a:gd name="T26" fmla="*/ 2147483647 w 105"/>
                <a:gd name="T27" fmla="*/ 2147483647 h 77"/>
                <a:gd name="T28" fmla="*/ 2147483647 w 105"/>
                <a:gd name="T29" fmla="*/ 2147483647 h 77"/>
                <a:gd name="T30" fmla="*/ 2147483647 w 105"/>
                <a:gd name="T31" fmla="*/ 2147483647 h 77"/>
                <a:gd name="T32" fmla="*/ 2147483647 w 105"/>
                <a:gd name="T33" fmla="*/ 2147483647 h 77"/>
                <a:gd name="T34" fmla="*/ 2147483647 w 105"/>
                <a:gd name="T35" fmla="*/ 2147483647 h 77"/>
                <a:gd name="T36" fmla="*/ 2147483647 w 105"/>
                <a:gd name="T37" fmla="*/ 2147483647 h 77"/>
                <a:gd name="T38" fmla="*/ 2147483647 w 105"/>
                <a:gd name="T39" fmla="*/ 2147483647 h 77"/>
                <a:gd name="T40" fmla="*/ 2147483647 w 105"/>
                <a:gd name="T41" fmla="*/ 2147483647 h 77"/>
                <a:gd name="T42" fmla="*/ 2147483647 w 105"/>
                <a:gd name="T43" fmla="*/ 2147483647 h 77"/>
                <a:gd name="T44" fmla="*/ 2147483647 w 105"/>
                <a:gd name="T45" fmla="*/ 2147483647 h 77"/>
                <a:gd name="T46" fmla="*/ 2147483647 w 105"/>
                <a:gd name="T47" fmla="*/ 2147483647 h 77"/>
                <a:gd name="T48" fmla="*/ 2147483647 w 105"/>
                <a:gd name="T49" fmla="*/ 2147483647 h 77"/>
                <a:gd name="T50" fmla="*/ 2147483647 w 105"/>
                <a:gd name="T51" fmla="*/ 2147483647 h 77"/>
                <a:gd name="T52" fmla="*/ 2147483647 w 105"/>
                <a:gd name="T53" fmla="*/ 2147483647 h 77"/>
                <a:gd name="T54" fmla="*/ 2147483647 w 105"/>
                <a:gd name="T55" fmla="*/ 2147483647 h 77"/>
                <a:gd name="T56" fmla="*/ 2147483647 w 105"/>
                <a:gd name="T57" fmla="*/ 2147483647 h 77"/>
                <a:gd name="T58" fmla="*/ 2147483647 w 105"/>
                <a:gd name="T59" fmla="*/ 2147483647 h 77"/>
                <a:gd name="T60" fmla="*/ 2147483647 w 105"/>
                <a:gd name="T61" fmla="*/ 2147483647 h 77"/>
                <a:gd name="T62" fmla="*/ 2147483647 w 105"/>
                <a:gd name="T63" fmla="*/ 2147483647 h 77"/>
                <a:gd name="T64" fmla="*/ 2147483647 w 105"/>
                <a:gd name="T65" fmla="*/ 2147483647 h 77"/>
                <a:gd name="T66" fmla="*/ 2147483647 w 105"/>
                <a:gd name="T67" fmla="*/ 2147483647 h 77"/>
                <a:gd name="T68" fmla="*/ 0 w 105"/>
                <a:gd name="T69" fmla="*/ 2147483647 h 77"/>
                <a:gd name="T70" fmla="*/ 0 w 105"/>
                <a:gd name="T71" fmla="*/ 2147483647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25"/>
            <p:cNvSpPr>
              <a:spLocks noEditPoints="1"/>
            </p:cNvSpPr>
            <p:nvPr/>
          </p:nvSpPr>
          <p:spPr bwMode="gray">
            <a:xfrm>
              <a:off x="6308725" y="4525963"/>
              <a:ext cx="46038" cy="390525"/>
            </a:xfrm>
            <a:custGeom>
              <a:avLst/>
              <a:gdLst>
                <a:gd name="T0" fmla="*/ 2147483647 w 29"/>
                <a:gd name="T1" fmla="*/ 2147483647 h 246"/>
                <a:gd name="T2" fmla="*/ 0 w 29"/>
                <a:gd name="T3" fmla="*/ 2147483647 h 246"/>
                <a:gd name="T4" fmla="*/ 0 w 29"/>
                <a:gd name="T5" fmla="*/ 0 h 246"/>
                <a:gd name="T6" fmla="*/ 2147483647 w 29"/>
                <a:gd name="T7" fmla="*/ 0 h 246"/>
                <a:gd name="T8" fmla="*/ 2147483647 w 29"/>
                <a:gd name="T9" fmla="*/ 2147483647 h 246"/>
                <a:gd name="T10" fmla="*/ 0 w 29"/>
                <a:gd name="T11" fmla="*/ 2147483647 h 246"/>
                <a:gd name="T12" fmla="*/ 2147483647 w 29"/>
                <a:gd name="T13" fmla="*/ 2147483647 h 246"/>
                <a:gd name="T14" fmla="*/ 2147483647 w 29"/>
                <a:gd name="T15" fmla="*/ 2147483647 h 246"/>
                <a:gd name="T16" fmla="*/ 0 w 29"/>
                <a:gd name="T17" fmla="*/ 2147483647 h 246"/>
                <a:gd name="T18" fmla="*/ 0 w 29"/>
                <a:gd name="T19" fmla="*/ 2147483647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26"/>
            <p:cNvSpPr>
              <a:spLocks/>
            </p:cNvSpPr>
            <p:nvPr/>
          </p:nvSpPr>
          <p:spPr bwMode="gray">
            <a:xfrm>
              <a:off x="6396038" y="4548188"/>
              <a:ext cx="149225" cy="368300"/>
            </a:xfrm>
            <a:custGeom>
              <a:avLst/>
              <a:gdLst>
                <a:gd name="T0" fmla="*/ 2147483647 w 40"/>
                <a:gd name="T1" fmla="*/ 2147483647 h 98"/>
                <a:gd name="T2" fmla="*/ 2147483647 w 40"/>
                <a:gd name="T3" fmla="*/ 2147483647 h 98"/>
                <a:gd name="T4" fmla="*/ 2147483647 w 40"/>
                <a:gd name="T5" fmla="*/ 2147483647 h 98"/>
                <a:gd name="T6" fmla="*/ 2147483647 w 40"/>
                <a:gd name="T7" fmla="*/ 2147483647 h 98"/>
                <a:gd name="T8" fmla="*/ 2147483647 w 40"/>
                <a:gd name="T9" fmla="*/ 2147483647 h 98"/>
                <a:gd name="T10" fmla="*/ 2147483647 w 40"/>
                <a:gd name="T11" fmla="*/ 2147483647 h 98"/>
                <a:gd name="T12" fmla="*/ 2147483647 w 40"/>
                <a:gd name="T13" fmla="*/ 2147483647 h 98"/>
                <a:gd name="T14" fmla="*/ 2147483647 w 40"/>
                <a:gd name="T15" fmla="*/ 2147483647 h 98"/>
                <a:gd name="T16" fmla="*/ 2147483647 w 40"/>
                <a:gd name="T17" fmla="*/ 2147483647 h 98"/>
                <a:gd name="T18" fmla="*/ 2147483647 w 40"/>
                <a:gd name="T19" fmla="*/ 2147483647 h 98"/>
                <a:gd name="T20" fmla="*/ 2147483647 w 40"/>
                <a:gd name="T21" fmla="*/ 2147483647 h 98"/>
                <a:gd name="T22" fmla="*/ 2147483647 w 40"/>
                <a:gd name="T23" fmla="*/ 2147483647 h 98"/>
                <a:gd name="T24" fmla="*/ 2147483647 w 40"/>
                <a:gd name="T25" fmla="*/ 2147483647 h 98"/>
                <a:gd name="T26" fmla="*/ 2147483647 w 40"/>
                <a:gd name="T27" fmla="*/ 2147483647 h 98"/>
                <a:gd name="T28" fmla="*/ 2147483647 w 40"/>
                <a:gd name="T29" fmla="*/ 2147483647 h 98"/>
                <a:gd name="T30" fmla="*/ 2147483647 w 40"/>
                <a:gd name="T31" fmla="*/ 2147483647 h 98"/>
                <a:gd name="T32" fmla="*/ 2147483647 w 40"/>
                <a:gd name="T33" fmla="*/ 2147483647 h 98"/>
                <a:gd name="T34" fmla="*/ 0 w 40"/>
                <a:gd name="T35" fmla="*/ 2147483647 h 98"/>
                <a:gd name="T36" fmla="*/ 0 w 40"/>
                <a:gd name="T37" fmla="*/ 2147483647 h 98"/>
                <a:gd name="T38" fmla="*/ 2147483647 w 40"/>
                <a:gd name="T39" fmla="*/ 2147483647 h 98"/>
                <a:gd name="T40" fmla="*/ 2147483647 w 40"/>
                <a:gd name="T41" fmla="*/ 0 h 98"/>
                <a:gd name="T42" fmla="*/ 2147483647 w 40"/>
                <a:gd name="T43" fmla="*/ 0 h 98"/>
                <a:gd name="T44" fmla="*/ 2147483647 w 40"/>
                <a:gd name="T45" fmla="*/ 2147483647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 name="Freeform 27"/>
            <p:cNvSpPr>
              <a:spLocks/>
            </p:cNvSpPr>
            <p:nvPr/>
          </p:nvSpPr>
          <p:spPr bwMode="gray">
            <a:xfrm>
              <a:off x="6594475" y="4627563"/>
              <a:ext cx="393700" cy="288925"/>
            </a:xfrm>
            <a:custGeom>
              <a:avLst/>
              <a:gdLst>
                <a:gd name="T0" fmla="*/ 0 w 105"/>
                <a:gd name="T1" fmla="*/ 2147483647 h 77"/>
                <a:gd name="T2" fmla="*/ 2147483647 w 105"/>
                <a:gd name="T3" fmla="*/ 2147483647 h 77"/>
                <a:gd name="T4" fmla="*/ 2147483647 w 105"/>
                <a:gd name="T5" fmla="*/ 2147483647 h 77"/>
                <a:gd name="T6" fmla="*/ 2147483647 w 105"/>
                <a:gd name="T7" fmla="*/ 2147483647 h 77"/>
                <a:gd name="T8" fmla="*/ 2147483647 w 105"/>
                <a:gd name="T9" fmla="*/ 0 h 77"/>
                <a:gd name="T10" fmla="*/ 2147483647 w 105"/>
                <a:gd name="T11" fmla="*/ 2147483647 h 77"/>
                <a:gd name="T12" fmla="*/ 2147483647 w 105"/>
                <a:gd name="T13" fmla="*/ 2147483647 h 77"/>
                <a:gd name="T14" fmla="*/ 2147483647 w 105"/>
                <a:gd name="T15" fmla="*/ 2147483647 h 77"/>
                <a:gd name="T16" fmla="*/ 2147483647 w 105"/>
                <a:gd name="T17" fmla="*/ 0 h 77"/>
                <a:gd name="T18" fmla="*/ 2147483647 w 105"/>
                <a:gd name="T19" fmla="*/ 2147483647 h 77"/>
                <a:gd name="T20" fmla="*/ 2147483647 w 105"/>
                <a:gd name="T21" fmla="*/ 2147483647 h 77"/>
                <a:gd name="T22" fmla="*/ 2147483647 w 105"/>
                <a:gd name="T23" fmla="*/ 2147483647 h 77"/>
                <a:gd name="T24" fmla="*/ 2147483647 w 105"/>
                <a:gd name="T25" fmla="*/ 2147483647 h 77"/>
                <a:gd name="T26" fmla="*/ 2147483647 w 105"/>
                <a:gd name="T27" fmla="*/ 2147483647 h 77"/>
                <a:gd name="T28" fmla="*/ 2147483647 w 105"/>
                <a:gd name="T29" fmla="*/ 2147483647 h 77"/>
                <a:gd name="T30" fmla="*/ 2147483647 w 105"/>
                <a:gd name="T31" fmla="*/ 2147483647 h 77"/>
                <a:gd name="T32" fmla="*/ 2147483647 w 105"/>
                <a:gd name="T33" fmla="*/ 2147483647 h 77"/>
                <a:gd name="T34" fmla="*/ 2147483647 w 105"/>
                <a:gd name="T35" fmla="*/ 2147483647 h 77"/>
                <a:gd name="T36" fmla="*/ 2147483647 w 105"/>
                <a:gd name="T37" fmla="*/ 2147483647 h 77"/>
                <a:gd name="T38" fmla="*/ 2147483647 w 105"/>
                <a:gd name="T39" fmla="*/ 2147483647 h 77"/>
                <a:gd name="T40" fmla="*/ 2147483647 w 105"/>
                <a:gd name="T41" fmla="*/ 2147483647 h 77"/>
                <a:gd name="T42" fmla="*/ 2147483647 w 105"/>
                <a:gd name="T43" fmla="*/ 2147483647 h 77"/>
                <a:gd name="T44" fmla="*/ 2147483647 w 105"/>
                <a:gd name="T45" fmla="*/ 2147483647 h 77"/>
                <a:gd name="T46" fmla="*/ 2147483647 w 105"/>
                <a:gd name="T47" fmla="*/ 2147483647 h 77"/>
                <a:gd name="T48" fmla="*/ 2147483647 w 105"/>
                <a:gd name="T49" fmla="*/ 2147483647 h 77"/>
                <a:gd name="T50" fmla="*/ 2147483647 w 105"/>
                <a:gd name="T51" fmla="*/ 2147483647 h 77"/>
                <a:gd name="T52" fmla="*/ 2147483647 w 105"/>
                <a:gd name="T53" fmla="*/ 2147483647 h 77"/>
                <a:gd name="T54" fmla="*/ 2147483647 w 105"/>
                <a:gd name="T55" fmla="*/ 2147483647 h 77"/>
                <a:gd name="T56" fmla="*/ 2147483647 w 105"/>
                <a:gd name="T57" fmla="*/ 2147483647 h 77"/>
                <a:gd name="T58" fmla="*/ 2147483647 w 105"/>
                <a:gd name="T59" fmla="*/ 2147483647 h 77"/>
                <a:gd name="T60" fmla="*/ 2147483647 w 105"/>
                <a:gd name="T61" fmla="*/ 2147483647 h 77"/>
                <a:gd name="T62" fmla="*/ 2147483647 w 105"/>
                <a:gd name="T63" fmla="*/ 2147483647 h 77"/>
                <a:gd name="T64" fmla="*/ 2147483647 w 105"/>
                <a:gd name="T65" fmla="*/ 2147483647 h 77"/>
                <a:gd name="T66" fmla="*/ 2147483647 w 105"/>
                <a:gd name="T67" fmla="*/ 2147483647 h 77"/>
                <a:gd name="T68" fmla="*/ 0 w 105"/>
                <a:gd name="T69" fmla="*/ 2147483647 h 77"/>
                <a:gd name="T70" fmla="*/ 0 w 105"/>
                <a:gd name="T71" fmla="*/ 2147483647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 name="Freeform 28"/>
            <p:cNvSpPr>
              <a:spLocks noEditPoints="1"/>
            </p:cNvSpPr>
            <p:nvPr/>
          </p:nvSpPr>
          <p:spPr bwMode="gray">
            <a:xfrm>
              <a:off x="7040563" y="4627563"/>
              <a:ext cx="263525" cy="293688"/>
            </a:xfrm>
            <a:custGeom>
              <a:avLst/>
              <a:gdLst>
                <a:gd name="T0" fmla="*/ 2147483647 w 70"/>
                <a:gd name="T1" fmla="*/ 2147483647 h 78"/>
                <a:gd name="T2" fmla="*/ 2147483647 w 70"/>
                <a:gd name="T3" fmla="*/ 2147483647 h 78"/>
                <a:gd name="T4" fmla="*/ 2147483647 w 70"/>
                <a:gd name="T5" fmla="*/ 2147483647 h 78"/>
                <a:gd name="T6" fmla="*/ 2147483647 w 70"/>
                <a:gd name="T7" fmla="*/ 2147483647 h 78"/>
                <a:gd name="T8" fmla="*/ 2147483647 w 70"/>
                <a:gd name="T9" fmla="*/ 2147483647 h 78"/>
                <a:gd name="T10" fmla="*/ 2147483647 w 70"/>
                <a:gd name="T11" fmla="*/ 2147483647 h 78"/>
                <a:gd name="T12" fmla="*/ 0 w 70"/>
                <a:gd name="T13" fmla="*/ 2147483647 h 78"/>
                <a:gd name="T14" fmla="*/ 2147483647 w 70"/>
                <a:gd name="T15" fmla="*/ 2147483647 h 78"/>
                <a:gd name="T16" fmla="*/ 2147483647 w 70"/>
                <a:gd name="T17" fmla="*/ 2147483647 h 78"/>
                <a:gd name="T18" fmla="*/ 2147483647 w 70"/>
                <a:gd name="T19" fmla="*/ 2147483647 h 78"/>
                <a:gd name="T20" fmla="*/ 2147483647 w 70"/>
                <a:gd name="T21" fmla="*/ 0 h 78"/>
                <a:gd name="T22" fmla="*/ 2147483647 w 70"/>
                <a:gd name="T23" fmla="*/ 2147483647 h 78"/>
                <a:gd name="T24" fmla="*/ 2147483647 w 70"/>
                <a:gd name="T25" fmla="*/ 2147483647 h 78"/>
                <a:gd name="T26" fmla="*/ 2147483647 w 70"/>
                <a:gd name="T27" fmla="*/ 2147483647 h 78"/>
                <a:gd name="T28" fmla="*/ 2147483647 w 70"/>
                <a:gd name="T29" fmla="*/ 2147483647 h 78"/>
                <a:gd name="T30" fmla="*/ 2147483647 w 70"/>
                <a:gd name="T31" fmla="*/ 2147483647 h 78"/>
                <a:gd name="T32" fmla="*/ 2147483647 w 70"/>
                <a:gd name="T33" fmla="*/ 2147483647 h 78"/>
                <a:gd name="T34" fmla="*/ 2147483647 w 70"/>
                <a:gd name="T35" fmla="*/ 2147483647 h 78"/>
                <a:gd name="T36" fmla="*/ 2147483647 w 70"/>
                <a:gd name="T37" fmla="*/ 2147483647 h 78"/>
                <a:gd name="T38" fmla="*/ 2147483647 w 70"/>
                <a:gd name="T39" fmla="*/ 2147483647 h 78"/>
                <a:gd name="T40" fmla="*/ 2147483647 w 70"/>
                <a:gd name="T41" fmla="*/ 2147483647 h 78"/>
                <a:gd name="T42" fmla="*/ 2147483647 w 70"/>
                <a:gd name="T43" fmla="*/ 2147483647 h 78"/>
                <a:gd name="T44" fmla="*/ 2147483647 w 70"/>
                <a:gd name="T45" fmla="*/ 2147483647 h 78"/>
                <a:gd name="T46" fmla="*/ 2147483647 w 70"/>
                <a:gd name="T47" fmla="*/ 2147483647 h 78"/>
                <a:gd name="T48" fmla="*/ 2147483647 w 70"/>
                <a:gd name="T49" fmla="*/ 2147483647 h 78"/>
                <a:gd name="T50" fmla="*/ 2147483647 w 70"/>
                <a:gd name="T51" fmla="*/ 2147483647 h 78"/>
                <a:gd name="T52" fmla="*/ 2147483647 w 70"/>
                <a:gd name="T53" fmla="*/ 2147483647 h 78"/>
                <a:gd name="T54" fmla="*/ 2147483647 w 70"/>
                <a:gd name="T55" fmla="*/ 2147483647 h 78"/>
                <a:gd name="T56" fmla="*/ 2147483647 w 70"/>
                <a:gd name="T57" fmla="*/ 2147483647 h 78"/>
                <a:gd name="T58" fmla="*/ 2147483647 w 70"/>
                <a:gd name="T59" fmla="*/ 2147483647 h 78"/>
                <a:gd name="T60" fmla="*/ 2147483647 w 70"/>
                <a:gd name="T61" fmla="*/ 2147483647 h 78"/>
                <a:gd name="T62" fmla="*/ 2147483647 w 70"/>
                <a:gd name="T63" fmla="*/ 2147483647 h 78"/>
                <a:gd name="T64" fmla="*/ 2147483647 w 70"/>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 name="Freeform 29"/>
            <p:cNvSpPr>
              <a:spLocks/>
            </p:cNvSpPr>
            <p:nvPr/>
          </p:nvSpPr>
          <p:spPr bwMode="gray">
            <a:xfrm>
              <a:off x="7348538" y="4627563"/>
              <a:ext cx="233363" cy="288925"/>
            </a:xfrm>
            <a:custGeom>
              <a:avLst/>
              <a:gdLst>
                <a:gd name="T0" fmla="*/ 0 w 62"/>
                <a:gd name="T1" fmla="*/ 2147483647 h 77"/>
                <a:gd name="T2" fmla="*/ 2147483647 w 62"/>
                <a:gd name="T3" fmla="*/ 2147483647 h 77"/>
                <a:gd name="T4" fmla="*/ 2147483647 w 62"/>
                <a:gd name="T5" fmla="*/ 2147483647 h 77"/>
                <a:gd name="T6" fmla="*/ 2147483647 w 62"/>
                <a:gd name="T7" fmla="*/ 2147483647 h 77"/>
                <a:gd name="T8" fmla="*/ 2147483647 w 62"/>
                <a:gd name="T9" fmla="*/ 2147483647 h 77"/>
                <a:gd name="T10" fmla="*/ 2147483647 w 62"/>
                <a:gd name="T11" fmla="*/ 0 h 77"/>
                <a:gd name="T12" fmla="*/ 2147483647 w 62"/>
                <a:gd name="T13" fmla="*/ 2147483647 h 77"/>
                <a:gd name="T14" fmla="*/ 2147483647 w 62"/>
                <a:gd name="T15" fmla="*/ 2147483647 h 77"/>
                <a:gd name="T16" fmla="*/ 2147483647 w 62"/>
                <a:gd name="T17" fmla="*/ 2147483647 h 77"/>
                <a:gd name="T18" fmla="*/ 2147483647 w 62"/>
                <a:gd name="T19" fmla="*/ 2147483647 h 77"/>
                <a:gd name="T20" fmla="*/ 2147483647 w 62"/>
                <a:gd name="T21" fmla="*/ 2147483647 h 77"/>
                <a:gd name="T22" fmla="*/ 2147483647 w 62"/>
                <a:gd name="T23" fmla="*/ 2147483647 h 77"/>
                <a:gd name="T24" fmla="*/ 2147483647 w 62"/>
                <a:gd name="T25" fmla="*/ 2147483647 h 77"/>
                <a:gd name="T26" fmla="*/ 2147483647 w 62"/>
                <a:gd name="T27" fmla="*/ 2147483647 h 77"/>
                <a:gd name="T28" fmla="*/ 2147483647 w 62"/>
                <a:gd name="T29" fmla="*/ 2147483647 h 77"/>
                <a:gd name="T30" fmla="*/ 2147483647 w 62"/>
                <a:gd name="T31" fmla="*/ 2147483647 h 77"/>
                <a:gd name="T32" fmla="*/ 2147483647 w 62"/>
                <a:gd name="T33" fmla="*/ 2147483647 h 77"/>
                <a:gd name="T34" fmla="*/ 2147483647 w 62"/>
                <a:gd name="T35" fmla="*/ 2147483647 h 77"/>
                <a:gd name="T36" fmla="*/ 2147483647 w 62"/>
                <a:gd name="T37" fmla="*/ 2147483647 h 77"/>
                <a:gd name="T38" fmla="*/ 2147483647 w 62"/>
                <a:gd name="T39" fmla="*/ 2147483647 h 77"/>
                <a:gd name="T40" fmla="*/ 0 w 62"/>
                <a:gd name="T41" fmla="*/ 2147483647 h 77"/>
                <a:gd name="T42" fmla="*/ 0 w 62"/>
                <a:gd name="T43" fmla="*/ 2147483647 h 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 name="Freeform 30"/>
            <p:cNvSpPr>
              <a:spLocks/>
            </p:cNvSpPr>
            <p:nvPr/>
          </p:nvSpPr>
          <p:spPr bwMode="gray">
            <a:xfrm>
              <a:off x="7620000" y="4548188"/>
              <a:ext cx="149225" cy="368300"/>
            </a:xfrm>
            <a:custGeom>
              <a:avLst/>
              <a:gdLst>
                <a:gd name="T0" fmla="*/ 2147483647 w 40"/>
                <a:gd name="T1" fmla="*/ 2147483647 h 98"/>
                <a:gd name="T2" fmla="*/ 2147483647 w 40"/>
                <a:gd name="T3" fmla="*/ 2147483647 h 98"/>
                <a:gd name="T4" fmla="*/ 2147483647 w 40"/>
                <a:gd name="T5" fmla="*/ 2147483647 h 98"/>
                <a:gd name="T6" fmla="*/ 2147483647 w 40"/>
                <a:gd name="T7" fmla="*/ 2147483647 h 98"/>
                <a:gd name="T8" fmla="*/ 2147483647 w 40"/>
                <a:gd name="T9" fmla="*/ 2147483647 h 98"/>
                <a:gd name="T10" fmla="*/ 2147483647 w 40"/>
                <a:gd name="T11" fmla="*/ 2147483647 h 98"/>
                <a:gd name="T12" fmla="*/ 2147483647 w 40"/>
                <a:gd name="T13" fmla="*/ 2147483647 h 98"/>
                <a:gd name="T14" fmla="*/ 2147483647 w 40"/>
                <a:gd name="T15" fmla="*/ 2147483647 h 98"/>
                <a:gd name="T16" fmla="*/ 2147483647 w 40"/>
                <a:gd name="T17" fmla="*/ 2147483647 h 98"/>
                <a:gd name="T18" fmla="*/ 2147483647 w 40"/>
                <a:gd name="T19" fmla="*/ 2147483647 h 98"/>
                <a:gd name="T20" fmla="*/ 2147483647 w 40"/>
                <a:gd name="T21" fmla="*/ 2147483647 h 98"/>
                <a:gd name="T22" fmla="*/ 2147483647 w 40"/>
                <a:gd name="T23" fmla="*/ 2147483647 h 98"/>
                <a:gd name="T24" fmla="*/ 2147483647 w 40"/>
                <a:gd name="T25" fmla="*/ 2147483647 h 98"/>
                <a:gd name="T26" fmla="*/ 2147483647 w 40"/>
                <a:gd name="T27" fmla="*/ 2147483647 h 98"/>
                <a:gd name="T28" fmla="*/ 2147483647 w 40"/>
                <a:gd name="T29" fmla="*/ 2147483647 h 98"/>
                <a:gd name="T30" fmla="*/ 2147483647 w 40"/>
                <a:gd name="T31" fmla="*/ 2147483647 h 98"/>
                <a:gd name="T32" fmla="*/ 2147483647 w 40"/>
                <a:gd name="T33" fmla="*/ 2147483647 h 98"/>
                <a:gd name="T34" fmla="*/ 0 w 40"/>
                <a:gd name="T35" fmla="*/ 2147483647 h 98"/>
                <a:gd name="T36" fmla="*/ 0 w 40"/>
                <a:gd name="T37" fmla="*/ 2147483647 h 98"/>
                <a:gd name="T38" fmla="*/ 2147483647 w 40"/>
                <a:gd name="T39" fmla="*/ 2147483647 h 98"/>
                <a:gd name="T40" fmla="*/ 2147483647 w 40"/>
                <a:gd name="T41" fmla="*/ 0 h 98"/>
                <a:gd name="T42" fmla="*/ 2147483647 w 40"/>
                <a:gd name="T43" fmla="*/ 0 h 98"/>
                <a:gd name="T44" fmla="*/ 2147483647 w 40"/>
                <a:gd name="T45" fmla="*/ 2147483647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 name="Freeform 31"/>
            <p:cNvSpPr>
              <a:spLocks noEditPoints="1"/>
            </p:cNvSpPr>
            <p:nvPr/>
          </p:nvSpPr>
          <p:spPr bwMode="gray">
            <a:xfrm>
              <a:off x="7796213" y="4484688"/>
              <a:ext cx="315913" cy="315913"/>
            </a:xfrm>
            <a:custGeom>
              <a:avLst/>
              <a:gdLst>
                <a:gd name="T0" fmla="*/ 2147483647 w 84"/>
                <a:gd name="T1" fmla="*/ 2147483647 h 84"/>
                <a:gd name="T2" fmla="*/ 2147483647 w 84"/>
                <a:gd name="T3" fmla="*/ 2147483647 h 84"/>
                <a:gd name="T4" fmla="*/ 2147483647 w 84"/>
                <a:gd name="T5" fmla="*/ 2147483647 h 84"/>
                <a:gd name="T6" fmla="*/ 2147483647 w 84"/>
                <a:gd name="T7" fmla="*/ 0 h 84"/>
                <a:gd name="T8" fmla="*/ 2147483647 w 84"/>
                <a:gd name="T9" fmla="*/ 2147483647 h 84"/>
                <a:gd name="T10" fmla="*/ 2147483647 w 84"/>
                <a:gd name="T11" fmla="*/ 2147483647 h 84"/>
                <a:gd name="T12" fmla="*/ 2147483647 w 84"/>
                <a:gd name="T13" fmla="*/ 2147483647 h 84"/>
                <a:gd name="T14" fmla="*/ 2147483647 w 84"/>
                <a:gd name="T15" fmla="*/ 2147483647 h 84"/>
                <a:gd name="T16" fmla="*/ 2147483647 w 84"/>
                <a:gd name="T17" fmla="*/ 2147483647 h 84"/>
                <a:gd name="T18" fmla="*/ 2147483647 w 84"/>
                <a:gd name="T19" fmla="*/ 2147483647 h 84"/>
                <a:gd name="T20" fmla="*/ 2147483647 w 84"/>
                <a:gd name="T21" fmla="*/ 2147483647 h 84"/>
                <a:gd name="T22" fmla="*/ 2147483647 w 84"/>
                <a:gd name="T23" fmla="*/ 2147483647 h 84"/>
                <a:gd name="T24" fmla="*/ 2147483647 w 84"/>
                <a:gd name="T25" fmla="*/ 2147483647 h 84"/>
                <a:gd name="T26" fmla="*/ 2147483647 w 84"/>
                <a:gd name="T27" fmla="*/ 2147483647 h 84"/>
                <a:gd name="T28" fmla="*/ 2147483647 w 84"/>
                <a:gd name="T29" fmla="*/ 2147483647 h 84"/>
                <a:gd name="T30" fmla="*/ 0 w 84"/>
                <a:gd name="T31" fmla="*/ 2147483647 h 84"/>
                <a:gd name="T32" fmla="*/ 2147483647 w 84"/>
                <a:gd name="T33" fmla="*/ 2147483647 h 84"/>
                <a:gd name="T34" fmla="*/ 2147483647 w 84"/>
                <a:gd name="T35" fmla="*/ 2147483647 h 84"/>
                <a:gd name="T36" fmla="*/ 2147483647 w 84"/>
                <a:gd name="T37" fmla="*/ 2147483647 h 84"/>
                <a:gd name="T38" fmla="*/ 2147483647 w 84"/>
                <a:gd name="T39" fmla="*/ 2147483647 h 84"/>
                <a:gd name="T40" fmla="*/ 2147483647 w 84"/>
                <a:gd name="T41" fmla="*/ 2147483647 h 84"/>
                <a:gd name="T42" fmla="*/ 2147483647 w 84"/>
                <a:gd name="T43" fmla="*/ 2147483647 h 84"/>
                <a:gd name="T44" fmla="*/ 2147483647 w 84"/>
                <a:gd name="T45" fmla="*/ 2147483647 h 84"/>
                <a:gd name="T46" fmla="*/ 2147483647 w 84"/>
                <a:gd name="T47" fmla="*/ 2147483647 h 84"/>
                <a:gd name="T48" fmla="*/ 2147483647 w 84"/>
                <a:gd name="T49" fmla="*/ 2147483647 h 84"/>
                <a:gd name="T50" fmla="*/ 2147483647 w 84"/>
                <a:gd name="T51" fmla="*/ 2147483647 h 84"/>
                <a:gd name="T52" fmla="*/ 2147483647 w 84"/>
                <a:gd name="T53" fmla="*/ 2147483647 h 84"/>
                <a:gd name="T54" fmla="*/ 2147483647 w 84"/>
                <a:gd name="T55" fmla="*/ 2147483647 h 84"/>
                <a:gd name="T56" fmla="*/ 2147483647 w 84"/>
                <a:gd name="T57" fmla="*/ 2147483647 h 84"/>
                <a:gd name="T58" fmla="*/ 2147483647 w 84"/>
                <a:gd name="T59" fmla="*/ 2147483647 h 84"/>
                <a:gd name="T60" fmla="*/ 2147483647 w 84"/>
                <a:gd name="T61" fmla="*/ 2147483647 h 84"/>
                <a:gd name="T62" fmla="*/ 2147483647 w 84"/>
                <a:gd name="T63" fmla="*/ 2147483647 h 84"/>
                <a:gd name="T64" fmla="*/ 2147483647 w 84"/>
                <a:gd name="T65" fmla="*/ 2147483647 h 84"/>
                <a:gd name="T66" fmla="*/ 2147483647 w 84"/>
                <a:gd name="T67" fmla="*/ 2147483647 h 84"/>
                <a:gd name="T68" fmla="*/ 2147483647 w 84"/>
                <a:gd name="T69" fmla="*/ 2147483647 h 84"/>
                <a:gd name="T70" fmla="*/ 2147483647 w 84"/>
                <a:gd name="T71" fmla="*/ 2147483647 h 84"/>
                <a:gd name="T72" fmla="*/ 2147483647 w 84"/>
                <a:gd name="T73" fmla="*/ 2147483647 h 84"/>
                <a:gd name="T74" fmla="*/ 2147483647 w 84"/>
                <a:gd name="T75" fmla="*/ 2147483647 h 84"/>
                <a:gd name="T76" fmla="*/ 2147483647 w 84"/>
                <a:gd name="T77" fmla="*/ 2147483647 h 84"/>
                <a:gd name="T78" fmla="*/ 2147483647 w 84"/>
                <a:gd name="T79" fmla="*/ 2147483647 h 84"/>
                <a:gd name="T80" fmla="*/ 2147483647 w 84"/>
                <a:gd name="T81" fmla="*/ 2147483647 h 84"/>
                <a:gd name="T82" fmla="*/ 2147483647 w 84"/>
                <a:gd name="T83" fmla="*/ 2147483647 h 84"/>
                <a:gd name="T84" fmla="*/ 2147483647 w 84"/>
                <a:gd name="T85" fmla="*/ 2147483647 h 84"/>
                <a:gd name="T86" fmla="*/ 2147483647 w 84"/>
                <a:gd name="T87" fmla="*/ 2147483647 h 84"/>
                <a:gd name="T88" fmla="*/ 2147483647 w 84"/>
                <a:gd name="T89" fmla="*/ 2147483647 h 84"/>
                <a:gd name="T90" fmla="*/ 2147483647 w 84"/>
                <a:gd name="T91" fmla="*/ 2147483647 h 84"/>
                <a:gd name="T92" fmla="*/ 2147483647 w 84"/>
                <a:gd name="T93" fmla="*/ 2147483647 h 84"/>
                <a:gd name="T94" fmla="*/ 2147483647 w 84"/>
                <a:gd name="T95" fmla="*/ 2147483647 h 84"/>
                <a:gd name="T96" fmla="*/ 2147483647 w 84"/>
                <a:gd name="T97" fmla="*/ 2147483647 h 84"/>
                <a:gd name="T98" fmla="*/ 2147483647 w 84"/>
                <a:gd name="T99" fmla="*/ 2147483647 h 84"/>
                <a:gd name="T100" fmla="*/ 2147483647 w 84"/>
                <a:gd name="T101" fmla="*/ 2147483647 h 84"/>
                <a:gd name="T102" fmla="*/ 2147483647 w 84"/>
                <a:gd name="T103" fmla="*/ 2147483647 h 84"/>
                <a:gd name="T104" fmla="*/ 2147483647 w 84"/>
                <a:gd name="T105" fmla="*/ 2147483647 h 84"/>
                <a:gd name="T106" fmla="*/ 2147483647 w 84"/>
                <a:gd name="T107" fmla="*/ 2147483647 h 84"/>
                <a:gd name="T108" fmla="*/ 2147483647 w 84"/>
                <a:gd name="T109" fmla="*/ 2147483647 h 84"/>
                <a:gd name="T110" fmla="*/ 2147483647 w 84"/>
                <a:gd name="T111" fmla="*/ 2147483647 h 84"/>
                <a:gd name="T112" fmla="*/ 2147483647 w 84"/>
                <a:gd name="T113" fmla="*/ 2147483647 h 84"/>
                <a:gd name="T114" fmla="*/ 2147483647 w 84"/>
                <a:gd name="T115" fmla="*/ 2147483647 h 84"/>
                <a:gd name="T116" fmla="*/ 2147483647 w 84"/>
                <a:gd name="T117" fmla="*/ 2147483647 h 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 name="Title 1"/>
          <p:cNvSpPr>
            <a:spLocks noGrp="1"/>
          </p:cNvSpPr>
          <p:nvPr>
            <p:ph type="ctrTitle"/>
          </p:nvPr>
        </p:nvSpPr>
        <p:spPr>
          <a:xfrm>
            <a:off x="447675" y="1266825"/>
            <a:ext cx="6262688" cy="1730375"/>
          </a:xfrm>
        </p:spPr>
        <p:txBody>
          <a:bodyPr>
            <a:normAutofit/>
          </a:bodyPr>
          <a:lstStyle>
            <a:lvl1pPr algn="l">
              <a:defRPr sz="3000" baseline="0">
                <a:solidFill>
                  <a:schemeClr val="tx2"/>
                </a:solidFill>
              </a:defRPr>
            </a:lvl1pPr>
          </a:lstStyle>
          <a:p>
            <a:r>
              <a:rPr lang="en-US" noProof="0" smtClean="0"/>
              <a:t>Click to edit Master title style</a:t>
            </a:r>
            <a:endParaRPr lang="en-US" noProof="0" dirty="0"/>
          </a:p>
        </p:txBody>
      </p:sp>
      <p:sp>
        <p:nvSpPr>
          <p:cNvPr id="32" name="TextBox 31"/>
          <p:cNvSpPr txBox="1">
            <a:spLocks noChangeArrowheads="1"/>
          </p:cNvSpPr>
          <p:nvPr userDrawn="1"/>
        </p:nvSpPr>
        <p:spPr bwMode="auto">
          <a:xfrm>
            <a:off x="449263"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172383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4" name="Picture 40" descr="&lt;IGNORE&gt;&#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6900863" y="5829300"/>
            <a:ext cx="1893887" cy="855663"/>
            <a:chOff x="1028700" y="1828800"/>
            <a:chExt cx="7083426" cy="3197226"/>
          </a:xfrm>
        </p:grpSpPr>
        <p:sp>
          <p:nvSpPr>
            <p:cNvPr id="7" name="Freeform 5"/>
            <p:cNvSpPr>
              <a:spLocks/>
            </p:cNvSpPr>
            <p:nvPr/>
          </p:nvSpPr>
          <p:spPr bwMode="gray">
            <a:xfrm>
              <a:off x="3371850" y="1828800"/>
              <a:ext cx="1697038" cy="2027238"/>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5222875" y="1828800"/>
              <a:ext cx="1758950" cy="2027238"/>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7304627" y="1870324"/>
              <a:ext cx="415624" cy="1945621"/>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sp>
          <p:nvSpPr>
            <p:cNvPr id="10" name="Freeform 8"/>
            <p:cNvSpPr>
              <a:spLocks/>
            </p:cNvSpPr>
            <p:nvPr/>
          </p:nvSpPr>
          <p:spPr bwMode="gray">
            <a:xfrm>
              <a:off x="1028700" y="4525963"/>
              <a:ext cx="269875" cy="390525"/>
            </a:xfrm>
            <a:custGeom>
              <a:avLst/>
              <a:gdLst>
                <a:gd name="T0" fmla="*/ 0 w 170"/>
                <a:gd name="T1" fmla="*/ 0 h 246"/>
                <a:gd name="T2" fmla="*/ 2147483647 w 170"/>
                <a:gd name="T3" fmla="*/ 0 h 246"/>
                <a:gd name="T4" fmla="*/ 2147483647 w 170"/>
                <a:gd name="T5" fmla="*/ 2147483647 h 246"/>
                <a:gd name="T6" fmla="*/ 2147483647 w 170"/>
                <a:gd name="T7" fmla="*/ 2147483647 h 246"/>
                <a:gd name="T8" fmla="*/ 2147483647 w 170"/>
                <a:gd name="T9" fmla="*/ 2147483647 h 246"/>
                <a:gd name="T10" fmla="*/ 2147483647 w 170"/>
                <a:gd name="T11" fmla="*/ 2147483647 h 246"/>
                <a:gd name="T12" fmla="*/ 2147483647 w 170"/>
                <a:gd name="T13" fmla="*/ 2147483647 h 246"/>
                <a:gd name="T14" fmla="*/ 2147483647 w 170"/>
                <a:gd name="T15" fmla="*/ 2147483647 h 246"/>
                <a:gd name="T16" fmla="*/ 2147483647 w 170"/>
                <a:gd name="T17" fmla="*/ 2147483647 h 246"/>
                <a:gd name="T18" fmla="*/ 2147483647 w 170"/>
                <a:gd name="T19" fmla="*/ 2147483647 h 246"/>
                <a:gd name="T20" fmla="*/ 2147483647 w 170"/>
                <a:gd name="T21" fmla="*/ 2147483647 h 246"/>
                <a:gd name="T22" fmla="*/ 0 w 170"/>
                <a:gd name="T23" fmla="*/ 2147483647 h 246"/>
                <a:gd name="T24" fmla="*/ 0 w 170"/>
                <a:gd name="T25" fmla="*/ 0 h 2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 name="Freeform 9"/>
            <p:cNvSpPr>
              <a:spLocks/>
            </p:cNvSpPr>
            <p:nvPr/>
          </p:nvSpPr>
          <p:spPr bwMode="gray">
            <a:xfrm>
              <a:off x="1322388" y="4635500"/>
              <a:ext cx="269875" cy="280988"/>
            </a:xfrm>
            <a:custGeom>
              <a:avLst/>
              <a:gdLst>
                <a:gd name="T0" fmla="*/ 2147483647 w 170"/>
                <a:gd name="T1" fmla="*/ 2147483647 h 177"/>
                <a:gd name="T2" fmla="*/ 2147483647 w 170"/>
                <a:gd name="T3" fmla="*/ 0 h 177"/>
                <a:gd name="T4" fmla="*/ 2147483647 w 170"/>
                <a:gd name="T5" fmla="*/ 0 h 177"/>
                <a:gd name="T6" fmla="*/ 2147483647 w 170"/>
                <a:gd name="T7" fmla="*/ 2147483647 h 177"/>
                <a:gd name="T8" fmla="*/ 2147483647 w 170"/>
                <a:gd name="T9" fmla="*/ 0 h 177"/>
                <a:gd name="T10" fmla="*/ 2147483647 w 170"/>
                <a:gd name="T11" fmla="*/ 0 h 177"/>
                <a:gd name="T12" fmla="*/ 2147483647 w 170"/>
                <a:gd name="T13" fmla="*/ 2147483647 h 177"/>
                <a:gd name="T14" fmla="*/ 2147483647 w 170"/>
                <a:gd name="T15" fmla="*/ 2147483647 h 177"/>
                <a:gd name="T16" fmla="*/ 2147483647 w 170"/>
                <a:gd name="T17" fmla="*/ 2147483647 h 177"/>
                <a:gd name="T18" fmla="*/ 2147483647 w 170"/>
                <a:gd name="T19" fmla="*/ 2147483647 h 177"/>
                <a:gd name="T20" fmla="*/ 2147483647 w 170"/>
                <a:gd name="T21" fmla="*/ 2147483647 h 177"/>
                <a:gd name="T22" fmla="*/ 0 w 170"/>
                <a:gd name="T23" fmla="*/ 2147483647 h 177"/>
                <a:gd name="T24" fmla="*/ 2147483647 w 170"/>
                <a:gd name="T25" fmla="*/ 2147483647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10"/>
            <p:cNvSpPr>
              <a:spLocks noEditPoints="1"/>
            </p:cNvSpPr>
            <p:nvPr/>
          </p:nvSpPr>
          <p:spPr bwMode="gray">
            <a:xfrm>
              <a:off x="1633538" y="4627563"/>
              <a:ext cx="266700" cy="398463"/>
            </a:xfrm>
            <a:custGeom>
              <a:avLst/>
              <a:gdLst>
                <a:gd name="T0" fmla="*/ 0 w 71"/>
                <a:gd name="T1" fmla="*/ 2147483647 h 106"/>
                <a:gd name="T2" fmla="*/ 2147483647 w 71"/>
                <a:gd name="T3" fmla="*/ 2147483647 h 106"/>
                <a:gd name="T4" fmla="*/ 2147483647 w 71"/>
                <a:gd name="T5" fmla="*/ 2147483647 h 106"/>
                <a:gd name="T6" fmla="*/ 2147483647 w 71"/>
                <a:gd name="T7" fmla="*/ 2147483647 h 106"/>
                <a:gd name="T8" fmla="*/ 2147483647 w 71"/>
                <a:gd name="T9" fmla="*/ 2147483647 h 106"/>
                <a:gd name="T10" fmla="*/ 2147483647 w 71"/>
                <a:gd name="T11" fmla="*/ 0 h 106"/>
                <a:gd name="T12" fmla="*/ 2147483647 w 71"/>
                <a:gd name="T13" fmla="*/ 2147483647 h 106"/>
                <a:gd name="T14" fmla="*/ 2147483647 w 71"/>
                <a:gd name="T15" fmla="*/ 2147483647 h 106"/>
                <a:gd name="T16" fmla="*/ 2147483647 w 71"/>
                <a:gd name="T17" fmla="*/ 2147483647 h 106"/>
                <a:gd name="T18" fmla="*/ 2147483647 w 71"/>
                <a:gd name="T19" fmla="*/ 2147483647 h 106"/>
                <a:gd name="T20" fmla="*/ 2147483647 w 71"/>
                <a:gd name="T21" fmla="*/ 2147483647 h 106"/>
                <a:gd name="T22" fmla="*/ 2147483647 w 71"/>
                <a:gd name="T23" fmla="*/ 2147483647 h 106"/>
                <a:gd name="T24" fmla="*/ 2147483647 w 71"/>
                <a:gd name="T25" fmla="*/ 2147483647 h 106"/>
                <a:gd name="T26" fmla="*/ 2147483647 w 71"/>
                <a:gd name="T27" fmla="*/ 2147483647 h 106"/>
                <a:gd name="T28" fmla="*/ 2147483647 w 71"/>
                <a:gd name="T29" fmla="*/ 2147483647 h 106"/>
                <a:gd name="T30" fmla="*/ 2147483647 w 71"/>
                <a:gd name="T31" fmla="*/ 2147483647 h 106"/>
                <a:gd name="T32" fmla="*/ 2147483647 w 71"/>
                <a:gd name="T33" fmla="*/ 2147483647 h 106"/>
                <a:gd name="T34" fmla="*/ 2147483647 w 71"/>
                <a:gd name="T35" fmla="*/ 2147483647 h 106"/>
                <a:gd name="T36" fmla="*/ 2147483647 w 71"/>
                <a:gd name="T37" fmla="*/ 2147483647 h 106"/>
                <a:gd name="T38" fmla="*/ 2147483647 w 71"/>
                <a:gd name="T39" fmla="*/ 2147483647 h 106"/>
                <a:gd name="T40" fmla="*/ 0 w 71"/>
                <a:gd name="T41" fmla="*/ 2147483647 h 106"/>
                <a:gd name="T42" fmla="*/ 0 w 71"/>
                <a:gd name="T43" fmla="*/ 2147483647 h 106"/>
                <a:gd name="T44" fmla="*/ 2147483647 w 71"/>
                <a:gd name="T45" fmla="*/ 2147483647 h 106"/>
                <a:gd name="T46" fmla="*/ 2147483647 w 71"/>
                <a:gd name="T47" fmla="*/ 2147483647 h 106"/>
                <a:gd name="T48" fmla="*/ 2147483647 w 71"/>
                <a:gd name="T49" fmla="*/ 2147483647 h 106"/>
                <a:gd name="T50" fmla="*/ 2147483647 w 71"/>
                <a:gd name="T51" fmla="*/ 2147483647 h 106"/>
                <a:gd name="T52" fmla="*/ 2147483647 w 71"/>
                <a:gd name="T53" fmla="*/ 2147483647 h 106"/>
                <a:gd name="T54" fmla="*/ 2147483647 w 71"/>
                <a:gd name="T55" fmla="*/ 2147483647 h 106"/>
                <a:gd name="T56" fmla="*/ 2147483647 w 71"/>
                <a:gd name="T57" fmla="*/ 2147483647 h 106"/>
                <a:gd name="T58" fmla="*/ 2147483647 w 71"/>
                <a:gd name="T59" fmla="*/ 2147483647 h 106"/>
                <a:gd name="T60" fmla="*/ 2147483647 w 71"/>
                <a:gd name="T61" fmla="*/ 2147483647 h 106"/>
                <a:gd name="T62" fmla="*/ 2147483647 w 71"/>
                <a:gd name="T63" fmla="*/ 2147483647 h 106"/>
                <a:gd name="T64" fmla="*/ 2147483647 w 71"/>
                <a:gd name="T65" fmla="*/ 2147483647 h 106"/>
                <a:gd name="T66" fmla="*/ 2147483647 w 71"/>
                <a:gd name="T67" fmla="*/ 2147483647 h 106"/>
                <a:gd name="T68" fmla="*/ 2147483647 w 71"/>
                <a:gd name="T69" fmla="*/ 2147483647 h 106"/>
                <a:gd name="T70" fmla="*/ 2147483647 w 71"/>
                <a:gd name="T71" fmla="*/ 2147483647 h 106"/>
                <a:gd name="T72" fmla="*/ 2147483647 w 71"/>
                <a:gd name="T73" fmla="*/ 2147483647 h 106"/>
                <a:gd name="T74" fmla="*/ 2147483647 w 71"/>
                <a:gd name="T75" fmla="*/ 2147483647 h 106"/>
                <a:gd name="T76" fmla="*/ 2147483647 w 71"/>
                <a:gd name="T77" fmla="*/ 2147483647 h 1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11"/>
            <p:cNvSpPr>
              <a:spLocks noEditPoints="1"/>
            </p:cNvSpPr>
            <p:nvPr/>
          </p:nvSpPr>
          <p:spPr bwMode="gray">
            <a:xfrm>
              <a:off x="1938338" y="4627563"/>
              <a:ext cx="258763" cy="293688"/>
            </a:xfrm>
            <a:custGeom>
              <a:avLst/>
              <a:gdLst>
                <a:gd name="T0" fmla="*/ 2147483647 w 69"/>
                <a:gd name="T1" fmla="*/ 2147483647 h 78"/>
                <a:gd name="T2" fmla="*/ 2147483647 w 69"/>
                <a:gd name="T3" fmla="*/ 2147483647 h 78"/>
                <a:gd name="T4" fmla="*/ 2147483647 w 69"/>
                <a:gd name="T5" fmla="*/ 2147483647 h 78"/>
                <a:gd name="T6" fmla="*/ 2147483647 w 69"/>
                <a:gd name="T7" fmla="*/ 2147483647 h 78"/>
                <a:gd name="T8" fmla="*/ 2147483647 w 69"/>
                <a:gd name="T9" fmla="*/ 2147483647 h 78"/>
                <a:gd name="T10" fmla="*/ 2147483647 w 69"/>
                <a:gd name="T11" fmla="*/ 2147483647 h 78"/>
                <a:gd name="T12" fmla="*/ 0 w 69"/>
                <a:gd name="T13" fmla="*/ 2147483647 h 78"/>
                <a:gd name="T14" fmla="*/ 2147483647 w 69"/>
                <a:gd name="T15" fmla="*/ 2147483647 h 78"/>
                <a:gd name="T16" fmla="*/ 2147483647 w 69"/>
                <a:gd name="T17" fmla="*/ 2147483647 h 78"/>
                <a:gd name="T18" fmla="*/ 2147483647 w 69"/>
                <a:gd name="T19" fmla="*/ 2147483647 h 78"/>
                <a:gd name="T20" fmla="*/ 2147483647 w 69"/>
                <a:gd name="T21" fmla="*/ 0 h 78"/>
                <a:gd name="T22" fmla="*/ 2147483647 w 69"/>
                <a:gd name="T23" fmla="*/ 2147483647 h 78"/>
                <a:gd name="T24" fmla="*/ 2147483647 w 69"/>
                <a:gd name="T25" fmla="*/ 2147483647 h 78"/>
                <a:gd name="T26" fmla="*/ 2147483647 w 69"/>
                <a:gd name="T27" fmla="*/ 2147483647 h 78"/>
                <a:gd name="T28" fmla="*/ 2147483647 w 69"/>
                <a:gd name="T29" fmla="*/ 2147483647 h 78"/>
                <a:gd name="T30" fmla="*/ 2147483647 w 69"/>
                <a:gd name="T31" fmla="*/ 2147483647 h 78"/>
                <a:gd name="T32" fmla="*/ 2147483647 w 69"/>
                <a:gd name="T33" fmla="*/ 2147483647 h 78"/>
                <a:gd name="T34" fmla="*/ 2147483647 w 69"/>
                <a:gd name="T35" fmla="*/ 2147483647 h 78"/>
                <a:gd name="T36" fmla="*/ 2147483647 w 69"/>
                <a:gd name="T37" fmla="*/ 2147483647 h 78"/>
                <a:gd name="T38" fmla="*/ 2147483647 w 69"/>
                <a:gd name="T39" fmla="*/ 2147483647 h 78"/>
                <a:gd name="T40" fmla="*/ 2147483647 w 69"/>
                <a:gd name="T41" fmla="*/ 2147483647 h 78"/>
                <a:gd name="T42" fmla="*/ 2147483647 w 69"/>
                <a:gd name="T43" fmla="*/ 2147483647 h 78"/>
                <a:gd name="T44" fmla="*/ 2147483647 w 69"/>
                <a:gd name="T45" fmla="*/ 2147483647 h 78"/>
                <a:gd name="T46" fmla="*/ 2147483647 w 69"/>
                <a:gd name="T47" fmla="*/ 2147483647 h 78"/>
                <a:gd name="T48" fmla="*/ 2147483647 w 69"/>
                <a:gd name="T49" fmla="*/ 2147483647 h 78"/>
                <a:gd name="T50" fmla="*/ 2147483647 w 69"/>
                <a:gd name="T51" fmla="*/ 2147483647 h 78"/>
                <a:gd name="T52" fmla="*/ 2147483647 w 69"/>
                <a:gd name="T53" fmla="*/ 2147483647 h 78"/>
                <a:gd name="T54" fmla="*/ 2147483647 w 69"/>
                <a:gd name="T55" fmla="*/ 2147483647 h 78"/>
                <a:gd name="T56" fmla="*/ 2147483647 w 69"/>
                <a:gd name="T57" fmla="*/ 2147483647 h 78"/>
                <a:gd name="T58" fmla="*/ 2147483647 w 69"/>
                <a:gd name="T59" fmla="*/ 2147483647 h 78"/>
                <a:gd name="T60" fmla="*/ 2147483647 w 69"/>
                <a:gd name="T61" fmla="*/ 2147483647 h 78"/>
                <a:gd name="T62" fmla="*/ 2147483647 w 69"/>
                <a:gd name="T63" fmla="*/ 2147483647 h 78"/>
                <a:gd name="T64" fmla="*/ 2147483647 w 69"/>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Freeform 12"/>
            <p:cNvSpPr>
              <a:spLocks/>
            </p:cNvSpPr>
            <p:nvPr/>
          </p:nvSpPr>
          <p:spPr bwMode="gray">
            <a:xfrm>
              <a:off x="2241550" y="4627563"/>
              <a:ext cx="150813" cy="288925"/>
            </a:xfrm>
            <a:custGeom>
              <a:avLst/>
              <a:gdLst>
                <a:gd name="T0" fmla="*/ 0 w 40"/>
                <a:gd name="T1" fmla="*/ 2147483647 h 77"/>
                <a:gd name="T2" fmla="*/ 2147483647 w 40"/>
                <a:gd name="T3" fmla="*/ 2147483647 h 77"/>
                <a:gd name="T4" fmla="*/ 2147483647 w 40"/>
                <a:gd name="T5" fmla="*/ 2147483647 h 77"/>
                <a:gd name="T6" fmla="*/ 2147483647 w 40"/>
                <a:gd name="T7" fmla="*/ 2147483647 h 77"/>
                <a:gd name="T8" fmla="*/ 2147483647 w 40"/>
                <a:gd name="T9" fmla="*/ 2147483647 h 77"/>
                <a:gd name="T10" fmla="*/ 2147483647 w 40"/>
                <a:gd name="T11" fmla="*/ 0 h 77"/>
                <a:gd name="T12" fmla="*/ 2147483647 w 40"/>
                <a:gd name="T13" fmla="*/ 2147483647 h 77"/>
                <a:gd name="T14" fmla="*/ 2147483647 w 40"/>
                <a:gd name="T15" fmla="*/ 2147483647 h 77"/>
                <a:gd name="T16" fmla="*/ 2147483647 w 40"/>
                <a:gd name="T17" fmla="*/ 2147483647 h 77"/>
                <a:gd name="T18" fmla="*/ 2147483647 w 40"/>
                <a:gd name="T19" fmla="*/ 2147483647 h 77"/>
                <a:gd name="T20" fmla="*/ 2147483647 w 40"/>
                <a:gd name="T21" fmla="*/ 2147483647 h 77"/>
                <a:gd name="T22" fmla="*/ 2147483647 w 40"/>
                <a:gd name="T23" fmla="*/ 2147483647 h 77"/>
                <a:gd name="T24" fmla="*/ 0 w 40"/>
                <a:gd name="T25" fmla="*/ 2147483647 h 77"/>
                <a:gd name="T26" fmla="*/ 0 w 40"/>
                <a:gd name="T27" fmla="*/ 2147483647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Freeform 13"/>
            <p:cNvSpPr>
              <a:spLocks noEditPoints="1"/>
            </p:cNvSpPr>
            <p:nvPr/>
          </p:nvSpPr>
          <p:spPr bwMode="gray">
            <a:xfrm>
              <a:off x="2425700" y="4525963"/>
              <a:ext cx="44450" cy="390525"/>
            </a:xfrm>
            <a:custGeom>
              <a:avLst/>
              <a:gdLst>
                <a:gd name="T0" fmla="*/ 2147483647 w 28"/>
                <a:gd name="T1" fmla="*/ 2147483647 h 246"/>
                <a:gd name="T2" fmla="*/ 0 w 28"/>
                <a:gd name="T3" fmla="*/ 2147483647 h 246"/>
                <a:gd name="T4" fmla="*/ 0 w 28"/>
                <a:gd name="T5" fmla="*/ 0 h 246"/>
                <a:gd name="T6" fmla="*/ 2147483647 w 28"/>
                <a:gd name="T7" fmla="*/ 0 h 246"/>
                <a:gd name="T8" fmla="*/ 2147483647 w 28"/>
                <a:gd name="T9" fmla="*/ 2147483647 h 246"/>
                <a:gd name="T10" fmla="*/ 0 w 28"/>
                <a:gd name="T11" fmla="*/ 2147483647 h 246"/>
                <a:gd name="T12" fmla="*/ 2147483647 w 28"/>
                <a:gd name="T13" fmla="*/ 2147483647 h 246"/>
                <a:gd name="T14" fmla="*/ 2147483647 w 28"/>
                <a:gd name="T15" fmla="*/ 2147483647 h 246"/>
                <a:gd name="T16" fmla="*/ 0 w 28"/>
                <a:gd name="T17" fmla="*/ 2147483647 h 246"/>
                <a:gd name="T18" fmla="*/ 0 w 28"/>
                <a:gd name="T19" fmla="*/ 2147483647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 name="Freeform 14"/>
            <p:cNvSpPr>
              <a:spLocks noEditPoints="1"/>
            </p:cNvSpPr>
            <p:nvPr/>
          </p:nvSpPr>
          <p:spPr bwMode="gray">
            <a:xfrm>
              <a:off x="2527300" y="4627563"/>
              <a:ext cx="258763" cy="293688"/>
            </a:xfrm>
            <a:custGeom>
              <a:avLst/>
              <a:gdLst>
                <a:gd name="T0" fmla="*/ 2147483647 w 69"/>
                <a:gd name="T1" fmla="*/ 2147483647 h 78"/>
                <a:gd name="T2" fmla="*/ 2147483647 w 69"/>
                <a:gd name="T3" fmla="*/ 2147483647 h 78"/>
                <a:gd name="T4" fmla="*/ 2147483647 w 69"/>
                <a:gd name="T5" fmla="*/ 2147483647 h 78"/>
                <a:gd name="T6" fmla="*/ 2147483647 w 69"/>
                <a:gd name="T7" fmla="*/ 2147483647 h 78"/>
                <a:gd name="T8" fmla="*/ 2147483647 w 69"/>
                <a:gd name="T9" fmla="*/ 2147483647 h 78"/>
                <a:gd name="T10" fmla="*/ 2147483647 w 69"/>
                <a:gd name="T11" fmla="*/ 2147483647 h 78"/>
                <a:gd name="T12" fmla="*/ 0 w 69"/>
                <a:gd name="T13" fmla="*/ 2147483647 h 78"/>
                <a:gd name="T14" fmla="*/ 2147483647 w 69"/>
                <a:gd name="T15" fmla="*/ 2147483647 h 78"/>
                <a:gd name="T16" fmla="*/ 2147483647 w 69"/>
                <a:gd name="T17" fmla="*/ 2147483647 h 78"/>
                <a:gd name="T18" fmla="*/ 2147483647 w 69"/>
                <a:gd name="T19" fmla="*/ 2147483647 h 78"/>
                <a:gd name="T20" fmla="*/ 2147483647 w 69"/>
                <a:gd name="T21" fmla="*/ 0 h 78"/>
                <a:gd name="T22" fmla="*/ 2147483647 w 69"/>
                <a:gd name="T23" fmla="*/ 2147483647 h 78"/>
                <a:gd name="T24" fmla="*/ 2147483647 w 69"/>
                <a:gd name="T25" fmla="*/ 2147483647 h 78"/>
                <a:gd name="T26" fmla="*/ 2147483647 w 69"/>
                <a:gd name="T27" fmla="*/ 2147483647 h 78"/>
                <a:gd name="T28" fmla="*/ 2147483647 w 69"/>
                <a:gd name="T29" fmla="*/ 2147483647 h 78"/>
                <a:gd name="T30" fmla="*/ 2147483647 w 69"/>
                <a:gd name="T31" fmla="*/ 2147483647 h 78"/>
                <a:gd name="T32" fmla="*/ 2147483647 w 69"/>
                <a:gd name="T33" fmla="*/ 2147483647 h 78"/>
                <a:gd name="T34" fmla="*/ 2147483647 w 69"/>
                <a:gd name="T35" fmla="*/ 2147483647 h 78"/>
                <a:gd name="T36" fmla="*/ 2147483647 w 69"/>
                <a:gd name="T37" fmla="*/ 2147483647 h 78"/>
                <a:gd name="T38" fmla="*/ 2147483647 w 69"/>
                <a:gd name="T39" fmla="*/ 2147483647 h 78"/>
                <a:gd name="T40" fmla="*/ 2147483647 w 69"/>
                <a:gd name="T41" fmla="*/ 2147483647 h 78"/>
                <a:gd name="T42" fmla="*/ 2147483647 w 69"/>
                <a:gd name="T43" fmla="*/ 2147483647 h 78"/>
                <a:gd name="T44" fmla="*/ 2147483647 w 69"/>
                <a:gd name="T45" fmla="*/ 2147483647 h 78"/>
                <a:gd name="T46" fmla="*/ 2147483647 w 69"/>
                <a:gd name="T47" fmla="*/ 2147483647 h 78"/>
                <a:gd name="T48" fmla="*/ 2147483647 w 69"/>
                <a:gd name="T49" fmla="*/ 2147483647 h 78"/>
                <a:gd name="T50" fmla="*/ 2147483647 w 69"/>
                <a:gd name="T51" fmla="*/ 2147483647 h 78"/>
                <a:gd name="T52" fmla="*/ 2147483647 w 69"/>
                <a:gd name="T53" fmla="*/ 2147483647 h 78"/>
                <a:gd name="T54" fmla="*/ 2147483647 w 69"/>
                <a:gd name="T55" fmla="*/ 2147483647 h 78"/>
                <a:gd name="T56" fmla="*/ 2147483647 w 69"/>
                <a:gd name="T57" fmla="*/ 2147483647 h 78"/>
                <a:gd name="T58" fmla="*/ 2147483647 w 69"/>
                <a:gd name="T59" fmla="*/ 2147483647 h 78"/>
                <a:gd name="T60" fmla="*/ 2147483647 w 69"/>
                <a:gd name="T61" fmla="*/ 2147483647 h 78"/>
                <a:gd name="T62" fmla="*/ 2147483647 w 69"/>
                <a:gd name="T63" fmla="*/ 2147483647 h 78"/>
                <a:gd name="T64" fmla="*/ 2147483647 w 69"/>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 name="Freeform 15"/>
            <p:cNvSpPr>
              <a:spLocks/>
            </p:cNvSpPr>
            <p:nvPr/>
          </p:nvSpPr>
          <p:spPr bwMode="gray">
            <a:xfrm>
              <a:off x="2832100" y="4627563"/>
              <a:ext cx="236538" cy="288925"/>
            </a:xfrm>
            <a:custGeom>
              <a:avLst/>
              <a:gdLst>
                <a:gd name="T0" fmla="*/ 0 w 63"/>
                <a:gd name="T1" fmla="*/ 2147483647 h 77"/>
                <a:gd name="T2" fmla="*/ 2147483647 w 63"/>
                <a:gd name="T3" fmla="*/ 2147483647 h 77"/>
                <a:gd name="T4" fmla="*/ 2147483647 w 63"/>
                <a:gd name="T5" fmla="*/ 2147483647 h 77"/>
                <a:gd name="T6" fmla="*/ 2147483647 w 63"/>
                <a:gd name="T7" fmla="*/ 2147483647 h 77"/>
                <a:gd name="T8" fmla="*/ 2147483647 w 63"/>
                <a:gd name="T9" fmla="*/ 2147483647 h 77"/>
                <a:gd name="T10" fmla="*/ 2147483647 w 63"/>
                <a:gd name="T11" fmla="*/ 0 h 77"/>
                <a:gd name="T12" fmla="*/ 2147483647 w 63"/>
                <a:gd name="T13" fmla="*/ 2147483647 h 77"/>
                <a:gd name="T14" fmla="*/ 2147483647 w 63"/>
                <a:gd name="T15" fmla="*/ 2147483647 h 77"/>
                <a:gd name="T16" fmla="*/ 2147483647 w 63"/>
                <a:gd name="T17" fmla="*/ 2147483647 h 77"/>
                <a:gd name="T18" fmla="*/ 2147483647 w 63"/>
                <a:gd name="T19" fmla="*/ 2147483647 h 77"/>
                <a:gd name="T20" fmla="*/ 2147483647 w 63"/>
                <a:gd name="T21" fmla="*/ 2147483647 h 77"/>
                <a:gd name="T22" fmla="*/ 2147483647 w 63"/>
                <a:gd name="T23" fmla="*/ 2147483647 h 77"/>
                <a:gd name="T24" fmla="*/ 2147483647 w 63"/>
                <a:gd name="T25" fmla="*/ 2147483647 h 77"/>
                <a:gd name="T26" fmla="*/ 2147483647 w 63"/>
                <a:gd name="T27" fmla="*/ 2147483647 h 77"/>
                <a:gd name="T28" fmla="*/ 2147483647 w 63"/>
                <a:gd name="T29" fmla="*/ 2147483647 h 77"/>
                <a:gd name="T30" fmla="*/ 2147483647 w 63"/>
                <a:gd name="T31" fmla="*/ 2147483647 h 77"/>
                <a:gd name="T32" fmla="*/ 2147483647 w 63"/>
                <a:gd name="T33" fmla="*/ 2147483647 h 77"/>
                <a:gd name="T34" fmla="*/ 2147483647 w 63"/>
                <a:gd name="T35" fmla="*/ 2147483647 h 77"/>
                <a:gd name="T36" fmla="*/ 2147483647 w 63"/>
                <a:gd name="T37" fmla="*/ 2147483647 h 77"/>
                <a:gd name="T38" fmla="*/ 2147483647 w 63"/>
                <a:gd name="T39" fmla="*/ 2147483647 h 77"/>
                <a:gd name="T40" fmla="*/ 0 w 63"/>
                <a:gd name="T41" fmla="*/ 2147483647 h 77"/>
                <a:gd name="T42" fmla="*/ 0 w 63"/>
                <a:gd name="T43" fmla="*/ 2147483647 h 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 name="Freeform 16"/>
            <p:cNvSpPr>
              <a:spLocks/>
            </p:cNvSpPr>
            <p:nvPr/>
          </p:nvSpPr>
          <p:spPr bwMode="gray">
            <a:xfrm>
              <a:off x="3121025" y="4627563"/>
              <a:ext cx="255588" cy="293688"/>
            </a:xfrm>
            <a:custGeom>
              <a:avLst/>
              <a:gdLst>
                <a:gd name="T0" fmla="*/ 2147483647 w 68"/>
                <a:gd name="T1" fmla="*/ 2147483647 h 78"/>
                <a:gd name="T2" fmla="*/ 2147483647 w 68"/>
                <a:gd name="T3" fmla="*/ 2147483647 h 78"/>
                <a:gd name="T4" fmla="*/ 2147483647 w 68"/>
                <a:gd name="T5" fmla="*/ 2147483647 h 78"/>
                <a:gd name="T6" fmla="*/ 2147483647 w 68"/>
                <a:gd name="T7" fmla="*/ 2147483647 h 78"/>
                <a:gd name="T8" fmla="*/ 2147483647 w 68"/>
                <a:gd name="T9" fmla="*/ 2147483647 h 78"/>
                <a:gd name="T10" fmla="*/ 2147483647 w 68"/>
                <a:gd name="T11" fmla="*/ 2147483647 h 78"/>
                <a:gd name="T12" fmla="*/ 2147483647 w 68"/>
                <a:gd name="T13" fmla="*/ 2147483647 h 78"/>
                <a:gd name="T14" fmla="*/ 2147483647 w 68"/>
                <a:gd name="T15" fmla="*/ 2147483647 h 78"/>
                <a:gd name="T16" fmla="*/ 2147483647 w 68"/>
                <a:gd name="T17" fmla="*/ 2147483647 h 78"/>
                <a:gd name="T18" fmla="*/ 2147483647 w 68"/>
                <a:gd name="T19" fmla="*/ 2147483647 h 78"/>
                <a:gd name="T20" fmla="*/ 2147483647 w 68"/>
                <a:gd name="T21" fmla="*/ 2147483647 h 78"/>
                <a:gd name="T22" fmla="*/ 2147483647 w 68"/>
                <a:gd name="T23" fmla="*/ 2147483647 h 78"/>
                <a:gd name="T24" fmla="*/ 2147483647 w 68"/>
                <a:gd name="T25" fmla="*/ 2147483647 h 78"/>
                <a:gd name="T26" fmla="*/ 2147483647 w 68"/>
                <a:gd name="T27" fmla="*/ 2147483647 h 78"/>
                <a:gd name="T28" fmla="*/ 2147483647 w 68"/>
                <a:gd name="T29" fmla="*/ 2147483647 h 78"/>
                <a:gd name="T30" fmla="*/ 2147483647 w 68"/>
                <a:gd name="T31" fmla="*/ 2147483647 h 78"/>
                <a:gd name="T32" fmla="*/ 2147483647 w 68"/>
                <a:gd name="T33" fmla="*/ 2147483647 h 78"/>
                <a:gd name="T34" fmla="*/ 2147483647 w 68"/>
                <a:gd name="T35" fmla="*/ 2147483647 h 78"/>
                <a:gd name="T36" fmla="*/ 2147483647 w 68"/>
                <a:gd name="T37" fmla="*/ 2147483647 h 78"/>
                <a:gd name="T38" fmla="*/ 0 w 68"/>
                <a:gd name="T39" fmla="*/ 2147483647 h 78"/>
                <a:gd name="T40" fmla="*/ 2147483647 w 68"/>
                <a:gd name="T41" fmla="*/ 2147483647 h 78"/>
                <a:gd name="T42" fmla="*/ 2147483647 w 68"/>
                <a:gd name="T43" fmla="*/ 2147483647 h 78"/>
                <a:gd name="T44" fmla="*/ 2147483647 w 68"/>
                <a:gd name="T45" fmla="*/ 2147483647 h 78"/>
                <a:gd name="T46" fmla="*/ 2147483647 w 68"/>
                <a:gd name="T47" fmla="*/ 0 h 78"/>
                <a:gd name="T48" fmla="*/ 2147483647 w 68"/>
                <a:gd name="T49" fmla="*/ 2147483647 h 78"/>
                <a:gd name="T50" fmla="*/ 2147483647 w 68"/>
                <a:gd name="T51" fmla="*/ 2147483647 h 78"/>
                <a:gd name="T52" fmla="*/ 2147483647 w 68"/>
                <a:gd name="T53" fmla="*/ 2147483647 h 78"/>
                <a:gd name="T54" fmla="*/ 2147483647 w 68"/>
                <a:gd name="T55" fmla="*/ 2147483647 h 78"/>
                <a:gd name="T56" fmla="*/ 2147483647 w 68"/>
                <a:gd name="T57" fmla="*/ 2147483647 h 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 name="Freeform 17"/>
            <p:cNvSpPr>
              <a:spLocks noEditPoints="1"/>
            </p:cNvSpPr>
            <p:nvPr/>
          </p:nvSpPr>
          <p:spPr bwMode="gray">
            <a:xfrm>
              <a:off x="3409950" y="4627563"/>
              <a:ext cx="261938" cy="293688"/>
            </a:xfrm>
            <a:custGeom>
              <a:avLst/>
              <a:gdLst>
                <a:gd name="T0" fmla="*/ 2147483647 w 70"/>
                <a:gd name="T1" fmla="*/ 2147483647 h 78"/>
                <a:gd name="T2" fmla="*/ 2147483647 w 70"/>
                <a:gd name="T3" fmla="*/ 2147483647 h 78"/>
                <a:gd name="T4" fmla="*/ 2147483647 w 70"/>
                <a:gd name="T5" fmla="*/ 2147483647 h 78"/>
                <a:gd name="T6" fmla="*/ 2147483647 w 70"/>
                <a:gd name="T7" fmla="*/ 2147483647 h 78"/>
                <a:gd name="T8" fmla="*/ 2147483647 w 70"/>
                <a:gd name="T9" fmla="*/ 2147483647 h 78"/>
                <a:gd name="T10" fmla="*/ 2147483647 w 70"/>
                <a:gd name="T11" fmla="*/ 2147483647 h 78"/>
                <a:gd name="T12" fmla="*/ 0 w 70"/>
                <a:gd name="T13" fmla="*/ 2147483647 h 78"/>
                <a:gd name="T14" fmla="*/ 2147483647 w 70"/>
                <a:gd name="T15" fmla="*/ 2147483647 h 78"/>
                <a:gd name="T16" fmla="*/ 2147483647 w 70"/>
                <a:gd name="T17" fmla="*/ 2147483647 h 78"/>
                <a:gd name="T18" fmla="*/ 2147483647 w 70"/>
                <a:gd name="T19" fmla="*/ 2147483647 h 78"/>
                <a:gd name="T20" fmla="*/ 2147483647 w 70"/>
                <a:gd name="T21" fmla="*/ 0 h 78"/>
                <a:gd name="T22" fmla="*/ 2147483647 w 70"/>
                <a:gd name="T23" fmla="*/ 2147483647 h 78"/>
                <a:gd name="T24" fmla="*/ 2147483647 w 70"/>
                <a:gd name="T25" fmla="*/ 2147483647 h 78"/>
                <a:gd name="T26" fmla="*/ 2147483647 w 70"/>
                <a:gd name="T27" fmla="*/ 2147483647 h 78"/>
                <a:gd name="T28" fmla="*/ 2147483647 w 70"/>
                <a:gd name="T29" fmla="*/ 2147483647 h 78"/>
                <a:gd name="T30" fmla="*/ 2147483647 w 70"/>
                <a:gd name="T31" fmla="*/ 2147483647 h 78"/>
                <a:gd name="T32" fmla="*/ 2147483647 w 70"/>
                <a:gd name="T33" fmla="*/ 2147483647 h 78"/>
                <a:gd name="T34" fmla="*/ 2147483647 w 70"/>
                <a:gd name="T35" fmla="*/ 2147483647 h 78"/>
                <a:gd name="T36" fmla="*/ 2147483647 w 70"/>
                <a:gd name="T37" fmla="*/ 2147483647 h 78"/>
                <a:gd name="T38" fmla="*/ 2147483647 w 70"/>
                <a:gd name="T39" fmla="*/ 2147483647 h 78"/>
                <a:gd name="T40" fmla="*/ 2147483647 w 70"/>
                <a:gd name="T41" fmla="*/ 2147483647 h 78"/>
                <a:gd name="T42" fmla="*/ 2147483647 w 70"/>
                <a:gd name="T43" fmla="*/ 2147483647 h 78"/>
                <a:gd name="T44" fmla="*/ 2147483647 w 70"/>
                <a:gd name="T45" fmla="*/ 2147483647 h 78"/>
                <a:gd name="T46" fmla="*/ 2147483647 w 70"/>
                <a:gd name="T47" fmla="*/ 2147483647 h 78"/>
                <a:gd name="T48" fmla="*/ 2147483647 w 70"/>
                <a:gd name="T49" fmla="*/ 2147483647 h 78"/>
                <a:gd name="T50" fmla="*/ 2147483647 w 70"/>
                <a:gd name="T51" fmla="*/ 2147483647 h 78"/>
                <a:gd name="T52" fmla="*/ 2147483647 w 70"/>
                <a:gd name="T53" fmla="*/ 2147483647 h 78"/>
                <a:gd name="T54" fmla="*/ 2147483647 w 70"/>
                <a:gd name="T55" fmla="*/ 2147483647 h 78"/>
                <a:gd name="T56" fmla="*/ 2147483647 w 70"/>
                <a:gd name="T57" fmla="*/ 2147483647 h 78"/>
                <a:gd name="T58" fmla="*/ 2147483647 w 70"/>
                <a:gd name="T59" fmla="*/ 2147483647 h 78"/>
                <a:gd name="T60" fmla="*/ 2147483647 w 70"/>
                <a:gd name="T61" fmla="*/ 2147483647 h 78"/>
                <a:gd name="T62" fmla="*/ 2147483647 w 70"/>
                <a:gd name="T63" fmla="*/ 2147483647 h 78"/>
                <a:gd name="T64" fmla="*/ 2147483647 w 70"/>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 name="Freeform 18"/>
            <p:cNvSpPr>
              <a:spLocks/>
            </p:cNvSpPr>
            <p:nvPr/>
          </p:nvSpPr>
          <p:spPr bwMode="gray">
            <a:xfrm>
              <a:off x="3833813" y="4548188"/>
              <a:ext cx="150813" cy="368300"/>
            </a:xfrm>
            <a:custGeom>
              <a:avLst/>
              <a:gdLst>
                <a:gd name="T0" fmla="*/ 2147483647 w 40"/>
                <a:gd name="T1" fmla="*/ 2147483647 h 98"/>
                <a:gd name="T2" fmla="*/ 2147483647 w 40"/>
                <a:gd name="T3" fmla="*/ 2147483647 h 98"/>
                <a:gd name="T4" fmla="*/ 2147483647 w 40"/>
                <a:gd name="T5" fmla="*/ 2147483647 h 98"/>
                <a:gd name="T6" fmla="*/ 2147483647 w 40"/>
                <a:gd name="T7" fmla="*/ 2147483647 h 98"/>
                <a:gd name="T8" fmla="*/ 2147483647 w 40"/>
                <a:gd name="T9" fmla="*/ 2147483647 h 98"/>
                <a:gd name="T10" fmla="*/ 2147483647 w 40"/>
                <a:gd name="T11" fmla="*/ 2147483647 h 98"/>
                <a:gd name="T12" fmla="*/ 2147483647 w 40"/>
                <a:gd name="T13" fmla="*/ 2147483647 h 98"/>
                <a:gd name="T14" fmla="*/ 2147483647 w 40"/>
                <a:gd name="T15" fmla="*/ 2147483647 h 98"/>
                <a:gd name="T16" fmla="*/ 2147483647 w 40"/>
                <a:gd name="T17" fmla="*/ 2147483647 h 98"/>
                <a:gd name="T18" fmla="*/ 2147483647 w 40"/>
                <a:gd name="T19" fmla="*/ 2147483647 h 98"/>
                <a:gd name="T20" fmla="*/ 2147483647 w 40"/>
                <a:gd name="T21" fmla="*/ 2147483647 h 98"/>
                <a:gd name="T22" fmla="*/ 2147483647 w 40"/>
                <a:gd name="T23" fmla="*/ 2147483647 h 98"/>
                <a:gd name="T24" fmla="*/ 2147483647 w 40"/>
                <a:gd name="T25" fmla="*/ 2147483647 h 98"/>
                <a:gd name="T26" fmla="*/ 2147483647 w 40"/>
                <a:gd name="T27" fmla="*/ 2147483647 h 98"/>
                <a:gd name="T28" fmla="*/ 2147483647 w 40"/>
                <a:gd name="T29" fmla="*/ 2147483647 h 98"/>
                <a:gd name="T30" fmla="*/ 2147483647 w 40"/>
                <a:gd name="T31" fmla="*/ 2147483647 h 98"/>
                <a:gd name="T32" fmla="*/ 2147483647 w 40"/>
                <a:gd name="T33" fmla="*/ 2147483647 h 98"/>
                <a:gd name="T34" fmla="*/ 0 w 40"/>
                <a:gd name="T35" fmla="*/ 2147483647 h 98"/>
                <a:gd name="T36" fmla="*/ 0 w 40"/>
                <a:gd name="T37" fmla="*/ 2147483647 h 98"/>
                <a:gd name="T38" fmla="*/ 2147483647 w 40"/>
                <a:gd name="T39" fmla="*/ 2147483647 h 98"/>
                <a:gd name="T40" fmla="*/ 2147483647 w 40"/>
                <a:gd name="T41" fmla="*/ 0 h 98"/>
                <a:gd name="T42" fmla="*/ 2147483647 w 40"/>
                <a:gd name="T43" fmla="*/ 0 h 98"/>
                <a:gd name="T44" fmla="*/ 2147483647 w 40"/>
                <a:gd name="T45" fmla="*/ 2147483647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 name="Freeform 19"/>
            <p:cNvSpPr>
              <a:spLocks/>
            </p:cNvSpPr>
            <p:nvPr/>
          </p:nvSpPr>
          <p:spPr bwMode="gray">
            <a:xfrm>
              <a:off x="4037013" y="4525963"/>
              <a:ext cx="233363" cy="390525"/>
            </a:xfrm>
            <a:custGeom>
              <a:avLst/>
              <a:gdLst>
                <a:gd name="T0" fmla="*/ 0 w 62"/>
                <a:gd name="T1" fmla="*/ 0 h 104"/>
                <a:gd name="T2" fmla="*/ 2147483647 w 62"/>
                <a:gd name="T3" fmla="*/ 0 h 104"/>
                <a:gd name="T4" fmla="*/ 2147483647 w 62"/>
                <a:gd name="T5" fmla="*/ 2147483647 h 104"/>
                <a:gd name="T6" fmla="*/ 2147483647 w 62"/>
                <a:gd name="T7" fmla="*/ 2147483647 h 104"/>
                <a:gd name="T8" fmla="*/ 2147483647 w 62"/>
                <a:gd name="T9" fmla="*/ 2147483647 h 104"/>
                <a:gd name="T10" fmla="*/ 2147483647 w 62"/>
                <a:gd name="T11" fmla="*/ 2147483647 h 104"/>
                <a:gd name="T12" fmla="*/ 2147483647 w 62"/>
                <a:gd name="T13" fmla="*/ 2147483647 h 104"/>
                <a:gd name="T14" fmla="*/ 2147483647 w 62"/>
                <a:gd name="T15" fmla="*/ 2147483647 h 104"/>
                <a:gd name="T16" fmla="*/ 2147483647 w 62"/>
                <a:gd name="T17" fmla="*/ 2147483647 h 104"/>
                <a:gd name="T18" fmla="*/ 2147483647 w 62"/>
                <a:gd name="T19" fmla="*/ 2147483647 h 104"/>
                <a:gd name="T20" fmla="*/ 2147483647 w 62"/>
                <a:gd name="T21" fmla="*/ 2147483647 h 104"/>
                <a:gd name="T22" fmla="*/ 2147483647 w 62"/>
                <a:gd name="T23" fmla="*/ 2147483647 h 104"/>
                <a:gd name="T24" fmla="*/ 2147483647 w 62"/>
                <a:gd name="T25" fmla="*/ 2147483647 h 104"/>
                <a:gd name="T26" fmla="*/ 2147483647 w 62"/>
                <a:gd name="T27" fmla="*/ 2147483647 h 104"/>
                <a:gd name="T28" fmla="*/ 2147483647 w 62"/>
                <a:gd name="T29" fmla="*/ 2147483647 h 104"/>
                <a:gd name="T30" fmla="*/ 2147483647 w 62"/>
                <a:gd name="T31" fmla="*/ 2147483647 h 104"/>
                <a:gd name="T32" fmla="*/ 2147483647 w 62"/>
                <a:gd name="T33" fmla="*/ 2147483647 h 104"/>
                <a:gd name="T34" fmla="*/ 2147483647 w 62"/>
                <a:gd name="T35" fmla="*/ 2147483647 h 104"/>
                <a:gd name="T36" fmla="*/ 2147483647 w 62"/>
                <a:gd name="T37" fmla="*/ 2147483647 h 104"/>
                <a:gd name="T38" fmla="*/ 2147483647 w 62"/>
                <a:gd name="T39" fmla="*/ 2147483647 h 104"/>
                <a:gd name="T40" fmla="*/ 2147483647 w 62"/>
                <a:gd name="T41" fmla="*/ 2147483647 h 104"/>
                <a:gd name="T42" fmla="*/ 2147483647 w 62"/>
                <a:gd name="T43" fmla="*/ 2147483647 h 104"/>
                <a:gd name="T44" fmla="*/ 0 w 62"/>
                <a:gd name="T45" fmla="*/ 2147483647 h 104"/>
                <a:gd name="T46" fmla="*/ 0 w 62"/>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 name="Freeform 20"/>
            <p:cNvSpPr>
              <a:spLocks noEditPoints="1"/>
            </p:cNvSpPr>
            <p:nvPr/>
          </p:nvSpPr>
          <p:spPr bwMode="gray">
            <a:xfrm>
              <a:off x="4322763" y="4627563"/>
              <a:ext cx="258763" cy="293688"/>
            </a:xfrm>
            <a:custGeom>
              <a:avLst/>
              <a:gdLst>
                <a:gd name="T0" fmla="*/ 2147483647 w 69"/>
                <a:gd name="T1" fmla="*/ 2147483647 h 78"/>
                <a:gd name="T2" fmla="*/ 2147483647 w 69"/>
                <a:gd name="T3" fmla="*/ 2147483647 h 78"/>
                <a:gd name="T4" fmla="*/ 2147483647 w 69"/>
                <a:gd name="T5" fmla="*/ 2147483647 h 78"/>
                <a:gd name="T6" fmla="*/ 2147483647 w 69"/>
                <a:gd name="T7" fmla="*/ 2147483647 h 78"/>
                <a:gd name="T8" fmla="*/ 2147483647 w 69"/>
                <a:gd name="T9" fmla="*/ 2147483647 h 78"/>
                <a:gd name="T10" fmla="*/ 2147483647 w 69"/>
                <a:gd name="T11" fmla="*/ 2147483647 h 78"/>
                <a:gd name="T12" fmla="*/ 0 w 69"/>
                <a:gd name="T13" fmla="*/ 2147483647 h 78"/>
                <a:gd name="T14" fmla="*/ 2147483647 w 69"/>
                <a:gd name="T15" fmla="*/ 2147483647 h 78"/>
                <a:gd name="T16" fmla="*/ 2147483647 w 69"/>
                <a:gd name="T17" fmla="*/ 2147483647 h 78"/>
                <a:gd name="T18" fmla="*/ 2147483647 w 69"/>
                <a:gd name="T19" fmla="*/ 2147483647 h 78"/>
                <a:gd name="T20" fmla="*/ 2147483647 w 69"/>
                <a:gd name="T21" fmla="*/ 0 h 78"/>
                <a:gd name="T22" fmla="*/ 2147483647 w 69"/>
                <a:gd name="T23" fmla="*/ 2147483647 h 78"/>
                <a:gd name="T24" fmla="*/ 2147483647 w 69"/>
                <a:gd name="T25" fmla="*/ 2147483647 h 78"/>
                <a:gd name="T26" fmla="*/ 2147483647 w 69"/>
                <a:gd name="T27" fmla="*/ 2147483647 h 78"/>
                <a:gd name="T28" fmla="*/ 2147483647 w 69"/>
                <a:gd name="T29" fmla="*/ 2147483647 h 78"/>
                <a:gd name="T30" fmla="*/ 2147483647 w 69"/>
                <a:gd name="T31" fmla="*/ 2147483647 h 78"/>
                <a:gd name="T32" fmla="*/ 2147483647 w 69"/>
                <a:gd name="T33" fmla="*/ 2147483647 h 78"/>
                <a:gd name="T34" fmla="*/ 2147483647 w 69"/>
                <a:gd name="T35" fmla="*/ 2147483647 h 78"/>
                <a:gd name="T36" fmla="*/ 2147483647 w 69"/>
                <a:gd name="T37" fmla="*/ 2147483647 h 78"/>
                <a:gd name="T38" fmla="*/ 2147483647 w 69"/>
                <a:gd name="T39" fmla="*/ 2147483647 h 78"/>
                <a:gd name="T40" fmla="*/ 2147483647 w 69"/>
                <a:gd name="T41" fmla="*/ 2147483647 h 78"/>
                <a:gd name="T42" fmla="*/ 2147483647 w 69"/>
                <a:gd name="T43" fmla="*/ 2147483647 h 78"/>
                <a:gd name="T44" fmla="*/ 2147483647 w 69"/>
                <a:gd name="T45" fmla="*/ 2147483647 h 78"/>
                <a:gd name="T46" fmla="*/ 2147483647 w 69"/>
                <a:gd name="T47" fmla="*/ 2147483647 h 78"/>
                <a:gd name="T48" fmla="*/ 2147483647 w 69"/>
                <a:gd name="T49" fmla="*/ 2147483647 h 78"/>
                <a:gd name="T50" fmla="*/ 2147483647 w 69"/>
                <a:gd name="T51" fmla="*/ 2147483647 h 78"/>
                <a:gd name="T52" fmla="*/ 2147483647 w 69"/>
                <a:gd name="T53" fmla="*/ 2147483647 h 78"/>
                <a:gd name="T54" fmla="*/ 2147483647 w 69"/>
                <a:gd name="T55" fmla="*/ 2147483647 h 78"/>
                <a:gd name="T56" fmla="*/ 2147483647 w 69"/>
                <a:gd name="T57" fmla="*/ 2147483647 h 78"/>
                <a:gd name="T58" fmla="*/ 2147483647 w 69"/>
                <a:gd name="T59" fmla="*/ 2147483647 h 78"/>
                <a:gd name="T60" fmla="*/ 2147483647 w 69"/>
                <a:gd name="T61" fmla="*/ 2147483647 h 78"/>
                <a:gd name="T62" fmla="*/ 2147483647 w 69"/>
                <a:gd name="T63" fmla="*/ 2147483647 h 78"/>
                <a:gd name="T64" fmla="*/ 2147483647 w 69"/>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21"/>
            <p:cNvSpPr>
              <a:spLocks/>
            </p:cNvSpPr>
            <p:nvPr/>
          </p:nvSpPr>
          <p:spPr bwMode="gray">
            <a:xfrm>
              <a:off x="4762500" y="4627563"/>
              <a:ext cx="254000" cy="293688"/>
            </a:xfrm>
            <a:custGeom>
              <a:avLst/>
              <a:gdLst>
                <a:gd name="T0" fmla="*/ 2147483647 w 68"/>
                <a:gd name="T1" fmla="*/ 2147483647 h 78"/>
                <a:gd name="T2" fmla="*/ 2147483647 w 68"/>
                <a:gd name="T3" fmla="*/ 2147483647 h 78"/>
                <a:gd name="T4" fmla="*/ 2147483647 w 68"/>
                <a:gd name="T5" fmla="*/ 2147483647 h 78"/>
                <a:gd name="T6" fmla="*/ 2147483647 w 68"/>
                <a:gd name="T7" fmla="*/ 2147483647 h 78"/>
                <a:gd name="T8" fmla="*/ 2147483647 w 68"/>
                <a:gd name="T9" fmla="*/ 2147483647 h 78"/>
                <a:gd name="T10" fmla="*/ 2147483647 w 68"/>
                <a:gd name="T11" fmla="*/ 2147483647 h 78"/>
                <a:gd name="T12" fmla="*/ 2147483647 w 68"/>
                <a:gd name="T13" fmla="*/ 2147483647 h 78"/>
                <a:gd name="T14" fmla="*/ 2147483647 w 68"/>
                <a:gd name="T15" fmla="*/ 2147483647 h 78"/>
                <a:gd name="T16" fmla="*/ 2147483647 w 68"/>
                <a:gd name="T17" fmla="*/ 2147483647 h 78"/>
                <a:gd name="T18" fmla="*/ 2147483647 w 68"/>
                <a:gd name="T19" fmla="*/ 2147483647 h 78"/>
                <a:gd name="T20" fmla="*/ 2147483647 w 68"/>
                <a:gd name="T21" fmla="*/ 2147483647 h 78"/>
                <a:gd name="T22" fmla="*/ 2147483647 w 68"/>
                <a:gd name="T23" fmla="*/ 2147483647 h 78"/>
                <a:gd name="T24" fmla="*/ 2147483647 w 68"/>
                <a:gd name="T25" fmla="*/ 2147483647 h 78"/>
                <a:gd name="T26" fmla="*/ 2147483647 w 68"/>
                <a:gd name="T27" fmla="*/ 2147483647 h 78"/>
                <a:gd name="T28" fmla="*/ 2147483647 w 68"/>
                <a:gd name="T29" fmla="*/ 2147483647 h 78"/>
                <a:gd name="T30" fmla="*/ 2147483647 w 68"/>
                <a:gd name="T31" fmla="*/ 2147483647 h 78"/>
                <a:gd name="T32" fmla="*/ 2147483647 w 68"/>
                <a:gd name="T33" fmla="*/ 2147483647 h 78"/>
                <a:gd name="T34" fmla="*/ 2147483647 w 68"/>
                <a:gd name="T35" fmla="*/ 2147483647 h 78"/>
                <a:gd name="T36" fmla="*/ 2147483647 w 68"/>
                <a:gd name="T37" fmla="*/ 2147483647 h 78"/>
                <a:gd name="T38" fmla="*/ 0 w 68"/>
                <a:gd name="T39" fmla="*/ 2147483647 h 78"/>
                <a:gd name="T40" fmla="*/ 2147483647 w 68"/>
                <a:gd name="T41" fmla="*/ 2147483647 h 78"/>
                <a:gd name="T42" fmla="*/ 2147483647 w 68"/>
                <a:gd name="T43" fmla="*/ 2147483647 h 78"/>
                <a:gd name="T44" fmla="*/ 2147483647 w 68"/>
                <a:gd name="T45" fmla="*/ 2147483647 h 78"/>
                <a:gd name="T46" fmla="*/ 2147483647 w 68"/>
                <a:gd name="T47" fmla="*/ 0 h 78"/>
                <a:gd name="T48" fmla="*/ 2147483647 w 68"/>
                <a:gd name="T49" fmla="*/ 2147483647 h 78"/>
                <a:gd name="T50" fmla="*/ 2147483647 w 68"/>
                <a:gd name="T51" fmla="*/ 2147483647 h 78"/>
                <a:gd name="T52" fmla="*/ 2147483647 w 68"/>
                <a:gd name="T53" fmla="*/ 2147483647 h 78"/>
                <a:gd name="T54" fmla="*/ 2147483647 w 68"/>
                <a:gd name="T55" fmla="*/ 2147483647 h 78"/>
                <a:gd name="T56" fmla="*/ 2147483647 w 68"/>
                <a:gd name="T57" fmla="*/ 2147483647 h 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22"/>
            <p:cNvSpPr>
              <a:spLocks noEditPoints="1"/>
            </p:cNvSpPr>
            <p:nvPr/>
          </p:nvSpPr>
          <p:spPr bwMode="gray">
            <a:xfrm>
              <a:off x="5051425" y="4627563"/>
              <a:ext cx="273050" cy="293688"/>
            </a:xfrm>
            <a:custGeom>
              <a:avLst/>
              <a:gdLst>
                <a:gd name="T0" fmla="*/ 2147483647 w 73"/>
                <a:gd name="T1" fmla="*/ 2147483647 h 78"/>
                <a:gd name="T2" fmla="*/ 2147483647 w 73"/>
                <a:gd name="T3" fmla="*/ 2147483647 h 78"/>
                <a:gd name="T4" fmla="*/ 2147483647 w 73"/>
                <a:gd name="T5" fmla="*/ 2147483647 h 78"/>
                <a:gd name="T6" fmla="*/ 2147483647 w 73"/>
                <a:gd name="T7" fmla="*/ 0 h 78"/>
                <a:gd name="T8" fmla="*/ 2147483647 w 73"/>
                <a:gd name="T9" fmla="*/ 2147483647 h 78"/>
                <a:gd name="T10" fmla="*/ 2147483647 w 73"/>
                <a:gd name="T11" fmla="*/ 2147483647 h 78"/>
                <a:gd name="T12" fmla="*/ 2147483647 w 73"/>
                <a:gd name="T13" fmla="*/ 2147483647 h 78"/>
                <a:gd name="T14" fmla="*/ 2147483647 w 73"/>
                <a:gd name="T15" fmla="*/ 2147483647 h 78"/>
                <a:gd name="T16" fmla="*/ 2147483647 w 73"/>
                <a:gd name="T17" fmla="*/ 2147483647 h 78"/>
                <a:gd name="T18" fmla="*/ 2147483647 w 73"/>
                <a:gd name="T19" fmla="*/ 2147483647 h 78"/>
                <a:gd name="T20" fmla="*/ 2147483647 w 73"/>
                <a:gd name="T21" fmla="*/ 2147483647 h 78"/>
                <a:gd name="T22" fmla="*/ 2147483647 w 73"/>
                <a:gd name="T23" fmla="*/ 2147483647 h 78"/>
                <a:gd name="T24" fmla="*/ 2147483647 w 73"/>
                <a:gd name="T25" fmla="*/ 2147483647 h 78"/>
                <a:gd name="T26" fmla="*/ 2147483647 w 73"/>
                <a:gd name="T27" fmla="*/ 2147483647 h 78"/>
                <a:gd name="T28" fmla="*/ 2147483647 w 73"/>
                <a:gd name="T29" fmla="*/ 2147483647 h 78"/>
                <a:gd name="T30" fmla="*/ 0 w 73"/>
                <a:gd name="T31" fmla="*/ 2147483647 h 78"/>
                <a:gd name="T32" fmla="*/ 2147483647 w 73"/>
                <a:gd name="T33" fmla="*/ 2147483647 h 78"/>
                <a:gd name="T34" fmla="*/ 2147483647 w 73"/>
                <a:gd name="T35" fmla="*/ 2147483647 h 78"/>
                <a:gd name="T36" fmla="*/ 2147483647 w 73"/>
                <a:gd name="T37" fmla="*/ 2147483647 h 78"/>
                <a:gd name="T38" fmla="*/ 2147483647 w 73"/>
                <a:gd name="T39" fmla="*/ 2147483647 h 78"/>
                <a:gd name="T40" fmla="*/ 2147483647 w 73"/>
                <a:gd name="T41" fmla="*/ 2147483647 h 78"/>
                <a:gd name="T42" fmla="*/ 2147483647 w 73"/>
                <a:gd name="T43" fmla="*/ 2147483647 h 78"/>
                <a:gd name="T44" fmla="*/ 2147483647 w 73"/>
                <a:gd name="T45" fmla="*/ 2147483647 h 78"/>
                <a:gd name="T46" fmla="*/ 2147483647 w 73"/>
                <a:gd name="T47" fmla="*/ 2147483647 h 78"/>
                <a:gd name="T48" fmla="*/ 2147483647 w 73"/>
                <a:gd name="T49" fmla="*/ 2147483647 h 78"/>
                <a:gd name="T50" fmla="*/ 2147483647 w 73"/>
                <a:gd name="T51" fmla="*/ 2147483647 h 78"/>
                <a:gd name="T52" fmla="*/ 2147483647 w 73"/>
                <a:gd name="T53" fmla="*/ 2147483647 h 78"/>
                <a:gd name="T54" fmla="*/ 2147483647 w 73"/>
                <a:gd name="T55" fmla="*/ 2147483647 h 78"/>
                <a:gd name="T56" fmla="*/ 2147483647 w 73"/>
                <a:gd name="T57" fmla="*/ 2147483647 h 78"/>
                <a:gd name="T58" fmla="*/ 2147483647 w 73"/>
                <a:gd name="T59" fmla="*/ 2147483647 h 78"/>
                <a:gd name="T60" fmla="*/ 2147483647 w 73"/>
                <a:gd name="T61" fmla="*/ 2147483647 h 78"/>
                <a:gd name="T62" fmla="*/ 2147483647 w 73"/>
                <a:gd name="T63" fmla="*/ 2147483647 h 78"/>
                <a:gd name="T64" fmla="*/ 2147483647 w 73"/>
                <a:gd name="T65" fmla="*/ 2147483647 h 78"/>
                <a:gd name="T66" fmla="*/ 2147483647 w 73"/>
                <a:gd name="T67" fmla="*/ 2147483647 h 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23"/>
            <p:cNvSpPr>
              <a:spLocks/>
            </p:cNvSpPr>
            <p:nvPr/>
          </p:nvSpPr>
          <p:spPr bwMode="gray">
            <a:xfrm>
              <a:off x="5376863" y="4627563"/>
              <a:ext cx="398463" cy="288925"/>
            </a:xfrm>
            <a:custGeom>
              <a:avLst/>
              <a:gdLst>
                <a:gd name="T0" fmla="*/ 0 w 106"/>
                <a:gd name="T1" fmla="*/ 2147483647 h 77"/>
                <a:gd name="T2" fmla="*/ 2147483647 w 106"/>
                <a:gd name="T3" fmla="*/ 2147483647 h 77"/>
                <a:gd name="T4" fmla="*/ 2147483647 w 106"/>
                <a:gd name="T5" fmla="*/ 2147483647 h 77"/>
                <a:gd name="T6" fmla="*/ 2147483647 w 106"/>
                <a:gd name="T7" fmla="*/ 2147483647 h 77"/>
                <a:gd name="T8" fmla="*/ 2147483647 w 106"/>
                <a:gd name="T9" fmla="*/ 0 h 77"/>
                <a:gd name="T10" fmla="*/ 2147483647 w 106"/>
                <a:gd name="T11" fmla="*/ 2147483647 h 77"/>
                <a:gd name="T12" fmla="*/ 2147483647 w 106"/>
                <a:gd name="T13" fmla="*/ 2147483647 h 77"/>
                <a:gd name="T14" fmla="*/ 2147483647 w 106"/>
                <a:gd name="T15" fmla="*/ 2147483647 h 77"/>
                <a:gd name="T16" fmla="*/ 2147483647 w 106"/>
                <a:gd name="T17" fmla="*/ 0 h 77"/>
                <a:gd name="T18" fmla="*/ 2147483647 w 106"/>
                <a:gd name="T19" fmla="*/ 2147483647 h 77"/>
                <a:gd name="T20" fmla="*/ 2147483647 w 106"/>
                <a:gd name="T21" fmla="*/ 2147483647 h 77"/>
                <a:gd name="T22" fmla="*/ 2147483647 w 106"/>
                <a:gd name="T23" fmla="*/ 2147483647 h 77"/>
                <a:gd name="T24" fmla="*/ 2147483647 w 106"/>
                <a:gd name="T25" fmla="*/ 2147483647 h 77"/>
                <a:gd name="T26" fmla="*/ 2147483647 w 106"/>
                <a:gd name="T27" fmla="*/ 2147483647 h 77"/>
                <a:gd name="T28" fmla="*/ 2147483647 w 106"/>
                <a:gd name="T29" fmla="*/ 2147483647 h 77"/>
                <a:gd name="T30" fmla="*/ 2147483647 w 106"/>
                <a:gd name="T31" fmla="*/ 2147483647 h 77"/>
                <a:gd name="T32" fmla="*/ 2147483647 w 106"/>
                <a:gd name="T33" fmla="*/ 2147483647 h 77"/>
                <a:gd name="T34" fmla="*/ 2147483647 w 106"/>
                <a:gd name="T35" fmla="*/ 2147483647 h 77"/>
                <a:gd name="T36" fmla="*/ 2147483647 w 106"/>
                <a:gd name="T37" fmla="*/ 2147483647 h 77"/>
                <a:gd name="T38" fmla="*/ 2147483647 w 106"/>
                <a:gd name="T39" fmla="*/ 2147483647 h 77"/>
                <a:gd name="T40" fmla="*/ 2147483647 w 106"/>
                <a:gd name="T41" fmla="*/ 2147483647 h 77"/>
                <a:gd name="T42" fmla="*/ 2147483647 w 106"/>
                <a:gd name="T43" fmla="*/ 2147483647 h 77"/>
                <a:gd name="T44" fmla="*/ 2147483647 w 106"/>
                <a:gd name="T45" fmla="*/ 2147483647 h 77"/>
                <a:gd name="T46" fmla="*/ 2147483647 w 106"/>
                <a:gd name="T47" fmla="*/ 2147483647 h 77"/>
                <a:gd name="T48" fmla="*/ 2147483647 w 106"/>
                <a:gd name="T49" fmla="*/ 2147483647 h 77"/>
                <a:gd name="T50" fmla="*/ 2147483647 w 106"/>
                <a:gd name="T51" fmla="*/ 2147483647 h 77"/>
                <a:gd name="T52" fmla="*/ 2147483647 w 106"/>
                <a:gd name="T53" fmla="*/ 2147483647 h 77"/>
                <a:gd name="T54" fmla="*/ 2147483647 w 106"/>
                <a:gd name="T55" fmla="*/ 2147483647 h 77"/>
                <a:gd name="T56" fmla="*/ 2147483647 w 106"/>
                <a:gd name="T57" fmla="*/ 2147483647 h 77"/>
                <a:gd name="T58" fmla="*/ 2147483647 w 106"/>
                <a:gd name="T59" fmla="*/ 2147483647 h 77"/>
                <a:gd name="T60" fmla="*/ 2147483647 w 106"/>
                <a:gd name="T61" fmla="*/ 2147483647 h 77"/>
                <a:gd name="T62" fmla="*/ 2147483647 w 106"/>
                <a:gd name="T63" fmla="*/ 2147483647 h 77"/>
                <a:gd name="T64" fmla="*/ 2147483647 w 106"/>
                <a:gd name="T65" fmla="*/ 2147483647 h 77"/>
                <a:gd name="T66" fmla="*/ 2147483647 w 106"/>
                <a:gd name="T67" fmla="*/ 2147483647 h 77"/>
                <a:gd name="T68" fmla="*/ 0 w 106"/>
                <a:gd name="T69" fmla="*/ 2147483647 h 77"/>
                <a:gd name="T70" fmla="*/ 0 w 106"/>
                <a:gd name="T71" fmla="*/ 2147483647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24"/>
            <p:cNvSpPr>
              <a:spLocks/>
            </p:cNvSpPr>
            <p:nvPr/>
          </p:nvSpPr>
          <p:spPr bwMode="gray">
            <a:xfrm>
              <a:off x="5843588" y="4627563"/>
              <a:ext cx="393700" cy="288925"/>
            </a:xfrm>
            <a:custGeom>
              <a:avLst/>
              <a:gdLst>
                <a:gd name="T0" fmla="*/ 0 w 105"/>
                <a:gd name="T1" fmla="*/ 2147483647 h 77"/>
                <a:gd name="T2" fmla="*/ 2147483647 w 105"/>
                <a:gd name="T3" fmla="*/ 2147483647 h 77"/>
                <a:gd name="T4" fmla="*/ 2147483647 w 105"/>
                <a:gd name="T5" fmla="*/ 2147483647 h 77"/>
                <a:gd name="T6" fmla="*/ 2147483647 w 105"/>
                <a:gd name="T7" fmla="*/ 2147483647 h 77"/>
                <a:gd name="T8" fmla="*/ 2147483647 w 105"/>
                <a:gd name="T9" fmla="*/ 0 h 77"/>
                <a:gd name="T10" fmla="*/ 2147483647 w 105"/>
                <a:gd name="T11" fmla="*/ 2147483647 h 77"/>
                <a:gd name="T12" fmla="*/ 2147483647 w 105"/>
                <a:gd name="T13" fmla="*/ 2147483647 h 77"/>
                <a:gd name="T14" fmla="*/ 2147483647 w 105"/>
                <a:gd name="T15" fmla="*/ 2147483647 h 77"/>
                <a:gd name="T16" fmla="*/ 2147483647 w 105"/>
                <a:gd name="T17" fmla="*/ 0 h 77"/>
                <a:gd name="T18" fmla="*/ 2147483647 w 105"/>
                <a:gd name="T19" fmla="*/ 2147483647 h 77"/>
                <a:gd name="T20" fmla="*/ 2147483647 w 105"/>
                <a:gd name="T21" fmla="*/ 2147483647 h 77"/>
                <a:gd name="T22" fmla="*/ 2147483647 w 105"/>
                <a:gd name="T23" fmla="*/ 2147483647 h 77"/>
                <a:gd name="T24" fmla="*/ 2147483647 w 105"/>
                <a:gd name="T25" fmla="*/ 2147483647 h 77"/>
                <a:gd name="T26" fmla="*/ 2147483647 w 105"/>
                <a:gd name="T27" fmla="*/ 2147483647 h 77"/>
                <a:gd name="T28" fmla="*/ 2147483647 w 105"/>
                <a:gd name="T29" fmla="*/ 2147483647 h 77"/>
                <a:gd name="T30" fmla="*/ 2147483647 w 105"/>
                <a:gd name="T31" fmla="*/ 2147483647 h 77"/>
                <a:gd name="T32" fmla="*/ 2147483647 w 105"/>
                <a:gd name="T33" fmla="*/ 2147483647 h 77"/>
                <a:gd name="T34" fmla="*/ 2147483647 w 105"/>
                <a:gd name="T35" fmla="*/ 2147483647 h 77"/>
                <a:gd name="T36" fmla="*/ 2147483647 w 105"/>
                <a:gd name="T37" fmla="*/ 2147483647 h 77"/>
                <a:gd name="T38" fmla="*/ 2147483647 w 105"/>
                <a:gd name="T39" fmla="*/ 2147483647 h 77"/>
                <a:gd name="T40" fmla="*/ 2147483647 w 105"/>
                <a:gd name="T41" fmla="*/ 2147483647 h 77"/>
                <a:gd name="T42" fmla="*/ 2147483647 w 105"/>
                <a:gd name="T43" fmla="*/ 2147483647 h 77"/>
                <a:gd name="T44" fmla="*/ 2147483647 w 105"/>
                <a:gd name="T45" fmla="*/ 2147483647 h 77"/>
                <a:gd name="T46" fmla="*/ 2147483647 w 105"/>
                <a:gd name="T47" fmla="*/ 2147483647 h 77"/>
                <a:gd name="T48" fmla="*/ 2147483647 w 105"/>
                <a:gd name="T49" fmla="*/ 2147483647 h 77"/>
                <a:gd name="T50" fmla="*/ 2147483647 w 105"/>
                <a:gd name="T51" fmla="*/ 2147483647 h 77"/>
                <a:gd name="T52" fmla="*/ 2147483647 w 105"/>
                <a:gd name="T53" fmla="*/ 2147483647 h 77"/>
                <a:gd name="T54" fmla="*/ 2147483647 w 105"/>
                <a:gd name="T55" fmla="*/ 2147483647 h 77"/>
                <a:gd name="T56" fmla="*/ 2147483647 w 105"/>
                <a:gd name="T57" fmla="*/ 2147483647 h 77"/>
                <a:gd name="T58" fmla="*/ 2147483647 w 105"/>
                <a:gd name="T59" fmla="*/ 2147483647 h 77"/>
                <a:gd name="T60" fmla="*/ 2147483647 w 105"/>
                <a:gd name="T61" fmla="*/ 2147483647 h 77"/>
                <a:gd name="T62" fmla="*/ 2147483647 w 105"/>
                <a:gd name="T63" fmla="*/ 2147483647 h 77"/>
                <a:gd name="T64" fmla="*/ 2147483647 w 105"/>
                <a:gd name="T65" fmla="*/ 2147483647 h 77"/>
                <a:gd name="T66" fmla="*/ 2147483647 w 105"/>
                <a:gd name="T67" fmla="*/ 2147483647 h 77"/>
                <a:gd name="T68" fmla="*/ 0 w 105"/>
                <a:gd name="T69" fmla="*/ 2147483647 h 77"/>
                <a:gd name="T70" fmla="*/ 0 w 105"/>
                <a:gd name="T71" fmla="*/ 2147483647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 name="Freeform 25"/>
            <p:cNvSpPr>
              <a:spLocks noEditPoints="1"/>
            </p:cNvSpPr>
            <p:nvPr/>
          </p:nvSpPr>
          <p:spPr bwMode="gray">
            <a:xfrm>
              <a:off x="6308725" y="4525963"/>
              <a:ext cx="46038" cy="390525"/>
            </a:xfrm>
            <a:custGeom>
              <a:avLst/>
              <a:gdLst>
                <a:gd name="T0" fmla="*/ 2147483647 w 29"/>
                <a:gd name="T1" fmla="*/ 2147483647 h 246"/>
                <a:gd name="T2" fmla="*/ 0 w 29"/>
                <a:gd name="T3" fmla="*/ 2147483647 h 246"/>
                <a:gd name="T4" fmla="*/ 0 w 29"/>
                <a:gd name="T5" fmla="*/ 0 h 246"/>
                <a:gd name="T6" fmla="*/ 2147483647 w 29"/>
                <a:gd name="T7" fmla="*/ 0 h 246"/>
                <a:gd name="T8" fmla="*/ 2147483647 w 29"/>
                <a:gd name="T9" fmla="*/ 2147483647 h 246"/>
                <a:gd name="T10" fmla="*/ 0 w 29"/>
                <a:gd name="T11" fmla="*/ 2147483647 h 246"/>
                <a:gd name="T12" fmla="*/ 2147483647 w 29"/>
                <a:gd name="T13" fmla="*/ 2147483647 h 246"/>
                <a:gd name="T14" fmla="*/ 2147483647 w 29"/>
                <a:gd name="T15" fmla="*/ 2147483647 h 246"/>
                <a:gd name="T16" fmla="*/ 0 w 29"/>
                <a:gd name="T17" fmla="*/ 2147483647 h 246"/>
                <a:gd name="T18" fmla="*/ 0 w 29"/>
                <a:gd name="T19" fmla="*/ 2147483647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 name="Freeform 26"/>
            <p:cNvSpPr>
              <a:spLocks/>
            </p:cNvSpPr>
            <p:nvPr/>
          </p:nvSpPr>
          <p:spPr bwMode="gray">
            <a:xfrm>
              <a:off x="6396038" y="4548188"/>
              <a:ext cx="149225" cy="368300"/>
            </a:xfrm>
            <a:custGeom>
              <a:avLst/>
              <a:gdLst>
                <a:gd name="T0" fmla="*/ 2147483647 w 40"/>
                <a:gd name="T1" fmla="*/ 2147483647 h 98"/>
                <a:gd name="T2" fmla="*/ 2147483647 w 40"/>
                <a:gd name="T3" fmla="*/ 2147483647 h 98"/>
                <a:gd name="T4" fmla="*/ 2147483647 w 40"/>
                <a:gd name="T5" fmla="*/ 2147483647 h 98"/>
                <a:gd name="T6" fmla="*/ 2147483647 w 40"/>
                <a:gd name="T7" fmla="*/ 2147483647 h 98"/>
                <a:gd name="T8" fmla="*/ 2147483647 w 40"/>
                <a:gd name="T9" fmla="*/ 2147483647 h 98"/>
                <a:gd name="T10" fmla="*/ 2147483647 w 40"/>
                <a:gd name="T11" fmla="*/ 2147483647 h 98"/>
                <a:gd name="T12" fmla="*/ 2147483647 w 40"/>
                <a:gd name="T13" fmla="*/ 2147483647 h 98"/>
                <a:gd name="T14" fmla="*/ 2147483647 w 40"/>
                <a:gd name="T15" fmla="*/ 2147483647 h 98"/>
                <a:gd name="T16" fmla="*/ 2147483647 w 40"/>
                <a:gd name="T17" fmla="*/ 2147483647 h 98"/>
                <a:gd name="T18" fmla="*/ 2147483647 w 40"/>
                <a:gd name="T19" fmla="*/ 2147483647 h 98"/>
                <a:gd name="T20" fmla="*/ 2147483647 w 40"/>
                <a:gd name="T21" fmla="*/ 2147483647 h 98"/>
                <a:gd name="T22" fmla="*/ 2147483647 w 40"/>
                <a:gd name="T23" fmla="*/ 2147483647 h 98"/>
                <a:gd name="T24" fmla="*/ 2147483647 w 40"/>
                <a:gd name="T25" fmla="*/ 2147483647 h 98"/>
                <a:gd name="T26" fmla="*/ 2147483647 w 40"/>
                <a:gd name="T27" fmla="*/ 2147483647 h 98"/>
                <a:gd name="T28" fmla="*/ 2147483647 w 40"/>
                <a:gd name="T29" fmla="*/ 2147483647 h 98"/>
                <a:gd name="T30" fmla="*/ 2147483647 w 40"/>
                <a:gd name="T31" fmla="*/ 2147483647 h 98"/>
                <a:gd name="T32" fmla="*/ 2147483647 w 40"/>
                <a:gd name="T33" fmla="*/ 2147483647 h 98"/>
                <a:gd name="T34" fmla="*/ 0 w 40"/>
                <a:gd name="T35" fmla="*/ 2147483647 h 98"/>
                <a:gd name="T36" fmla="*/ 0 w 40"/>
                <a:gd name="T37" fmla="*/ 2147483647 h 98"/>
                <a:gd name="T38" fmla="*/ 2147483647 w 40"/>
                <a:gd name="T39" fmla="*/ 2147483647 h 98"/>
                <a:gd name="T40" fmla="*/ 2147483647 w 40"/>
                <a:gd name="T41" fmla="*/ 0 h 98"/>
                <a:gd name="T42" fmla="*/ 2147483647 w 40"/>
                <a:gd name="T43" fmla="*/ 0 h 98"/>
                <a:gd name="T44" fmla="*/ 2147483647 w 40"/>
                <a:gd name="T45" fmla="*/ 2147483647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 name="Freeform 27"/>
            <p:cNvSpPr>
              <a:spLocks/>
            </p:cNvSpPr>
            <p:nvPr/>
          </p:nvSpPr>
          <p:spPr bwMode="gray">
            <a:xfrm>
              <a:off x="6594475" y="4627563"/>
              <a:ext cx="393700" cy="288925"/>
            </a:xfrm>
            <a:custGeom>
              <a:avLst/>
              <a:gdLst>
                <a:gd name="T0" fmla="*/ 0 w 105"/>
                <a:gd name="T1" fmla="*/ 2147483647 h 77"/>
                <a:gd name="T2" fmla="*/ 2147483647 w 105"/>
                <a:gd name="T3" fmla="*/ 2147483647 h 77"/>
                <a:gd name="T4" fmla="*/ 2147483647 w 105"/>
                <a:gd name="T5" fmla="*/ 2147483647 h 77"/>
                <a:gd name="T6" fmla="*/ 2147483647 w 105"/>
                <a:gd name="T7" fmla="*/ 2147483647 h 77"/>
                <a:gd name="T8" fmla="*/ 2147483647 w 105"/>
                <a:gd name="T9" fmla="*/ 0 h 77"/>
                <a:gd name="T10" fmla="*/ 2147483647 w 105"/>
                <a:gd name="T11" fmla="*/ 2147483647 h 77"/>
                <a:gd name="T12" fmla="*/ 2147483647 w 105"/>
                <a:gd name="T13" fmla="*/ 2147483647 h 77"/>
                <a:gd name="T14" fmla="*/ 2147483647 w 105"/>
                <a:gd name="T15" fmla="*/ 2147483647 h 77"/>
                <a:gd name="T16" fmla="*/ 2147483647 w 105"/>
                <a:gd name="T17" fmla="*/ 0 h 77"/>
                <a:gd name="T18" fmla="*/ 2147483647 w 105"/>
                <a:gd name="T19" fmla="*/ 2147483647 h 77"/>
                <a:gd name="T20" fmla="*/ 2147483647 w 105"/>
                <a:gd name="T21" fmla="*/ 2147483647 h 77"/>
                <a:gd name="T22" fmla="*/ 2147483647 w 105"/>
                <a:gd name="T23" fmla="*/ 2147483647 h 77"/>
                <a:gd name="T24" fmla="*/ 2147483647 w 105"/>
                <a:gd name="T25" fmla="*/ 2147483647 h 77"/>
                <a:gd name="T26" fmla="*/ 2147483647 w 105"/>
                <a:gd name="T27" fmla="*/ 2147483647 h 77"/>
                <a:gd name="T28" fmla="*/ 2147483647 w 105"/>
                <a:gd name="T29" fmla="*/ 2147483647 h 77"/>
                <a:gd name="T30" fmla="*/ 2147483647 w 105"/>
                <a:gd name="T31" fmla="*/ 2147483647 h 77"/>
                <a:gd name="T32" fmla="*/ 2147483647 w 105"/>
                <a:gd name="T33" fmla="*/ 2147483647 h 77"/>
                <a:gd name="T34" fmla="*/ 2147483647 w 105"/>
                <a:gd name="T35" fmla="*/ 2147483647 h 77"/>
                <a:gd name="T36" fmla="*/ 2147483647 w 105"/>
                <a:gd name="T37" fmla="*/ 2147483647 h 77"/>
                <a:gd name="T38" fmla="*/ 2147483647 w 105"/>
                <a:gd name="T39" fmla="*/ 2147483647 h 77"/>
                <a:gd name="T40" fmla="*/ 2147483647 w 105"/>
                <a:gd name="T41" fmla="*/ 2147483647 h 77"/>
                <a:gd name="T42" fmla="*/ 2147483647 w 105"/>
                <a:gd name="T43" fmla="*/ 2147483647 h 77"/>
                <a:gd name="T44" fmla="*/ 2147483647 w 105"/>
                <a:gd name="T45" fmla="*/ 2147483647 h 77"/>
                <a:gd name="T46" fmla="*/ 2147483647 w 105"/>
                <a:gd name="T47" fmla="*/ 2147483647 h 77"/>
                <a:gd name="T48" fmla="*/ 2147483647 w 105"/>
                <a:gd name="T49" fmla="*/ 2147483647 h 77"/>
                <a:gd name="T50" fmla="*/ 2147483647 w 105"/>
                <a:gd name="T51" fmla="*/ 2147483647 h 77"/>
                <a:gd name="T52" fmla="*/ 2147483647 w 105"/>
                <a:gd name="T53" fmla="*/ 2147483647 h 77"/>
                <a:gd name="T54" fmla="*/ 2147483647 w 105"/>
                <a:gd name="T55" fmla="*/ 2147483647 h 77"/>
                <a:gd name="T56" fmla="*/ 2147483647 w 105"/>
                <a:gd name="T57" fmla="*/ 2147483647 h 77"/>
                <a:gd name="T58" fmla="*/ 2147483647 w 105"/>
                <a:gd name="T59" fmla="*/ 2147483647 h 77"/>
                <a:gd name="T60" fmla="*/ 2147483647 w 105"/>
                <a:gd name="T61" fmla="*/ 2147483647 h 77"/>
                <a:gd name="T62" fmla="*/ 2147483647 w 105"/>
                <a:gd name="T63" fmla="*/ 2147483647 h 77"/>
                <a:gd name="T64" fmla="*/ 2147483647 w 105"/>
                <a:gd name="T65" fmla="*/ 2147483647 h 77"/>
                <a:gd name="T66" fmla="*/ 2147483647 w 105"/>
                <a:gd name="T67" fmla="*/ 2147483647 h 77"/>
                <a:gd name="T68" fmla="*/ 0 w 105"/>
                <a:gd name="T69" fmla="*/ 2147483647 h 77"/>
                <a:gd name="T70" fmla="*/ 0 w 105"/>
                <a:gd name="T71" fmla="*/ 2147483647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 name="Freeform 28"/>
            <p:cNvSpPr>
              <a:spLocks noEditPoints="1"/>
            </p:cNvSpPr>
            <p:nvPr/>
          </p:nvSpPr>
          <p:spPr bwMode="gray">
            <a:xfrm>
              <a:off x="7040563" y="4627563"/>
              <a:ext cx="263525" cy="293688"/>
            </a:xfrm>
            <a:custGeom>
              <a:avLst/>
              <a:gdLst>
                <a:gd name="T0" fmla="*/ 2147483647 w 70"/>
                <a:gd name="T1" fmla="*/ 2147483647 h 78"/>
                <a:gd name="T2" fmla="*/ 2147483647 w 70"/>
                <a:gd name="T3" fmla="*/ 2147483647 h 78"/>
                <a:gd name="T4" fmla="*/ 2147483647 w 70"/>
                <a:gd name="T5" fmla="*/ 2147483647 h 78"/>
                <a:gd name="T6" fmla="*/ 2147483647 w 70"/>
                <a:gd name="T7" fmla="*/ 2147483647 h 78"/>
                <a:gd name="T8" fmla="*/ 2147483647 w 70"/>
                <a:gd name="T9" fmla="*/ 2147483647 h 78"/>
                <a:gd name="T10" fmla="*/ 2147483647 w 70"/>
                <a:gd name="T11" fmla="*/ 2147483647 h 78"/>
                <a:gd name="T12" fmla="*/ 0 w 70"/>
                <a:gd name="T13" fmla="*/ 2147483647 h 78"/>
                <a:gd name="T14" fmla="*/ 2147483647 w 70"/>
                <a:gd name="T15" fmla="*/ 2147483647 h 78"/>
                <a:gd name="T16" fmla="*/ 2147483647 w 70"/>
                <a:gd name="T17" fmla="*/ 2147483647 h 78"/>
                <a:gd name="T18" fmla="*/ 2147483647 w 70"/>
                <a:gd name="T19" fmla="*/ 2147483647 h 78"/>
                <a:gd name="T20" fmla="*/ 2147483647 w 70"/>
                <a:gd name="T21" fmla="*/ 0 h 78"/>
                <a:gd name="T22" fmla="*/ 2147483647 w 70"/>
                <a:gd name="T23" fmla="*/ 2147483647 h 78"/>
                <a:gd name="T24" fmla="*/ 2147483647 w 70"/>
                <a:gd name="T25" fmla="*/ 2147483647 h 78"/>
                <a:gd name="T26" fmla="*/ 2147483647 w 70"/>
                <a:gd name="T27" fmla="*/ 2147483647 h 78"/>
                <a:gd name="T28" fmla="*/ 2147483647 w 70"/>
                <a:gd name="T29" fmla="*/ 2147483647 h 78"/>
                <a:gd name="T30" fmla="*/ 2147483647 w 70"/>
                <a:gd name="T31" fmla="*/ 2147483647 h 78"/>
                <a:gd name="T32" fmla="*/ 2147483647 w 70"/>
                <a:gd name="T33" fmla="*/ 2147483647 h 78"/>
                <a:gd name="T34" fmla="*/ 2147483647 w 70"/>
                <a:gd name="T35" fmla="*/ 2147483647 h 78"/>
                <a:gd name="T36" fmla="*/ 2147483647 w 70"/>
                <a:gd name="T37" fmla="*/ 2147483647 h 78"/>
                <a:gd name="T38" fmla="*/ 2147483647 w 70"/>
                <a:gd name="T39" fmla="*/ 2147483647 h 78"/>
                <a:gd name="T40" fmla="*/ 2147483647 w 70"/>
                <a:gd name="T41" fmla="*/ 2147483647 h 78"/>
                <a:gd name="T42" fmla="*/ 2147483647 w 70"/>
                <a:gd name="T43" fmla="*/ 2147483647 h 78"/>
                <a:gd name="T44" fmla="*/ 2147483647 w 70"/>
                <a:gd name="T45" fmla="*/ 2147483647 h 78"/>
                <a:gd name="T46" fmla="*/ 2147483647 w 70"/>
                <a:gd name="T47" fmla="*/ 2147483647 h 78"/>
                <a:gd name="T48" fmla="*/ 2147483647 w 70"/>
                <a:gd name="T49" fmla="*/ 2147483647 h 78"/>
                <a:gd name="T50" fmla="*/ 2147483647 w 70"/>
                <a:gd name="T51" fmla="*/ 2147483647 h 78"/>
                <a:gd name="T52" fmla="*/ 2147483647 w 70"/>
                <a:gd name="T53" fmla="*/ 2147483647 h 78"/>
                <a:gd name="T54" fmla="*/ 2147483647 w 70"/>
                <a:gd name="T55" fmla="*/ 2147483647 h 78"/>
                <a:gd name="T56" fmla="*/ 2147483647 w 70"/>
                <a:gd name="T57" fmla="*/ 2147483647 h 78"/>
                <a:gd name="T58" fmla="*/ 2147483647 w 70"/>
                <a:gd name="T59" fmla="*/ 2147483647 h 78"/>
                <a:gd name="T60" fmla="*/ 2147483647 w 70"/>
                <a:gd name="T61" fmla="*/ 2147483647 h 78"/>
                <a:gd name="T62" fmla="*/ 2147483647 w 70"/>
                <a:gd name="T63" fmla="*/ 2147483647 h 78"/>
                <a:gd name="T64" fmla="*/ 2147483647 w 70"/>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 name="Freeform 29"/>
            <p:cNvSpPr>
              <a:spLocks/>
            </p:cNvSpPr>
            <p:nvPr/>
          </p:nvSpPr>
          <p:spPr bwMode="gray">
            <a:xfrm>
              <a:off x="7348538" y="4627563"/>
              <a:ext cx="233363" cy="288925"/>
            </a:xfrm>
            <a:custGeom>
              <a:avLst/>
              <a:gdLst>
                <a:gd name="T0" fmla="*/ 0 w 62"/>
                <a:gd name="T1" fmla="*/ 2147483647 h 77"/>
                <a:gd name="T2" fmla="*/ 2147483647 w 62"/>
                <a:gd name="T3" fmla="*/ 2147483647 h 77"/>
                <a:gd name="T4" fmla="*/ 2147483647 w 62"/>
                <a:gd name="T5" fmla="*/ 2147483647 h 77"/>
                <a:gd name="T6" fmla="*/ 2147483647 w 62"/>
                <a:gd name="T7" fmla="*/ 2147483647 h 77"/>
                <a:gd name="T8" fmla="*/ 2147483647 w 62"/>
                <a:gd name="T9" fmla="*/ 2147483647 h 77"/>
                <a:gd name="T10" fmla="*/ 2147483647 w 62"/>
                <a:gd name="T11" fmla="*/ 0 h 77"/>
                <a:gd name="T12" fmla="*/ 2147483647 w 62"/>
                <a:gd name="T13" fmla="*/ 2147483647 h 77"/>
                <a:gd name="T14" fmla="*/ 2147483647 w 62"/>
                <a:gd name="T15" fmla="*/ 2147483647 h 77"/>
                <a:gd name="T16" fmla="*/ 2147483647 w 62"/>
                <a:gd name="T17" fmla="*/ 2147483647 h 77"/>
                <a:gd name="T18" fmla="*/ 2147483647 w 62"/>
                <a:gd name="T19" fmla="*/ 2147483647 h 77"/>
                <a:gd name="T20" fmla="*/ 2147483647 w 62"/>
                <a:gd name="T21" fmla="*/ 2147483647 h 77"/>
                <a:gd name="T22" fmla="*/ 2147483647 w 62"/>
                <a:gd name="T23" fmla="*/ 2147483647 h 77"/>
                <a:gd name="T24" fmla="*/ 2147483647 w 62"/>
                <a:gd name="T25" fmla="*/ 2147483647 h 77"/>
                <a:gd name="T26" fmla="*/ 2147483647 w 62"/>
                <a:gd name="T27" fmla="*/ 2147483647 h 77"/>
                <a:gd name="T28" fmla="*/ 2147483647 w 62"/>
                <a:gd name="T29" fmla="*/ 2147483647 h 77"/>
                <a:gd name="T30" fmla="*/ 2147483647 w 62"/>
                <a:gd name="T31" fmla="*/ 2147483647 h 77"/>
                <a:gd name="T32" fmla="*/ 2147483647 w 62"/>
                <a:gd name="T33" fmla="*/ 2147483647 h 77"/>
                <a:gd name="T34" fmla="*/ 2147483647 w 62"/>
                <a:gd name="T35" fmla="*/ 2147483647 h 77"/>
                <a:gd name="T36" fmla="*/ 2147483647 w 62"/>
                <a:gd name="T37" fmla="*/ 2147483647 h 77"/>
                <a:gd name="T38" fmla="*/ 2147483647 w 62"/>
                <a:gd name="T39" fmla="*/ 2147483647 h 77"/>
                <a:gd name="T40" fmla="*/ 0 w 62"/>
                <a:gd name="T41" fmla="*/ 2147483647 h 77"/>
                <a:gd name="T42" fmla="*/ 0 w 62"/>
                <a:gd name="T43" fmla="*/ 2147483647 h 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 name="Freeform 30"/>
            <p:cNvSpPr>
              <a:spLocks/>
            </p:cNvSpPr>
            <p:nvPr/>
          </p:nvSpPr>
          <p:spPr bwMode="gray">
            <a:xfrm>
              <a:off x="7620000" y="4548188"/>
              <a:ext cx="149225" cy="368300"/>
            </a:xfrm>
            <a:custGeom>
              <a:avLst/>
              <a:gdLst>
                <a:gd name="T0" fmla="*/ 2147483647 w 40"/>
                <a:gd name="T1" fmla="*/ 2147483647 h 98"/>
                <a:gd name="T2" fmla="*/ 2147483647 w 40"/>
                <a:gd name="T3" fmla="*/ 2147483647 h 98"/>
                <a:gd name="T4" fmla="*/ 2147483647 w 40"/>
                <a:gd name="T5" fmla="*/ 2147483647 h 98"/>
                <a:gd name="T6" fmla="*/ 2147483647 w 40"/>
                <a:gd name="T7" fmla="*/ 2147483647 h 98"/>
                <a:gd name="T8" fmla="*/ 2147483647 w 40"/>
                <a:gd name="T9" fmla="*/ 2147483647 h 98"/>
                <a:gd name="T10" fmla="*/ 2147483647 w 40"/>
                <a:gd name="T11" fmla="*/ 2147483647 h 98"/>
                <a:gd name="T12" fmla="*/ 2147483647 w 40"/>
                <a:gd name="T13" fmla="*/ 2147483647 h 98"/>
                <a:gd name="T14" fmla="*/ 2147483647 w 40"/>
                <a:gd name="T15" fmla="*/ 2147483647 h 98"/>
                <a:gd name="T16" fmla="*/ 2147483647 w 40"/>
                <a:gd name="T17" fmla="*/ 2147483647 h 98"/>
                <a:gd name="T18" fmla="*/ 2147483647 w 40"/>
                <a:gd name="T19" fmla="*/ 2147483647 h 98"/>
                <a:gd name="T20" fmla="*/ 2147483647 w 40"/>
                <a:gd name="T21" fmla="*/ 2147483647 h 98"/>
                <a:gd name="T22" fmla="*/ 2147483647 w 40"/>
                <a:gd name="T23" fmla="*/ 2147483647 h 98"/>
                <a:gd name="T24" fmla="*/ 2147483647 w 40"/>
                <a:gd name="T25" fmla="*/ 2147483647 h 98"/>
                <a:gd name="T26" fmla="*/ 2147483647 w 40"/>
                <a:gd name="T27" fmla="*/ 2147483647 h 98"/>
                <a:gd name="T28" fmla="*/ 2147483647 w 40"/>
                <a:gd name="T29" fmla="*/ 2147483647 h 98"/>
                <a:gd name="T30" fmla="*/ 2147483647 w 40"/>
                <a:gd name="T31" fmla="*/ 2147483647 h 98"/>
                <a:gd name="T32" fmla="*/ 2147483647 w 40"/>
                <a:gd name="T33" fmla="*/ 2147483647 h 98"/>
                <a:gd name="T34" fmla="*/ 0 w 40"/>
                <a:gd name="T35" fmla="*/ 2147483647 h 98"/>
                <a:gd name="T36" fmla="*/ 0 w 40"/>
                <a:gd name="T37" fmla="*/ 2147483647 h 98"/>
                <a:gd name="T38" fmla="*/ 2147483647 w 40"/>
                <a:gd name="T39" fmla="*/ 2147483647 h 98"/>
                <a:gd name="T40" fmla="*/ 2147483647 w 40"/>
                <a:gd name="T41" fmla="*/ 0 h 98"/>
                <a:gd name="T42" fmla="*/ 2147483647 w 40"/>
                <a:gd name="T43" fmla="*/ 0 h 98"/>
                <a:gd name="T44" fmla="*/ 2147483647 w 40"/>
                <a:gd name="T45" fmla="*/ 2147483647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 name="Freeform 31"/>
            <p:cNvSpPr>
              <a:spLocks noEditPoints="1"/>
            </p:cNvSpPr>
            <p:nvPr/>
          </p:nvSpPr>
          <p:spPr bwMode="gray">
            <a:xfrm>
              <a:off x="7796213" y="4484688"/>
              <a:ext cx="315913" cy="315913"/>
            </a:xfrm>
            <a:custGeom>
              <a:avLst/>
              <a:gdLst>
                <a:gd name="T0" fmla="*/ 2147483647 w 84"/>
                <a:gd name="T1" fmla="*/ 2147483647 h 84"/>
                <a:gd name="T2" fmla="*/ 2147483647 w 84"/>
                <a:gd name="T3" fmla="*/ 2147483647 h 84"/>
                <a:gd name="T4" fmla="*/ 2147483647 w 84"/>
                <a:gd name="T5" fmla="*/ 2147483647 h 84"/>
                <a:gd name="T6" fmla="*/ 2147483647 w 84"/>
                <a:gd name="T7" fmla="*/ 0 h 84"/>
                <a:gd name="T8" fmla="*/ 2147483647 w 84"/>
                <a:gd name="T9" fmla="*/ 2147483647 h 84"/>
                <a:gd name="T10" fmla="*/ 2147483647 w 84"/>
                <a:gd name="T11" fmla="*/ 2147483647 h 84"/>
                <a:gd name="T12" fmla="*/ 2147483647 w 84"/>
                <a:gd name="T13" fmla="*/ 2147483647 h 84"/>
                <a:gd name="T14" fmla="*/ 2147483647 w 84"/>
                <a:gd name="T15" fmla="*/ 2147483647 h 84"/>
                <a:gd name="T16" fmla="*/ 2147483647 w 84"/>
                <a:gd name="T17" fmla="*/ 2147483647 h 84"/>
                <a:gd name="T18" fmla="*/ 2147483647 w 84"/>
                <a:gd name="T19" fmla="*/ 2147483647 h 84"/>
                <a:gd name="T20" fmla="*/ 2147483647 w 84"/>
                <a:gd name="T21" fmla="*/ 2147483647 h 84"/>
                <a:gd name="T22" fmla="*/ 2147483647 w 84"/>
                <a:gd name="T23" fmla="*/ 2147483647 h 84"/>
                <a:gd name="T24" fmla="*/ 2147483647 w 84"/>
                <a:gd name="T25" fmla="*/ 2147483647 h 84"/>
                <a:gd name="T26" fmla="*/ 2147483647 w 84"/>
                <a:gd name="T27" fmla="*/ 2147483647 h 84"/>
                <a:gd name="T28" fmla="*/ 2147483647 w 84"/>
                <a:gd name="T29" fmla="*/ 2147483647 h 84"/>
                <a:gd name="T30" fmla="*/ 0 w 84"/>
                <a:gd name="T31" fmla="*/ 2147483647 h 84"/>
                <a:gd name="T32" fmla="*/ 2147483647 w 84"/>
                <a:gd name="T33" fmla="*/ 2147483647 h 84"/>
                <a:gd name="T34" fmla="*/ 2147483647 w 84"/>
                <a:gd name="T35" fmla="*/ 2147483647 h 84"/>
                <a:gd name="T36" fmla="*/ 2147483647 w 84"/>
                <a:gd name="T37" fmla="*/ 2147483647 h 84"/>
                <a:gd name="T38" fmla="*/ 2147483647 w 84"/>
                <a:gd name="T39" fmla="*/ 2147483647 h 84"/>
                <a:gd name="T40" fmla="*/ 2147483647 w 84"/>
                <a:gd name="T41" fmla="*/ 2147483647 h 84"/>
                <a:gd name="T42" fmla="*/ 2147483647 w 84"/>
                <a:gd name="T43" fmla="*/ 2147483647 h 84"/>
                <a:gd name="T44" fmla="*/ 2147483647 w 84"/>
                <a:gd name="T45" fmla="*/ 2147483647 h 84"/>
                <a:gd name="T46" fmla="*/ 2147483647 w 84"/>
                <a:gd name="T47" fmla="*/ 2147483647 h 84"/>
                <a:gd name="T48" fmla="*/ 2147483647 w 84"/>
                <a:gd name="T49" fmla="*/ 2147483647 h 84"/>
                <a:gd name="T50" fmla="*/ 2147483647 w 84"/>
                <a:gd name="T51" fmla="*/ 2147483647 h 84"/>
                <a:gd name="T52" fmla="*/ 2147483647 w 84"/>
                <a:gd name="T53" fmla="*/ 2147483647 h 84"/>
                <a:gd name="T54" fmla="*/ 2147483647 w 84"/>
                <a:gd name="T55" fmla="*/ 2147483647 h 84"/>
                <a:gd name="T56" fmla="*/ 2147483647 w 84"/>
                <a:gd name="T57" fmla="*/ 2147483647 h 84"/>
                <a:gd name="T58" fmla="*/ 2147483647 w 84"/>
                <a:gd name="T59" fmla="*/ 2147483647 h 84"/>
                <a:gd name="T60" fmla="*/ 2147483647 w 84"/>
                <a:gd name="T61" fmla="*/ 2147483647 h 84"/>
                <a:gd name="T62" fmla="*/ 2147483647 w 84"/>
                <a:gd name="T63" fmla="*/ 2147483647 h 84"/>
                <a:gd name="T64" fmla="*/ 2147483647 w 84"/>
                <a:gd name="T65" fmla="*/ 2147483647 h 84"/>
                <a:gd name="T66" fmla="*/ 2147483647 w 84"/>
                <a:gd name="T67" fmla="*/ 2147483647 h 84"/>
                <a:gd name="T68" fmla="*/ 2147483647 w 84"/>
                <a:gd name="T69" fmla="*/ 2147483647 h 84"/>
                <a:gd name="T70" fmla="*/ 2147483647 w 84"/>
                <a:gd name="T71" fmla="*/ 2147483647 h 84"/>
                <a:gd name="T72" fmla="*/ 2147483647 w 84"/>
                <a:gd name="T73" fmla="*/ 2147483647 h 84"/>
                <a:gd name="T74" fmla="*/ 2147483647 w 84"/>
                <a:gd name="T75" fmla="*/ 2147483647 h 84"/>
                <a:gd name="T76" fmla="*/ 2147483647 w 84"/>
                <a:gd name="T77" fmla="*/ 2147483647 h 84"/>
                <a:gd name="T78" fmla="*/ 2147483647 w 84"/>
                <a:gd name="T79" fmla="*/ 2147483647 h 84"/>
                <a:gd name="T80" fmla="*/ 2147483647 w 84"/>
                <a:gd name="T81" fmla="*/ 2147483647 h 84"/>
                <a:gd name="T82" fmla="*/ 2147483647 w 84"/>
                <a:gd name="T83" fmla="*/ 2147483647 h 84"/>
                <a:gd name="T84" fmla="*/ 2147483647 w 84"/>
                <a:gd name="T85" fmla="*/ 2147483647 h 84"/>
                <a:gd name="T86" fmla="*/ 2147483647 w 84"/>
                <a:gd name="T87" fmla="*/ 2147483647 h 84"/>
                <a:gd name="T88" fmla="*/ 2147483647 w 84"/>
                <a:gd name="T89" fmla="*/ 2147483647 h 84"/>
                <a:gd name="T90" fmla="*/ 2147483647 w 84"/>
                <a:gd name="T91" fmla="*/ 2147483647 h 84"/>
                <a:gd name="T92" fmla="*/ 2147483647 w 84"/>
                <a:gd name="T93" fmla="*/ 2147483647 h 84"/>
                <a:gd name="T94" fmla="*/ 2147483647 w 84"/>
                <a:gd name="T95" fmla="*/ 2147483647 h 84"/>
                <a:gd name="T96" fmla="*/ 2147483647 w 84"/>
                <a:gd name="T97" fmla="*/ 2147483647 h 84"/>
                <a:gd name="T98" fmla="*/ 2147483647 w 84"/>
                <a:gd name="T99" fmla="*/ 2147483647 h 84"/>
                <a:gd name="T100" fmla="*/ 2147483647 w 84"/>
                <a:gd name="T101" fmla="*/ 2147483647 h 84"/>
                <a:gd name="T102" fmla="*/ 2147483647 w 84"/>
                <a:gd name="T103" fmla="*/ 2147483647 h 84"/>
                <a:gd name="T104" fmla="*/ 2147483647 w 84"/>
                <a:gd name="T105" fmla="*/ 2147483647 h 84"/>
                <a:gd name="T106" fmla="*/ 2147483647 w 84"/>
                <a:gd name="T107" fmla="*/ 2147483647 h 84"/>
                <a:gd name="T108" fmla="*/ 2147483647 w 84"/>
                <a:gd name="T109" fmla="*/ 2147483647 h 84"/>
                <a:gd name="T110" fmla="*/ 2147483647 w 84"/>
                <a:gd name="T111" fmla="*/ 2147483647 h 84"/>
                <a:gd name="T112" fmla="*/ 2147483647 w 84"/>
                <a:gd name="T113" fmla="*/ 2147483647 h 84"/>
                <a:gd name="T114" fmla="*/ 2147483647 w 84"/>
                <a:gd name="T115" fmla="*/ 2147483647 h 84"/>
                <a:gd name="T116" fmla="*/ 2147483647 w 84"/>
                <a:gd name="T117" fmla="*/ 2147483647 h 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 name="Title 1"/>
          <p:cNvSpPr>
            <a:spLocks noGrp="1"/>
          </p:cNvSpPr>
          <p:nvPr>
            <p:ph type="ctrTitle"/>
          </p:nvPr>
        </p:nvSpPr>
        <p:spPr>
          <a:xfrm>
            <a:off x="458087" y="1228993"/>
            <a:ext cx="6252276" cy="461665"/>
          </a:xfrm>
        </p:spPr>
        <p:txBody>
          <a:bodyPr>
            <a:normAutofit/>
          </a:bodyPr>
          <a:lstStyle>
            <a:lvl1pPr algn="l">
              <a:defRPr sz="3000" baseline="0">
                <a:solidFill>
                  <a:schemeClr val="tx2"/>
                </a:solidFill>
              </a:defRPr>
            </a:lvl1pPr>
          </a:lstStyle>
          <a:p>
            <a:r>
              <a:rPr lang="en-US" noProof="0" smtClean="0"/>
              <a:t>Click to edit Master title style</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34" name="TextBox 33"/>
          <p:cNvSpPr txBox="1">
            <a:spLocks noChangeArrowheads="1"/>
          </p:cNvSpPr>
          <p:nvPr userDrawn="1"/>
        </p:nvSpPr>
        <p:spPr bwMode="auto">
          <a:xfrm>
            <a:off x="449263"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292916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Image 10"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3"/>
          <p:cNvGrpSpPr>
            <a:grpSpLocks/>
          </p:cNvGrpSpPr>
          <p:nvPr userDrawn="1"/>
        </p:nvGrpSpPr>
        <p:grpSpPr bwMode="auto">
          <a:xfrm>
            <a:off x="7975600" y="6324600"/>
            <a:ext cx="715963" cy="333375"/>
            <a:chOff x="7527713" y="5505450"/>
            <a:chExt cx="1163308" cy="542169"/>
          </a:xfrm>
        </p:grpSpPr>
        <p:sp>
          <p:nvSpPr>
            <p:cNvPr id="6" name="Freeform 4"/>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 name="Freeform 5"/>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23"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056723BA-281F-49F9-A859-8C407510214D}" type="slidenum">
              <a:rPr lang="en-US"/>
              <a:pPr>
                <a:defRPr/>
              </a:pPr>
              <a:t>‹#›</a:t>
            </a:fld>
            <a:endParaRPr lang="en-US" dirty="0"/>
          </a:p>
        </p:txBody>
      </p:sp>
      <p:sp>
        <p:nvSpPr>
          <p:cNvPr id="10" name="TextBox 9"/>
          <p:cNvSpPr txBox="1">
            <a:spLocks noChangeArrowheads="1"/>
          </p:cNvSpPr>
          <p:nvPr userDrawn="1"/>
        </p:nvSpPr>
        <p:spPr bwMode="auto">
          <a:xfrm>
            <a:off x="5331619" y="6524982"/>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1692935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2" name="Image 8"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
          <p:cNvGrpSpPr>
            <a:grpSpLocks/>
          </p:cNvGrpSpPr>
          <p:nvPr userDrawn="1"/>
        </p:nvGrpSpPr>
        <p:grpSpPr bwMode="auto">
          <a:xfrm>
            <a:off x="7975600" y="6324600"/>
            <a:ext cx="715963" cy="333375"/>
            <a:chOff x="7527713" y="5505450"/>
            <a:chExt cx="1163308" cy="542169"/>
          </a:xfrm>
        </p:grpSpPr>
        <p:sp>
          <p:nvSpPr>
            <p:cNvPr id="4"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7" name="Slide Number Placeholder 5"/>
          <p:cNvSpPr>
            <a:spLocks noGrp="1"/>
          </p:cNvSpPr>
          <p:nvPr>
            <p:ph type="sldNum" sz="quarter" idx="10"/>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88BC77F9-F9BA-4864-85BD-93734C27BD69}" type="slidenum">
              <a:rPr lang="en-US"/>
              <a:pPr>
                <a:defRPr/>
              </a:pPr>
              <a:t>‹#›</a:t>
            </a:fld>
            <a:endParaRPr lang="en-US" dirty="0"/>
          </a:p>
        </p:txBody>
      </p:sp>
      <p:sp>
        <p:nvSpPr>
          <p:cNvPr id="8" name="TextBox 7"/>
          <p:cNvSpPr txBox="1">
            <a:spLocks noChangeArrowheads="1"/>
          </p:cNvSpPr>
          <p:nvPr userDrawn="1"/>
        </p:nvSpPr>
        <p:spPr bwMode="auto">
          <a:xfrm>
            <a:off x="5331619" y="6516688"/>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36627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5" name="Image 15"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7975600" y="6324600"/>
            <a:ext cx="715963" cy="333375"/>
            <a:chOff x="7527713" y="5505450"/>
            <a:chExt cx="1163308" cy="542169"/>
          </a:xfrm>
        </p:grpSpPr>
        <p:sp>
          <p:nvSpPr>
            <p:cNvPr id="7"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5DA3F5BD-FF36-41DB-886A-2A3CC4577306}" type="slidenum">
              <a:rPr lang="en-US"/>
              <a:pPr>
                <a:defRPr/>
              </a:pPr>
              <a:t>‹#›</a:t>
            </a:fld>
            <a:endParaRPr lang="en-US" dirty="0"/>
          </a:p>
        </p:txBody>
      </p:sp>
      <p:sp>
        <p:nvSpPr>
          <p:cNvPr id="14" name="TextBox 13"/>
          <p:cNvSpPr txBox="1">
            <a:spLocks noChangeArrowheads="1"/>
          </p:cNvSpPr>
          <p:nvPr userDrawn="1"/>
        </p:nvSpPr>
        <p:spPr bwMode="auto">
          <a:xfrm>
            <a:off x="5331619" y="6516688"/>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208713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three">
    <p:spTree>
      <p:nvGrpSpPr>
        <p:cNvPr id="1" name=""/>
        <p:cNvGrpSpPr/>
        <p:nvPr/>
      </p:nvGrpSpPr>
      <p:grpSpPr>
        <a:xfrm>
          <a:off x="0" y="0"/>
          <a:ext cx="0" cy="0"/>
          <a:chOff x="0" y="0"/>
          <a:chExt cx="0" cy="0"/>
        </a:xfrm>
      </p:grpSpPr>
      <p:pic>
        <p:nvPicPr>
          <p:cNvPr id="5" name="Image 15"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7975600" y="6324600"/>
            <a:ext cx="715963" cy="333375"/>
            <a:chOff x="7527713" y="5505450"/>
            <a:chExt cx="1163308" cy="542169"/>
          </a:xfrm>
        </p:grpSpPr>
        <p:sp>
          <p:nvSpPr>
            <p:cNvPr id="7"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2325461"/>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5DA3F5BD-FF36-41DB-886A-2A3CC4577306}" type="slidenum">
              <a:rPr lang="en-US"/>
              <a:pPr>
                <a:defRPr/>
              </a:pPr>
              <a:t>‹#›</a:t>
            </a:fld>
            <a:endParaRPr lang="en-US" dirty="0"/>
          </a:p>
        </p:txBody>
      </p:sp>
      <p:sp>
        <p:nvSpPr>
          <p:cNvPr id="17" name="Content Placeholder 20"/>
          <p:cNvSpPr>
            <a:spLocks noGrp="1"/>
          </p:cNvSpPr>
          <p:nvPr>
            <p:ph sz="quarter" idx="25"/>
          </p:nvPr>
        </p:nvSpPr>
        <p:spPr>
          <a:xfrm>
            <a:off x="449264" y="3858689"/>
            <a:ext cx="3956050" cy="2325461"/>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a:spLocks noChangeArrowheads="1"/>
          </p:cNvSpPr>
          <p:nvPr userDrawn="1"/>
        </p:nvSpPr>
        <p:spPr bwMode="auto">
          <a:xfrm>
            <a:off x="5464640"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67003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Image 10"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a:grpSpLocks/>
          </p:cNvGrpSpPr>
          <p:nvPr userDrawn="1"/>
        </p:nvGrpSpPr>
        <p:grpSpPr bwMode="auto">
          <a:xfrm>
            <a:off x="7975600" y="6324600"/>
            <a:ext cx="715963" cy="333375"/>
            <a:chOff x="7527713" y="5505450"/>
            <a:chExt cx="1163308" cy="542169"/>
          </a:xfrm>
        </p:grpSpPr>
        <p:sp>
          <p:nvSpPr>
            <p:cNvPr id="5"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8"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9" name="Slide Number Placeholder 5"/>
          <p:cNvSpPr>
            <a:spLocks noGrp="1"/>
          </p:cNvSpPr>
          <p:nvPr>
            <p:ph type="sldNum" sz="quarter" idx="10"/>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FA58DE02-3B9B-47F2-87E7-27C8322CDC78}" type="slidenum">
              <a:rPr lang="en-US"/>
              <a:pPr>
                <a:defRPr/>
              </a:pPr>
              <a:t>‹#›</a:t>
            </a:fld>
            <a:endParaRPr lang="en-US" dirty="0"/>
          </a:p>
        </p:txBody>
      </p:sp>
      <p:sp>
        <p:nvSpPr>
          <p:cNvPr id="10" name="TextBox 9"/>
          <p:cNvSpPr txBox="1">
            <a:spLocks noChangeArrowheads="1"/>
          </p:cNvSpPr>
          <p:nvPr userDrawn="1"/>
        </p:nvSpPr>
        <p:spPr bwMode="auto">
          <a:xfrm>
            <a:off x="5331619" y="6516688"/>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112324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4" name="Image 11"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3"/>
          <p:cNvGrpSpPr>
            <a:grpSpLocks/>
          </p:cNvGrpSpPr>
          <p:nvPr userDrawn="1"/>
        </p:nvGrpSpPr>
        <p:grpSpPr bwMode="auto">
          <a:xfrm>
            <a:off x="7975600" y="6324600"/>
            <a:ext cx="715963" cy="333375"/>
            <a:chOff x="7527713" y="5505450"/>
            <a:chExt cx="1163308" cy="542169"/>
          </a:xfrm>
        </p:grpSpPr>
        <p:sp>
          <p:nvSpPr>
            <p:cNvPr id="6" name="Freeform 4"/>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 name="Freeform 5"/>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9"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18"/>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8CDDA502-C349-4711-B80E-672ABC31DCE2}" type="slidenum">
              <a:rPr lang="en-US"/>
              <a:pPr>
                <a:defRPr/>
              </a:pPr>
              <a:t>‹#›</a:t>
            </a:fld>
            <a:endParaRPr lang="en-US" dirty="0"/>
          </a:p>
        </p:txBody>
      </p:sp>
      <p:sp>
        <p:nvSpPr>
          <p:cNvPr id="11" name="TextBox 10"/>
          <p:cNvSpPr txBox="1">
            <a:spLocks noChangeArrowheads="1"/>
          </p:cNvSpPr>
          <p:nvPr userDrawn="1"/>
        </p:nvSpPr>
        <p:spPr bwMode="auto">
          <a:xfrm>
            <a:off x="5331619" y="6515100"/>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202064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5" name="Image 12"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7975600" y="6324600"/>
            <a:ext cx="715963" cy="333375"/>
            <a:chOff x="7527713" y="5505450"/>
            <a:chExt cx="1163308" cy="542169"/>
          </a:xfrm>
        </p:grpSpPr>
        <p:sp>
          <p:nvSpPr>
            <p:cNvPr id="7"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p:ph type="sldNum" sz="quarter" idx="19"/>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F1B2B4DF-91AC-42AF-B20C-1DAF58214709}" type="slidenum">
              <a:rPr lang="en-US"/>
              <a:pPr>
                <a:defRPr/>
              </a:pPr>
              <a:t>‹#›</a:t>
            </a:fld>
            <a:endParaRPr lang="en-US" dirty="0"/>
          </a:p>
        </p:txBody>
      </p:sp>
      <p:sp>
        <p:nvSpPr>
          <p:cNvPr id="12" name="TextBox 11"/>
          <p:cNvSpPr txBox="1">
            <a:spLocks noChangeArrowheads="1"/>
          </p:cNvSpPr>
          <p:nvPr userDrawn="1"/>
        </p:nvSpPr>
        <p:spPr bwMode="auto">
          <a:xfrm>
            <a:off x="5331619" y="6516688"/>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345625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5" name="Image 13" descr="footer-Be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29263"/>
            <a:ext cx="91440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
          <p:cNvGrpSpPr>
            <a:grpSpLocks/>
          </p:cNvGrpSpPr>
          <p:nvPr userDrawn="1"/>
        </p:nvGrpSpPr>
        <p:grpSpPr bwMode="auto">
          <a:xfrm>
            <a:off x="7975600" y="6324600"/>
            <a:ext cx="715963" cy="333375"/>
            <a:chOff x="7527713" y="5505450"/>
            <a:chExt cx="1163308" cy="542169"/>
          </a:xfrm>
        </p:grpSpPr>
        <p:sp>
          <p:nvSpPr>
            <p:cNvPr id="7" name="Freeform 5"/>
            <p:cNvSpPr>
              <a:spLocks/>
            </p:cNvSpPr>
            <p:nvPr/>
          </p:nvSpPr>
          <p:spPr bwMode="gray">
            <a:xfrm>
              <a:off x="7527713" y="5505450"/>
              <a:ext cx="453860" cy="542169"/>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8022755" y="5505450"/>
              <a:ext cx="470417" cy="542169"/>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7"/>
            <p:cNvSpPr>
              <a:spLocks noChangeArrowheads="1"/>
            </p:cNvSpPr>
            <p:nvPr/>
          </p:nvSpPr>
          <p:spPr bwMode="gray">
            <a:xfrm>
              <a:off x="8580106" y="5515777"/>
              <a:ext cx="110915" cy="521515"/>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grpSp>
      <p:sp>
        <p:nvSpPr>
          <p:cNvPr id="10" name="Title Placeholder 1"/>
          <p:cNvSpPr>
            <a:spLocks noGrp="1"/>
          </p:cNvSpPr>
          <p:nvPr>
            <p:ph type="title"/>
          </p:nvPr>
        </p:nvSpPr>
        <p:spPr>
          <a:xfrm>
            <a:off x="447675" y="185739"/>
            <a:ext cx="8239125" cy="920750"/>
          </a:xfrm>
          <a:prstGeom prst="rect">
            <a:avLst/>
          </a:prstGeom>
        </p:spPr>
        <p:txBody>
          <a:bodyPr rtlCol="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2C4F81AE-099F-444F-B7F9-64056ED70A07}" type="slidenum">
              <a:rPr lang="en-US"/>
              <a:pPr>
                <a:defRPr/>
              </a:pPr>
              <a:t>‹#›</a:t>
            </a:fld>
            <a:endParaRPr lang="en-US" dirty="0"/>
          </a:p>
        </p:txBody>
      </p:sp>
      <p:sp>
        <p:nvSpPr>
          <p:cNvPr id="14" name="TextBox 13"/>
          <p:cNvSpPr txBox="1">
            <a:spLocks noChangeArrowheads="1"/>
          </p:cNvSpPr>
          <p:nvPr userDrawn="1"/>
        </p:nvSpPr>
        <p:spPr bwMode="auto">
          <a:xfrm>
            <a:off x="5331619" y="6516688"/>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1100" dirty="0" smtClean="0">
                <a:solidFill>
                  <a:srgbClr val="666666"/>
                </a:solidFill>
              </a:rPr>
              <a:t>© CGI Group Inc. PROPRIETARY</a:t>
            </a:r>
          </a:p>
        </p:txBody>
      </p:sp>
    </p:spTree>
    <p:extLst>
      <p:ext uri="{BB962C8B-B14F-4D97-AF65-F5344CB8AC3E}">
        <p14:creationId xmlns:p14="http://schemas.microsoft.com/office/powerpoint/2010/main" val="5007773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Image 15" descr="section.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286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lt;IGNORE&gt;&#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userDrawn="1"/>
        </p:nvGrpSpPr>
        <p:grpSpPr bwMode="auto">
          <a:xfrm>
            <a:off x="6900863" y="5829300"/>
            <a:ext cx="1893887" cy="855663"/>
            <a:chOff x="1028700" y="1828800"/>
            <a:chExt cx="7083426" cy="3197226"/>
          </a:xfrm>
        </p:grpSpPr>
        <p:sp>
          <p:nvSpPr>
            <p:cNvPr id="7" name="Freeform 5"/>
            <p:cNvSpPr>
              <a:spLocks/>
            </p:cNvSpPr>
            <p:nvPr/>
          </p:nvSpPr>
          <p:spPr bwMode="gray">
            <a:xfrm>
              <a:off x="3371850" y="1828800"/>
              <a:ext cx="1697038" cy="2027238"/>
            </a:xfrm>
            <a:custGeom>
              <a:avLst/>
              <a:gdLst>
                <a:gd name="T0" fmla="*/ 2147483647 w 452"/>
                <a:gd name="T1" fmla="*/ 2147483647 h 539"/>
                <a:gd name="T2" fmla="*/ 2147483647 w 452"/>
                <a:gd name="T3" fmla="*/ 2147483647 h 539"/>
                <a:gd name="T4" fmla="*/ 2147483647 w 452"/>
                <a:gd name="T5" fmla="*/ 2147483647 h 539"/>
                <a:gd name="T6" fmla="*/ 2147483647 w 452"/>
                <a:gd name="T7" fmla="*/ 2147483647 h 539"/>
                <a:gd name="T8" fmla="*/ 2147483647 w 452"/>
                <a:gd name="T9" fmla="*/ 2147483647 h 539"/>
                <a:gd name="T10" fmla="*/ 2147483647 w 452"/>
                <a:gd name="T11" fmla="*/ 2147483647 h 539"/>
                <a:gd name="T12" fmla="*/ 0 w 452"/>
                <a:gd name="T13" fmla="*/ 2147483647 h 539"/>
                <a:gd name="T14" fmla="*/ 2147483647 w 452"/>
                <a:gd name="T15" fmla="*/ 0 h 539"/>
                <a:gd name="T16" fmla="*/ 2147483647 w 452"/>
                <a:gd name="T17" fmla="*/ 2147483647 h 539"/>
                <a:gd name="T18" fmla="*/ 2147483647 w 452"/>
                <a:gd name="T19" fmla="*/ 2147483647 h 539"/>
                <a:gd name="T20" fmla="*/ 2147483647 w 452"/>
                <a:gd name="T21" fmla="*/ 2147483647 h 5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6"/>
            <p:cNvSpPr>
              <a:spLocks/>
            </p:cNvSpPr>
            <p:nvPr/>
          </p:nvSpPr>
          <p:spPr bwMode="gray">
            <a:xfrm>
              <a:off x="5222875" y="1828800"/>
              <a:ext cx="1758950" cy="2027238"/>
            </a:xfrm>
            <a:custGeom>
              <a:avLst/>
              <a:gdLst>
                <a:gd name="T0" fmla="*/ 2147483647 w 468"/>
                <a:gd name="T1" fmla="*/ 2147483647 h 539"/>
                <a:gd name="T2" fmla="*/ 0 w 468"/>
                <a:gd name="T3" fmla="*/ 2147483647 h 539"/>
                <a:gd name="T4" fmla="*/ 2147483647 w 468"/>
                <a:gd name="T5" fmla="*/ 0 h 539"/>
                <a:gd name="T6" fmla="*/ 2147483647 w 468"/>
                <a:gd name="T7" fmla="*/ 2147483647 h 539"/>
                <a:gd name="T8" fmla="*/ 2147483647 w 468"/>
                <a:gd name="T9" fmla="*/ 2147483647 h 539"/>
                <a:gd name="T10" fmla="*/ 2147483647 w 468"/>
                <a:gd name="T11" fmla="*/ 2147483647 h 539"/>
                <a:gd name="T12" fmla="*/ 2147483647 w 468"/>
                <a:gd name="T13" fmla="*/ 2147483647 h 539"/>
                <a:gd name="T14" fmla="*/ 2147483647 w 468"/>
                <a:gd name="T15" fmla="*/ 2147483647 h 539"/>
                <a:gd name="T16" fmla="*/ 2147483647 w 468"/>
                <a:gd name="T17" fmla="*/ 2147483647 h 539"/>
                <a:gd name="T18" fmla="*/ 2147483647 w 468"/>
                <a:gd name="T19" fmla="*/ 2147483647 h 539"/>
                <a:gd name="T20" fmla="*/ 2147483647 w 468"/>
                <a:gd name="T21" fmla="*/ 2147483647 h 539"/>
                <a:gd name="T22" fmla="*/ 2147483647 w 468"/>
                <a:gd name="T23" fmla="*/ 2147483647 h 539"/>
                <a:gd name="T24" fmla="*/ 2147483647 w 468"/>
                <a:gd name="T25" fmla="*/ 2147483647 h 539"/>
                <a:gd name="T26" fmla="*/ 2147483647 w 468"/>
                <a:gd name="T27" fmla="*/ 2147483647 h 539"/>
                <a:gd name="T28" fmla="*/ 2147483647 w 468"/>
                <a:gd name="T29" fmla="*/ 2147483647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Rectangle 8"/>
            <p:cNvSpPr>
              <a:spLocks noChangeArrowheads="1"/>
            </p:cNvSpPr>
            <p:nvPr/>
          </p:nvSpPr>
          <p:spPr bwMode="gray">
            <a:xfrm>
              <a:off x="7304627" y="1870324"/>
              <a:ext cx="415624" cy="1945621"/>
            </a:xfrm>
            <a:prstGeom prst="rect">
              <a:avLst/>
            </a:prstGeom>
            <a:solidFill>
              <a:srgbClr val="E318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dirty="0" smtClean="0"/>
            </a:p>
          </p:txBody>
        </p:sp>
        <p:sp>
          <p:nvSpPr>
            <p:cNvPr id="10" name="Freeform 8"/>
            <p:cNvSpPr>
              <a:spLocks/>
            </p:cNvSpPr>
            <p:nvPr/>
          </p:nvSpPr>
          <p:spPr bwMode="gray">
            <a:xfrm>
              <a:off x="1028700" y="4525963"/>
              <a:ext cx="269875" cy="390525"/>
            </a:xfrm>
            <a:custGeom>
              <a:avLst/>
              <a:gdLst>
                <a:gd name="T0" fmla="*/ 0 w 170"/>
                <a:gd name="T1" fmla="*/ 0 h 246"/>
                <a:gd name="T2" fmla="*/ 2147483647 w 170"/>
                <a:gd name="T3" fmla="*/ 0 h 246"/>
                <a:gd name="T4" fmla="*/ 2147483647 w 170"/>
                <a:gd name="T5" fmla="*/ 2147483647 h 246"/>
                <a:gd name="T6" fmla="*/ 2147483647 w 170"/>
                <a:gd name="T7" fmla="*/ 2147483647 h 246"/>
                <a:gd name="T8" fmla="*/ 2147483647 w 170"/>
                <a:gd name="T9" fmla="*/ 2147483647 h 246"/>
                <a:gd name="T10" fmla="*/ 2147483647 w 170"/>
                <a:gd name="T11" fmla="*/ 2147483647 h 246"/>
                <a:gd name="T12" fmla="*/ 2147483647 w 170"/>
                <a:gd name="T13" fmla="*/ 2147483647 h 246"/>
                <a:gd name="T14" fmla="*/ 2147483647 w 170"/>
                <a:gd name="T15" fmla="*/ 2147483647 h 246"/>
                <a:gd name="T16" fmla="*/ 2147483647 w 170"/>
                <a:gd name="T17" fmla="*/ 2147483647 h 246"/>
                <a:gd name="T18" fmla="*/ 2147483647 w 170"/>
                <a:gd name="T19" fmla="*/ 2147483647 h 246"/>
                <a:gd name="T20" fmla="*/ 2147483647 w 170"/>
                <a:gd name="T21" fmla="*/ 2147483647 h 246"/>
                <a:gd name="T22" fmla="*/ 0 w 170"/>
                <a:gd name="T23" fmla="*/ 2147483647 h 246"/>
                <a:gd name="T24" fmla="*/ 0 w 170"/>
                <a:gd name="T25" fmla="*/ 0 h 2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 name="Freeform 9"/>
            <p:cNvSpPr>
              <a:spLocks/>
            </p:cNvSpPr>
            <p:nvPr/>
          </p:nvSpPr>
          <p:spPr bwMode="gray">
            <a:xfrm>
              <a:off x="1322388" y="4635500"/>
              <a:ext cx="269875" cy="280988"/>
            </a:xfrm>
            <a:custGeom>
              <a:avLst/>
              <a:gdLst>
                <a:gd name="T0" fmla="*/ 2147483647 w 170"/>
                <a:gd name="T1" fmla="*/ 2147483647 h 177"/>
                <a:gd name="T2" fmla="*/ 2147483647 w 170"/>
                <a:gd name="T3" fmla="*/ 0 h 177"/>
                <a:gd name="T4" fmla="*/ 2147483647 w 170"/>
                <a:gd name="T5" fmla="*/ 0 h 177"/>
                <a:gd name="T6" fmla="*/ 2147483647 w 170"/>
                <a:gd name="T7" fmla="*/ 2147483647 h 177"/>
                <a:gd name="T8" fmla="*/ 2147483647 w 170"/>
                <a:gd name="T9" fmla="*/ 0 h 177"/>
                <a:gd name="T10" fmla="*/ 2147483647 w 170"/>
                <a:gd name="T11" fmla="*/ 0 h 177"/>
                <a:gd name="T12" fmla="*/ 2147483647 w 170"/>
                <a:gd name="T13" fmla="*/ 2147483647 h 177"/>
                <a:gd name="T14" fmla="*/ 2147483647 w 170"/>
                <a:gd name="T15" fmla="*/ 2147483647 h 177"/>
                <a:gd name="T16" fmla="*/ 2147483647 w 170"/>
                <a:gd name="T17" fmla="*/ 2147483647 h 177"/>
                <a:gd name="T18" fmla="*/ 2147483647 w 170"/>
                <a:gd name="T19" fmla="*/ 2147483647 h 177"/>
                <a:gd name="T20" fmla="*/ 2147483647 w 170"/>
                <a:gd name="T21" fmla="*/ 2147483647 h 177"/>
                <a:gd name="T22" fmla="*/ 0 w 170"/>
                <a:gd name="T23" fmla="*/ 2147483647 h 177"/>
                <a:gd name="T24" fmla="*/ 2147483647 w 170"/>
                <a:gd name="T25" fmla="*/ 2147483647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10"/>
            <p:cNvSpPr>
              <a:spLocks noEditPoints="1"/>
            </p:cNvSpPr>
            <p:nvPr/>
          </p:nvSpPr>
          <p:spPr bwMode="gray">
            <a:xfrm>
              <a:off x="1633538" y="4627563"/>
              <a:ext cx="266700" cy="398463"/>
            </a:xfrm>
            <a:custGeom>
              <a:avLst/>
              <a:gdLst>
                <a:gd name="T0" fmla="*/ 0 w 71"/>
                <a:gd name="T1" fmla="*/ 2147483647 h 106"/>
                <a:gd name="T2" fmla="*/ 2147483647 w 71"/>
                <a:gd name="T3" fmla="*/ 2147483647 h 106"/>
                <a:gd name="T4" fmla="*/ 2147483647 w 71"/>
                <a:gd name="T5" fmla="*/ 2147483647 h 106"/>
                <a:gd name="T6" fmla="*/ 2147483647 w 71"/>
                <a:gd name="T7" fmla="*/ 2147483647 h 106"/>
                <a:gd name="T8" fmla="*/ 2147483647 w 71"/>
                <a:gd name="T9" fmla="*/ 2147483647 h 106"/>
                <a:gd name="T10" fmla="*/ 2147483647 w 71"/>
                <a:gd name="T11" fmla="*/ 0 h 106"/>
                <a:gd name="T12" fmla="*/ 2147483647 w 71"/>
                <a:gd name="T13" fmla="*/ 2147483647 h 106"/>
                <a:gd name="T14" fmla="*/ 2147483647 w 71"/>
                <a:gd name="T15" fmla="*/ 2147483647 h 106"/>
                <a:gd name="T16" fmla="*/ 2147483647 w 71"/>
                <a:gd name="T17" fmla="*/ 2147483647 h 106"/>
                <a:gd name="T18" fmla="*/ 2147483647 w 71"/>
                <a:gd name="T19" fmla="*/ 2147483647 h 106"/>
                <a:gd name="T20" fmla="*/ 2147483647 w 71"/>
                <a:gd name="T21" fmla="*/ 2147483647 h 106"/>
                <a:gd name="T22" fmla="*/ 2147483647 w 71"/>
                <a:gd name="T23" fmla="*/ 2147483647 h 106"/>
                <a:gd name="T24" fmla="*/ 2147483647 w 71"/>
                <a:gd name="T25" fmla="*/ 2147483647 h 106"/>
                <a:gd name="T26" fmla="*/ 2147483647 w 71"/>
                <a:gd name="T27" fmla="*/ 2147483647 h 106"/>
                <a:gd name="T28" fmla="*/ 2147483647 w 71"/>
                <a:gd name="T29" fmla="*/ 2147483647 h 106"/>
                <a:gd name="T30" fmla="*/ 2147483647 w 71"/>
                <a:gd name="T31" fmla="*/ 2147483647 h 106"/>
                <a:gd name="T32" fmla="*/ 2147483647 w 71"/>
                <a:gd name="T33" fmla="*/ 2147483647 h 106"/>
                <a:gd name="T34" fmla="*/ 2147483647 w 71"/>
                <a:gd name="T35" fmla="*/ 2147483647 h 106"/>
                <a:gd name="T36" fmla="*/ 2147483647 w 71"/>
                <a:gd name="T37" fmla="*/ 2147483647 h 106"/>
                <a:gd name="T38" fmla="*/ 2147483647 w 71"/>
                <a:gd name="T39" fmla="*/ 2147483647 h 106"/>
                <a:gd name="T40" fmla="*/ 0 w 71"/>
                <a:gd name="T41" fmla="*/ 2147483647 h 106"/>
                <a:gd name="T42" fmla="*/ 0 w 71"/>
                <a:gd name="T43" fmla="*/ 2147483647 h 106"/>
                <a:gd name="T44" fmla="*/ 2147483647 w 71"/>
                <a:gd name="T45" fmla="*/ 2147483647 h 106"/>
                <a:gd name="T46" fmla="*/ 2147483647 w 71"/>
                <a:gd name="T47" fmla="*/ 2147483647 h 106"/>
                <a:gd name="T48" fmla="*/ 2147483647 w 71"/>
                <a:gd name="T49" fmla="*/ 2147483647 h 106"/>
                <a:gd name="T50" fmla="*/ 2147483647 w 71"/>
                <a:gd name="T51" fmla="*/ 2147483647 h 106"/>
                <a:gd name="T52" fmla="*/ 2147483647 w 71"/>
                <a:gd name="T53" fmla="*/ 2147483647 h 106"/>
                <a:gd name="T54" fmla="*/ 2147483647 w 71"/>
                <a:gd name="T55" fmla="*/ 2147483647 h 106"/>
                <a:gd name="T56" fmla="*/ 2147483647 w 71"/>
                <a:gd name="T57" fmla="*/ 2147483647 h 106"/>
                <a:gd name="T58" fmla="*/ 2147483647 w 71"/>
                <a:gd name="T59" fmla="*/ 2147483647 h 106"/>
                <a:gd name="T60" fmla="*/ 2147483647 w 71"/>
                <a:gd name="T61" fmla="*/ 2147483647 h 106"/>
                <a:gd name="T62" fmla="*/ 2147483647 w 71"/>
                <a:gd name="T63" fmla="*/ 2147483647 h 106"/>
                <a:gd name="T64" fmla="*/ 2147483647 w 71"/>
                <a:gd name="T65" fmla="*/ 2147483647 h 106"/>
                <a:gd name="T66" fmla="*/ 2147483647 w 71"/>
                <a:gd name="T67" fmla="*/ 2147483647 h 106"/>
                <a:gd name="T68" fmla="*/ 2147483647 w 71"/>
                <a:gd name="T69" fmla="*/ 2147483647 h 106"/>
                <a:gd name="T70" fmla="*/ 2147483647 w 71"/>
                <a:gd name="T71" fmla="*/ 2147483647 h 106"/>
                <a:gd name="T72" fmla="*/ 2147483647 w 71"/>
                <a:gd name="T73" fmla="*/ 2147483647 h 106"/>
                <a:gd name="T74" fmla="*/ 2147483647 w 71"/>
                <a:gd name="T75" fmla="*/ 2147483647 h 106"/>
                <a:gd name="T76" fmla="*/ 2147483647 w 71"/>
                <a:gd name="T77" fmla="*/ 2147483647 h 10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Freeform 11"/>
            <p:cNvSpPr>
              <a:spLocks noEditPoints="1"/>
            </p:cNvSpPr>
            <p:nvPr/>
          </p:nvSpPr>
          <p:spPr bwMode="gray">
            <a:xfrm>
              <a:off x="1938338" y="4627563"/>
              <a:ext cx="258763" cy="293688"/>
            </a:xfrm>
            <a:custGeom>
              <a:avLst/>
              <a:gdLst>
                <a:gd name="T0" fmla="*/ 2147483647 w 69"/>
                <a:gd name="T1" fmla="*/ 2147483647 h 78"/>
                <a:gd name="T2" fmla="*/ 2147483647 w 69"/>
                <a:gd name="T3" fmla="*/ 2147483647 h 78"/>
                <a:gd name="T4" fmla="*/ 2147483647 w 69"/>
                <a:gd name="T5" fmla="*/ 2147483647 h 78"/>
                <a:gd name="T6" fmla="*/ 2147483647 w 69"/>
                <a:gd name="T7" fmla="*/ 2147483647 h 78"/>
                <a:gd name="T8" fmla="*/ 2147483647 w 69"/>
                <a:gd name="T9" fmla="*/ 2147483647 h 78"/>
                <a:gd name="T10" fmla="*/ 2147483647 w 69"/>
                <a:gd name="T11" fmla="*/ 2147483647 h 78"/>
                <a:gd name="T12" fmla="*/ 0 w 69"/>
                <a:gd name="T13" fmla="*/ 2147483647 h 78"/>
                <a:gd name="T14" fmla="*/ 2147483647 w 69"/>
                <a:gd name="T15" fmla="*/ 2147483647 h 78"/>
                <a:gd name="T16" fmla="*/ 2147483647 w 69"/>
                <a:gd name="T17" fmla="*/ 2147483647 h 78"/>
                <a:gd name="T18" fmla="*/ 2147483647 w 69"/>
                <a:gd name="T19" fmla="*/ 2147483647 h 78"/>
                <a:gd name="T20" fmla="*/ 2147483647 w 69"/>
                <a:gd name="T21" fmla="*/ 0 h 78"/>
                <a:gd name="T22" fmla="*/ 2147483647 w 69"/>
                <a:gd name="T23" fmla="*/ 2147483647 h 78"/>
                <a:gd name="T24" fmla="*/ 2147483647 w 69"/>
                <a:gd name="T25" fmla="*/ 2147483647 h 78"/>
                <a:gd name="T26" fmla="*/ 2147483647 w 69"/>
                <a:gd name="T27" fmla="*/ 2147483647 h 78"/>
                <a:gd name="T28" fmla="*/ 2147483647 w 69"/>
                <a:gd name="T29" fmla="*/ 2147483647 h 78"/>
                <a:gd name="T30" fmla="*/ 2147483647 w 69"/>
                <a:gd name="T31" fmla="*/ 2147483647 h 78"/>
                <a:gd name="T32" fmla="*/ 2147483647 w 69"/>
                <a:gd name="T33" fmla="*/ 2147483647 h 78"/>
                <a:gd name="T34" fmla="*/ 2147483647 w 69"/>
                <a:gd name="T35" fmla="*/ 2147483647 h 78"/>
                <a:gd name="T36" fmla="*/ 2147483647 w 69"/>
                <a:gd name="T37" fmla="*/ 2147483647 h 78"/>
                <a:gd name="T38" fmla="*/ 2147483647 w 69"/>
                <a:gd name="T39" fmla="*/ 2147483647 h 78"/>
                <a:gd name="T40" fmla="*/ 2147483647 w 69"/>
                <a:gd name="T41" fmla="*/ 2147483647 h 78"/>
                <a:gd name="T42" fmla="*/ 2147483647 w 69"/>
                <a:gd name="T43" fmla="*/ 2147483647 h 78"/>
                <a:gd name="T44" fmla="*/ 2147483647 w 69"/>
                <a:gd name="T45" fmla="*/ 2147483647 h 78"/>
                <a:gd name="T46" fmla="*/ 2147483647 w 69"/>
                <a:gd name="T47" fmla="*/ 2147483647 h 78"/>
                <a:gd name="T48" fmla="*/ 2147483647 w 69"/>
                <a:gd name="T49" fmla="*/ 2147483647 h 78"/>
                <a:gd name="T50" fmla="*/ 2147483647 w 69"/>
                <a:gd name="T51" fmla="*/ 2147483647 h 78"/>
                <a:gd name="T52" fmla="*/ 2147483647 w 69"/>
                <a:gd name="T53" fmla="*/ 2147483647 h 78"/>
                <a:gd name="T54" fmla="*/ 2147483647 w 69"/>
                <a:gd name="T55" fmla="*/ 2147483647 h 78"/>
                <a:gd name="T56" fmla="*/ 2147483647 w 69"/>
                <a:gd name="T57" fmla="*/ 2147483647 h 78"/>
                <a:gd name="T58" fmla="*/ 2147483647 w 69"/>
                <a:gd name="T59" fmla="*/ 2147483647 h 78"/>
                <a:gd name="T60" fmla="*/ 2147483647 w 69"/>
                <a:gd name="T61" fmla="*/ 2147483647 h 78"/>
                <a:gd name="T62" fmla="*/ 2147483647 w 69"/>
                <a:gd name="T63" fmla="*/ 2147483647 h 78"/>
                <a:gd name="T64" fmla="*/ 2147483647 w 69"/>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Freeform 12"/>
            <p:cNvSpPr>
              <a:spLocks/>
            </p:cNvSpPr>
            <p:nvPr/>
          </p:nvSpPr>
          <p:spPr bwMode="gray">
            <a:xfrm>
              <a:off x="2241550" y="4627563"/>
              <a:ext cx="150813" cy="288925"/>
            </a:xfrm>
            <a:custGeom>
              <a:avLst/>
              <a:gdLst>
                <a:gd name="T0" fmla="*/ 0 w 40"/>
                <a:gd name="T1" fmla="*/ 2147483647 h 77"/>
                <a:gd name="T2" fmla="*/ 2147483647 w 40"/>
                <a:gd name="T3" fmla="*/ 2147483647 h 77"/>
                <a:gd name="T4" fmla="*/ 2147483647 w 40"/>
                <a:gd name="T5" fmla="*/ 2147483647 h 77"/>
                <a:gd name="T6" fmla="*/ 2147483647 w 40"/>
                <a:gd name="T7" fmla="*/ 2147483647 h 77"/>
                <a:gd name="T8" fmla="*/ 2147483647 w 40"/>
                <a:gd name="T9" fmla="*/ 2147483647 h 77"/>
                <a:gd name="T10" fmla="*/ 2147483647 w 40"/>
                <a:gd name="T11" fmla="*/ 0 h 77"/>
                <a:gd name="T12" fmla="*/ 2147483647 w 40"/>
                <a:gd name="T13" fmla="*/ 2147483647 h 77"/>
                <a:gd name="T14" fmla="*/ 2147483647 w 40"/>
                <a:gd name="T15" fmla="*/ 2147483647 h 77"/>
                <a:gd name="T16" fmla="*/ 2147483647 w 40"/>
                <a:gd name="T17" fmla="*/ 2147483647 h 77"/>
                <a:gd name="T18" fmla="*/ 2147483647 w 40"/>
                <a:gd name="T19" fmla="*/ 2147483647 h 77"/>
                <a:gd name="T20" fmla="*/ 2147483647 w 40"/>
                <a:gd name="T21" fmla="*/ 2147483647 h 77"/>
                <a:gd name="T22" fmla="*/ 2147483647 w 40"/>
                <a:gd name="T23" fmla="*/ 2147483647 h 77"/>
                <a:gd name="T24" fmla="*/ 0 w 40"/>
                <a:gd name="T25" fmla="*/ 2147483647 h 77"/>
                <a:gd name="T26" fmla="*/ 0 w 40"/>
                <a:gd name="T27" fmla="*/ 2147483647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 name="Freeform 13"/>
            <p:cNvSpPr>
              <a:spLocks noEditPoints="1"/>
            </p:cNvSpPr>
            <p:nvPr/>
          </p:nvSpPr>
          <p:spPr bwMode="gray">
            <a:xfrm>
              <a:off x="2425700" y="4525963"/>
              <a:ext cx="44450" cy="390525"/>
            </a:xfrm>
            <a:custGeom>
              <a:avLst/>
              <a:gdLst>
                <a:gd name="T0" fmla="*/ 2147483647 w 28"/>
                <a:gd name="T1" fmla="*/ 2147483647 h 246"/>
                <a:gd name="T2" fmla="*/ 0 w 28"/>
                <a:gd name="T3" fmla="*/ 2147483647 h 246"/>
                <a:gd name="T4" fmla="*/ 0 w 28"/>
                <a:gd name="T5" fmla="*/ 0 h 246"/>
                <a:gd name="T6" fmla="*/ 2147483647 w 28"/>
                <a:gd name="T7" fmla="*/ 0 h 246"/>
                <a:gd name="T8" fmla="*/ 2147483647 w 28"/>
                <a:gd name="T9" fmla="*/ 2147483647 h 246"/>
                <a:gd name="T10" fmla="*/ 0 w 28"/>
                <a:gd name="T11" fmla="*/ 2147483647 h 246"/>
                <a:gd name="T12" fmla="*/ 2147483647 w 28"/>
                <a:gd name="T13" fmla="*/ 2147483647 h 246"/>
                <a:gd name="T14" fmla="*/ 2147483647 w 28"/>
                <a:gd name="T15" fmla="*/ 2147483647 h 246"/>
                <a:gd name="T16" fmla="*/ 0 w 28"/>
                <a:gd name="T17" fmla="*/ 2147483647 h 246"/>
                <a:gd name="T18" fmla="*/ 0 w 28"/>
                <a:gd name="T19" fmla="*/ 2147483647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 name="Freeform 14"/>
            <p:cNvSpPr>
              <a:spLocks noEditPoints="1"/>
            </p:cNvSpPr>
            <p:nvPr/>
          </p:nvSpPr>
          <p:spPr bwMode="gray">
            <a:xfrm>
              <a:off x="2527300" y="4627563"/>
              <a:ext cx="258763" cy="293688"/>
            </a:xfrm>
            <a:custGeom>
              <a:avLst/>
              <a:gdLst>
                <a:gd name="T0" fmla="*/ 2147483647 w 69"/>
                <a:gd name="T1" fmla="*/ 2147483647 h 78"/>
                <a:gd name="T2" fmla="*/ 2147483647 w 69"/>
                <a:gd name="T3" fmla="*/ 2147483647 h 78"/>
                <a:gd name="T4" fmla="*/ 2147483647 w 69"/>
                <a:gd name="T5" fmla="*/ 2147483647 h 78"/>
                <a:gd name="T6" fmla="*/ 2147483647 w 69"/>
                <a:gd name="T7" fmla="*/ 2147483647 h 78"/>
                <a:gd name="T8" fmla="*/ 2147483647 w 69"/>
                <a:gd name="T9" fmla="*/ 2147483647 h 78"/>
                <a:gd name="T10" fmla="*/ 2147483647 w 69"/>
                <a:gd name="T11" fmla="*/ 2147483647 h 78"/>
                <a:gd name="T12" fmla="*/ 0 w 69"/>
                <a:gd name="T13" fmla="*/ 2147483647 h 78"/>
                <a:gd name="T14" fmla="*/ 2147483647 w 69"/>
                <a:gd name="T15" fmla="*/ 2147483647 h 78"/>
                <a:gd name="T16" fmla="*/ 2147483647 w 69"/>
                <a:gd name="T17" fmla="*/ 2147483647 h 78"/>
                <a:gd name="T18" fmla="*/ 2147483647 w 69"/>
                <a:gd name="T19" fmla="*/ 2147483647 h 78"/>
                <a:gd name="T20" fmla="*/ 2147483647 w 69"/>
                <a:gd name="T21" fmla="*/ 0 h 78"/>
                <a:gd name="T22" fmla="*/ 2147483647 w 69"/>
                <a:gd name="T23" fmla="*/ 2147483647 h 78"/>
                <a:gd name="T24" fmla="*/ 2147483647 w 69"/>
                <a:gd name="T25" fmla="*/ 2147483647 h 78"/>
                <a:gd name="T26" fmla="*/ 2147483647 w 69"/>
                <a:gd name="T27" fmla="*/ 2147483647 h 78"/>
                <a:gd name="T28" fmla="*/ 2147483647 w 69"/>
                <a:gd name="T29" fmla="*/ 2147483647 h 78"/>
                <a:gd name="T30" fmla="*/ 2147483647 w 69"/>
                <a:gd name="T31" fmla="*/ 2147483647 h 78"/>
                <a:gd name="T32" fmla="*/ 2147483647 w 69"/>
                <a:gd name="T33" fmla="*/ 2147483647 h 78"/>
                <a:gd name="T34" fmla="*/ 2147483647 w 69"/>
                <a:gd name="T35" fmla="*/ 2147483647 h 78"/>
                <a:gd name="T36" fmla="*/ 2147483647 w 69"/>
                <a:gd name="T37" fmla="*/ 2147483647 h 78"/>
                <a:gd name="T38" fmla="*/ 2147483647 w 69"/>
                <a:gd name="T39" fmla="*/ 2147483647 h 78"/>
                <a:gd name="T40" fmla="*/ 2147483647 w 69"/>
                <a:gd name="T41" fmla="*/ 2147483647 h 78"/>
                <a:gd name="T42" fmla="*/ 2147483647 w 69"/>
                <a:gd name="T43" fmla="*/ 2147483647 h 78"/>
                <a:gd name="T44" fmla="*/ 2147483647 w 69"/>
                <a:gd name="T45" fmla="*/ 2147483647 h 78"/>
                <a:gd name="T46" fmla="*/ 2147483647 w 69"/>
                <a:gd name="T47" fmla="*/ 2147483647 h 78"/>
                <a:gd name="T48" fmla="*/ 2147483647 w 69"/>
                <a:gd name="T49" fmla="*/ 2147483647 h 78"/>
                <a:gd name="T50" fmla="*/ 2147483647 w 69"/>
                <a:gd name="T51" fmla="*/ 2147483647 h 78"/>
                <a:gd name="T52" fmla="*/ 2147483647 w 69"/>
                <a:gd name="T53" fmla="*/ 2147483647 h 78"/>
                <a:gd name="T54" fmla="*/ 2147483647 w 69"/>
                <a:gd name="T55" fmla="*/ 2147483647 h 78"/>
                <a:gd name="T56" fmla="*/ 2147483647 w 69"/>
                <a:gd name="T57" fmla="*/ 2147483647 h 78"/>
                <a:gd name="T58" fmla="*/ 2147483647 w 69"/>
                <a:gd name="T59" fmla="*/ 2147483647 h 78"/>
                <a:gd name="T60" fmla="*/ 2147483647 w 69"/>
                <a:gd name="T61" fmla="*/ 2147483647 h 78"/>
                <a:gd name="T62" fmla="*/ 2147483647 w 69"/>
                <a:gd name="T63" fmla="*/ 2147483647 h 78"/>
                <a:gd name="T64" fmla="*/ 2147483647 w 69"/>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 name="Freeform 15"/>
            <p:cNvSpPr>
              <a:spLocks/>
            </p:cNvSpPr>
            <p:nvPr/>
          </p:nvSpPr>
          <p:spPr bwMode="gray">
            <a:xfrm>
              <a:off x="2832100" y="4627563"/>
              <a:ext cx="236538" cy="288925"/>
            </a:xfrm>
            <a:custGeom>
              <a:avLst/>
              <a:gdLst>
                <a:gd name="T0" fmla="*/ 0 w 63"/>
                <a:gd name="T1" fmla="*/ 2147483647 h 77"/>
                <a:gd name="T2" fmla="*/ 2147483647 w 63"/>
                <a:gd name="T3" fmla="*/ 2147483647 h 77"/>
                <a:gd name="T4" fmla="*/ 2147483647 w 63"/>
                <a:gd name="T5" fmla="*/ 2147483647 h 77"/>
                <a:gd name="T6" fmla="*/ 2147483647 w 63"/>
                <a:gd name="T7" fmla="*/ 2147483647 h 77"/>
                <a:gd name="T8" fmla="*/ 2147483647 w 63"/>
                <a:gd name="T9" fmla="*/ 2147483647 h 77"/>
                <a:gd name="T10" fmla="*/ 2147483647 w 63"/>
                <a:gd name="T11" fmla="*/ 0 h 77"/>
                <a:gd name="T12" fmla="*/ 2147483647 w 63"/>
                <a:gd name="T13" fmla="*/ 2147483647 h 77"/>
                <a:gd name="T14" fmla="*/ 2147483647 w 63"/>
                <a:gd name="T15" fmla="*/ 2147483647 h 77"/>
                <a:gd name="T16" fmla="*/ 2147483647 w 63"/>
                <a:gd name="T17" fmla="*/ 2147483647 h 77"/>
                <a:gd name="T18" fmla="*/ 2147483647 w 63"/>
                <a:gd name="T19" fmla="*/ 2147483647 h 77"/>
                <a:gd name="T20" fmla="*/ 2147483647 w 63"/>
                <a:gd name="T21" fmla="*/ 2147483647 h 77"/>
                <a:gd name="T22" fmla="*/ 2147483647 w 63"/>
                <a:gd name="T23" fmla="*/ 2147483647 h 77"/>
                <a:gd name="T24" fmla="*/ 2147483647 w 63"/>
                <a:gd name="T25" fmla="*/ 2147483647 h 77"/>
                <a:gd name="T26" fmla="*/ 2147483647 w 63"/>
                <a:gd name="T27" fmla="*/ 2147483647 h 77"/>
                <a:gd name="T28" fmla="*/ 2147483647 w 63"/>
                <a:gd name="T29" fmla="*/ 2147483647 h 77"/>
                <a:gd name="T30" fmla="*/ 2147483647 w 63"/>
                <a:gd name="T31" fmla="*/ 2147483647 h 77"/>
                <a:gd name="T32" fmla="*/ 2147483647 w 63"/>
                <a:gd name="T33" fmla="*/ 2147483647 h 77"/>
                <a:gd name="T34" fmla="*/ 2147483647 w 63"/>
                <a:gd name="T35" fmla="*/ 2147483647 h 77"/>
                <a:gd name="T36" fmla="*/ 2147483647 w 63"/>
                <a:gd name="T37" fmla="*/ 2147483647 h 77"/>
                <a:gd name="T38" fmla="*/ 2147483647 w 63"/>
                <a:gd name="T39" fmla="*/ 2147483647 h 77"/>
                <a:gd name="T40" fmla="*/ 0 w 63"/>
                <a:gd name="T41" fmla="*/ 2147483647 h 77"/>
                <a:gd name="T42" fmla="*/ 0 w 63"/>
                <a:gd name="T43" fmla="*/ 2147483647 h 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 name="Freeform 16"/>
            <p:cNvSpPr>
              <a:spLocks/>
            </p:cNvSpPr>
            <p:nvPr/>
          </p:nvSpPr>
          <p:spPr bwMode="gray">
            <a:xfrm>
              <a:off x="3121025" y="4627563"/>
              <a:ext cx="255588" cy="293688"/>
            </a:xfrm>
            <a:custGeom>
              <a:avLst/>
              <a:gdLst>
                <a:gd name="T0" fmla="*/ 2147483647 w 68"/>
                <a:gd name="T1" fmla="*/ 2147483647 h 78"/>
                <a:gd name="T2" fmla="*/ 2147483647 w 68"/>
                <a:gd name="T3" fmla="*/ 2147483647 h 78"/>
                <a:gd name="T4" fmla="*/ 2147483647 w 68"/>
                <a:gd name="T5" fmla="*/ 2147483647 h 78"/>
                <a:gd name="T6" fmla="*/ 2147483647 w 68"/>
                <a:gd name="T7" fmla="*/ 2147483647 h 78"/>
                <a:gd name="T8" fmla="*/ 2147483647 w 68"/>
                <a:gd name="T9" fmla="*/ 2147483647 h 78"/>
                <a:gd name="T10" fmla="*/ 2147483647 w 68"/>
                <a:gd name="T11" fmla="*/ 2147483647 h 78"/>
                <a:gd name="T12" fmla="*/ 2147483647 w 68"/>
                <a:gd name="T13" fmla="*/ 2147483647 h 78"/>
                <a:gd name="T14" fmla="*/ 2147483647 w 68"/>
                <a:gd name="T15" fmla="*/ 2147483647 h 78"/>
                <a:gd name="T16" fmla="*/ 2147483647 w 68"/>
                <a:gd name="T17" fmla="*/ 2147483647 h 78"/>
                <a:gd name="T18" fmla="*/ 2147483647 w 68"/>
                <a:gd name="T19" fmla="*/ 2147483647 h 78"/>
                <a:gd name="T20" fmla="*/ 2147483647 w 68"/>
                <a:gd name="T21" fmla="*/ 2147483647 h 78"/>
                <a:gd name="T22" fmla="*/ 2147483647 w 68"/>
                <a:gd name="T23" fmla="*/ 2147483647 h 78"/>
                <a:gd name="T24" fmla="*/ 2147483647 w 68"/>
                <a:gd name="T25" fmla="*/ 2147483647 h 78"/>
                <a:gd name="T26" fmla="*/ 2147483647 w 68"/>
                <a:gd name="T27" fmla="*/ 2147483647 h 78"/>
                <a:gd name="T28" fmla="*/ 2147483647 w 68"/>
                <a:gd name="T29" fmla="*/ 2147483647 h 78"/>
                <a:gd name="T30" fmla="*/ 2147483647 w 68"/>
                <a:gd name="T31" fmla="*/ 2147483647 h 78"/>
                <a:gd name="T32" fmla="*/ 2147483647 w 68"/>
                <a:gd name="T33" fmla="*/ 2147483647 h 78"/>
                <a:gd name="T34" fmla="*/ 2147483647 w 68"/>
                <a:gd name="T35" fmla="*/ 2147483647 h 78"/>
                <a:gd name="T36" fmla="*/ 2147483647 w 68"/>
                <a:gd name="T37" fmla="*/ 2147483647 h 78"/>
                <a:gd name="T38" fmla="*/ 0 w 68"/>
                <a:gd name="T39" fmla="*/ 2147483647 h 78"/>
                <a:gd name="T40" fmla="*/ 2147483647 w 68"/>
                <a:gd name="T41" fmla="*/ 2147483647 h 78"/>
                <a:gd name="T42" fmla="*/ 2147483647 w 68"/>
                <a:gd name="T43" fmla="*/ 2147483647 h 78"/>
                <a:gd name="T44" fmla="*/ 2147483647 w 68"/>
                <a:gd name="T45" fmla="*/ 2147483647 h 78"/>
                <a:gd name="T46" fmla="*/ 2147483647 w 68"/>
                <a:gd name="T47" fmla="*/ 0 h 78"/>
                <a:gd name="T48" fmla="*/ 2147483647 w 68"/>
                <a:gd name="T49" fmla="*/ 2147483647 h 78"/>
                <a:gd name="T50" fmla="*/ 2147483647 w 68"/>
                <a:gd name="T51" fmla="*/ 2147483647 h 78"/>
                <a:gd name="T52" fmla="*/ 2147483647 w 68"/>
                <a:gd name="T53" fmla="*/ 2147483647 h 78"/>
                <a:gd name="T54" fmla="*/ 2147483647 w 68"/>
                <a:gd name="T55" fmla="*/ 2147483647 h 78"/>
                <a:gd name="T56" fmla="*/ 2147483647 w 68"/>
                <a:gd name="T57" fmla="*/ 2147483647 h 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 name="Freeform 17"/>
            <p:cNvSpPr>
              <a:spLocks noEditPoints="1"/>
            </p:cNvSpPr>
            <p:nvPr/>
          </p:nvSpPr>
          <p:spPr bwMode="gray">
            <a:xfrm>
              <a:off x="3409950" y="4627563"/>
              <a:ext cx="261938" cy="293688"/>
            </a:xfrm>
            <a:custGeom>
              <a:avLst/>
              <a:gdLst>
                <a:gd name="T0" fmla="*/ 2147483647 w 70"/>
                <a:gd name="T1" fmla="*/ 2147483647 h 78"/>
                <a:gd name="T2" fmla="*/ 2147483647 w 70"/>
                <a:gd name="T3" fmla="*/ 2147483647 h 78"/>
                <a:gd name="T4" fmla="*/ 2147483647 w 70"/>
                <a:gd name="T5" fmla="*/ 2147483647 h 78"/>
                <a:gd name="T6" fmla="*/ 2147483647 w 70"/>
                <a:gd name="T7" fmla="*/ 2147483647 h 78"/>
                <a:gd name="T8" fmla="*/ 2147483647 w 70"/>
                <a:gd name="T9" fmla="*/ 2147483647 h 78"/>
                <a:gd name="T10" fmla="*/ 2147483647 w 70"/>
                <a:gd name="T11" fmla="*/ 2147483647 h 78"/>
                <a:gd name="T12" fmla="*/ 0 w 70"/>
                <a:gd name="T13" fmla="*/ 2147483647 h 78"/>
                <a:gd name="T14" fmla="*/ 2147483647 w 70"/>
                <a:gd name="T15" fmla="*/ 2147483647 h 78"/>
                <a:gd name="T16" fmla="*/ 2147483647 w 70"/>
                <a:gd name="T17" fmla="*/ 2147483647 h 78"/>
                <a:gd name="T18" fmla="*/ 2147483647 w 70"/>
                <a:gd name="T19" fmla="*/ 2147483647 h 78"/>
                <a:gd name="T20" fmla="*/ 2147483647 w 70"/>
                <a:gd name="T21" fmla="*/ 0 h 78"/>
                <a:gd name="T22" fmla="*/ 2147483647 w 70"/>
                <a:gd name="T23" fmla="*/ 2147483647 h 78"/>
                <a:gd name="T24" fmla="*/ 2147483647 w 70"/>
                <a:gd name="T25" fmla="*/ 2147483647 h 78"/>
                <a:gd name="T26" fmla="*/ 2147483647 w 70"/>
                <a:gd name="T27" fmla="*/ 2147483647 h 78"/>
                <a:gd name="T28" fmla="*/ 2147483647 w 70"/>
                <a:gd name="T29" fmla="*/ 2147483647 h 78"/>
                <a:gd name="T30" fmla="*/ 2147483647 w 70"/>
                <a:gd name="T31" fmla="*/ 2147483647 h 78"/>
                <a:gd name="T32" fmla="*/ 2147483647 w 70"/>
                <a:gd name="T33" fmla="*/ 2147483647 h 78"/>
                <a:gd name="T34" fmla="*/ 2147483647 w 70"/>
                <a:gd name="T35" fmla="*/ 2147483647 h 78"/>
                <a:gd name="T36" fmla="*/ 2147483647 w 70"/>
                <a:gd name="T37" fmla="*/ 2147483647 h 78"/>
                <a:gd name="T38" fmla="*/ 2147483647 w 70"/>
                <a:gd name="T39" fmla="*/ 2147483647 h 78"/>
                <a:gd name="T40" fmla="*/ 2147483647 w 70"/>
                <a:gd name="T41" fmla="*/ 2147483647 h 78"/>
                <a:gd name="T42" fmla="*/ 2147483647 w 70"/>
                <a:gd name="T43" fmla="*/ 2147483647 h 78"/>
                <a:gd name="T44" fmla="*/ 2147483647 w 70"/>
                <a:gd name="T45" fmla="*/ 2147483647 h 78"/>
                <a:gd name="T46" fmla="*/ 2147483647 w 70"/>
                <a:gd name="T47" fmla="*/ 2147483647 h 78"/>
                <a:gd name="T48" fmla="*/ 2147483647 w 70"/>
                <a:gd name="T49" fmla="*/ 2147483647 h 78"/>
                <a:gd name="T50" fmla="*/ 2147483647 w 70"/>
                <a:gd name="T51" fmla="*/ 2147483647 h 78"/>
                <a:gd name="T52" fmla="*/ 2147483647 w 70"/>
                <a:gd name="T53" fmla="*/ 2147483647 h 78"/>
                <a:gd name="T54" fmla="*/ 2147483647 w 70"/>
                <a:gd name="T55" fmla="*/ 2147483647 h 78"/>
                <a:gd name="T56" fmla="*/ 2147483647 w 70"/>
                <a:gd name="T57" fmla="*/ 2147483647 h 78"/>
                <a:gd name="T58" fmla="*/ 2147483647 w 70"/>
                <a:gd name="T59" fmla="*/ 2147483647 h 78"/>
                <a:gd name="T60" fmla="*/ 2147483647 w 70"/>
                <a:gd name="T61" fmla="*/ 2147483647 h 78"/>
                <a:gd name="T62" fmla="*/ 2147483647 w 70"/>
                <a:gd name="T63" fmla="*/ 2147483647 h 78"/>
                <a:gd name="T64" fmla="*/ 2147483647 w 70"/>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 name="Freeform 18"/>
            <p:cNvSpPr>
              <a:spLocks/>
            </p:cNvSpPr>
            <p:nvPr/>
          </p:nvSpPr>
          <p:spPr bwMode="gray">
            <a:xfrm>
              <a:off x="3833813" y="4548188"/>
              <a:ext cx="150813" cy="368300"/>
            </a:xfrm>
            <a:custGeom>
              <a:avLst/>
              <a:gdLst>
                <a:gd name="T0" fmla="*/ 2147483647 w 40"/>
                <a:gd name="T1" fmla="*/ 2147483647 h 98"/>
                <a:gd name="T2" fmla="*/ 2147483647 w 40"/>
                <a:gd name="T3" fmla="*/ 2147483647 h 98"/>
                <a:gd name="T4" fmla="*/ 2147483647 w 40"/>
                <a:gd name="T5" fmla="*/ 2147483647 h 98"/>
                <a:gd name="T6" fmla="*/ 2147483647 w 40"/>
                <a:gd name="T7" fmla="*/ 2147483647 h 98"/>
                <a:gd name="T8" fmla="*/ 2147483647 w 40"/>
                <a:gd name="T9" fmla="*/ 2147483647 h 98"/>
                <a:gd name="T10" fmla="*/ 2147483647 w 40"/>
                <a:gd name="T11" fmla="*/ 2147483647 h 98"/>
                <a:gd name="T12" fmla="*/ 2147483647 w 40"/>
                <a:gd name="T13" fmla="*/ 2147483647 h 98"/>
                <a:gd name="T14" fmla="*/ 2147483647 w 40"/>
                <a:gd name="T15" fmla="*/ 2147483647 h 98"/>
                <a:gd name="T16" fmla="*/ 2147483647 w 40"/>
                <a:gd name="T17" fmla="*/ 2147483647 h 98"/>
                <a:gd name="T18" fmla="*/ 2147483647 w 40"/>
                <a:gd name="T19" fmla="*/ 2147483647 h 98"/>
                <a:gd name="T20" fmla="*/ 2147483647 w 40"/>
                <a:gd name="T21" fmla="*/ 2147483647 h 98"/>
                <a:gd name="T22" fmla="*/ 2147483647 w 40"/>
                <a:gd name="T23" fmla="*/ 2147483647 h 98"/>
                <a:gd name="T24" fmla="*/ 2147483647 w 40"/>
                <a:gd name="T25" fmla="*/ 2147483647 h 98"/>
                <a:gd name="T26" fmla="*/ 2147483647 w 40"/>
                <a:gd name="T27" fmla="*/ 2147483647 h 98"/>
                <a:gd name="T28" fmla="*/ 2147483647 w 40"/>
                <a:gd name="T29" fmla="*/ 2147483647 h 98"/>
                <a:gd name="T30" fmla="*/ 2147483647 w 40"/>
                <a:gd name="T31" fmla="*/ 2147483647 h 98"/>
                <a:gd name="T32" fmla="*/ 2147483647 w 40"/>
                <a:gd name="T33" fmla="*/ 2147483647 h 98"/>
                <a:gd name="T34" fmla="*/ 0 w 40"/>
                <a:gd name="T35" fmla="*/ 2147483647 h 98"/>
                <a:gd name="T36" fmla="*/ 0 w 40"/>
                <a:gd name="T37" fmla="*/ 2147483647 h 98"/>
                <a:gd name="T38" fmla="*/ 2147483647 w 40"/>
                <a:gd name="T39" fmla="*/ 2147483647 h 98"/>
                <a:gd name="T40" fmla="*/ 2147483647 w 40"/>
                <a:gd name="T41" fmla="*/ 0 h 98"/>
                <a:gd name="T42" fmla="*/ 2147483647 w 40"/>
                <a:gd name="T43" fmla="*/ 0 h 98"/>
                <a:gd name="T44" fmla="*/ 2147483647 w 40"/>
                <a:gd name="T45" fmla="*/ 2147483647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 name="Freeform 19"/>
            <p:cNvSpPr>
              <a:spLocks/>
            </p:cNvSpPr>
            <p:nvPr/>
          </p:nvSpPr>
          <p:spPr bwMode="gray">
            <a:xfrm>
              <a:off x="4037013" y="4525963"/>
              <a:ext cx="233363" cy="390525"/>
            </a:xfrm>
            <a:custGeom>
              <a:avLst/>
              <a:gdLst>
                <a:gd name="T0" fmla="*/ 0 w 62"/>
                <a:gd name="T1" fmla="*/ 0 h 104"/>
                <a:gd name="T2" fmla="*/ 2147483647 w 62"/>
                <a:gd name="T3" fmla="*/ 0 h 104"/>
                <a:gd name="T4" fmla="*/ 2147483647 w 62"/>
                <a:gd name="T5" fmla="*/ 2147483647 h 104"/>
                <a:gd name="T6" fmla="*/ 2147483647 w 62"/>
                <a:gd name="T7" fmla="*/ 2147483647 h 104"/>
                <a:gd name="T8" fmla="*/ 2147483647 w 62"/>
                <a:gd name="T9" fmla="*/ 2147483647 h 104"/>
                <a:gd name="T10" fmla="*/ 2147483647 w 62"/>
                <a:gd name="T11" fmla="*/ 2147483647 h 104"/>
                <a:gd name="T12" fmla="*/ 2147483647 w 62"/>
                <a:gd name="T13" fmla="*/ 2147483647 h 104"/>
                <a:gd name="T14" fmla="*/ 2147483647 w 62"/>
                <a:gd name="T15" fmla="*/ 2147483647 h 104"/>
                <a:gd name="T16" fmla="*/ 2147483647 w 62"/>
                <a:gd name="T17" fmla="*/ 2147483647 h 104"/>
                <a:gd name="T18" fmla="*/ 2147483647 w 62"/>
                <a:gd name="T19" fmla="*/ 2147483647 h 104"/>
                <a:gd name="T20" fmla="*/ 2147483647 w 62"/>
                <a:gd name="T21" fmla="*/ 2147483647 h 104"/>
                <a:gd name="T22" fmla="*/ 2147483647 w 62"/>
                <a:gd name="T23" fmla="*/ 2147483647 h 104"/>
                <a:gd name="T24" fmla="*/ 2147483647 w 62"/>
                <a:gd name="T25" fmla="*/ 2147483647 h 104"/>
                <a:gd name="T26" fmla="*/ 2147483647 w 62"/>
                <a:gd name="T27" fmla="*/ 2147483647 h 104"/>
                <a:gd name="T28" fmla="*/ 2147483647 w 62"/>
                <a:gd name="T29" fmla="*/ 2147483647 h 104"/>
                <a:gd name="T30" fmla="*/ 2147483647 w 62"/>
                <a:gd name="T31" fmla="*/ 2147483647 h 104"/>
                <a:gd name="T32" fmla="*/ 2147483647 w 62"/>
                <a:gd name="T33" fmla="*/ 2147483647 h 104"/>
                <a:gd name="T34" fmla="*/ 2147483647 w 62"/>
                <a:gd name="T35" fmla="*/ 2147483647 h 104"/>
                <a:gd name="T36" fmla="*/ 2147483647 w 62"/>
                <a:gd name="T37" fmla="*/ 2147483647 h 104"/>
                <a:gd name="T38" fmla="*/ 2147483647 w 62"/>
                <a:gd name="T39" fmla="*/ 2147483647 h 104"/>
                <a:gd name="T40" fmla="*/ 2147483647 w 62"/>
                <a:gd name="T41" fmla="*/ 2147483647 h 104"/>
                <a:gd name="T42" fmla="*/ 2147483647 w 62"/>
                <a:gd name="T43" fmla="*/ 2147483647 h 104"/>
                <a:gd name="T44" fmla="*/ 0 w 62"/>
                <a:gd name="T45" fmla="*/ 2147483647 h 104"/>
                <a:gd name="T46" fmla="*/ 0 w 62"/>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20"/>
            <p:cNvSpPr>
              <a:spLocks noEditPoints="1"/>
            </p:cNvSpPr>
            <p:nvPr/>
          </p:nvSpPr>
          <p:spPr bwMode="gray">
            <a:xfrm>
              <a:off x="4322763" y="4627563"/>
              <a:ext cx="258763" cy="293688"/>
            </a:xfrm>
            <a:custGeom>
              <a:avLst/>
              <a:gdLst>
                <a:gd name="T0" fmla="*/ 2147483647 w 69"/>
                <a:gd name="T1" fmla="*/ 2147483647 h 78"/>
                <a:gd name="T2" fmla="*/ 2147483647 w 69"/>
                <a:gd name="T3" fmla="*/ 2147483647 h 78"/>
                <a:gd name="T4" fmla="*/ 2147483647 w 69"/>
                <a:gd name="T5" fmla="*/ 2147483647 h 78"/>
                <a:gd name="T6" fmla="*/ 2147483647 w 69"/>
                <a:gd name="T7" fmla="*/ 2147483647 h 78"/>
                <a:gd name="T8" fmla="*/ 2147483647 w 69"/>
                <a:gd name="T9" fmla="*/ 2147483647 h 78"/>
                <a:gd name="T10" fmla="*/ 2147483647 w 69"/>
                <a:gd name="T11" fmla="*/ 2147483647 h 78"/>
                <a:gd name="T12" fmla="*/ 0 w 69"/>
                <a:gd name="T13" fmla="*/ 2147483647 h 78"/>
                <a:gd name="T14" fmla="*/ 2147483647 w 69"/>
                <a:gd name="T15" fmla="*/ 2147483647 h 78"/>
                <a:gd name="T16" fmla="*/ 2147483647 w 69"/>
                <a:gd name="T17" fmla="*/ 2147483647 h 78"/>
                <a:gd name="T18" fmla="*/ 2147483647 w 69"/>
                <a:gd name="T19" fmla="*/ 2147483647 h 78"/>
                <a:gd name="T20" fmla="*/ 2147483647 w 69"/>
                <a:gd name="T21" fmla="*/ 0 h 78"/>
                <a:gd name="T22" fmla="*/ 2147483647 w 69"/>
                <a:gd name="T23" fmla="*/ 2147483647 h 78"/>
                <a:gd name="T24" fmla="*/ 2147483647 w 69"/>
                <a:gd name="T25" fmla="*/ 2147483647 h 78"/>
                <a:gd name="T26" fmla="*/ 2147483647 w 69"/>
                <a:gd name="T27" fmla="*/ 2147483647 h 78"/>
                <a:gd name="T28" fmla="*/ 2147483647 w 69"/>
                <a:gd name="T29" fmla="*/ 2147483647 h 78"/>
                <a:gd name="T30" fmla="*/ 2147483647 w 69"/>
                <a:gd name="T31" fmla="*/ 2147483647 h 78"/>
                <a:gd name="T32" fmla="*/ 2147483647 w 69"/>
                <a:gd name="T33" fmla="*/ 2147483647 h 78"/>
                <a:gd name="T34" fmla="*/ 2147483647 w 69"/>
                <a:gd name="T35" fmla="*/ 2147483647 h 78"/>
                <a:gd name="T36" fmla="*/ 2147483647 w 69"/>
                <a:gd name="T37" fmla="*/ 2147483647 h 78"/>
                <a:gd name="T38" fmla="*/ 2147483647 w 69"/>
                <a:gd name="T39" fmla="*/ 2147483647 h 78"/>
                <a:gd name="T40" fmla="*/ 2147483647 w 69"/>
                <a:gd name="T41" fmla="*/ 2147483647 h 78"/>
                <a:gd name="T42" fmla="*/ 2147483647 w 69"/>
                <a:gd name="T43" fmla="*/ 2147483647 h 78"/>
                <a:gd name="T44" fmla="*/ 2147483647 w 69"/>
                <a:gd name="T45" fmla="*/ 2147483647 h 78"/>
                <a:gd name="T46" fmla="*/ 2147483647 w 69"/>
                <a:gd name="T47" fmla="*/ 2147483647 h 78"/>
                <a:gd name="T48" fmla="*/ 2147483647 w 69"/>
                <a:gd name="T49" fmla="*/ 2147483647 h 78"/>
                <a:gd name="T50" fmla="*/ 2147483647 w 69"/>
                <a:gd name="T51" fmla="*/ 2147483647 h 78"/>
                <a:gd name="T52" fmla="*/ 2147483647 w 69"/>
                <a:gd name="T53" fmla="*/ 2147483647 h 78"/>
                <a:gd name="T54" fmla="*/ 2147483647 w 69"/>
                <a:gd name="T55" fmla="*/ 2147483647 h 78"/>
                <a:gd name="T56" fmla="*/ 2147483647 w 69"/>
                <a:gd name="T57" fmla="*/ 2147483647 h 78"/>
                <a:gd name="T58" fmla="*/ 2147483647 w 69"/>
                <a:gd name="T59" fmla="*/ 2147483647 h 78"/>
                <a:gd name="T60" fmla="*/ 2147483647 w 69"/>
                <a:gd name="T61" fmla="*/ 2147483647 h 78"/>
                <a:gd name="T62" fmla="*/ 2147483647 w 69"/>
                <a:gd name="T63" fmla="*/ 2147483647 h 78"/>
                <a:gd name="T64" fmla="*/ 2147483647 w 69"/>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21"/>
            <p:cNvSpPr>
              <a:spLocks/>
            </p:cNvSpPr>
            <p:nvPr/>
          </p:nvSpPr>
          <p:spPr bwMode="gray">
            <a:xfrm>
              <a:off x="4762500" y="4627563"/>
              <a:ext cx="254000" cy="293688"/>
            </a:xfrm>
            <a:custGeom>
              <a:avLst/>
              <a:gdLst>
                <a:gd name="T0" fmla="*/ 2147483647 w 68"/>
                <a:gd name="T1" fmla="*/ 2147483647 h 78"/>
                <a:gd name="T2" fmla="*/ 2147483647 w 68"/>
                <a:gd name="T3" fmla="*/ 2147483647 h 78"/>
                <a:gd name="T4" fmla="*/ 2147483647 w 68"/>
                <a:gd name="T5" fmla="*/ 2147483647 h 78"/>
                <a:gd name="T6" fmla="*/ 2147483647 w 68"/>
                <a:gd name="T7" fmla="*/ 2147483647 h 78"/>
                <a:gd name="T8" fmla="*/ 2147483647 w 68"/>
                <a:gd name="T9" fmla="*/ 2147483647 h 78"/>
                <a:gd name="T10" fmla="*/ 2147483647 w 68"/>
                <a:gd name="T11" fmla="*/ 2147483647 h 78"/>
                <a:gd name="T12" fmla="*/ 2147483647 w 68"/>
                <a:gd name="T13" fmla="*/ 2147483647 h 78"/>
                <a:gd name="T14" fmla="*/ 2147483647 w 68"/>
                <a:gd name="T15" fmla="*/ 2147483647 h 78"/>
                <a:gd name="T16" fmla="*/ 2147483647 w 68"/>
                <a:gd name="T17" fmla="*/ 2147483647 h 78"/>
                <a:gd name="T18" fmla="*/ 2147483647 w 68"/>
                <a:gd name="T19" fmla="*/ 2147483647 h 78"/>
                <a:gd name="T20" fmla="*/ 2147483647 w 68"/>
                <a:gd name="T21" fmla="*/ 2147483647 h 78"/>
                <a:gd name="T22" fmla="*/ 2147483647 w 68"/>
                <a:gd name="T23" fmla="*/ 2147483647 h 78"/>
                <a:gd name="T24" fmla="*/ 2147483647 w 68"/>
                <a:gd name="T25" fmla="*/ 2147483647 h 78"/>
                <a:gd name="T26" fmla="*/ 2147483647 w 68"/>
                <a:gd name="T27" fmla="*/ 2147483647 h 78"/>
                <a:gd name="T28" fmla="*/ 2147483647 w 68"/>
                <a:gd name="T29" fmla="*/ 2147483647 h 78"/>
                <a:gd name="T30" fmla="*/ 2147483647 w 68"/>
                <a:gd name="T31" fmla="*/ 2147483647 h 78"/>
                <a:gd name="T32" fmla="*/ 2147483647 w 68"/>
                <a:gd name="T33" fmla="*/ 2147483647 h 78"/>
                <a:gd name="T34" fmla="*/ 2147483647 w 68"/>
                <a:gd name="T35" fmla="*/ 2147483647 h 78"/>
                <a:gd name="T36" fmla="*/ 2147483647 w 68"/>
                <a:gd name="T37" fmla="*/ 2147483647 h 78"/>
                <a:gd name="T38" fmla="*/ 0 w 68"/>
                <a:gd name="T39" fmla="*/ 2147483647 h 78"/>
                <a:gd name="T40" fmla="*/ 2147483647 w 68"/>
                <a:gd name="T41" fmla="*/ 2147483647 h 78"/>
                <a:gd name="T42" fmla="*/ 2147483647 w 68"/>
                <a:gd name="T43" fmla="*/ 2147483647 h 78"/>
                <a:gd name="T44" fmla="*/ 2147483647 w 68"/>
                <a:gd name="T45" fmla="*/ 2147483647 h 78"/>
                <a:gd name="T46" fmla="*/ 2147483647 w 68"/>
                <a:gd name="T47" fmla="*/ 0 h 78"/>
                <a:gd name="T48" fmla="*/ 2147483647 w 68"/>
                <a:gd name="T49" fmla="*/ 2147483647 h 78"/>
                <a:gd name="T50" fmla="*/ 2147483647 w 68"/>
                <a:gd name="T51" fmla="*/ 2147483647 h 78"/>
                <a:gd name="T52" fmla="*/ 2147483647 w 68"/>
                <a:gd name="T53" fmla="*/ 2147483647 h 78"/>
                <a:gd name="T54" fmla="*/ 2147483647 w 68"/>
                <a:gd name="T55" fmla="*/ 2147483647 h 78"/>
                <a:gd name="T56" fmla="*/ 2147483647 w 68"/>
                <a:gd name="T57" fmla="*/ 2147483647 h 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22"/>
            <p:cNvSpPr>
              <a:spLocks noEditPoints="1"/>
            </p:cNvSpPr>
            <p:nvPr/>
          </p:nvSpPr>
          <p:spPr bwMode="gray">
            <a:xfrm>
              <a:off x="5051425" y="4627563"/>
              <a:ext cx="273050" cy="293688"/>
            </a:xfrm>
            <a:custGeom>
              <a:avLst/>
              <a:gdLst>
                <a:gd name="T0" fmla="*/ 2147483647 w 73"/>
                <a:gd name="T1" fmla="*/ 2147483647 h 78"/>
                <a:gd name="T2" fmla="*/ 2147483647 w 73"/>
                <a:gd name="T3" fmla="*/ 2147483647 h 78"/>
                <a:gd name="T4" fmla="*/ 2147483647 w 73"/>
                <a:gd name="T5" fmla="*/ 2147483647 h 78"/>
                <a:gd name="T6" fmla="*/ 2147483647 w 73"/>
                <a:gd name="T7" fmla="*/ 0 h 78"/>
                <a:gd name="T8" fmla="*/ 2147483647 w 73"/>
                <a:gd name="T9" fmla="*/ 2147483647 h 78"/>
                <a:gd name="T10" fmla="*/ 2147483647 w 73"/>
                <a:gd name="T11" fmla="*/ 2147483647 h 78"/>
                <a:gd name="T12" fmla="*/ 2147483647 w 73"/>
                <a:gd name="T13" fmla="*/ 2147483647 h 78"/>
                <a:gd name="T14" fmla="*/ 2147483647 w 73"/>
                <a:gd name="T15" fmla="*/ 2147483647 h 78"/>
                <a:gd name="T16" fmla="*/ 2147483647 w 73"/>
                <a:gd name="T17" fmla="*/ 2147483647 h 78"/>
                <a:gd name="T18" fmla="*/ 2147483647 w 73"/>
                <a:gd name="T19" fmla="*/ 2147483647 h 78"/>
                <a:gd name="T20" fmla="*/ 2147483647 w 73"/>
                <a:gd name="T21" fmla="*/ 2147483647 h 78"/>
                <a:gd name="T22" fmla="*/ 2147483647 w 73"/>
                <a:gd name="T23" fmla="*/ 2147483647 h 78"/>
                <a:gd name="T24" fmla="*/ 2147483647 w 73"/>
                <a:gd name="T25" fmla="*/ 2147483647 h 78"/>
                <a:gd name="T26" fmla="*/ 2147483647 w 73"/>
                <a:gd name="T27" fmla="*/ 2147483647 h 78"/>
                <a:gd name="T28" fmla="*/ 2147483647 w 73"/>
                <a:gd name="T29" fmla="*/ 2147483647 h 78"/>
                <a:gd name="T30" fmla="*/ 0 w 73"/>
                <a:gd name="T31" fmla="*/ 2147483647 h 78"/>
                <a:gd name="T32" fmla="*/ 2147483647 w 73"/>
                <a:gd name="T33" fmla="*/ 2147483647 h 78"/>
                <a:gd name="T34" fmla="*/ 2147483647 w 73"/>
                <a:gd name="T35" fmla="*/ 2147483647 h 78"/>
                <a:gd name="T36" fmla="*/ 2147483647 w 73"/>
                <a:gd name="T37" fmla="*/ 2147483647 h 78"/>
                <a:gd name="T38" fmla="*/ 2147483647 w 73"/>
                <a:gd name="T39" fmla="*/ 2147483647 h 78"/>
                <a:gd name="T40" fmla="*/ 2147483647 w 73"/>
                <a:gd name="T41" fmla="*/ 2147483647 h 78"/>
                <a:gd name="T42" fmla="*/ 2147483647 w 73"/>
                <a:gd name="T43" fmla="*/ 2147483647 h 78"/>
                <a:gd name="T44" fmla="*/ 2147483647 w 73"/>
                <a:gd name="T45" fmla="*/ 2147483647 h 78"/>
                <a:gd name="T46" fmla="*/ 2147483647 w 73"/>
                <a:gd name="T47" fmla="*/ 2147483647 h 78"/>
                <a:gd name="T48" fmla="*/ 2147483647 w 73"/>
                <a:gd name="T49" fmla="*/ 2147483647 h 78"/>
                <a:gd name="T50" fmla="*/ 2147483647 w 73"/>
                <a:gd name="T51" fmla="*/ 2147483647 h 78"/>
                <a:gd name="T52" fmla="*/ 2147483647 w 73"/>
                <a:gd name="T53" fmla="*/ 2147483647 h 78"/>
                <a:gd name="T54" fmla="*/ 2147483647 w 73"/>
                <a:gd name="T55" fmla="*/ 2147483647 h 78"/>
                <a:gd name="T56" fmla="*/ 2147483647 w 73"/>
                <a:gd name="T57" fmla="*/ 2147483647 h 78"/>
                <a:gd name="T58" fmla="*/ 2147483647 w 73"/>
                <a:gd name="T59" fmla="*/ 2147483647 h 78"/>
                <a:gd name="T60" fmla="*/ 2147483647 w 73"/>
                <a:gd name="T61" fmla="*/ 2147483647 h 78"/>
                <a:gd name="T62" fmla="*/ 2147483647 w 73"/>
                <a:gd name="T63" fmla="*/ 2147483647 h 78"/>
                <a:gd name="T64" fmla="*/ 2147483647 w 73"/>
                <a:gd name="T65" fmla="*/ 2147483647 h 78"/>
                <a:gd name="T66" fmla="*/ 2147483647 w 73"/>
                <a:gd name="T67" fmla="*/ 2147483647 h 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23"/>
            <p:cNvSpPr>
              <a:spLocks/>
            </p:cNvSpPr>
            <p:nvPr/>
          </p:nvSpPr>
          <p:spPr bwMode="gray">
            <a:xfrm>
              <a:off x="5376863" y="4627563"/>
              <a:ext cx="398463" cy="288925"/>
            </a:xfrm>
            <a:custGeom>
              <a:avLst/>
              <a:gdLst>
                <a:gd name="T0" fmla="*/ 0 w 106"/>
                <a:gd name="T1" fmla="*/ 2147483647 h 77"/>
                <a:gd name="T2" fmla="*/ 2147483647 w 106"/>
                <a:gd name="T3" fmla="*/ 2147483647 h 77"/>
                <a:gd name="T4" fmla="*/ 2147483647 w 106"/>
                <a:gd name="T5" fmla="*/ 2147483647 h 77"/>
                <a:gd name="T6" fmla="*/ 2147483647 w 106"/>
                <a:gd name="T7" fmla="*/ 2147483647 h 77"/>
                <a:gd name="T8" fmla="*/ 2147483647 w 106"/>
                <a:gd name="T9" fmla="*/ 0 h 77"/>
                <a:gd name="T10" fmla="*/ 2147483647 w 106"/>
                <a:gd name="T11" fmla="*/ 2147483647 h 77"/>
                <a:gd name="T12" fmla="*/ 2147483647 w 106"/>
                <a:gd name="T13" fmla="*/ 2147483647 h 77"/>
                <a:gd name="T14" fmla="*/ 2147483647 w 106"/>
                <a:gd name="T15" fmla="*/ 2147483647 h 77"/>
                <a:gd name="T16" fmla="*/ 2147483647 w 106"/>
                <a:gd name="T17" fmla="*/ 0 h 77"/>
                <a:gd name="T18" fmla="*/ 2147483647 w 106"/>
                <a:gd name="T19" fmla="*/ 2147483647 h 77"/>
                <a:gd name="T20" fmla="*/ 2147483647 w 106"/>
                <a:gd name="T21" fmla="*/ 2147483647 h 77"/>
                <a:gd name="T22" fmla="*/ 2147483647 w 106"/>
                <a:gd name="T23" fmla="*/ 2147483647 h 77"/>
                <a:gd name="T24" fmla="*/ 2147483647 w 106"/>
                <a:gd name="T25" fmla="*/ 2147483647 h 77"/>
                <a:gd name="T26" fmla="*/ 2147483647 w 106"/>
                <a:gd name="T27" fmla="*/ 2147483647 h 77"/>
                <a:gd name="T28" fmla="*/ 2147483647 w 106"/>
                <a:gd name="T29" fmla="*/ 2147483647 h 77"/>
                <a:gd name="T30" fmla="*/ 2147483647 w 106"/>
                <a:gd name="T31" fmla="*/ 2147483647 h 77"/>
                <a:gd name="T32" fmla="*/ 2147483647 w 106"/>
                <a:gd name="T33" fmla="*/ 2147483647 h 77"/>
                <a:gd name="T34" fmla="*/ 2147483647 w 106"/>
                <a:gd name="T35" fmla="*/ 2147483647 h 77"/>
                <a:gd name="T36" fmla="*/ 2147483647 w 106"/>
                <a:gd name="T37" fmla="*/ 2147483647 h 77"/>
                <a:gd name="T38" fmla="*/ 2147483647 w 106"/>
                <a:gd name="T39" fmla="*/ 2147483647 h 77"/>
                <a:gd name="T40" fmla="*/ 2147483647 w 106"/>
                <a:gd name="T41" fmla="*/ 2147483647 h 77"/>
                <a:gd name="T42" fmla="*/ 2147483647 w 106"/>
                <a:gd name="T43" fmla="*/ 2147483647 h 77"/>
                <a:gd name="T44" fmla="*/ 2147483647 w 106"/>
                <a:gd name="T45" fmla="*/ 2147483647 h 77"/>
                <a:gd name="T46" fmla="*/ 2147483647 w 106"/>
                <a:gd name="T47" fmla="*/ 2147483647 h 77"/>
                <a:gd name="T48" fmla="*/ 2147483647 w 106"/>
                <a:gd name="T49" fmla="*/ 2147483647 h 77"/>
                <a:gd name="T50" fmla="*/ 2147483647 w 106"/>
                <a:gd name="T51" fmla="*/ 2147483647 h 77"/>
                <a:gd name="T52" fmla="*/ 2147483647 w 106"/>
                <a:gd name="T53" fmla="*/ 2147483647 h 77"/>
                <a:gd name="T54" fmla="*/ 2147483647 w 106"/>
                <a:gd name="T55" fmla="*/ 2147483647 h 77"/>
                <a:gd name="T56" fmla="*/ 2147483647 w 106"/>
                <a:gd name="T57" fmla="*/ 2147483647 h 77"/>
                <a:gd name="T58" fmla="*/ 2147483647 w 106"/>
                <a:gd name="T59" fmla="*/ 2147483647 h 77"/>
                <a:gd name="T60" fmla="*/ 2147483647 w 106"/>
                <a:gd name="T61" fmla="*/ 2147483647 h 77"/>
                <a:gd name="T62" fmla="*/ 2147483647 w 106"/>
                <a:gd name="T63" fmla="*/ 2147483647 h 77"/>
                <a:gd name="T64" fmla="*/ 2147483647 w 106"/>
                <a:gd name="T65" fmla="*/ 2147483647 h 77"/>
                <a:gd name="T66" fmla="*/ 2147483647 w 106"/>
                <a:gd name="T67" fmla="*/ 2147483647 h 77"/>
                <a:gd name="T68" fmla="*/ 0 w 106"/>
                <a:gd name="T69" fmla="*/ 2147483647 h 77"/>
                <a:gd name="T70" fmla="*/ 0 w 106"/>
                <a:gd name="T71" fmla="*/ 2147483647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 name="Freeform 24"/>
            <p:cNvSpPr>
              <a:spLocks/>
            </p:cNvSpPr>
            <p:nvPr/>
          </p:nvSpPr>
          <p:spPr bwMode="gray">
            <a:xfrm>
              <a:off x="5843588" y="4627563"/>
              <a:ext cx="393700" cy="288925"/>
            </a:xfrm>
            <a:custGeom>
              <a:avLst/>
              <a:gdLst>
                <a:gd name="T0" fmla="*/ 0 w 105"/>
                <a:gd name="T1" fmla="*/ 2147483647 h 77"/>
                <a:gd name="T2" fmla="*/ 2147483647 w 105"/>
                <a:gd name="T3" fmla="*/ 2147483647 h 77"/>
                <a:gd name="T4" fmla="*/ 2147483647 w 105"/>
                <a:gd name="T5" fmla="*/ 2147483647 h 77"/>
                <a:gd name="T6" fmla="*/ 2147483647 w 105"/>
                <a:gd name="T7" fmla="*/ 2147483647 h 77"/>
                <a:gd name="T8" fmla="*/ 2147483647 w 105"/>
                <a:gd name="T9" fmla="*/ 0 h 77"/>
                <a:gd name="T10" fmla="*/ 2147483647 w 105"/>
                <a:gd name="T11" fmla="*/ 2147483647 h 77"/>
                <a:gd name="T12" fmla="*/ 2147483647 w 105"/>
                <a:gd name="T13" fmla="*/ 2147483647 h 77"/>
                <a:gd name="T14" fmla="*/ 2147483647 w 105"/>
                <a:gd name="T15" fmla="*/ 2147483647 h 77"/>
                <a:gd name="T16" fmla="*/ 2147483647 w 105"/>
                <a:gd name="T17" fmla="*/ 0 h 77"/>
                <a:gd name="T18" fmla="*/ 2147483647 w 105"/>
                <a:gd name="T19" fmla="*/ 2147483647 h 77"/>
                <a:gd name="T20" fmla="*/ 2147483647 w 105"/>
                <a:gd name="T21" fmla="*/ 2147483647 h 77"/>
                <a:gd name="T22" fmla="*/ 2147483647 w 105"/>
                <a:gd name="T23" fmla="*/ 2147483647 h 77"/>
                <a:gd name="T24" fmla="*/ 2147483647 w 105"/>
                <a:gd name="T25" fmla="*/ 2147483647 h 77"/>
                <a:gd name="T26" fmla="*/ 2147483647 w 105"/>
                <a:gd name="T27" fmla="*/ 2147483647 h 77"/>
                <a:gd name="T28" fmla="*/ 2147483647 w 105"/>
                <a:gd name="T29" fmla="*/ 2147483647 h 77"/>
                <a:gd name="T30" fmla="*/ 2147483647 w 105"/>
                <a:gd name="T31" fmla="*/ 2147483647 h 77"/>
                <a:gd name="T32" fmla="*/ 2147483647 w 105"/>
                <a:gd name="T33" fmla="*/ 2147483647 h 77"/>
                <a:gd name="T34" fmla="*/ 2147483647 w 105"/>
                <a:gd name="T35" fmla="*/ 2147483647 h 77"/>
                <a:gd name="T36" fmla="*/ 2147483647 w 105"/>
                <a:gd name="T37" fmla="*/ 2147483647 h 77"/>
                <a:gd name="T38" fmla="*/ 2147483647 w 105"/>
                <a:gd name="T39" fmla="*/ 2147483647 h 77"/>
                <a:gd name="T40" fmla="*/ 2147483647 w 105"/>
                <a:gd name="T41" fmla="*/ 2147483647 h 77"/>
                <a:gd name="T42" fmla="*/ 2147483647 w 105"/>
                <a:gd name="T43" fmla="*/ 2147483647 h 77"/>
                <a:gd name="T44" fmla="*/ 2147483647 w 105"/>
                <a:gd name="T45" fmla="*/ 2147483647 h 77"/>
                <a:gd name="T46" fmla="*/ 2147483647 w 105"/>
                <a:gd name="T47" fmla="*/ 2147483647 h 77"/>
                <a:gd name="T48" fmla="*/ 2147483647 w 105"/>
                <a:gd name="T49" fmla="*/ 2147483647 h 77"/>
                <a:gd name="T50" fmla="*/ 2147483647 w 105"/>
                <a:gd name="T51" fmla="*/ 2147483647 h 77"/>
                <a:gd name="T52" fmla="*/ 2147483647 w 105"/>
                <a:gd name="T53" fmla="*/ 2147483647 h 77"/>
                <a:gd name="T54" fmla="*/ 2147483647 w 105"/>
                <a:gd name="T55" fmla="*/ 2147483647 h 77"/>
                <a:gd name="T56" fmla="*/ 2147483647 w 105"/>
                <a:gd name="T57" fmla="*/ 2147483647 h 77"/>
                <a:gd name="T58" fmla="*/ 2147483647 w 105"/>
                <a:gd name="T59" fmla="*/ 2147483647 h 77"/>
                <a:gd name="T60" fmla="*/ 2147483647 w 105"/>
                <a:gd name="T61" fmla="*/ 2147483647 h 77"/>
                <a:gd name="T62" fmla="*/ 2147483647 w 105"/>
                <a:gd name="T63" fmla="*/ 2147483647 h 77"/>
                <a:gd name="T64" fmla="*/ 2147483647 w 105"/>
                <a:gd name="T65" fmla="*/ 2147483647 h 77"/>
                <a:gd name="T66" fmla="*/ 2147483647 w 105"/>
                <a:gd name="T67" fmla="*/ 2147483647 h 77"/>
                <a:gd name="T68" fmla="*/ 0 w 105"/>
                <a:gd name="T69" fmla="*/ 2147483647 h 77"/>
                <a:gd name="T70" fmla="*/ 0 w 105"/>
                <a:gd name="T71" fmla="*/ 2147483647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 name="Freeform 25"/>
            <p:cNvSpPr>
              <a:spLocks noEditPoints="1"/>
            </p:cNvSpPr>
            <p:nvPr/>
          </p:nvSpPr>
          <p:spPr bwMode="gray">
            <a:xfrm>
              <a:off x="6308725" y="4525963"/>
              <a:ext cx="46038" cy="390525"/>
            </a:xfrm>
            <a:custGeom>
              <a:avLst/>
              <a:gdLst>
                <a:gd name="T0" fmla="*/ 2147483647 w 29"/>
                <a:gd name="T1" fmla="*/ 2147483647 h 246"/>
                <a:gd name="T2" fmla="*/ 0 w 29"/>
                <a:gd name="T3" fmla="*/ 2147483647 h 246"/>
                <a:gd name="T4" fmla="*/ 0 w 29"/>
                <a:gd name="T5" fmla="*/ 0 h 246"/>
                <a:gd name="T6" fmla="*/ 2147483647 w 29"/>
                <a:gd name="T7" fmla="*/ 0 h 246"/>
                <a:gd name="T8" fmla="*/ 2147483647 w 29"/>
                <a:gd name="T9" fmla="*/ 2147483647 h 246"/>
                <a:gd name="T10" fmla="*/ 0 w 29"/>
                <a:gd name="T11" fmla="*/ 2147483647 h 246"/>
                <a:gd name="T12" fmla="*/ 2147483647 w 29"/>
                <a:gd name="T13" fmla="*/ 2147483647 h 246"/>
                <a:gd name="T14" fmla="*/ 2147483647 w 29"/>
                <a:gd name="T15" fmla="*/ 2147483647 h 246"/>
                <a:gd name="T16" fmla="*/ 0 w 29"/>
                <a:gd name="T17" fmla="*/ 2147483647 h 246"/>
                <a:gd name="T18" fmla="*/ 0 w 29"/>
                <a:gd name="T19" fmla="*/ 2147483647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 name="Freeform 26"/>
            <p:cNvSpPr>
              <a:spLocks/>
            </p:cNvSpPr>
            <p:nvPr/>
          </p:nvSpPr>
          <p:spPr bwMode="gray">
            <a:xfrm>
              <a:off x="6396038" y="4548188"/>
              <a:ext cx="149225" cy="368300"/>
            </a:xfrm>
            <a:custGeom>
              <a:avLst/>
              <a:gdLst>
                <a:gd name="T0" fmla="*/ 2147483647 w 40"/>
                <a:gd name="T1" fmla="*/ 2147483647 h 98"/>
                <a:gd name="T2" fmla="*/ 2147483647 w 40"/>
                <a:gd name="T3" fmla="*/ 2147483647 h 98"/>
                <a:gd name="T4" fmla="*/ 2147483647 w 40"/>
                <a:gd name="T5" fmla="*/ 2147483647 h 98"/>
                <a:gd name="T6" fmla="*/ 2147483647 w 40"/>
                <a:gd name="T7" fmla="*/ 2147483647 h 98"/>
                <a:gd name="T8" fmla="*/ 2147483647 w 40"/>
                <a:gd name="T9" fmla="*/ 2147483647 h 98"/>
                <a:gd name="T10" fmla="*/ 2147483647 w 40"/>
                <a:gd name="T11" fmla="*/ 2147483647 h 98"/>
                <a:gd name="T12" fmla="*/ 2147483647 w 40"/>
                <a:gd name="T13" fmla="*/ 2147483647 h 98"/>
                <a:gd name="T14" fmla="*/ 2147483647 w 40"/>
                <a:gd name="T15" fmla="*/ 2147483647 h 98"/>
                <a:gd name="T16" fmla="*/ 2147483647 w 40"/>
                <a:gd name="T17" fmla="*/ 2147483647 h 98"/>
                <a:gd name="T18" fmla="*/ 2147483647 w 40"/>
                <a:gd name="T19" fmla="*/ 2147483647 h 98"/>
                <a:gd name="T20" fmla="*/ 2147483647 w 40"/>
                <a:gd name="T21" fmla="*/ 2147483647 h 98"/>
                <a:gd name="T22" fmla="*/ 2147483647 w 40"/>
                <a:gd name="T23" fmla="*/ 2147483647 h 98"/>
                <a:gd name="T24" fmla="*/ 2147483647 w 40"/>
                <a:gd name="T25" fmla="*/ 2147483647 h 98"/>
                <a:gd name="T26" fmla="*/ 2147483647 w 40"/>
                <a:gd name="T27" fmla="*/ 2147483647 h 98"/>
                <a:gd name="T28" fmla="*/ 2147483647 w 40"/>
                <a:gd name="T29" fmla="*/ 2147483647 h 98"/>
                <a:gd name="T30" fmla="*/ 2147483647 w 40"/>
                <a:gd name="T31" fmla="*/ 2147483647 h 98"/>
                <a:gd name="T32" fmla="*/ 2147483647 w 40"/>
                <a:gd name="T33" fmla="*/ 2147483647 h 98"/>
                <a:gd name="T34" fmla="*/ 0 w 40"/>
                <a:gd name="T35" fmla="*/ 2147483647 h 98"/>
                <a:gd name="T36" fmla="*/ 0 w 40"/>
                <a:gd name="T37" fmla="*/ 2147483647 h 98"/>
                <a:gd name="T38" fmla="*/ 2147483647 w 40"/>
                <a:gd name="T39" fmla="*/ 2147483647 h 98"/>
                <a:gd name="T40" fmla="*/ 2147483647 w 40"/>
                <a:gd name="T41" fmla="*/ 0 h 98"/>
                <a:gd name="T42" fmla="*/ 2147483647 w 40"/>
                <a:gd name="T43" fmla="*/ 0 h 98"/>
                <a:gd name="T44" fmla="*/ 2147483647 w 40"/>
                <a:gd name="T45" fmla="*/ 2147483647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 name="Freeform 27"/>
            <p:cNvSpPr>
              <a:spLocks/>
            </p:cNvSpPr>
            <p:nvPr/>
          </p:nvSpPr>
          <p:spPr bwMode="gray">
            <a:xfrm>
              <a:off x="6594475" y="4627563"/>
              <a:ext cx="393700" cy="288925"/>
            </a:xfrm>
            <a:custGeom>
              <a:avLst/>
              <a:gdLst>
                <a:gd name="T0" fmla="*/ 0 w 105"/>
                <a:gd name="T1" fmla="*/ 2147483647 h 77"/>
                <a:gd name="T2" fmla="*/ 2147483647 w 105"/>
                <a:gd name="T3" fmla="*/ 2147483647 h 77"/>
                <a:gd name="T4" fmla="*/ 2147483647 w 105"/>
                <a:gd name="T5" fmla="*/ 2147483647 h 77"/>
                <a:gd name="T6" fmla="*/ 2147483647 w 105"/>
                <a:gd name="T7" fmla="*/ 2147483647 h 77"/>
                <a:gd name="T8" fmla="*/ 2147483647 w 105"/>
                <a:gd name="T9" fmla="*/ 0 h 77"/>
                <a:gd name="T10" fmla="*/ 2147483647 w 105"/>
                <a:gd name="T11" fmla="*/ 2147483647 h 77"/>
                <a:gd name="T12" fmla="*/ 2147483647 w 105"/>
                <a:gd name="T13" fmla="*/ 2147483647 h 77"/>
                <a:gd name="T14" fmla="*/ 2147483647 w 105"/>
                <a:gd name="T15" fmla="*/ 2147483647 h 77"/>
                <a:gd name="T16" fmla="*/ 2147483647 w 105"/>
                <a:gd name="T17" fmla="*/ 0 h 77"/>
                <a:gd name="T18" fmla="*/ 2147483647 w 105"/>
                <a:gd name="T19" fmla="*/ 2147483647 h 77"/>
                <a:gd name="T20" fmla="*/ 2147483647 w 105"/>
                <a:gd name="T21" fmla="*/ 2147483647 h 77"/>
                <a:gd name="T22" fmla="*/ 2147483647 w 105"/>
                <a:gd name="T23" fmla="*/ 2147483647 h 77"/>
                <a:gd name="T24" fmla="*/ 2147483647 w 105"/>
                <a:gd name="T25" fmla="*/ 2147483647 h 77"/>
                <a:gd name="T26" fmla="*/ 2147483647 w 105"/>
                <a:gd name="T27" fmla="*/ 2147483647 h 77"/>
                <a:gd name="T28" fmla="*/ 2147483647 w 105"/>
                <a:gd name="T29" fmla="*/ 2147483647 h 77"/>
                <a:gd name="T30" fmla="*/ 2147483647 w 105"/>
                <a:gd name="T31" fmla="*/ 2147483647 h 77"/>
                <a:gd name="T32" fmla="*/ 2147483647 w 105"/>
                <a:gd name="T33" fmla="*/ 2147483647 h 77"/>
                <a:gd name="T34" fmla="*/ 2147483647 w 105"/>
                <a:gd name="T35" fmla="*/ 2147483647 h 77"/>
                <a:gd name="T36" fmla="*/ 2147483647 w 105"/>
                <a:gd name="T37" fmla="*/ 2147483647 h 77"/>
                <a:gd name="T38" fmla="*/ 2147483647 w 105"/>
                <a:gd name="T39" fmla="*/ 2147483647 h 77"/>
                <a:gd name="T40" fmla="*/ 2147483647 w 105"/>
                <a:gd name="T41" fmla="*/ 2147483647 h 77"/>
                <a:gd name="T42" fmla="*/ 2147483647 w 105"/>
                <a:gd name="T43" fmla="*/ 2147483647 h 77"/>
                <a:gd name="T44" fmla="*/ 2147483647 w 105"/>
                <a:gd name="T45" fmla="*/ 2147483647 h 77"/>
                <a:gd name="T46" fmla="*/ 2147483647 w 105"/>
                <a:gd name="T47" fmla="*/ 2147483647 h 77"/>
                <a:gd name="T48" fmla="*/ 2147483647 w 105"/>
                <a:gd name="T49" fmla="*/ 2147483647 h 77"/>
                <a:gd name="T50" fmla="*/ 2147483647 w 105"/>
                <a:gd name="T51" fmla="*/ 2147483647 h 77"/>
                <a:gd name="T52" fmla="*/ 2147483647 w 105"/>
                <a:gd name="T53" fmla="*/ 2147483647 h 77"/>
                <a:gd name="T54" fmla="*/ 2147483647 w 105"/>
                <a:gd name="T55" fmla="*/ 2147483647 h 77"/>
                <a:gd name="T56" fmla="*/ 2147483647 w 105"/>
                <a:gd name="T57" fmla="*/ 2147483647 h 77"/>
                <a:gd name="T58" fmla="*/ 2147483647 w 105"/>
                <a:gd name="T59" fmla="*/ 2147483647 h 77"/>
                <a:gd name="T60" fmla="*/ 2147483647 w 105"/>
                <a:gd name="T61" fmla="*/ 2147483647 h 77"/>
                <a:gd name="T62" fmla="*/ 2147483647 w 105"/>
                <a:gd name="T63" fmla="*/ 2147483647 h 77"/>
                <a:gd name="T64" fmla="*/ 2147483647 w 105"/>
                <a:gd name="T65" fmla="*/ 2147483647 h 77"/>
                <a:gd name="T66" fmla="*/ 2147483647 w 105"/>
                <a:gd name="T67" fmla="*/ 2147483647 h 77"/>
                <a:gd name="T68" fmla="*/ 0 w 105"/>
                <a:gd name="T69" fmla="*/ 2147483647 h 77"/>
                <a:gd name="T70" fmla="*/ 0 w 105"/>
                <a:gd name="T71" fmla="*/ 2147483647 h 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 name="Freeform 28"/>
            <p:cNvSpPr>
              <a:spLocks noEditPoints="1"/>
            </p:cNvSpPr>
            <p:nvPr/>
          </p:nvSpPr>
          <p:spPr bwMode="gray">
            <a:xfrm>
              <a:off x="7040563" y="4627563"/>
              <a:ext cx="263525" cy="293688"/>
            </a:xfrm>
            <a:custGeom>
              <a:avLst/>
              <a:gdLst>
                <a:gd name="T0" fmla="*/ 2147483647 w 70"/>
                <a:gd name="T1" fmla="*/ 2147483647 h 78"/>
                <a:gd name="T2" fmla="*/ 2147483647 w 70"/>
                <a:gd name="T3" fmla="*/ 2147483647 h 78"/>
                <a:gd name="T4" fmla="*/ 2147483647 w 70"/>
                <a:gd name="T5" fmla="*/ 2147483647 h 78"/>
                <a:gd name="T6" fmla="*/ 2147483647 w 70"/>
                <a:gd name="T7" fmla="*/ 2147483647 h 78"/>
                <a:gd name="T8" fmla="*/ 2147483647 w 70"/>
                <a:gd name="T9" fmla="*/ 2147483647 h 78"/>
                <a:gd name="T10" fmla="*/ 2147483647 w 70"/>
                <a:gd name="T11" fmla="*/ 2147483647 h 78"/>
                <a:gd name="T12" fmla="*/ 0 w 70"/>
                <a:gd name="T13" fmla="*/ 2147483647 h 78"/>
                <a:gd name="T14" fmla="*/ 2147483647 w 70"/>
                <a:gd name="T15" fmla="*/ 2147483647 h 78"/>
                <a:gd name="T16" fmla="*/ 2147483647 w 70"/>
                <a:gd name="T17" fmla="*/ 2147483647 h 78"/>
                <a:gd name="T18" fmla="*/ 2147483647 w 70"/>
                <a:gd name="T19" fmla="*/ 2147483647 h 78"/>
                <a:gd name="T20" fmla="*/ 2147483647 w 70"/>
                <a:gd name="T21" fmla="*/ 0 h 78"/>
                <a:gd name="T22" fmla="*/ 2147483647 w 70"/>
                <a:gd name="T23" fmla="*/ 2147483647 h 78"/>
                <a:gd name="T24" fmla="*/ 2147483647 w 70"/>
                <a:gd name="T25" fmla="*/ 2147483647 h 78"/>
                <a:gd name="T26" fmla="*/ 2147483647 w 70"/>
                <a:gd name="T27" fmla="*/ 2147483647 h 78"/>
                <a:gd name="T28" fmla="*/ 2147483647 w 70"/>
                <a:gd name="T29" fmla="*/ 2147483647 h 78"/>
                <a:gd name="T30" fmla="*/ 2147483647 w 70"/>
                <a:gd name="T31" fmla="*/ 2147483647 h 78"/>
                <a:gd name="T32" fmla="*/ 2147483647 w 70"/>
                <a:gd name="T33" fmla="*/ 2147483647 h 78"/>
                <a:gd name="T34" fmla="*/ 2147483647 w 70"/>
                <a:gd name="T35" fmla="*/ 2147483647 h 78"/>
                <a:gd name="T36" fmla="*/ 2147483647 w 70"/>
                <a:gd name="T37" fmla="*/ 2147483647 h 78"/>
                <a:gd name="T38" fmla="*/ 2147483647 w 70"/>
                <a:gd name="T39" fmla="*/ 2147483647 h 78"/>
                <a:gd name="T40" fmla="*/ 2147483647 w 70"/>
                <a:gd name="T41" fmla="*/ 2147483647 h 78"/>
                <a:gd name="T42" fmla="*/ 2147483647 w 70"/>
                <a:gd name="T43" fmla="*/ 2147483647 h 78"/>
                <a:gd name="T44" fmla="*/ 2147483647 w 70"/>
                <a:gd name="T45" fmla="*/ 2147483647 h 78"/>
                <a:gd name="T46" fmla="*/ 2147483647 w 70"/>
                <a:gd name="T47" fmla="*/ 2147483647 h 78"/>
                <a:gd name="T48" fmla="*/ 2147483647 w 70"/>
                <a:gd name="T49" fmla="*/ 2147483647 h 78"/>
                <a:gd name="T50" fmla="*/ 2147483647 w 70"/>
                <a:gd name="T51" fmla="*/ 2147483647 h 78"/>
                <a:gd name="T52" fmla="*/ 2147483647 w 70"/>
                <a:gd name="T53" fmla="*/ 2147483647 h 78"/>
                <a:gd name="T54" fmla="*/ 2147483647 w 70"/>
                <a:gd name="T55" fmla="*/ 2147483647 h 78"/>
                <a:gd name="T56" fmla="*/ 2147483647 w 70"/>
                <a:gd name="T57" fmla="*/ 2147483647 h 78"/>
                <a:gd name="T58" fmla="*/ 2147483647 w 70"/>
                <a:gd name="T59" fmla="*/ 2147483647 h 78"/>
                <a:gd name="T60" fmla="*/ 2147483647 w 70"/>
                <a:gd name="T61" fmla="*/ 2147483647 h 78"/>
                <a:gd name="T62" fmla="*/ 2147483647 w 70"/>
                <a:gd name="T63" fmla="*/ 2147483647 h 78"/>
                <a:gd name="T64" fmla="*/ 2147483647 w 70"/>
                <a:gd name="T65" fmla="*/ 2147483647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 name="Freeform 29"/>
            <p:cNvSpPr>
              <a:spLocks/>
            </p:cNvSpPr>
            <p:nvPr/>
          </p:nvSpPr>
          <p:spPr bwMode="gray">
            <a:xfrm>
              <a:off x="7348538" y="4627563"/>
              <a:ext cx="233363" cy="288925"/>
            </a:xfrm>
            <a:custGeom>
              <a:avLst/>
              <a:gdLst>
                <a:gd name="T0" fmla="*/ 0 w 62"/>
                <a:gd name="T1" fmla="*/ 2147483647 h 77"/>
                <a:gd name="T2" fmla="*/ 2147483647 w 62"/>
                <a:gd name="T3" fmla="*/ 2147483647 h 77"/>
                <a:gd name="T4" fmla="*/ 2147483647 w 62"/>
                <a:gd name="T5" fmla="*/ 2147483647 h 77"/>
                <a:gd name="T6" fmla="*/ 2147483647 w 62"/>
                <a:gd name="T7" fmla="*/ 2147483647 h 77"/>
                <a:gd name="T8" fmla="*/ 2147483647 w 62"/>
                <a:gd name="T9" fmla="*/ 2147483647 h 77"/>
                <a:gd name="T10" fmla="*/ 2147483647 w 62"/>
                <a:gd name="T11" fmla="*/ 0 h 77"/>
                <a:gd name="T12" fmla="*/ 2147483647 w 62"/>
                <a:gd name="T13" fmla="*/ 2147483647 h 77"/>
                <a:gd name="T14" fmla="*/ 2147483647 w 62"/>
                <a:gd name="T15" fmla="*/ 2147483647 h 77"/>
                <a:gd name="T16" fmla="*/ 2147483647 w 62"/>
                <a:gd name="T17" fmla="*/ 2147483647 h 77"/>
                <a:gd name="T18" fmla="*/ 2147483647 w 62"/>
                <a:gd name="T19" fmla="*/ 2147483647 h 77"/>
                <a:gd name="T20" fmla="*/ 2147483647 w 62"/>
                <a:gd name="T21" fmla="*/ 2147483647 h 77"/>
                <a:gd name="T22" fmla="*/ 2147483647 w 62"/>
                <a:gd name="T23" fmla="*/ 2147483647 h 77"/>
                <a:gd name="T24" fmla="*/ 2147483647 w 62"/>
                <a:gd name="T25" fmla="*/ 2147483647 h 77"/>
                <a:gd name="T26" fmla="*/ 2147483647 w 62"/>
                <a:gd name="T27" fmla="*/ 2147483647 h 77"/>
                <a:gd name="T28" fmla="*/ 2147483647 w 62"/>
                <a:gd name="T29" fmla="*/ 2147483647 h 77"/>
                <a:gd name="T30" fmla="*/ 2147483647 w 62"/>
                <a:gd name="T31" fmla="*/ 2147483647 h 77"/>
                <a:gd name="T32" fmla="*/ 2147483647 w 62"/>
                <a:gd name="T33" fmla="*/ 2147483647 h 77"/>
                <a:gd name="T34" fmla="*/ 2147483647 w 62"/>
                <a:gd name="T35" fmla="*/ 2147483647 h 77"/>
                <a:gd name="T36" fmla="*/ 2147483647 w 62"/>
                <a:gd name="T37" fmla="*/ 2147483647 h 77"/>
                <a:gd name="T38" fmla="*/ 2147483647 w 62"/>
                <a:gd name="T39" fmla="*/ 2147483647 h 77"/>
                <a:gd name="T40" fmla="*/ 0 w 62"/>
                <a:gd name="T41" fmla="*/ 2147483647 h 77"/>
                <a:gd name="T42" fmla="*/ 0 w 62"/>
                <a:gd name="T43" fmla="*/ 2147483647 h 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3" name="Freeform 30"/>
            <p:cNvSpPr>
              <a:spLocks/>
            </p:cNvSpPr>
            <p:nvPr/>
          </p:nvSpPr>
          <p:spPr bwMode="gray">
            <a:xfrm>
              <a:off x="7620000" y="4548188"/>
              <a:ext cx="149225" cy="368300"/>
            </a:xfrm>
            <a:custGeom>
              <a:avLst/>
              <a:gdLst>
                <a:gd name="T0" fmla="*/ 2147483647 w 40"/>
                <a:gd name="T1" fmla="*/ 2147483647 h 98"/>
                <a:gd name="T2" fmla="*/ 2147483647 w 40"/>
                <a:gd name="T3" fmla="*/ 2147483647 h 98"/>
                <a:gd name="T4" fmla="*/ 2147483647 w 40"/>
                <a:gd name="T5" fmla="*/ 2147483647 h 98"/>
                <a:gd name="T6" fmla="*/ 2147483647 w 40"/>
                <a:gd name="T7" fmla="*/ 2147483647 h 98"/>
                <a:gd name="T8" fmla="*/ 2147483647 w 40"/>
                <a:gd name="T9" fmla="*/ 2147483647 h 98"/>
                <a:gd name="T10" fmla="*/ 2147483647 w 40"/>
                <a:gd name="T11" fmla="*/ 2147483647 h 98"/>
                <a:gd name="T12" fmla="*/ 2147483647 w 40"/>
                <a:gd name="T13" fmla="*/ 2147483647 h 98"/>
                <a:gd name="T14" fmla="*/ 2147483647 w 40"/>
                <a:gd name="T15" fmla="*/ 2147483647 h 98"/>
                <a:gd name="T16" fmla="*/ 2147483647 w 40"/>
                <a:gd name="T17" fmla="*/ 2147483647 h 98"/>
                <a:gd name="T18" fmla="*/ 2147483647 w 40"/>
                <a:gd name="T19" fmla="*/ 2147483647 h 98"/>
                <a:gd name="T20" fmla="*/ 2147483647 w 40"/>
                <a:gd name="T21" fmla="*/ 2147483647 h 98"/>
                <a:gd name="T22" fmla="*/ 2147483647 w 40"/>
                <a:gd name="T23" fmla="*/ 2147483647 h 98"/>
                <a:gd name="T24" fmla="*/ 2147483647 w 40"/>
                <a:gd name="T25" fmla="*/ 2147483647 h 98"/>
                <a:gd name="T26" fmla="*/ 2147483647 w 40"/>
                <a:gd name="T27" fmla="*/ 2147483647 h 98"/>
                <a:gd name="T28" fmla="*/ 2147483647 w 40"/>
                <a:gd name="T29" fmla="*/ 2147483647 h 98"/>
                <a:gd name="T30" fmla="*/ 2147483647 w 40"/>
                <a:gd name="T31" fmla="*/ 2147483647 h 98"/>
                <a:gd name="T32" fmla="*/ 2147483647 w 40"/>
                <a:gd name="T33" fmla="*/ 2147483647 h 98"/>
                <a:gd name="T34" fmla="*/ 0 w 40"/>
                <a:gd name="T35" fmla="*/ 2147483647 h 98"/>
                <a:gd name="T36" fmla="*/ 0 w 40"/>
                <a:gd name="T37" fmla="*/ 2147483647 h 98"/>
                <a:gd name="T38" fmla="*/ 2147483647 w 40"/>
                <a:gd name="T39" fmla="*/ 2147483647 h 98"/>
                <a:gd name="T40" fmla="*/ 2147483647 w 40"/>
                <a:gd name="T41" fmla="*/ 0 h 98"/>
                <a:gd name="T42" fmla="*/ 2147483647 w 40"/>
                <a:gd name="T43" fmla="*/ 0 h 98"/>
                <a:gd name="T44" fmla="*/ 2147483647 w 40"/>
                <a:gd name="T45" fmla="*/ 2147483647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 name="Freeform 31"/>
            <p:cNvSpPr>
              <a:spLocks noEditPoints="1"/>
            </p:cNvSpPr>
            <p:nvPr/>
          </p:nvSpPr>
          <p:spPr bwMode="gray">
            <a:xfrm>
              <a:off x="7796213" y="4484688"/>
              <a:ext cx="315913" cy="315913"/>
            </a:xfrm>
            <a:custGeom>
              <a:avLst/>
              <a:gdLst>
                <a:gd name="T0" fmla="*/ 2147483647 w 84"/>
                <a:gd name="T1" fmla="*/ 2147483647 h 84"/>
                <a:gd name="T2" fmla="*/ 2147483647 w 84"/>
                <a:gd name="T3" fmla="*/ 2147483647 h 84"/>
                <a:gd name="T4" fmla="*/ 2147483647 w 84"/>
                <a:gd name="T5" fmla="*/ 2147483647 h 84"/>
                <a:gd name="T6" fmla="*/ 2147483647 w 84"/>
                <a:gd name="T7" fmla="*/ 0 h 84"/>
                <a:gd name="T8" fmla="*/ 2147483647 w 84"/>
                <a:gd name="T9" fmla="*/ 2147483647 h 84"/>
                <a:gd name="T10" fmla="*/ 2147483647 w 84"/>
                <a:gd name="T11" fmla="*/ 2147483647 h 84"/>
                <a:gd name="T12" fmla="*/ 2147483647 w 84"/>
                <a:gd name="T13" fmla="*/ 2147483647 h 84"/>
                <a:gd name="T14" fmla="*/ 2147483647 w 84"/>
                <a:gd name="T15" fmla="*/ 2147483647 h 84"/>
                <a:gd name="T16" fmla="*/ 2147483647 w 84"/>
                <a:gd name="T17" fmla="*/ 2147483647 h 84"/>
                <a:gd name="T18" fmla="*/ 2147483647 w 84"/>
                <a:gd name="T19" fmla="*/ 2147483647 h 84"/>
                <a:gd name="T20" fmla="*/ 2147483647 w 84"/>
                <a:gd name="T21" fmla="*/ 2147483647 h 84"/>
                <a:gd name="T22" fmla="*/ 2147483647 w 84"/>
                <a:gd name="T23" fmla="*/ 2147483647 h 84"/>
                <a:gd name="T24" fmla="*/ 2147483647 w 84"/>
                <a:gd name="T25" fmla="*/ 2147483647 h 84"/>
                <a:gd name="T26" fmla="*/ 2147483647 w 84"/>
                <a:gd name="T27" fmla="*/ 2147483647 h 84"/>
                <a:gd name="T28" fmla="*/ 2147483647 w 84"/>
                <a:gd name="T29" fmla="*/ 2147483647 h 84"/>
                <a:gd name="T30" fmla="*/ 0 w 84"/>
                <a:gd name="T31" fmla="*/ 2147483647 h 84"/>
                <a:gd name="T32" fmla="*/ 2147483647 w 84"/>
                <a:gd name="T33" fmla="*/ 2147483647 h 84"/>
                <a:gd name="T34" fmla="*/ 2147483647 w 84"/>
                <a:gd name="T35" fmla="*/ 2147483647 h 84"/>
                <a:gd name="T36" fmla="*/ 2147483647 w 84"/>
                <a:gd name="T37" fmla="*/ 2147483647 h 84"/>
                <a:gd name="T38" fmla="*/ 2147483647 w 84"/>
                <a:gd name="T39" fmla="*/ 2147483647 h 84"/>
                <a:gd name="T40" fmla="*/ 2147483647 w 84"/>
                <a:gd name="T41" fmla="*/ 2147483647 h 84"/>
                <a:gd name="T42" fmla="*/ 2147483647 w 84"/>
                <a:gd name="T43" fmla="*/ 2147483647 h 84"/>
                <a:gd name="T44" fmla="*/ 2147483647 w 84"/>
                <a:gd name="T45" fmla="*/ 2147483647 h 84"/>
                <a:gd name="T46" fmla="*/ 2147483647 w 84"/>
                <a:gd name="T47" fmla="*/ 2147483647 h 84"/>
                <a:gd name="T48" fmla="*/ 2147483647 w 84"/>
                <a:gd name="T49" fmla="*/ 2147483647 h 84"/>
                <a:gd name="T50" fmla="*/ 2147483647 w 84"/>
                <a:gd name="T51" fmla="*/ 2147483647 h 84"/>
                <a:gd name="T52" fmla="*/ 2147483647 w 84"/>
                <a:gd name="T53" fmla="*/ 2147483647 h 84"/>
                <a:gd name="T54" fmla="*/ 2147483647 w 84"/>
                <a:gd name="T55" fmla="*/ 2147483647 h 84"/>
                <a:gd name="T56" fmla="*/ 2147483647 w 84"/>
                <a:gd name="T57" fmla="*/ 2147483647 h 84"/>
                <a:gd name="T58" fmla="*/ 2147483647 w 84"/>
                <a:gd name="T59" fmla="*/ 2147483647 h 84"/>
                <a:gd name="T60" fmla="*/ 2147483647 w 84"/>
                <a:gd name="T61" fmla="*/ 2147483647 h 84"/>
                <a:gd name="T62" fmla="*/ 2147483647 w 84"/>
                <a:gd name="T63" fmla="*/ 2147483647 h 84"/>
                <a:gd name="T64" fmla="*/ 2147483647 w 84"/>
                <a:gd name="T65" fmla="*/ 2147483647 h 84"/>
                <a:gd name="T66" fmla="*/ 2147483647 w 84"/>
                <a:gd name="T67" fmla="*/ 2147483647 h 84"/>
                <a:gd name="T68" fmla="*/ 2147483647 w 84"/>
                <a:gd name="T69" fmla="*/ 2147483647 h 84"/>
                <a:gd name="T70" fmla="*/ 2147483647 w 84"/>
                <a:gd name="T71" fmla="*/ 2147483647 h 84"/>
                <a:gd name="T72" fmla="*/ 2147483647 w 84"/>
                <a:gd name="T73" fmla="*/ 2147483647 h 84"/>
                <a:gd name="T74" fmla="*/ 2147483647 w 84"/>
                <a:gd name="T75" fmla="*/ 2147483647 h 84"/>
                <a:gd name="T76" fmla="*/ 2147483647 w 84"/>
                <a:gd name="T77" fmla="*/ 2147483647 h 84"/>
                <a:gd name="T78" fmla="*/ 2147483647 w 84"/>
                <a:gd name="T79" fmla="*/ 2147483647 h 84"/>
                <a:gd name="T80" fmla="*/ 2147483647 w 84"/>
                <a:gd name="T81" fmla="*/ 2147483647 h 84"/>
                <a:gd name="T82" fmla="*/ 2147483647 w 84"/>
                <a:gd name="T83" fmla="*/ 2147483647 h 84"/>
                <a:gd name="T84" fmla="*/ 2147483647 w 84"/>
                <a:gd name="T85" fmla="*/ 2147483647 h 84"/>
                <a:gd name="T86" fmla="*/ 2147483647 w 84"/>
                <a:gd name="T87" fmla="*/ 2147483647 h 84"/>
                <a:gd name="T88" fmla="*/ 2147483647 w 84"/>
                <a:gd name="T89" fmla="*/ 2147483647 h 84"/>
                <a:gd name="T90" fmla="*/ 2147483647 w 84"/>
                <a:gd name="T91" fmla="*/ 2147483647 h 84"/>
                <a:gd name="T92" fmla="*/ 2147483647 w 84"/>
                <a:gd name="T93" fmla="*/ 2147483647 h 84"/>
                <a:gd name="T94" fmla="*/ 2147483647 w 84"/>
                <a:gd name="T95" fmla="*/ 2147483647 h 84"/>
                <a:gd name="T96" fmla="*/ 2147483647 w 84"/>
                <a:gd name="T97" fmla="*/ 2147483647 h 84"/>
                <a:gd name="T98" fmla="*/ 2147483647 w 84"/>
                <a:gd name="T99" fmla="*/ 2147483647 h 84"/>
                <a:gd name="T100" fmla="*/ 2147483647 w 84"/>
                <a:gd name="T101" fmla="*/ 2147483647 h 84"/>
                <a:gd name="T102" fmla="*/ 2147483647 w 84"/>
                <a:gd name="T103" fmla="*/ 2147483647 h 84"/>
                <a:gd name="T104" fmla="*/ 2147483647 w 84"/>
                <a:gd name="T105" fmla="*/ 2147483647 h 84"/>
                <a:gd name="T106" fmla="*/ 2147483647 w 84"/>
                <a:gd name="T107" fmla="*/ 2147483647 h 84"/>
                <a:gd name="T108" fmla="*/ 2147483647 w 84"/>
                <a:gd name="T109" fmla="*/ 2147483647 h 84"/>
                <a:gd name="T110" fmla="*/ 2147483647 w 84"/>
                <a:gd name="T111" fmla="*/ 2147483647 h 84"/>
                <a:gd name="T112" fmla="*/ 2147483647 w 84"/>
                <a:gd name="T113" fmla="*/ 2147483647 h 84"/>
                <a:gd name="T114" fmla="*/ 2147483647 w 84"/>
                <a:gd name="T115" fmla="*/ 2147483647 h 84"/>
                <a:gd name="T116" fmla="*/ 2147483647 w 84"/>
                <a:gd name="T117" fmla="*/ 2147483647 h 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 name="Title 1"/>
          <p:cNvSpPr>
            <a:spLocks noGrp="1"/>
          </p:cNvSpPr>
          <p:nvPr>
            <p:ph type="ctrTitle"/>
          </p:nvPr>
        </p:nvSpPr>
        <p:spPr>
          <a:xfrm>
            <a:off x="447674" y="253048"/>
            <a:ext cx="8251825" cy="605254"/>
          </a:xfrm>
        </p:spPr>
        <p:txBody>
          <a:bodyPr>
            <a:noAutofit/>
          </a:bodyPr>
          <a:lstStyle>
            <a:lvl1pPr algn="l">
              <a:defRPr sz="3900" baseline="0">
                <a:solidFill>
                  <a:schemeClr val="tx2"/>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
        <p:nvSpPr>
          <p:cNvPr id="35" name="Slide Number Placeholder 5"/>
          <p:cNvSpPr>
            <a:spLocks noGrp="1"/>
          </p:cNvSpPr>
          <p:nvPr>
            <p:ph type="sldNum" sz="quarter" idx="24"/>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2C4F81AE-099F-444F-B7F9-64056ED70A07}" type="slidenum">
              <a:rPr lang="en-US"/>
              <a:pPr>
                <a:defRPr/>
              </a:pPr>
              <a:t>‹#›</a:t>
            </a:fld>
            <a:endParaRPr lang="en-US" dirty="0"/>
          </a:p>
        </p:txBody>
      </p:sp>
    </p:spTree>
    <p:extLst>
      <p:ext uri="{BB962C8B-B14F-4D97-AF65-F5344CB8AC3E}">
        <p14:creationId xmlns:p14="http://schemas.microsoft.com/office/powerpoint/2010/main" val="14234398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47675" y="177800"/>
            <a:ext cx="823912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575" r:id="rId1"/>
    <p:sldLayoutId id="2147484576" r:id="rId2"/>
    <p:sldLayoutId id="2147484577" r:id="rId3"/>
    <p:sldLayoutId id="2147484593" r:id="rId4"/>
    <p:sldLayoutId id="2147484578" r:id="rId5"/>
    <p:sldLayoutId id="2147484579" r:id="rId6"/>
    <p:sldLayoutId id="2147484580" r:id="rId7"/>
    <p:sldLayoutId id="2147484581" r:id="rId8"/>
    <p:sldLayoutId id="2147484582" r:id="rId9"/>
    <p:sldLayoutId id="2147484583" r:id="rId10"/>
    <p:sldLayoutId id="2147484584" r:id="rId11"/>
    <p:sldLayoutId id="2147484585" r:id="rId12"/>
    <p:sldLayoutId id="2147484586" r:id="rId13"/>
    <p:sldLayoutId id="2147484594" r:id="rId14"/>
    <p:sldLayoutId id="2147484587" r:id="rId15"/>
    <p:sldLayoutId id="2147484588" r:id="rId16"/>
    <p:sldLayoutId id="2147484589" r:id="rId17"/>
    <p:sldLayoutId id="2147484590" r:id="rId18"/>
    <p:sldLayoutId id="2147484591" r:id="rId19"/>
    <p:sldLayoutId id="2147484592" r:id="rId20"/>
  </p:sldLayoutIdLst>
  <p:hf hdr="0" ftr="0" dt="0"/>
  <p:txStyles>
    <p:titleStyle>
      <a:lvl1pPr algn="l" rtl="0" eaLnBrk="0" fontAlgn="base" hangingPunct="0">
        <a:spcBef>
          <a:spcPct val="0"/>
        </a:spcBef>
        <a:spcAft>
          <a:spcPct val="0"/>
        </a:spcAft>
        <a:defRPr sz="3000" kern="1200">
          <a:solidFill>
            <a:schemeClr val="tx2"/>
          </a:solidFill>
          <a:latin typeface="Arial" pitchFamily="34" charset="0"/>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confidenttechnologies.com/confident-captcha-dem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ebaim.org/discussion/mail_thread?thread=6692"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terrillthompson.com/blog/682"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textcaptcha.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buyaccessible.gov/blog/CAPTCHA"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textcaptcha.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tinyurl.com/CAPTCHAS-CSUN20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tinyurl.com/AmazonPwdAssistExample" TargetMode="External"/><Relationship Id="rId7" Type="http://schemas.openxmlformats.org/officeDocument/2006/relationships/hyperlink" Target="https://petitions.whitehouse.gov/register?destination=user/password" TargetMode="External"/><Relationship Id="rId2" Type="http://schemas.openxmlformats.org/officeDocument/2006/relationships/hyperlink" Target="https://en.wikipedia.org/w/index.php?title=Special:UserLogin&amp;returnto=Main+Page&amp;type=signup" TargetMode="External"/><Relationship Id="rId1" Type="http://schemas.openxmlformats.org/officeDocument/2006/relationships/slideLayout" Target="../slideLayouts/slideLayout2.xml"/><Relationship Id="rId6" Type="http://schemas.openxmlformats.org/officeDocument/2006/relationships/hyperlink" Target="http://www.ticketmaster.com/event/15004F2E969B1A51?SREF=P_PageModule_main" TargetMode="External"/><Relationship Id="rId5" Type="http://schemas.openxmlformats.org/officeDocument/2006/relationships/hyperlink" Target="http://www.cdc.gov/contact/accessibility.html" TargetMode="External"/><Relationship Id="rId4" Type="http://schemas.openxmlformats.org/officeDocument/2006/relationships/hyperlink" Target="http://confidenttechnologies.com/confident-captcha-dem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mailto:jennifer.gauvreau@cgifederal.com" TargetMode="External"/><Relationship Id="rId2" Type="http://schemas.openxmlformats.org/officeDocument/2006/relationships/hyperlink" Target="http://tinyurl.com/CAPTCHAS-CSUN2016" TargetMode="External"/><Relationship Id="rId1" Type="http://schemas.openxmlformats.org/officeDocument/2006/relationships/slideLayout" Target="../slideLayouts/slideLayout2.xml"/><Relationship Id="rId6" Type="http://schemas.openxmlformats.org/officeDocument/2006/relationships/hyperlink" Target="http://www.csun.edu/cod/conference/2016/sessions/index.php/public/session_surveys/review/221" TargetMode="External"/><Relationship Id="rId5" Type="http://schemas.openxmlformats.org/officeDocument/2006/relationships/hyperlink" Target="mailto:ivan.valdez@cgifederal.com" TargetMode="External"/><Relationship Id="rId4" Type="http://schemas.openxmlformats.org/officeDocument/2006/relationships/hyperlink" Target="mailto:karen.herndon@cgifedera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ndex.php?title=Special:UserLogin&amp;returnto=Main+Page&amp;type=signup"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descr="&lt;TITLE&gt;"/>
          <p:cNvSpPr>
            <a:spLocks noGrp="1"/>
          </p:cNvSpPr>
          <p:nvPr>
            <p:ph type="ctrTitle"/>
          </p:nvPr>
        </p:nvSpPr>
        <p:spPr>
          <a:xfrm>
            <a:off x="449263" y="4494044"/>
            <a:ext cx="8502232" cy="847975"/>
          </a:xfrm>
        </p:spPr>
        <p:txBody>
          <a:bodyPr>
            <a:normAutofit/>
          </a:bodyPr>
          <a:lstStyle/>
          <a:p>
            <a:pPr eaLnBrk="1" hangingPunct="1">
              <a:defRPr/>
            </a:pPr>
            <a:r>
              <a:rPr lang="en-US" altLang="en-US" sz="3800" dirty="0" smtClean="0">
                <a:latin typeface="Arial" charset="0"/>
              </a:rPr>
              <a:t>Accessibility Gotchas with CAPTCHAs</a:t>
            </a:r>
          </a:p>
        </p:txBody>
      </p:sp>
      <p:sp>
        <p:nvSpPr>
          <p:cNvPr id="20483" name="Subtitle 2" descr="&lt;SUBTITLE&gt;"/>
          <p:cNvSpPr>
            <a:spLocks noGrp="1"/>
          </p:cNvSpPr>
          <p:nvPr>
            <p:ph type="subTitle" idx="1"/>
          </p:nvPr>
        </p:nvSpPr>
        <p:spPr bwMode="auto">
          <a:xfrm>
            <a:off x="447675" y="5721350"/>
            <a:ext cx="5881688" cy="757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altLang="en-US" sz="1600" dirty="0" smtClean="0">
                <a:latin typeface="Arial" charset="0"/>
                <a:cs typeface="Arial" charset="0"/>
              </a:rPr>
              <a:t>CGI Federal </a:t>
            </a:r>
          </a:p>
          <a:p>
            <a:pPr eaLnBrk="1" hangingPunct="1">
              <a:spcBef>
                <a:spcPct val="0"/>
              </a:spcBef>
            </a:pPr>
            <a:r>
              <a:rPr altLang="en-US" sz="1600" dirty="0" smtClean="0">
                <a:latin typeface="Arial" charset="0"/>
                <a:cs typeface="Arial" charset="0"/>
              </a:rPr>
              <a:t>Human Factors Practice (HFP)</a:t>
            </a:r>
          </a:p>
          <a:p>
            <a:pPr eaLnBrk="1" hangingPunct="1">
              <a:spcBef>
                <a:spcPct val="0"/>
              </a:spcBef>
            </a:pPr>
            <a:r>
              <a:rPr altLang="en-US" sz="1600" dirty="0" smtClean="0">
                <a:latin typeface="Arial" charset="0"/>
                <a:cs typeface="Arial" charset="0"/>
              </a:rPr>
              <a:t>CSUN 2016, March 25, 2016</a:t>
            </a:r>
            <a:endParaRPr lang="en-US" altLang="en-US" dirty="0"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CAPTCHAs</a:t>
            </a:r>
            <a:endParaRPr lang="en-US" dirty="0"/>
          </a:p>
        </p:txBody>
      </p:sp>
      <p:sp>
        <p:nvSpPr>
          <p:cNvPr id="15" name="Content Placeholder 14"/>
          <p:cNvSpPr>
            <a:spLocks noGrp="1"/>
          </p:cNvSpPr>
          <p:nvPr>
            <p:ph sz="quarter" idx="17"/>
          </p:nvPr>
        </p:nvSpPr>
        <p:spPr>
          <a:xfrm>
            <a:off x="449264" y="1266825"/>
            <a:ext cx="3956050" cy="1610487"/>
          </a:xfrm>
        </p:spPr>
        <p:txBody>
          <a:bodyPr/>
          <a:lstStyle/>
          <a:p>
            <a:r>
              <a:rPr lang="en-US" dirty="0" smtClean="0"/>
              <a:t>Audio CAPTCHA is sometimes offered as an alternative for users who are blind or have low-vision to use their sense of hearing instead of relying on the sense of sight.</a:t>
            </a:r>
          </a:p>
        </p:txBody>
      </p:sp>
      <p:pic>
        <p:nvPicPr>
          <p:cNvPr id="12" name="Content Placeholder 11" descr="Screen capture of an audio CAPTCHA on the Amazon Password assistance web page. The CAPTCHA includes controls for playing the audio and adjusting the volume and a text box for the user to type the characters they hear."/>
          <p:cNvPicPr>
            <a:picLocks noGrp="1" noChangeAspect="1"/>
          </p:cNvPicPr>
          <p:nvPr>
            <p:ph sz="quarter" idx="25"/>
          </p:nvPr>
        </p:nvPicPr>
        <p:blipFill>
          <a:blip r:embed="rId3">
            <a:extLst>
              <a:ext uri="{28A0092B-C50C-407E-A947-70E740481C1C}">
                <a14:useLocalDpi xmlns:a14="http://schemas.microsoft.com/office/drawing/2010/main" val="0"/>
              </a:ext>
            </a:extLst>
          </a:blip>
          <a:stretch>
            <a:fillRect/>
          </a:stretch>
        </p:blipFill>
        <p:spPr>
          <a:xfrm>
            <a:off x="1327046" y="2876550"/>
            <a:ext cx="2200484" cy="3308350"/>
          </a:xfrm>
        </p:spPr>
      </p:pic>
      <p:sp>
        <p:nvSpPr>
          <p:cNvPr id="4" name="Content Placeholder 3"/>
          <p:cNvSpPr>
            <a:spLocks noGrp="1"/>
          </p:cNvSpPr>
          <p:nvPr>
            <p:ph sz="quarter" idx="23"/>
          </p:nvPr>
        </p:nvSpPr>
        <p:spPr/>
        <p:txBody>
          <a:bodyPr/>
          <a:lstStyle/>
          <a:p>
            <a:r>
              <a:rPr lang="en-US" b="1" dirty="0"/>
              <a:t>Limitations:</a:t>
            </a:r>
          </a:p>
          <a:p>
            <a:pPr marL="342900" indent="-342900">
              <a:buFont typeface="Arial" panose="020B0604020202020204" pitchFamily="34" charset="0"/>
              <a:buChar char="•"/>
            </a:pPr>
            <a:r>
              <a:rPr lang="en-US" dirty="0"/>
              <a:t>The use of an audio challenge creates a barrier to use of the page by people who are:</a:t>
            </a:r>
          </a:p>
          <a:p>
            <a:pPr lvl="2"/>
            <a:r>
              <a:rPr lang="en-US" dirty="0"/>
              <a:t>Deaf or Hard of Hearing</a:t>
            </a:r>
          </a:p>
          <a:p>
            <a:pPr lvl="2"/>
            <a:r>
              <a:rPr lang="en-US" dirty="0"/>
              <a:t>Blind and Deaf</a:t>
            </a:r>
          </a:p>
          <a:p>
            <a:pPr marL="342900" indent="-342900">
              <a:buFont typeface="Arial" panose="020B0604020202020204" pitchFamily="34" charset="0"/>
              <a:buChar char="•"/>
            </a:pPr>
            <a:r>
              <a:rPr lang="en-US" dirty="0"/>
              <a:t>Universal Usability – Often include background noise which then makes it difficult for many users to efficiently discern the words, numbers or characters to type</a:t>
            </a:r>
          </a:p>
          <a:p>
            <a:pPr marL="342900" indent="-342900">
              <a:buFont typeface="Arial" panose="020B0604020202020204" pitchFamily="34" charset="0"/>
              <a:buChar char="•"/>
            </a:pPr>
            <a:r>
              <a:rPr lang="en-US" dirty="0"/>
              <a:t>Language – Can rely on English words which doesn’t support internationalization</a:t>
            </a:r>
          </a:p>
          <a:p>
            <a:pPr lvl="1"/>
            <a:endParaRPr lang="en-US" dirty="0"/>
          </a:p>
          <a:p>
            <a:endParaRPr lang="en-US" dirty="0"/>
          </a:p>
          <a:p>
            <a:endParaRPr lang="en-US" dirty="0"/>
          </a:p>
        </p:txBody>
      </p:sp>
      <p:sp>
        <p:nvSpPr>
          <p:cNvPr id="5" name="Slide Number Placeholder 4"/>
          <p:cNvSpPr>
            <a:spLocks noGrp="1"/>
          </p:cNvSpPr>
          <p:nvPr>
            <p:ph type="sldNum" sz="quarter" idx="24"/>
          </p:nvPr>
        </p:nvSpPr>
        <p:spPr/>
        <p:txBody>
          <a:bodyPr/>
          <a:lstStyle/>
          <a:p>
            <a:fld id="{F1B2B4DF-91AC-42AF-B20C-1DAF58214709}" type="slidenum">
              <a:rPr lang="en-US" smtClean="0"/>
              <a:pPr/>
              <a:t>10</a:t>
            </a:fld>
            <a:endParaRPr lang="en-US" dirty="0"/>
          </a:p>
        </p:txBody>
      </p:sp>
    </p:spTree>
    <p:extLst>
      <p:ext uri="{BB962C8B-B14F-4D97-AF65-F5344CB8AC3E}">
        <p14:creationId xmlns:p14="http://schemas.microsoft.com/office/powerpoint/2010/main" val="776618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Image-based Logic CAPTCHA</a:t>
            </a:r>
            <a:endParaRPr lang="en-US" altLang="en-US" dirty="0"/>
          </a:p>
        </p:txBody>
      </p:sp>
      <p:sp>
        <p:nvSpPr>
          <p:cNvPr id="7" name="Content Placeholder 6"/>
          <p:cNvSpPr>
            <a:spLocks noGrp="1"/>
          </p:cNvSpPr>
          <p:nvPr>
            <p:ph sz="quarter" idx="17"/>
          </p:nvPr>
        </p:nvSpPr>
        <p:spPr>
          <a:xfrm>
            <a:off x="449264" y="1266825"/>
            <a:ext cx="3956050" cy="1300163"/>
          </a:xfrm>
        </p:spPr>
        <p:txBody>
          <a:bodyPr/>
          <a:lstStyle/>
          <a:p>
            <a:r>
              <a:rPr lang="en-US" dirty="0"/>
              <a:t>May seem to be a better alternative to traditional CAPTCHA with distorted text or audio, but it still is not a complete solution.</a:t>
            </a:r>
          </a:p>
          <a:p>
            <a:endParaRPr lang="en-US" dirty="0"/>
          </a:p>
        </p:txBody>
      </p:sp>
      <p:pic>
        <p:nvPicPr>
          <p:cNvPr id="6" name="Content Placeholder 5" descr="Screen capture of an image-based logic CAPTCHA which includes instructions to &quot;Click the trains 1 of 3&quot; and 9 small images of various objects to choose from.  There are also buttons included to request an audio version and to request a new challenge."/>
          <p:cNvPicPr>
            <a:picLocks noGrp="1" noChangeAspect="1"/>
          </p:cNvPicPr>
          <p:nvPr>
            <p:ph sz="quarter" idx="25"/>
          </p:nvPr>
        </p:nvPicPr>
        <p:blipFill>
          <a:blip r:embed="rId3">
            <a:extLst>
              <a:ext uri="{28A0092B-C50C-407E-A947-70E740481C1C}">
                <a14:useLocalDpi xmlns:a14="http://schemas.microsoft.com/office/drawing/2010/main" val="0"/>
              </a:ext>
            </a:extLst>
          </a:blip>
          <a:stretch>
            <a:fillRect/>
          </a:stretch>
        </p:blipFill>
        <p:spPr>
          <a:xfrm>
            <a:off x="512194" y="2566988"/>
            <a:ext cx="3830187" cy="3617912"/>
          </a:xfrm>
        </p:spPr>
      </p:pic>
      <p:sp>
        <p:nvSpPr>
          <p:cNvPr id="4" name="Content Placeholder 3"/>
          <p:cNvSpPr>
            <a:spLocks noGrp="1"/>
          </p:cNvSpPr>
          <p:nvPr>
            <p:ph sz="quarter" idx="23"/>
          </p:nvPr>
        </p:nvSpPr>
        <p:spPr/>
        <p:txBody>
          <a:bodyPr>
            <a:normAutofit fontScale="92500" lnSpcReduction="10000"/>
          </a:bodyPr>
          <a:lstStyle/>
          <a:p>
            <a:r>
              <a:rPr lang="en-US" b="1" dirty="0" smtClean="0"/>
              <a:t>Limitations:	</a:t>
            </a:r>
          </a:p>
          <a:p>
            <a:pPr marL="342900" indent="-342900">
              <a:buFont typeface="Arial" panose="020B0604020202020204" pitchFamily="34" charset="0"/>
              <a:buChar char="•"/>
            </a:pPr>
            <a:r>
              <a:rPr lang="en-US" dirty="0"/>
              <a:t>In this </a:t>
            </a:r>
            <a:r>
              <a:rPr lang="en-US" dirty="0" smtClean="0">
                <a:hlinkClick r:id="rId4"/>
              </a:rPr>
              <a:t>vendor’s demo</a:t>
            </a:r>
            <a:r>
              <a:rPr lang="en-US" dirty="0"/>
              <a:t>, a </a:t>
            </a:r>
            <a:r>
              <a:rPr lang="en-US" dirty="0" smtClean="0"/>
              <a:t>person who uses a keyboard cannot </a:t>
            </a:r>
            <a:r>
              <a:rPr lang="en-US" dirty="0"/>
              <a:t>navigate to or select any of the </a:t>
            </a:r>
            <a:r>
              <a:rPr lang="en-US" dirty="0" smtClean="0"/>
              <a:t>images or the buttons that offer an audio-alternative or to load a different challenge. </a:t>
            </a:r>
          </a:p>
          <a:p>
            <a:pPr marL="342900" indent="-342900">
              <a:buFont typeface="Arial" panose="020B0604020202020204" pitchFamily="34" charset="0"/>
              <a:buChar char="•"/>
            </a:pPr>
            <a:r>
              <a:rPr lang="en-US" dirty="0" smtClean="0"/>
              <a:t>A person using a screen reader will hear the screen reader announce the visible text of ”Click the trains” but will be unable to perceive or click the image of the trains.</a:t>
            </a:r>
          </a:p>
          <a:p>
            <a:pPr marL="342900" indent="-342900">
              <a:buFont typeface="Arial" panose="020B0604020202020204" pitchFamily="34" charset="0"/>
              <a:buChar char="•"/>
            </a:pPr>
            <a:r>
              <a:rPr lang="en-US" dirty="0" smtClean="0"/>
              <a:t>After activating the audio option the recording says “Please type the letters you hear” but the UI does not provide an input textbox for user to enter the answer!</a:t>
            </a:r>
          </a:p>
        </p:txBody>
      </p:sp>
      <p:sp>
        <p:nvSpPr>
          <p:cNvPr id="5" name="Slide Number Placeholder 4"/>
          <p:cNvSpPr>
            <a:spLocks noGrp="1"/>
          </p:cNvSpPr>
          <p:nvPr>
            <p:ph type="sldNum" sz="quarter" idx="24"/>
          </p:nvPr>
        </p:nvSpPr>
        <p:spPr/>
        <p:txBody>
          <a:bodyPr/>
          <a:lstStyle/>
          <a:p>
            <a:fld id="{F1B2B4DF-91AC-42AF-B20C-1DAF58214709}" type="slidenum">
              <a:rPr lang="en-US" smtClean="0"/>
              <a:pPr/>
              <a:t>11</a:t>
            </a:fld>
            <a:endParaRPr lang="en-US" dirty="0"/>
          </a:p>
        </p:txBody>
      </p:sp>
    </p:spTree>
    <p:extLst>
      <p:ext uri="{BB962C8B-B14F-4D97-AF65-F5344CB8AC3E}">
        <p14:creationId xmlns:p14="http://schemas.microsoft.com/office/powerpoint/2010/main" val="155486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t>
            </a:r>
            <a:r>
              <a:rPr lang="en-US" altLang="en-US" dirty="0" smtClean="0"/>
              <a:t>eCAPTCHA V1</a:t>
            </a:r>
            <a:endParaRPr lang="en-US" dirty="0"/>
          </a:p>
        </p:txBody>
      </p:sp>
      <p:sp>
        <p:nvSpPr>
          <p:cNvPr id="3" name="Content Placeholder 2"/>
          <p:cNvSpPr>
            <a:spLocks noGrp="1"/>
          </p:cNvSpPr>
          <p:nvPr>
            <p:ph sz="quarter" idx="17"/>
          </p:nvPr>
        </p:nvSpPr>
        <p:spPr>
          <a:xfrm>
            <a:off x="449264" y="1266825"/>
            <a:ext cx="3956050" cy="5249863"/>
          </a:xfrm>
        </p:spPr>
        <p:txBody>
          <a:bodyPr/>
          <a:lstStyle/>
          <a:p>
            <a:r>
              <a:rPr lang="en-US" altLang="en-US" dirty="0" smtClean="0"/>
              <a:t>Google’s original “reCAPTCHA” is a popular solution, offering options for </a:t>
            </a:r>
            <a:r>
              <a:rPr lang="en-US" altLang="en-US" dirty="0"/>
              <a:t>vision or hearing impaired users</a:t>
            </a:r>
            <a:r>
              <a:rPr lang="en-US" altLang="en-US" dirty="0" smtClean="0"/>
              <a:t>. But in practice there are still shortcomings…</a:t>
            </a:r>
          </a:p>
          <a:p>
            <a:r>
              <a:rPr lang="en-US" altLang="en-US" b="1" dirty="0" smtClean="0"/>
              <a:t>Limitations:</a:t>
            </a:r>
            <a:r>
              <a:rPr lang="en-US" altLang="en-US" dirty="0" smtClean="0"/>
              <a:t> </a:t>
            </a:r>
          </a:p>
          <a:p>
            <a:pPr marL="342900" indent="-342900">
              <a:buFont typeface="Arial" panose="020B0604020202020204" pitchFamily="34" charset="0"/>
              <a:buChar char="•"/>
            </a:pPr>
            <a:r>
              <a:rPr lang="en-US" altLang="en-US" dirty="0" smtClean="0"/>
              <a:t>No </a:t>
            </a:r>
            <a:r>
              <a:rPr lang="en-US" altLang="en-US" dirty="0"/>
              <a:t>accessible alternative is provided for people who are both vision and hearing </a:t>
            </a:r>
            <a:r>
              <a:rPr lang="en-US" altLang="en-US" dirty="0" smtClean="0"/>
              <a:t>impaired.</a:t>
            </a:r>
            <a:endParaRPr lang="en-US" altLang="en-US" dirty="0"/>
          </a:p>
          <a:p>
            <a:pPr marL="342900" indent="-342900">
              <a:buFont typeface="Arial" panose="020B0604020202020204" pitchFamily="34" charset="0"/>
              <a:buChar char="•"/>
            </a:pPr>
            <a:r>
              <a:rPr lang="en-US" altLang="en-US" dirty="0" smtClean="0"/>
              <a:t>People using the keyboard cannot navigate to or activate the stacked set of 3 controls to reload a new challenge, switch to the audio CAPTCHA option, or get help.</a:t>
            </a:r>
            <a:endParaRPr lang="en-US" altLang="en-US" dirty="0"/>
          </a:p>
          <a:p>
            <a:endParaRPr lang="en-US" altLang="en-US" dirty="0" smtClean="0"/>
          </a:p>
          <a:p>
            <a:endParaRPr lang="en-US" dirty="0"/>
          </a:p>
        </p:txBody>
      </p:sp>
      <p:pic>
        <p:nvPicPr>
          <p:cNvPr id="6" name="Content Placeholder 5" descr="Screen capture of a reCAPTCHA v1 implementation. The page is for reporting accessibility issues but the user is required to complete a visual or audio challenge; if a user is unable to solve the challenge they cannot report their accessibility issue!"/>
          <p:cNvPicPr>
            <a:picLocks noGrp="1" noChangeAspect="1"/>
          </p:cNvPicPr>
          <p:nvPr>
            <p:ph sz="quarter" idx="23"/>
          </p:nvPr>
        </p:nvPicPr>
        <p:blipFill>
          <a:blip r:embed="rId3">
            <a:extLst>
              <a:ext uri="{28A0092B-C50C-407E-A947-70E740481C1C}">
                <a14:useLocalDpi xmlns:a14="http://schemas.microsoft.com/office/drawing/2010/main" val="0"/>
              </a:ext>
            </a:extLst>
          </a:blip>
          <a:stretch>
            <a:fillRect/>
          </a:stretch>
        </p:blipFill>
        <p:spPr>
          <a:xfrm>
            <a:off x="4741863" y="1723643"/>
            <a:ext cx="3956050" cy="3972689"/>
          </a:xfrm>
        </p:spPr>
      </p:pic>
      <p:sp>
        <p:nvSpPr>
          <p:cNvPr id="5" name="Slide Number Placeholder 4"/>
          <p:cNvSpPr>
            <a:spLocks noGrp="1"/>
          </p:cNvSpPr>
          <p:nvPr>
            <p:ph type="sldNum" sz="quarter" idx="24"/>
          </p:nvPr>
        </p:nvSpPr>
        <p:spPr/>
        <p:txBody>
          <a:bodyPr/>
          <a:lstStyle/>
          <a:p>
            <a:fld id="{5DA3F5BD-FF36-41DB-886A-2A3CC4577306}" type="slidenum">
              <a:rPr lang="en-US" smtClean="0"/>
              <a:pPr/>
              <a:t>12</a:t>
            </a:fld>
            <a:endParaRPr lang="en-US" dirty="0"/>
          </a:p>
        </p:txBody>
      </p:sp>
    </p:spTree>
    <p:extLst>
      <p:ext uri="{BB962C8B-B14F-4D97-AF65-F5344CB8AC3E}">
        <p14:creationId xmlns:p14="http://schemas.microsoft.com/office/powerpoint/2010/main" val="1505042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reCAPTCHA V2 (aka “NoCAPTCHA) </a:t>
            </a:r>
            <a:endParaRPr lang="en-US" dirty="0"/>
          </a:p>
        </p:txBody>
      </p:sp>
      <p:sp>
        <p:nvSpPr>
          <p:cNvPr id="8" name="Content Placeholder 7"/>
          <p:cNvSpPr>
            <a:spLocks noGrp="1"/>
          </p:cNvSpPr>
          <p:nvPr>
            <p:ph sz="quarter" idx="17"/>
          </p:nvPr>
        </p:nvSpPr>
        <p:spPr/>
        <p:txBody>
          <a:bodyPr/>
          <a:lstStyle/>
          <a:p>
            <a:r>
              <a:rPr lang="en-US" dirty="0" smtClean="0"/>
              <a:t>In 12/2014, Google released a newer “NoCAPTCHA” version of their reCAPTCHA solution.</a:t>
            </a:r>
          </a:p>
          <a:p>
            <a:r>
              <a:rPr lang="en-US" dirty="0" smtClean="0"/>
              <a:t>At first glance it appeared to be an improved alternative to standard reCAPTCHA as the user is simply asked to check a checkbox indicating “I’m not a robot”.</a:t>
            </a:r>
          </a:p>
          <a:p>
            <a:r>
              <a:rPr lang="en-US" dirty="0" smtClean="0"/>
              <a:t>But functional testing with screen reader software soon proved otherwise…</a:t>
            </a:r>
          </a:p>
          <a:p>
            <a:endParaRPr lang="en-US" dirty="0"/>
          </a:p>
        </p:txBody>
      </p:sp>
      <p:pic>
        <p:nvPicPr>
          <p:cNvPr id="9" name="Content Placeholder 8" descr="Screen capture of a reCAPTCHA v2 (aka NoCAPTCHA) implementation that appears as part of ticketmaster.com’s purchasing workflow. The challenge shows a checkbox for selecting &quot;I am not a robot&quot; and a Cancel and a Continue button."/>
          <p:cNvPicPr>
            <a:picLocks noGrp="1" noChangeAspect="1"/>
          </p:cNvPicPr>
          <p:nvPr>
            <p:ph sz="quarter" idx="23"/>
          </p:nvPr>
        </p:nvPicPr>
        <p:blipFill>
          <a:blip r:embed="rId3">
            <a:extLst>
              <a:ext uri="{28A0092B-C50C-407E-A947-70E740481C1C}">
                <a14:useLocalDpi xmlns:a14="http://schemas.microsoft.com/office/drawing/2010/main" val="0"/>
              </a:ext>
            </a:extLst>
          </a:blip>
          <a:stretch>
            <a:fillRect/>
          </a:stretch>
        </p:blipFill>
        <p:spPr>
          <a:xfrm>
            <a:off x="4741863" y="2138847"/>
            <a:ext cx="3956050" cy="3142280"/>
          </a:xfrm>
        </p:spPr>
      </p:pic>
      <p:sp>
        <p:nvSpPr>
          <p:cNvPr id="5" name="Slide Number Placeholder 4"/>
          <p:cNvSpPr>
            <a:spLocks noGrp="1"/>
          </p:cNvSpPr>
          <p:nvPr>
            <p:ph type="sldNum" sz="quarter" idx="24"/>
          </p:nvPr>
        </p:nvSpPr>
        <p:spPr/>
        <p:txBody>
          <a:bodyPr/>
          <a:lstStyle/>
          <a:p>
            <a:fld id="{5DA3F5BD-FF36-41DB-886A-2A3CC4577306}" type="slidenum">
              <a:rPr lang="en-US" smtClean="0"/>
              <a:pPr/>
              <a:t>13</a:t>
            </a:fld>
            <a:endParaRPr lang="en-US" dirty="0"/>
          </a:p>
        </p:txBody>
      </p:sp>
    </p:spTree>
    <p:extLst>
      <p:ext uri="{BB962C8B-B14F-4D97-AF65-F5344CB8AC3E}">
        <p14:creationId xmlns:p14="http://schemas.microsoft.com/office/powerpoint/2010/main" val="1181204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t>reCAPTCHA</a:t>
            </a:r>
            <a:r>
              <a:rPr lang="en-US" altLang="en-US" dirty="0" smtClean="0"/>
              <a:t> V2 </a:t>
            </a:r>
            <a:br>
              <a:rPr lang="en-US" altLang="en-US" dirty="0" smtClean="0"/>
            </a:br>
            <a:r>
              <a:rPr lang="en-US" altLang="en-US" dirty="0" smtClean="0"/>
              <a:t>Secondary Verification Challenges</a:t>
            </a:r>
            <a:endParaRPr lang="en-US" dirty="0"/>
          </a:p>
        </p:txBody>
      </p:sp>
      <p:sp>
        <p:nvSpPr>
          <p:cNvPr id="14" name="Content Placeholder 13"/>
          <p:cNvSpPr>
            <a:spLocks noGrp="1"/>
          </p:cNvSpPr>
          <p:nvPr>
            <p:ph sz="quarter" idx="23"/>
          </p:nvPr>
        </p:nvSpPr>
        <p:spPr/>
        <p:txBody>
          <a:bodyPr/>
          <a:lstStyle/>
          <a:p>
            <a:pPr lvl="1"/>
            <a:r>
              <a:rPr lang="en-US" dirty="0" smtClean="0"/>
              <a:t>There </a:t>
            </a:r>
            <a:r>
              <a:rPr lang="en-US" dirty="0"/>
              <a:t>is </a:t>
            </a:r>
            <a:r>
              <a:rPr lang="en-US" dirty="0" smtClean="0"/>
              <a:t>additional security logic </a:t>
            </a:r>
            <a:r>
              <a:rPr lang="en-US" dirty="0"/>
              <a:t>in place that determines if a user is a </a:t>
            </a:r>
            <a:r>
              <a:rPr lang="en-US" dirty="0" smtClean="0"/>
              <a:t>risk.</a:t>
            </a:r>
          </a:p>
          <a:p>
            <a:pPr lvl="1"/>
            <a:r>
              <a:rPr lang="en-US" dirty="0" smtClean="0"/>
              <a:t>If so, </a:t>
            </a:r>
            <a:r>
              <a:rPr lang="en-US" dirty="0"/>
              <a:t>the solution falls back to require the user to complete </a:t>
            </a:r>
            <a:r>
              <a:rPr lang="en-US" dirty="0" smtClean="0"/>
              <a:t>one or more verification challenges (distorted audio </a:t>
            </a:r>
            <a:r>
              <a:rPr lang="en-US" dirty="0"/>
              <a:t>recording or </a:t>
            </a:r>
            <a:r>
              <a:rPr lang="en-US" dirty="0" smtClean="0"/>
              <a:t>an </a:t>
            </a:r>
            <a:r>
              <a:rPr lang="en-US" dirty="0"/>
              <a:t>image-based logic </a:t>
            </a:r>
            <a:r>
              <a:rPr lang="en-US" dirty="0" smtClean="0"/>
              <a:t>CAPTCHA).</a:t>
            </a:r>
            <a:endParaRPr lang="en-US" dirty="0"/>
          </a:p>
          <a:p>
            <a:pPr lvl="1"/>
            <a:r>
              <a:rPr lang="en-US" dirty="0"/>
              <a:t>Screen reader users </a:t>
            </a:r>
            <a:r>
              <a:rPr lang="en-US" dirty="0" smtClean="0"/>
              <a:t>often report </a:t>
            </a:r>
            <a:r>
              <a:rPr lang="en-US" dirty="0"/>
              <a:t>that they are unable to </a:t>
            </a:r>
            <a:r>
              <a:rPr lang="en-US" dirty="0" smtClean="0"/>
              <a:t>easily use the solution:</a:t>
            </a:r>
          </a:p>
          <a:p>
            <a:pPr lvl="2"/>
            <a:r>
              <a:rPr lang="en-US" dirty="0" smtClean="0">
                <a:hlinkClick r:id="rId3"/>
              </a:rPr>
              <a:t>2014 </a:t>
            </a:r>
            <a:r>
              <a:rPr lang="en-US" dirty="0" err="1" smtClean="0">
                <a:hlinkClick r:id="rId3"/>
              </a:rPr>
              <a:t>WebAIM</a:t>
            </a:r>
            <a:r>
              <a:rPr lang="en-US" dirty="0" smtClean="0">
                <a:hlinkClick r:id="rId3"/>
              </a:rPr>
              <a:t> Discussion Thread</a:t>
            </a:r>
            <a:r>
              <a:rPr lang="en-US" dirty="0" smtClean="0"/>
              <a:t> </a:t>
            </a:r>
            <a:r>
              <a:rPr lang="en-US" sz="1050" dirty="0"/>
              <a:t>(http://</a:t>
            </a:r>
            <a:r>
              <a:rPr lang="en-US" sz="1050" dirty="0" smtClean="0"/>
              <a:t>webaim.org/discussion/mail_thread?thread=6692)</a:t>
            </a:r>
          </a:p>
          <a:p>
            <a:pPr lvl="2"/>
            <a:r>
              <a:rPr lang="en-US" dirty="0" smtClean="0">
                <a:hlinkClick r:id="rId4"/>
              </a:rPr>
              <a:t>2015 “</a:t>
            </a:r>
            <a:r>
              <a:rPr lang="en-US" dirty="0" err="1" smtClean="0">
                <a:hlinkClick r:id="rId4"/>
              </a:rPr>
              <a:t>reCAPTCHA</a:t>
            </a:r>
            <a:r>
              <a:rPr lang="en-US" dirty="0" smtClean="0">
                <a:hlinkClick r:id="rId4"/>
              </a:rPr>
              <a:t> Accessibility Revisited” TT Post</a:t>
            </a:r>
            <a:r>
              <a:rPr lang="en-US" dirty="0" smtClean="0"/>
              <a:t/>
            </a:r>
            <a:br>
              <a:rPr lang="en-US" dirty="0" smtClean="0"/>
            </a:br>
            <a:r>
              <a:rPr lang="en-US" sz="1050" dirty="0" smtClean="0"/>
              <a:t>(http</a:t>
            </a:r>
            <a:r>
              <a:rPr lang="en-US" sz="1050" dirty="0"/>
              <a:t>://</a:t>
            </a:r>
            <a:r>
              <a:rPr lang="en-US" sz="1050" dirty="0" smtClean="0"/>
              <a:t>terrillthompson.com/blog/682)</a:t>
            </a:r>
          </a:p>
          <a:p>
            <a:pPr lvl="2"/>
            <a:endParaRPr lang="en-US" sz="1050" dirty="0" smtClean="0"/>
          </a:p>
        </p:txBody>
      </p:sp>
      <p:sp>
        <p:nvSpPr>
          <p:cNvPr id="5" name="Slide Number Placeholder 4"/>
          <p:cNvSpPr>
            <a:spLocks noGrp="1"/>
          </p:cNvSpPr>
          <p:nvPr>
            <p:ph type="sldNum" sz="quarter" idx="24"/>
          </p:nvPr>
        </p:nvSpPr>
        <p:spPr/>
        <p:txBody>
          <a:bodyPr/>
          <a:lstStyle/>
          <a:p>
            <a:fld id="{5DA3F5BD-FF36-41DB-886A-2A3CC4577306}" type="slidenum">
              <a:rPr lang="en-US" smtClean="0"/>
              <a:pPr/>
              <a:t>14</a:t>
            </a:fld>
            <a:endParaRPr lang="en-US" dirty="0"/>
          </a:p>
        </p:txBody>
      </p:sp>
      <p:pic>
        <p:nvPicPr>
          <p:cNvPr id="8" name="Content Placeholder 7" descr="Screen capture of a secondary reCAPTCHA v2 challenge that appears on top of the original “I am not a robot” dialog. The audio challenge includes a play button and a text box for entering the numbers provided in the audio challenge."/>
          <p:cNvPicPr>
            <a:picLocks noGrp="1" noChangeAspect="1"/>
          </p:cNvPicPr>
          <p:nvPr>
            <p:ph sz="quarter" idx="25"/>
          </p:nvPr>
        </p:nvPicPr>
        <p:blipFill>
          <a:blip r:embed="rId5">
            <a:extLst>
              <a:ext uri="{28A0092B-C50C-407E-A947-70E740481C1C}">
                <a14:useLocalDpi xmlns:a14="http://schemas.microsoft.com/office/drawing/2010/main" val="0"/>
              </a:ext>
            </a:extLst>
          </a:blip>
          <a:stretch>
            <a:fillRect/>
          </a:stretch>
        </p:blipFill>
        <p:spPr>
          <a:xfrm>
            <a:off x="973734" y="3859213"/>
            <a:ext cx="2907108" cy="2325687"/>
          </a:xfrm>
        </p:spPr>
      </p:pic>
      <p:pic>
        <p:nvPicPr>
          <p:cNvPr id="6" name="Content Placeholder 5" descr="Screen capture of a secondary reCAPTCHA v2 image-based logic challenge. It asks the user to &quot;Select all the food&quot; with an inaccessible 3-by-3 grid of 9 images, 3 buttons (to get a new challenge, an audio challenge, or help), and a Verify button."/>
          <p:cNvPicPr>
            <a:picLocks noGrp="1" noChangeAspect="1"/>
          </p:cNvPicPr>
          <p:nvPr>
            <p:ph sz="quarter" idx="17"/>
          </p:nvPr>
        </p:nvPicPr>
        <p:blipFill>
          <a:blip r:embed="rId6" cstate="print">
            <a:extLst>
              <a:ext uri="{28A0092B-C50C-407E-A947-70E740481C1C}">
                <a14:useLocalDpi xmlns:a14="http://schemas.microsoft.com/office/drawing/2010/main" val="0"/>
              </a:ext>
            </a:extLst>
          </a:blip>
          <a:stretch>
            <a:fillRect/>
          </a:stretch>
        </p:blipFill>
        <p:spPr>
          <a:xfrm>
            <a:off x="1260838" y="1266825"/>
            <a:ext cx="2332899" cy="2325688"/>
          </a:xfrm>
        </p:spPr>
      </p:pic>
    </p:spTree>
    <p:extLst>
      <p:ext uri="{BB962C8B-B14F-4D97-AF65-F5344CB8AC3E}">
        <p14:creationId xmlns:p14="http://schemas.microsoft.com/office/powerpoint/2010/main" val="2561612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smtClean="0"/>
              <a:t>TicketMaster.com: JAWS List of Forms Fields for </a:t>
            </a:r>
            <a:r>
              <a:rPr lang="en-US" altLang="en-US" dirty="0" err="1"/>
              <a:t>reCAPTCHA</a:t>
            </a:r>
            <a:r>
              <a:rPr lang="en-US" altLang="en-US" dirty="0"/>
              <a:t> </a:t>
            </a:r>
            <a:r>
              <a:rPr lang="en-US" altLang="en-US" dirty="0" smtClean="0"/>
              <a:t>V2 Secondary Verification Challenge</a:t>
            </a:r>
            <a:endParaRPr lang="en-US" dirty="0"/>
          </a:p>
        </p:txBody>
      </p:sp>
      <p:pic>
        <p:nvPicPr>
          <p:cNvPr id="9" name="Content Placeholder 8" descr="Screen capture of JAWS 17 List of Form Fields dialog for the reCAPTCHA v2 secondary verification challenge illustrating that the 9 images displayed in the challenge are not selectable form elements and the Help button is missing an accessible name."/>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49263" y="1560770"/>
            <a:ext cx="8250237" cy="4295259"/>
          </a:xfrm>
        </p:spPr>
      </p:pic>
      <p:sp>
        <p:nvSpPr>
          <p:cNvPr id="5" name="Slide Number Placeholder 4"/>
          <p:cNvSpPr>
            <a:spLocks noGrp="1"/>
          </p:cNvSpPr>
          <p:nvPr>
            <p:ph type="sldNum" sz="quarter" idx="18"/>
          </p:nvPr>
        </p:nvSpPr>
        <p:spPr/>
        <p:txBody>
          <a:bodyPr/>
          <a:lstStyle/>
          <a:p>
            <a:pPr>
              <a:defRPr/>
            </a:pPr>
            <a:fld id="{5DA3F5BD-FF36-41DB-886A-2A3CC4577306}" type="slidenum">
              <a:rPr lang="en-US" smtClean="0"/>
              <a:pPr>
                <a:defRPr/>
              </a:pPr>
              <a:t>15</a:t>
            </a:fld>
            <a:endParaRPr lang="en-US" dirty="0"/>
          </a:p>
        </p:txBody>
      </p:sp>
    </p:spTree>
    <p:extLst>
      <p:ext uri="{BB962C8B-B14F-4D97-AF65-F5344CB8AC3E}">
        <p14:creationId xmlns:p14="http://schemas.microsoft.com/office/powerpoint/2010/main" val="2638133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a:t>Looking for a Better Option…</a:t>
            </a:r>
          </a:p>
        </p:txBody>
      </p:sp>
      <p:sp>
        <p:nvSpPr>
          <p:cNvPr id="8" name="Subtitle 7"/>
          <p:cNvSpPr>
            <a:spLocks noGrp="1"/>
          </p:cNvSpPr>
          <p:nvPr>
            <p:ph type="subTitle" idx="1"/>
          </p:nvPr>
        </p:nvSpPr>
        <p:spPr/>
        <p:txBody>
          <a:bodyPr/>
          <a:lstStyle/>
          <a:p>
            <a:r>
              <a:rPr lang="en-US" dirty="0"/>
              <a:t>Text-based </a:t>
            </a:r>
            <a:r>
              <a:rPr lang="en-US" dirty="0" smtClean="0"/>
              <a:t>CAPTCHAs</a:t>
            </a:r>
            <a:endParaRPr lang="en-US" dirty="0"/>
          </a:p>
        </p:txBody>
      </p:sp>
      <p:sp>
        <p:nvSpPr>
          <p:cNvPr id="5" name="Slide Number Placeholder 4"/>
          <p:cNvSpPr>
            <a:spLocks noGrp="1"/>
          </p:cNvSpPr>
          <p:nvPr>
            <p:ph type="sldNum" sz="quarter" idx="24"/>
          </p:nvPr>
        </p:nvSpPr>
        <p:spPr/>
        <p:txBody>
          <a:bodyPr/>
          <a:lstStyle/>
          <a:p>
            <a:fld id="{5DA3F5BD-FF36-41DB-886A-2A3CC4577306}" type="slidenum">
              <a:rPr lang="en-US" smtClean="0"/>
              <a:pPr/>
              <a:t>16</a:t>
            </a:fld>
            <a:endParaRPr lang="en-US" dirty="0"/>
          </a:p>
        </p:txBody>
      </p:sp>
    </p:spTree>
    <p:extLst>
      <p:ext uri="{BB962C8B-B14F-4D97-AF65-F5344CB8AC3E}">
        <p14:creationId xmlns:p14="http://schemas.microsoft.com/office/powerpoint/2010/main" val="3319783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Text-based CAPTCHAs Using Logic Questions</a:t>
            </a:r>
            <a:endParaRPr lang="en-US" dirty="0"/>
          </a:p>
        </p:txBody>
      </p:sp>
      <p:sp>
        <p:nvSpPr>
          <p:cNvPr id="4" name="Content Placeholder 3"/>
          <p:cNvSpPr>
            <a:spLocks noGrp="1"/>
          </p:cNvSpPr>
          <p:nvPr>
            <p:ph sz="quarter" idx="17"/>
          </p:nvPr>
        </p:nvSpPr>
        <p:spPr>
          <a:xfrm>
            <a:off x="449264" y="1266825"/>
            <a:ext cx="3956050" cy="2546639"/>
          </a:xfrm>
        </p:spPr>
        <p:txBody>
          <a:bodyPr/>
          <a:lstStyle/>
          <a:p>
            <a:r>
              <a:rPr lang="en-US" dirty="0" smtClean="0"/>
              <a:t>The use of simple text removes the traditional accessibility barriers found in most image and audio CAPTCHA solutions. </a:t>
            </a:r>
          </a:p>
          <a:p>
            <a:r>
              <a:rPr lang="en-US" dirty="0" smtClean="0"/>
              <a:t>People with disabilities can read the text-based challenge question and then enter their answer into the text box.</a:t>
            </a:r>
          </a:p>
        </p:txBody>
      </p:sp>
      <p:pic>
        <p:nvPicPr>
          <p:cNvPr id="10" name="Content Placeholder 9" descr="Screen capture of a text-based logic CAPTCHA from WhiteHouse.gov. The text label reads: Challenge Question * How many colours in the list brown, prison, blue, penquin, black and coat? There is a textbox followed by a button labeled Create An Account."/>
          <p:cNvPicPr>
            <a:picLocks noGrp="1" noChangeAspect="1"/>
          </p:cNvPicPr>
          <p:nvPr>
            <p:ph sz="quarter" idx="25"/>
          </p:nvPr>
        </p:nvPicPr>
        <p:blipFill>
          <a:blip r:embed="rId3">
            <a:extLst>
              <a:ext uri="{28A0092B-C50C-407E-A947-70E740481C1C}">
                <a14:useLocalDpi xmlns:a14="http://schemas.microsoft.com/office/drawing/2010/main" val="0"/>
              </a:ext>
            </a:extLst>
          </a:blip>
          <a:stretch>
            <a:fillRect/>
          </a:stretch>
        </p:blipFill>
        <p:spPr>
          <a:xfrm>
            <a:off x="449263" y="4222891"/>
            <a:ext cx="3956050" cy="1598331"/>
          </a:xfrm>
        </p:spPr>
      </p:pic>
      <p:sp>
        <p:nvSpPr>
          <p:cNvPr id="2" name="Content Placeholder 1"/>
          <p:cNvSpPr>
            <a:spLocks noGrp="1"/>
          </p:cNvSpPr>
          <p:nvPr>
            <p:ph sz="quarter" idx="23"/>
          </p:nvPr>
        </p:nvSpPr>
        <p:spPr>
          <a:xfrm>
            <a:off x="4741416" y="1266825"/>
            <a:ext cx="3956050" cy="5249863"/>
          </a:xfrm>
        </p:spPr>
        <p:txBody>
          <a:bodyPr>
            <a:normAutofit fontScale="92500" lnSpcReduction="10000"/>
          </a:bodyPr>
          <a:lstStyle/>
          <a:p>
            <a:r>
              <a:rPr lang="en-US" dirty="0" smtClean="0"/>
              <a:t>User interface is an accessible label (text-based question) and input text box (answer) which is:</a:t>
            </a:r>
          </a:p>
          <a:p>
            <a:pPr marL="342900" indent="-342900">
              <a:buFont typeface="Arial" panose="020B0604020202020204" pitchFamily="34" charset="0"/>
              <a:buChar char="•"/>
            </a:pPr>
            <a:r>
              <a:rPr lang="en-US" dirty="0" smtClean="0"/>
              <a:t>natively keyboard accessible</a:t>
            </a:r>
          </a:p>
          <a:p>
            <a:pPr marL="342900" indent="-342900">
              <a:buFont typeface="Arial" panose="020B0604020202020204" pitchFamily="34" charset="0"/>
              <a:buChar char="•"/>
            </a:pPr>
            <a:r>
              <a:rPr lang="en-US" dirty="0" smtClean="0"/>
              <a:t>can be read by assistive technologies</a:t>
            </a:r>
          </a:p>
          <a:p>
            <a:pPr marL="342900" indent="-342900">
              <a:buFont typeface="Arial" panose="020B0604020202020204" pitchFamily="34" charset="0"/>
              <a:buChar char="•"/>
            </a:pPr>
            <a:r>
              <a:rPr lang="en-US" dirty="0" smtClean="0"/>
              <a:t>supports the use of alternate style sheets, high contrast colors, or larger text size for low-vision users.</a:t>
            </a:r>
          </a:p>
          <a:p>
            <a:r>
              <a:rPr lang="en-US" b="1" dirty="0" smtClean="0"/>
              <a:t>Limitations:</a:t>
            </a:r>
          </a:p>
          <a:p>
            <a:pPr lvl="1"/>
            <a:r>
              <a:rPr lang="en-US" dirty="0" smtClean="0"/>
              <a:t>Logic questions could be confusing for people with cognitive disabilities.</a:t>
            </a:r>
          </a:p>
          <a:p>
            <a:pPr lvl="1"/>
            <a:r>
              <a:rPr lang="en-US" dirty="0" smtClean="0"/>
              <a:t>Third-Party Services (like </a:t>
            </a:r>
            <a:r>
              <a:rPr lang="en-US" dirty="0" smtClean="0">
                <a:hlinkClick r:id="rId4"/>
              </a:rPr>
              <a:t>TextCaptcha.com</a:t>
            </a:r>
            <a:r>
              <a:rPr lang="en-US" dirty="0" smtClean="0"/>
              <a:t>) may only support English (UK) question challenges.</a:t>
            </a:r>
            <a:endParaRPr lang="en-US" dirty="0"/>
          </a:p>
        </p:txBody>
      </p:sp>
      <p:sp>
        <p:nvSpPr>
          <p:cNvPr id="40962" name="Slide Number Placeholder 1"/>
          <p:cNvSpPr>
            <a:spLocks noGrp="1"/>
          </p:cNvSpPr>
          <p:nvPr>
            <p:ph type="sldNum" sz="quarter" idx="24"/>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6564159-A2CC-4E61-B6E4-6E35DF4568ED}" type="slidenum">
              <a:rPr lang="en-US" smtClean="0"/>
              <a:pPr/>
              <a:t>17</a:t>
            </a:fld>
            <a:endParaRPr lang="en-US" dirty="0" smtClean="0"/>
          </a:p>
        </p:txBody>
      </p:sp>
    </p:spTree>
    <p:extLst>
      <p:ext uri="{BB962C8B-B14F-4D97-AF65-F5344CB8AC3E}">
        <p14:creationId xmlns:p14="http://schemas.microsoft.com/office/powerpoint/2010/main" val="200223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r>
              <a:rPr lang="en-US" i="1" dirty="0" smtClean="0"/>
              <a:t>Logical </a:t>
            </a:r>
            <a:r>
              <a:rPr lang="en-US" i="1" dirty="0"/>
              <a:t>CAPTCHA </a:t>
            </a:r>
            <a:r>
              <a:rPr lang="en-US" b="1" i="1" dirty="0"/>
              <a:t>is generally most accessible</a:t>
            </a:r>
            <a:r>
              <a:rPr lang="en-US" i="1" dirty="0"/>
              <a:t>, allowing </a:t>
            </a:r>
            <a:r>
              <a:rPr lang="en-US" b="1" i="1" dirty="0"/>
              <a:t>more people</a:t>
            </a:r>
            <a:r>
              <a:rPr lang="en-US" i="1" dirty="0"/>
              <a:t> to receive all the information they need to be able to pass the test and use the website</a:t>
            </a:r>
            <a:r>
              <a:rPr lang="en-US" i="1" dirty="0" smtClean="0"/>
              <a:t>.</a:t>
            </a:r>
            <a:br>
              <a:rPr lang="en-US" i="1" dirty="0" smtClean="0"/>
            </a:br>
            <a:r>
              <a:rPr lang="en-US" i="1" dirty="0" smtClean="0"/>
              <a:t>- </a:t>
            </a:r>
            <a:r>
              <a:rPr lang="en-US" dirty="0" smtClean="0"/>
              <a:t>U.S</a:t>
            </a:r>
            <a:r>
              <a:rPr lang="en-US" dirty="0"/>
              <a:t>. </a:t>
            </a:r>
            <a:r>
              <a:rPr lang="en-US" dirty="0">
                <a:hlinkClick r:id="rId3"/>
              </a:rPr>
              <a:t>Section508.gov </a:t>
            </a:r>
            <a:r>
              <a:rPr lang="en-US" dirty="0" smtClean="0">
                <a:hlinkClick r:id="rId3"/>
              </a:rPr>
              <a:t>Blog</a:t>
            </a:r>
            <a:r>
              <a:rPr lang="en-US" dirty="0" smtClean="0"/>
              <a:t/>
            </a:r>
            <a:br>
              <a:rPr lang="en-US" dirty="0" smtClean="0"/>
            </a:br>
            <a:r>
              <a:rPr lang="en-US" sz="1800" dirty="0"/>
              <a:t>https://www.buyaccessible.gov/blog/CAPTCHA</a:t>
            </a:r>
          </a:p>
        </p:txBody>
      </p:sp>
      <p:sp>
        <p:nvSpPr>
          <p:cNvPr id="5" name="Slide Number Placeholder 4"/>
          <p:cNvSpPr>
            <a:spLocks noGrp="1"/>
          </p:cNvSpPr>
          <p:nvPr>
            <p:ph type="sldNum" sz="quarter" idx="4294967295"/>
          </p:nvPr>
        </p:nvSpPr>
        <p:spPr>
          <a:xfrm>
            <a:off x="4183062" y="6475184"/>
            <a:ext cx="777875" cy="241300"/>
          </a:xfrm>
          <a:prstGeom prst="rect">
            <a:avLst/>
          </a:prstGeom>
        </p:spPr>
        <p:txBody>
          <a:bodyPr/>
          <a:lstStyle/>
          <a:p>
            <a:pPr algn="ctr">
              <a:defRPr/>
            </a:pPr>
            <a:fld id="{5DA3F5BD-FF36-41DB-886A-2A3CC4577306}" type="slidenum">
              <a:rPr lang="en-US" sz="1100" smtClean="0"/>
              <a:pPr algn="ctr">
                <a:defRPr/>
              </a:pPr>
              <a:t>18</a:t>
            </a:fld>
            <a:endParaRPr lang="en-US" sz="1100" dirty="0"/>
          </a:p>
        </p:txBody>
      </p:sp>
    </p:spTree>
    <p:extLst>
      <p:ext uri="{BB962C8B-B14F-4D97-AF65-F5344CB8AC3E}">
        <p14:creationId xmlns:p14="http://schemas.microsoft.com/office/powerpoint/2010/main" val="3635677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pPr lvl="1"/>
            <a:r>
              <a:rPr lang="en-US" altLang="en-US" dirty="0" smtClean="0"/>
              <a:t>Evaluating CAPTCHAs against </a:t>
            </a:r>
            <a:br>
              <a:rPr lang="en-US" altLang="en-US" dirty="0" smtClean="0"/>
            </a:br>
            <a:r>
              <a:rPr lang="en-US" altLang="en-US" dirty="0" smtClean="0"/>
              <a:t>Section 508 Technical Standards</a:t>
            </a:r>
          </a:p>
        </p:txBody>
      </p:sp>
      <p:sp>
        <p:nvSpPr>
          <p:cNvPr id="36869" name="Content Placeholder 4"/>
          <p:cNvSpPr>
            <a:spLocks noGrp="1"/>
          </p:cNvSpPr>
          <p:nvPr>
            <p:ph sz="quarter" idx="17"/>
          </p:nvPr>
        </p:nvSpPr>
        <p:spPr/>
        <p:txBody>
          <a:bodyPr>
            <a:normAutofit/>
          </a:bodyPr>
          <a:lstStyle/>
          <a:p>
            <a:pPr marL="342900" indent="-342900">
              <a:buFont typeface="Arial" panose="020B0604020202020204" pitchFamily="34" charset="0"/>
              <a:buChar char="•"/>
            </a:pPr>
            <a:r>
              <a:rPr lang="en-US" dirty="0" smtClean="0"/>
              <a:t>Are all aspects of the control keyboard accessible and all results for the control presented textually</a:t>
            </a:r>
            <a:r>
              <a:rPr lang="en-US" dirty="0"/>
              <a:t>? </a:t>
            </a:r>
            <a:r>
              <a:rPr lang="en-US" dirty="0" smtClean="0"/>
              <a:t>[1194.21(a), 1194.31(f)]</a:t>
            </a:r>
          </a:p>
          <a:p>
            <a:pPr marL="342900" indent="-342900">
              <a:buFont typeface="Arial" panose="020B0604020202020204" pitchFamily="34" charset="0"/>
              <a:buChar char="•"/>
            </a:pPr>
            <a:r>
              <a:rPr lang="en-US" dirty="0" smtClean="0"/>
              <a:t>For a CAPTCHA </a:t>
            </a:r>
            <a:r>
              <a:rPr lang="en-US" dirty="0"/>
              <a:t>image, is alt text provided to describe the function of the image </a:t>
            </a:r>
            <a:r>
              <a:rPr lang="en-US" dirty="0" smtClean="0"/>
              <a:t>(and </a:t>
            </a:r>
            <a:r>
              <a:rPr lang="en-US" dirty="0"/>
              <a:t>not the </a:t>
            </a:r>
            <a:r>
              <a:rPr lang="en-US" dirty="0" smtClean="0"/>
              <a:t>CAPTCHA text in the image)? [1194.22(a)]</a:t>
            </a:r>
          </a:p>
          <a:p>
            <a:pPr marL="606425" lvl="1" indent="-342900"/>
            <a:r>
              <a:rPr lang="en-US" dirty="0" smtClean="0"/>
              <a:t>e.g</a:t>
            </a:r>
            <a:r>
              <a:rPr lang="en-US" dirty="0"/>
              <a:t>., alt="If you cannot view this image an audio challenge is provided."</a:t>
            </a:r>
          </a:p>
          <a:p>
            <a:pPr marL="342900" indent="-342900">
              <a:buFont typeface="Arial" panose="020B0604020202020204" pitchFamily="34" charset="0"/>
              <a:buChar char="•"/>
            </a:pPr>
            <a:r>
              <a:rPr lang="en-US" dirty="0" smtClean="0"/>
              <a:t>Does any image-based CAPTCHA solution also offer an audio-based alternative for persons using screen reader applications</a:t>
            </a:r>
            <a:r>
              <a:rPr lang="en-US" dirty="0"/>
              <a:t>? [1194.22(a</a:t>
            </a:r>
            <a:r>
              <a:rPr lang="en-US" dirty="0" smtClean="0"/>
              <a:t>)]</a:t>
            </a:r>
          </a:p>
          <a:p>
            <a:pPr marL="342900" indent="-342900">
              <a:buFont typeface="Arial" panose="020B0604020202020204" pitchFamily="34" charset="0"/>
              <a:buChar char="•"/>
            </a:pPr>
            <a:r>
              <a:rPr lang="en-US" dirty="0" smtClean="0"/>
              <a:t>Do all the form controls in the CAPTCHA solution have proper labeling so that there is an accessible name, role, and state available to Assistive Technology (AT)? </a:t>
            </a:r>
            <a:r>
              <a:rPr lang="en-US" dirty="0"/>
              <a:t>[1194.22(n</a:t>
            </a:r>
            <a:r>
              <a:rPr lang="en-US" dirty="0" smtClean="0"/>
              <a:t>)]</a:t>
            </a:r>
          </a:p>
          <a:p>
            <a:endParaRPr lang="en-US" dirty="0" smtClean="0"/>
          </a:p>
          <a:p>
            <a:endParaRPr lang="en-US" altLang="en-US" dirty="0" smtClean="0"/>
          </a:p>
          <a:p>
            <a:endParaRPr lang="en-US" altLang="en-US" dirty="0" smtClean="0"/>
          </a:p>
        </p:txBody>
      </p:sp>
      <p:sp>
        <p:nvSpPr>
          <p:cNvPr id="45060" name="Slide Number Placeholder 3"/>
          <p:cNvSpPr>
            <a:spLocks noGrp="1"/>
          </p:cNvSpPr>
          <p:nvPr>
            <p:ph type="sldNum" sz="quarter" idx="18"/>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8E7A071-BBE2-48F5-9E65-ED9E32A41A12}" type="slidenum">
              <a:rPr lang="en-US" altLang="en-US" smtClean="0"/>
              <a:pPr/>
              <a:t>19</a:t>
            </a:fld>
            <a:endParaRPr lang="en-US"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47674" y="589930"/>
            <a:ext cx="8251825" cy="605254"/>
          </a:xfrm>
        </p:spPr>
        <p:txBody>
          <a:bodyPr/>
          <a:lstStyle/>
          <a:p>
            <a:r>
              <a:rPr lang="en-US" dirty="0"/>
              <a:t>CGI: 65,000 strong</a:t>
            </a:r>
          </a:p>
        </p:txBody>
      </p:sp>
      <p:sp>
        <p:nvSpPr>
          <p:cNvPr id="9" name="Subtitle 8"/>
          <p:cNvSpPr>
            <a:spLocks noGrp="1"/>
          </p:cNvSpPr>
          <p:nvPr>
            <p:ph type="subTitle" idx="1"/>
          </p:nvPr>
        </p:nvSpPr>
        <p:spPr>
          <a:xfrm>
            <a:off x="447675" y="1192863"/>
            <a:ext cx="8251825" cy="629920"/>
          </a:xfrm>
        </p:spPr>
        <p:txBody>
          <a:bodyPr/>
          <a:lstStyle/>
          <a:p>
            <a:r>
              <a:rPr lang="en-GB" sz="2800" dirty="0"/>
              <a:t>IT services that meet our client’s business</a:t>
            </a:r>
            <a:br>
              <a:rPr lang="en-GB" sz="2800" dirty="0"/>
            </a:br>
            <a:r>
              <a:rPr lang="en-GB" sz="2800" dirty="0"/>
              <a:t>and mission needs anywhere, anytime</a:t>
            </a:r>
            <a:endParaRPr lang="en-US" sz="2800" dirty="0"/>
          </a:p>
        </p:txBody>
      </p:sp>
      <p:sp>
        <p:nvSpPr>
          <p:cNvPr id="5" name="Slide Number Placeholder 4"/>
          <p:cNvSpPr>
            <a:spLocks noGrp="1"/>
          </p:cNvSpPr>
          <p:nvPr>
            <p:ph type="sldNum" sz="quarter" idx="24"/>
          </p:nvPr>
        </p:nvSpPr>
        <p:spPr>
          <a:xfrm>
            <a:off x="4186046" y="6516688"/>
            <a:ext cx="777875" cy="241300"/>
          </a:xfrm>
          <a:prstGeom prst="rect">
            <a:avLst/>
          </a:prstGeom>
        </p:spPr>
        <p:txBody>
          <a:bodyPr/>
          <a:lstStyle/>
          <a:p>
            <a:pPr>
              <a:defRPr/>
            </a:pPr>
            <a:fld id="{5DA3F5BD-FF36-41DB-886A-2A3CC4577306}" type="slidenum">
              <a:rPr lang="en-US" smtClean="0"/>
              <a:pPr>
                <a:defRPr/>
              </a:pPr>
              <a:t>2</a:t>
            </a:fld>
            <a:endParaRPr lang="en-US" dirty="0"/>
          </a:p>
        </p:txBody>
      </p:sp>
    </p:spTree>
    <p:extLst>
      <p:ext uri="{BB962C8B-B14F-4D97-AF65-F5344CB8AC3E}">
        <p14:creationId xmlns:p14="http://schemas.microsoft.com/office/powerpoint/2010/main" val="2366823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pPr lvl="1"/>
            <a:r>
              <a:rPr lang="en-US" altLang="en-US" dirty="0" smtClean="0"/>
              <a:t>Evaluating CAPTCHAs against Section 508 Functional Performance Criteria &amp; Support</a:t>
            </a:r>
          </a:p>
        </p:txBody>
      </p:sp>
      <p:sp>
        <p:nvSpPr>
          <p:cNvPr id="36869" name="Content Placeholder 4"/>
          <p:cNvSpPr>
            <a:spLocks noGrp="1"/>
          </p:cNvSpPr>
          <p:nvPr>
            <p:ph sz="quarter" idx="17"/>
          </p:nvPr>
        </p:nvSpPr>
        <p:spPr/>
        <p:txBody>
          <a:bodyPr>
            <a:normAutofit/>
          </a:bodyPr>
          <a:lstStyle/>
          <a:p>
            <a:pPr marL="342900" indent="-342900">
              <a:buFont typeface="Arial" panose="020B0604020202020204" pitchFamily="34" charset="0"/>
              <a:buChar char="•"/>
            </a:pPr>
            <a:r>
              <a:rPr lang="en-US" dirty="0" smtClean="0"/>
              <a:t>Can the CAPTCHA be successfully completed by a user who is blind or visually impaired? [1194.31(a)]</a:t>
            </a:r>
          </a:p>
          <a:p>
            <a:pPr marL="606425" lvl="1" indent="-342900"/>
            <a:r>
              <a:rPr lang="en-US" dirty="0" smtClean="0"/>
              <a:t>e.g</a:t>
            </a:r>
            <a:r>
              <a:rPr lang="en-US" dirty="0"/>
              <a:t>., </a:t>
            </a:r>
            <a:r>
              <a:rPr lang="en-US" dirty="0" smtClean="0"/>
              <a:t>CAPTCHA can be used with a </a:t>
            </a:r>
            <a:r>
              <a:rPr lang="en-US" dirty="0"/>
              <a:t>screen </a:t>
            </a:r>
            <a:r>
              <a:rPr lang="en-US" dirty="0" smtClean="0"/>
              <a:t>reader</a:t>
            </a:r>
          </a:p>
          <a:p>
            <a:pPr marL="342900" indent="-342900">
              <a:buFont typeface="Arial" panose="020B0604020202020204" pitchFamily="34" charset="0"/>
              <a:buChar char="•"/>
            </a:pPr>
            <a:r>
              <a:rPr lang="en-US" dirty="0" smtClean="0"/>
              <a:t>Can the CAPTCHA be successfully completed by a user who has low-vision? [1194.31(b)]</a:t>
            </a:r>
          </a:p>
          <a:p>
            <a:pPr marL="606425" lvl="1" indent="-342900"/>
            <a:r>
              <a:rPr lang="en-US" dirty="0" smtClean="0"/>
              <a:t>e.g</a:t>
            </a:r>
            <a:r>
              <a:rPr lang="en-US" dirty="0"/>
              <a:t>., </a:t>
            </a:r>
            <a:r>
              <a:rPr lang="en-US" dirty="0" smtClean="0"/>
              <a:t>CAPTCHA adapts when using </a:t>
            </a:r>
            <a:r>
              <a:rPr lang="en-US" dirty="0"/>
              <a:t>Windows High Contrast Mode, a User-Defined Style Sheet, and/or a Screen </a:t>
            </a:r>
            <a:r>
              <a:rPr lang="en-US" dirty="0" smtClean="0"/>
              <a:t>Magnifier</a:t>
            </a:r>
          </a:p>
          <a:p>
            <a:pPr marL="342900" indent="-342900">
              <a:buFont typeface="Arial" panose="020B0604020202020204" pitchFamily="34" charset="0"/>
              <a:buChar char="•"/>
            </a:pPr>
            <a:r>
              <a:rPr lang="en-US" dirty="0" smtClean="0"/>
              <a:t>Can the CAPTCHA be successfully completed by a user who is deaf or hard of hearing? [1194.31(c)] </a:t>
            </a:r>
          </a:p>
          <a:p>
            <a:pPr marL="606425" lvl="1" indent="-342900"/>
            <a:r>
              <a:rPr lang="en-US" dirty="0" smtClean="0"/>
              <a:t>e.g., if the default CAPTCHA is audio-based there must be a text-based or image-based alternative</a:t>
            </a:r>
          </a:p>
          <a:p>
            <a:pPr marL="342900" indent="-342900">
              <a:buFont typeface="Arial" panose="020B0604020202020204" pitchFamily="34" charset="0"/>
              <a:buChar char="•"/>
            </a:pPr>
            <a:r>
              <a:rPr lang="en-US" dirty="0" smtClean="0"/>
              <a:t>Is there an accessible alternate means for a user to request help if they are unable to successfully complete the CAPTCHA challenge [1194.41(c)]</a:t>
            </a:r>
          </a:p>
          <a:p>
            <a:endParaRPr lang="en-US" dirty="0" smtClean="0"/>
          </a:p>
          <a:p>
            <a:endParaRPr lang="en-US" altLang="en-US" dirty="0" smtClean="0"/>
          </a:p>
          <a:p>
            <a:endParaRPr lang="en-US" altLang="en-US" dirty="0" smtClean="0"/>
          </a:p>
        </p:txBody>
      </p:sp>
      <p:sp>
        <p:nvSpPr>
          <p:cNvPr id="45060" name="Slide Number Placeholder 3"/>
          <p:cNvSpPr>
            <a:spLocks noGrp="1"/>
          </p:cNvSpPr>
          <p:nvPr>
            <p:ph type="sldNum" sz="quarter" idx="18"/>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8E7A071-BBE2-48F5-9E65-ED9E32A41A12}" type="slidenum">
              <a:rPr lang="en-US" altLang="en-US" smtClean="0"/>
              <a:pPr/>
              <a:t>20</a:t>
            </a:fld>
            <a:endParaRPr lang="en-US" altLang="en-US" dirty="0" smtClean="0"/>
          </a:p>
        </p:txBody>
      </p:sp>
    </p:spTree>
    <p:extLst>
      <p:ext uri="{BB962C8B-B14F-4D97-AF65-F5344CB8AC3E}">
        <p14:creationId xmlns:p14="http://schemas.microsoft.com/office/powerpoint/2010/main" val="886921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Challenge</a:t>
            </a:r>
            <a:endParaRPr lang="en-US" dirty="0"/>
          </a:p>
        </p:txBody>
      </p:sp>
      <p:sp>
        <p:nvSpPr>
          <p:cNvPr id="3" name="Content Placeholder 2"/>
          <p:cNvSpPr>
            <a:spLocks noGrp="1"/>
          </p:cNvSpPr>
          <p:nvPr>
            <p:ph sz="quarter" idx="17"/>
          </p:nvPr>
        </p:nvSpPr>
        <p:spPr/>
        <p:txBody>
          <a:bodyPr>
            <a:normAutofit lnSpcReduction="10000"/>
          </a:bodyPr>
          <a:lstStyle/>
          <a:p>
            <a:pPr marL="342900" indent="-342900">
              <a:buFont typeface="Arial" panose="020B0604020202020204" pitchFamily="34" charset="0"/>
              <a:buChar char="•"/>
            </a:pPr>
            <a:r>
              <a:rPr lang="en-US" dirty="0" smtClean="0"/>
              <a:t>For one of our Federal clients we needed to find a viable CAPTCHA approach that would:</a:t>
            </a:r>
          </a:p>
          <a:p>
            <a:pPr marL="606425" lvl="1" indent="-342900"/>
            <a:r>
              <a:rPr lang="en-US" dirty="0" smtClean="0"/>
              <a:t>conform to Section 508 accessibility requirements</a:t>
            </a:r>
          </a:p>
          <a:p>
            <a:pPr marL="606425" lvl="1" indent="-342900"/>
            <a:r>
              <a:rPr lang="en-US" dirty="0" smtClean="0"/>
              <a:t>be accessible to the broadest user audience</a:t>
            </a:r>
          </a:p>
          <a:p>
            <a:pPr marL="606425" lvl="1" indent="-342900"/>
            <a:r>
              <a:rPr lang="en-US" dirty="0" smtClean="0"/>
              <a:t>be cost effective to implement and maintain</a:t>
            </a:r>
          </a:p>
          <a:p>
            <a:pPr marL="606425" lvl="1" indent="-342900"/>
            <a:r>
              <a:rPr lang="en-US" dirty="0" smtClean="0"/>
              <a:t>support internationalization (as needed)</a:t>
            </a:r>
          </a:p>
          <a:p>
            <a:pPr marL="606425" lvl="1" indent="-342900"/>
            <a:r>
              <a:rPr lang="en-US" dirty="0" smtClean="0"/>
              <a:t>scale for </a:t>
            </a:r>
            <a:r>
              <a:rPr lang="en-US" dirty="0"/>
              <a:t>high-volume </a:t>
            </a:r>
            <a:r>
              <a:rPr lang="en-US" dirty="0" smtClean="0"/>
              <a:t>websites</a:t>
            </a:r>
          </a:p>
          <a:p>
            <a:pPr marL="342900" indent="-342900">
              <a:buFont typeface="Arial" panose="020B0604020202020204" pitchFamily="34" charset="0"/>
              <a:buChar char="•"/>
            </a:pPr>
            <a:r>
              <a:rPr lang="en-US" dirty="0" smtClean="0"/>
              <a:t>We considered </a:t>
            </a:r>
            <a:r>
              <a:rPr lang="en-US" dirty="0" smtClean="0">
                <a:hlinkClick r:id="rId3"/>
              </a:rPr>
              <a:t>TextCaptcha</a:t>
            </a:r>
            <a:r>
              <a:rPr lang="en-US" dirty="0" smtClean="0"/>
              <a:t> (</a:t>
            </a:r>
            <a:r>
              <a:rPr lang="en-US" dirty="0"/>
              <a:t>www.textcaptcha.com</a:t>
            </a:r>
            <a:r>
              <a:rPr lang="en-US" dirty="0" smtClean="0"/>
              <a:t>), a </a:t>
            </a:r>
            <a:r>
              <a:rPr lang="en-US" dirty="0"/>
              <a:t>service that provides access to a text-based logic question and answer database.</a:t>
            </a:r>
          </a:p>
          <a:p>
            <a:pPr marL="342900" indent="-342900">
              <a:buFont typeface="Arial" panose="020B0604020202020204" pitchFamily="34" charset="0"/>
              <a:buChar char="•"/>
            </a:pPr>
            <a:r>
              <a:rPr lang="en-US" dirty="0"/>
              <a:t>However, this was not a viable alternative for our Federal client </a:t>
            </a:r>
            <a:r>
              <a:rPr lang="en-US" dirty="0" smtClean="0"/>
              <a:t>as:</a:t>
            </a:r>
          </a:p>
          <a:p>
            <a:pPr marL="606425" lvl="1" indent="-342900"/>
            <a:r>
              <a:rPr lang="en-US" dirty="0" smtClean="0"/>
              <a:t>They </a:t>
            </a:r>
            <a:r>
              <a:rPr lang="en-US" dirty="0"/>
              <a:t>did not want to have a dependency on an external </a:t>
            </a:r>
            <a:r>
              <a:rPr lang="en-US" dirty="0" smtClean="0"/>
              <a:t>service</a:t>
            </a:r>
          </a:p>
          <a:p>
            <a:pPr marL="606425" lvl="1" indent="-342900"/>
            <a:r>
              <a:rPr lang="en-US" dirty="0" smtClean="0"/>
              <a:t>TextCaptcha only offers logic questions in English (UK)</a:t>
            </a:r>
            <a:endParaRPr lang="en-US" dirty="0"/>
          </a:p>
          <a:p>
            <a:pPr marL="342900" indent="-342900">
              <a:buFont typeface="Arial" panose="020B0604020202020204" pitchFamily="34" charset="0"/>
              <a:buChar char="•"/>
            </a:pPr>
            <a:r>
              <a:rPr lang="en-US" dirty="0"/>
              <a:t>Instead, our project </a:t>
            </a:r>
            <a:r>
              <a:rPr lang="en-US" dirty="0" smtClean="0"/>
              <a:t>teams </a:t>
            </a:r>
            <a:r>
              <a:rPr lang="en-US" dirty="0"/>
              <a:t>developed </a:t>
            </a:r>
            <a:r>
              <a:rPr lang="en-US" dirty="0" smtClean="0"/>
              <a:t>custom </a:t>
            </a:r>
            <a:r>
              <a:rPr lang="en-US" dirty="0"/>
              <a:t>Text-based Logic CAPTCHA </a:t>
            </a:r>
            <a:r>
              <a:rPr lang="en-US" dirty="0" smtClean="0"/>
              <a:t>solutions</a:t>
            </a:r>
            <a:endParaRPr lang="en-US" dirty="0"/>
          </a:p>
          <a:p>
            <a:endParaRPr lang="en-US" dirty="0" smtClean="0"/>
          </a:p>
          <a:p>
            <a:endParaRPr lang="en-US" dirty="0"/>
          </a:p>
        </p:txBody>
      </p:sp>
      <p:sp>
        <p:nvSpPr>
          <p:cNvPr id="4" name="Slide Number Placeholder 3"/>
          <p:cNvSpPr>
            <a:spLocks noGrp="1"/>
          </p:cNvSpPr>
          <p:nvPr>
            <p:ph type="sldNum" sz="quarter" idx="18"/>
          </p:nvPr>
        </p:nvSpPr>
        <p:spPr/>
        <p:txBody>
          <a:bodyPr/>
          <a:lstStyle/>
          <a:p>
            <a:fld id="{056723BA-281F-49F9-A859-8C407510214D}" type="slidenum">
              <a:rPr lang="en-US" smtClean="0"/>
              <a:pPr/>
              <a:t>21</a:t>
            </a:fld>
            <a:endParaRPr lang="en-US" dirty="0"/>
          </a:p>
        </p:txBody>
      </p:sp>
    </p:spTree>
    <p:extLst>
      <p:ext uri="{BB962C8B-B14F-4D97-AF65-F5344CB8AC3E}">
        <p14:creationId xmlns:p14="http://schemas.microsoft.com/office/powerpoint/2010/main" val="3321015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47674" y="557846"/>
            <a:ext cx="8251825" cy="605254"/>
          </a:xfrm>
        </p:spPr>
        <p:txBody>
          <a:bodyPr/>
          <a:lstStyle/>
          <a:p>
            <a:r>
              <a:rPr lang="en-US" dirty="0" smtClean="0"/>
              <a:t>Case Study 1:</a:t>
            </a:r>
            <a:endParaRPr lang="en-US" dirty="0"/>
          </a:p>
        </p:txBody>
      </p:sp>
      <p:sp>
        <p:nvSpPr>
          <p:cNvPr id="9" name="Subtitle 8"/>
          <p:cNvSpPr>
            <a:spLocks noGrp="1"/>
          </p:cNvSpPr>
          <p:nvPr>
            <p:ph type="subTitle" idx="1"/>
          </p:nvPr>
        </p:nvSpPr>
        <p:spPr>
          <a:xfrm>
            <a:off x="447675" y="1160779"/>
            <a:ext cx="8251825" cy="629920"/>
          </a:xfrm>
        </p:spPr>
        <p:txBody>
          <a:bodyPr/>
          <a:lstStyle/>
          <a:p>
            <a:r>
              <a:rPr lang="en-US" sz="3600" dirty="0"/>
              <a:t>Technical </a:t>
            </a:r>
            <a:r>
              <a:rPr lang="en-US" sz="3600" dirty="0" smtClean="0"/>
              <a:t>Details on Implementing a Custom </a:t>
            </a:r>
            <a:r>
              <a:rPr lang="en-US" sz="3600" dirty="0"/>
              <a:t>Text-Based Logic CAPTCHA</a:t>
            </a:r>
          </a:p>
        </p:txBody>
      </p:sp>
      <p:sp>
        <p:nvSpPr>
          <p:cNvPr id="5" name="Slide Number Placeholder 4"/>
          <p:cNvSpPr>
            <a:spLocks noGrp="1"/>
          </p:cNvSpPr>
          <p:nvPr>
            <p:ph type="sldNum" sz="quarter" idx="24"/>
          </p:nvPr>
        </p:nvSpPr>
        <p:spPr>
          <a:xfrm>
            <a:off x="4190997" y="6516688"/>
            <a:ext cx="777875" cy="241300"/>
          </a:xfrm>
          <a:prstGeom prst="rect">
            <a:avLst/>
          </a:prstGeom>
        </p:spPr>
        <p:txBody>
          <a:bodyPr/>
          <a:lstStyle/>
          <a:p>
            <a:pPr>
              <a:defRPr/>
            </a:pPr>
            <a:fld id="{5DA3F5BD-FF36-41DB-886A-2A3CC4577306}" type="slidenum">
              <a:rPr lang="en-US" smtClean="0"/>
              <a:pPr>
                <a:defRPr/>
              </a:pPr>
              <a:t>22</a:t>
            </a:fld>
            <a:endParaRPr lang="en-US" dirty="0"/>
          </a:p>
        </p:txBody>
      </p:sp>
    </p:spTree>
    <p:extLst>
      <p:ext uri="{BB962C8B-B14F-4D97-AF65-F5344CB8AC3E}">
        <p14:creationId xmlns:p14="http://schemas.microsoft.com/office/powerpoint/2010/main" val="40819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Question &amp; Answer Content Creation</a:t>
            </a:r>
            <a:endParaRPr lang="en-US"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dirty="0"/>
              <a:t>Keep questions simple. Questions that can be answered extremely fast are preferred over complex questions.</a:t>
            </a:r>
          </a:p>
          <a:p>
            <a:pPr marL="606425" lvl="1" indent="-342900"/>
            <a:r>
              <a:rPr lang="en-US" dirty="0"/>
              <a:t>Good question: What is the sum of 5 + 0?</a:t>
            </a:r>
          </a:p>
          <a:p>
            <a:pPr marL="606425" lvl="1" indent="-342900"/>
            <a:r>
              <a:rPr lang="en-US" dirty="0"/>
              <a:t>Bad question: What is 642 * 13?</a:t>
            </a:r>
          </a:p>
          <a:p>
            <a:pPr marL="342900" indent="-342900">
              <a:buFont typeface="Arial" panose="020B0604020202020204" pitchFamily="34" charset="0"/>
              <a:buChar char="•"/>
            </a:pPr>
            <a:r>
              <a:rPr lang="en-US" dirty="0"/>
              <a:t>If possible, give the answer within the question</a:t>
            </a:r>
          </a:p>
          <a:p>
            <a:pPr marL="606425" lvl="1" indent="-342900"/>
            <a:r>
              <a:rPr lang="en-US" dirty="0"/>
              <a:t>Good question: What color is the green grass?</a:t>
            </a:r>
          </a:p>
          <a:p>
            <a:pPr marL="606425" lvl="1" indent="-342900"/>
            <a:r>
              <a:rPr lang="en-US" dirty="0"/>
              <a:t>Bad question: What color is the sky?</a:t>
            </a:r>
          </a:p>
          <a:p>
            <a:pPr marL="342900" indent="-342900">
              <a:buFont typeface="Arial" panose="020B0604020202020204" pitchFamily="34" charset="0"/>
              <a:buChar char="•"/>
            </a:pPr>
            <a:r>
              <a:rPr lang="en-US" dirty="0"/>
              <a:t>Try to keep a balance of each type of question. </a:t>
            </a:r>
            <a:r>
              <a:rPr lang="en-US" dirty="0" smtClean="0"/>
              <a:t>Questions </a:t>
            </a:r>
            <a:r>
              <a:rPr lang="en-US" dirty="0"/>
              <a:t>will be picked at random so you want them to have an equal chance of being selected</a:t>
            </a:r>
            <a:r>
              <a:rPr lang="en-US" dirty="0" smtClean="0"/>
              <a:t>.</a:t>
            </a:r>
          </a:p>
          <a:p>
            <a:pPr marL="342900" indent="-342900">
              <a:buFont typeface="Arial" panose="020B0604020202020204" pitchFamily="34" charset="0"/>
              <a:buChar char="•"/>
            </a:pPr>
            <a:r>
              <a:rPr lang="en-US" dirty="0" smtClean="0"/>
              <a:t>Want the greatest flexibility in question format.</a:t>
            </a:r>
            <a:endParaRPr lang="en-US" dirty="0"/>
          </a:p>
        </p:txBody>
      </p:sp>
      <p:sp>
        <p:nvSpPr>
          <p:cNvPr id="4" name="Slide Number Placeholder 3"/>
          <p:cNvSpPr>
            <a:spLocks noGrp="1"/>
          </p:cNvSpPr>
          <p:nvPr>
            <p:ph type="sldNum" sz="quarter" idx="18"/>
          </p:nvPr>
        </p:nvSpPr>
        <p:spPr/>
        <p:txBody>
          <a:bodyPr/>
          <a:lstStyle/>
          <a:p>
            <a:pPr>
              <a:defRPr/>
            </a:pPr>
            <a:fld id="{056723BA-281F-49F9-A859-8C407510214D}" type="slidenum">
              <a:rPr lang="en-US" smtClean="0"/>
              <a:pPr>
                <a:defRPr/>
              </a:pPr>
              <a:t>23</a:t>
            </a:fld>
            <a:endParaRPr lang="en-US" dirty="0"/>
          </a:p>
        </p:txBody>
      </p:sp>
    </p:spTree>
    <p:extLst>
      <p:ext uri="{BB962C8B-B14F-4D97-AF65-F5344CB8AC3E}">
        <p14:creationId xmlns:p14="http://schemas.microsoft.com/office/powerpoint/2010/main" val="455036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Model</a:t>
            </a:r>
            <a:endParaRPr lang="en-US" dirty="0"/>
          </a:p>
        </p:txBody>
      </p:sp>
      <p:sp>
        <p:nvSpPr>
          <p:cNvPr id="3" name="Content Placeholder 2"/>
          <p:cNvSpPr>
            <a:spLocks noGrp="1"/>
          </p:cNvSpPr>
          <p:nvPr>
            <p:ph sz="quarter" idx="17"/>
          </p:nvPr>
        </p:nvSpPr>
        <p:spPr/>
        <p:txBody>
          <a:bodyPr/>
          <a:lstStyle/>
          <a:p>
            <a:pPr lvl="0"/>
            <a:r>
              <a:rPr lang="en-US" smtClean="0"/>
              <a:t>The data model for the questions is small with only 3 attributes:</a:t>
            </a:r>
          </a:p>
          <a:p>
            <a:pPr lvl="2"/>
            <a:r>
              <a:rPr lang="en-US" smtClean="0"/>
              <a:t>Question ID – A unique number for a question and answer pair</a:t>
            </a:r>
          </a:p>
          <a:p>
            <a:pPr lvl="3"/>
            <a:r>
              <a:rPr lang="en-US" smtClean="0"/>
              <a:t>Integer</a:t>
            </a:r>
          </a:p>
          <a:p>
            <a:pPr lvl="3"/>
            <a:r>
              <a:rPr lang="en-US" smtClean="0"/>
              <a:t>Used as an index for the Business Logic.</a:t>
            </a:r>
          </a:p>
          <a:p>
            <a:pPr lvl="2"/>
            <a:r>
              <a:rPr lang="en-US" smtClean="0"/>
              <a:t>Question Text – The question to present to the user</a:t>
            </a:r>
          </a:p>
          <a:p>
            <a:pPr lvl="3"/>
            <a:r>
              <a:rPr lang="en-US" smtClean="0"/>
              <a:t>String</a:t>
            </a:r>
          </a:p>
          <a:p>
            <a:pPr lvl="3"/>
            <a:r>
              <a:rPr lang="en-US" smtClean="0"/>
              <a:t>Presented to the end user</a:t>
            </a:r>
          </a:p>
          <a:p>
            <a:pPr lvl="2"/>
            <a:r>
              <a:rPr lang="en-US" smtClean="0"/>
              <a:t>Question Answer Text – The answer to the question</a:t>
            </a:r>
          </a:p>
          <a:p>
            <a:pPr lvl="3"/>
            <a:r>
              <a:rPr lang="en-US" smtClean="0"/>
              <a:t>String</a:t>
            </a:r>
          </a:p>
          <a:p>
            <a:pPr lvl="3"/>
            <a:r>
              <a:rPr lang="en-US" smtClean="0"/>
              <a:t>Business Logic will compare this value to the answer entered by the end user</a:t>
            </a:r>
            <a:endParaRPr lang="en-US" dirty="0" smtClean="0"/>
          </a:p>
        </p:txBody>
      </p:sp>
      <p:sp>
        <p:nvSpPr>
          <p:cNvPr id="4" name="Slide Number Placeholder 3"/>
          <p:cNvSpPr>
            <a:spLocks noGrp="1"/>
          </p:cNvSpPr>
          <p:nvPr>
            <p:ph type="sldNum" sz="quarter" idx="18"/>
          </p:nvPr>
        </p:nvSpPr>
        <p:spPr/>
        <p:txBody>
          <a:bodyPr/>
          <a:lstStyle/>
          <a:p>
            <a:fld id="{056723BA-281F-49F9-A859-8C407510214D}" type="slidenum">
              <a:rPr lang="en-US" smtClean="0"/>
              <a:pPr/>
              <a:t>24</a:t>
            </a:fld>
            <a:endParaRPr lang="en-US" dirty="0"/>
          </a:p>
        </p:txBody>
      </p:sp>
    </p:spTree>
    <p:extLst>
      <p:ext uri="{BB962C8B-B14F-4D97-AF65-F5344CB8AC3E}">
        <p14:creationId xmlns:p14="http://schemas.microsoft.com/office/powerpoint/2010/main" val="470392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Encrypting the Database</a:t>
            </a:r>
            <a:endParaRPr lang="en-US"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dirty="0" smtClean="0"/>
              <a:t>The ideal solution for an attacker would be to have the bank of questions and answers to feed into an automation script.</a:t>
            </a:r>
          </a:p>
          <a:p>
            <a:pPr marL="342900" indent="-342900">
              <a:buFont typeface="Arial" panose="020B0604020202020204" pitchFamily="34" charset="0"/>
              <a:buChar char="•"/>
            </a:pPr>
            <a:r>
              <a:rPr lang="en-US" dirty="0" smtClean="0"/>
              <a:t>Although extremely unusual, we can protect against such a data breach by encrypting both the question and the answer within the database.</a:t>
            </a:r>
          </a:p>
          <a:p>
            <a:pPr marL="606425" lvl="1" indent="-342900"/>
            <a:r>
              <a:rPr lang="en-US" dirty="0" smtClean="0"/>
              <a:t>The question is encrypted using a </a:t>
            </a:r>
            <a:r>
              <a:rPr lang="en-US" dirty="0"/>
              <a:t>block cipher algorithm </a:t>
            </a:r>
            <a:r>
              <a:rPr lang="en-US" dirty="0" smtClean="0"/>
              <a:t>(such </a:t>
            </a:r>
            <a:r>
              <a:rPr lang="en-US" dirty="0"/>
              <a:t>as AES </a:t>
            </a:r>
            <a:r>
              <a:rPr lang="en-US" dirty="0" smtClean="0"/>
              <a:t>256) as we need to be able to decrypt it to display the plain text question on the user interface.</a:t>
            </a:r>
          </a:p>
          <a:p>
            <a:pPr marL="606425" lvl="1" indent="-342900"/>
            <a:r>
              <a:rPr lang="en-US" dirty="0" smtClean="0"/>
              <a:t>The answer may be encrypted using a one-way hash as it is only relevant to the business logic, not the user interface.</a:t>
            </a:r>
            <a:endParaRPr lang="en-US" dirty="0"/>
          </a:p>
        </p:txBody>
      </p:sp>
      <p:sp>
        <p:nvSpPr>
          <p:cNvPr id="4" name="Slide Number Placeholder 3"/>
          <p:cNvSpPr>
            <a:spLocks noGrp="1"/>
          </p:cNvSpPr>
          <p:nvPr>
            <p:ph type="sldNum" sz="quarter" idx="18"/>
          </p:nvPr>
        </p:nvSpPr>
        <p:spPr/>
        <p:txBody>
          <a:bodyPr/>
          <a:lstStyle/>
          <a:p>
            <a:pPr>
              <a:defRPr/>
            </a:pPr>
            <a:fld id="{056723BA-281F-49F9-A859-8C407510214D}" type="slidenum">
              <a:rPr lang="en-US" smtClean="0"/>
              <a:pPr>
                <a:defRPr/>
              </a:pPr>
              <a:t>25</a:t>
            </a:fld>
            <a:endParaRPr lang="en-US" dirty="0"/>
          </a:p>
        </p:txBody>
      </p:sp>
    </p:spTree>
    <p:extLst>
      <p:ext uri="{BB962C8B-B14F-4D97-AF65-F5344CB8AC3E}">
        <p14:creationId xmlns:p14="http://schemas.microsoft.com/office/powerpoint/2010/main" val="598257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for Enhanced Performance</a:t>
            </a:r>
            <a:endParaRPr lang="en-US" dirty="0"/>
          </a:p>
        </p:txBody>
      </p:sp>
      <p:sp>
        <p:nvSpPr>
          <p:cNvPr id="3" name="Content Placeholder 2"/>
          <p:cNvSpPr>
            <a:spLocks noGrp="1"/>
          </p:cNvSpPr>
          <p:nvPr>
            <p:ph sz="quarter" idx="17"/>
          </p:nvPr>
        </p:nvSpPr>
        <p:spPr/>
        <p:txBody>
          <a:bodyPr/>
          <a:lstStyle/>
          <a:p>
            <a:pPr lvl="1"/>
            <a:r>
              <a:rPr lang="en-US" dirty="0" smtClean="0"/>
              <a:t>The data service fetches 50 questions at random from the database to store in the user’s session.</a:t>
            </a:r>
          </a:p>
          <a:p>
            <a:pPr lvl="1"/>
            <a:r>
              <a:rPr lang="en-US" dirty="0" smtClean="0"/>
              <a:t>These </a:t>
            </a:r>
            <a:r>
              <a:rPr lang="en-US" dirty="0"/>
              <a:t>50 questions are treated like reference data to improve system </a:t>
            </a:r>
            <a:r>
              <a:rPr lang="en-US" dirty="0" smtClean="0"/>
              <a:t>performance.</a:t>
            </a:r>
          </a:p>
          <a:p>
            <a:pPr lvl="1"/>
            <a:r>
              <a:rPr lang="en-US" dirty="0" smtClean="0"/>
              <a:t>The index can be used to categorize questions based on user </a:t>
            </a:r>
            <a:r>
              <a:rPr lang="en-US" dirty="0"/>
              <a:t>needs. An example for </a:t>
            </a:r>
            <a:r>
              <a:rPr lang="en-US" dirty="0" smtClean="0"/>
              <a:t>localization</a:t>
            </a:r>
            <a:r>
              <a:rPr lang="en-US" dirty="0"/>
              <a:t>:</a:t>
            </a:r>
            <a:endParaRPr lang="en-US" dirty="0" smtClean="0"/>
          </a:p>
          <a:p>
            <a:pPr lvl="2"/>
            <a:r>
              <a:rPr lang="en-US" dirty="0"/>
              <a:t>A</a:t>
            </a:r>
            <a:r>
              <a:rPr lang="en-US" dirty="0" smtClean="0"/>
              <a:t>n application can dedicate questions 1-100 to be in English and 101-200 to be in Spanish</a:t>
            </a:r>
          </a:p>
          <a:p>
            <a:pPr lvl="2"/>
            <a:r>
              <a:rPr lang="en-US" dirty="0" smtClean="0"/>
              <a:t>The data </a:t>
            </a:r>
            <a:r>
              <a:rPr lang="en-US" dirty="0"/>
              <a:t>s</a:t>
            </a:r>
            <a:r>
              <a:rPr lang="en-US" dirty="0" smtClean="0"/>
              <a:t>ervice can take in specific parameters such as a locale and select questions from a specific range within the database.</a:t>
            </a:r>
          </a:p>
        </p:txBody>
      </p:sp>
      <p:sp>
        <p:nvSpPr>
          <p:cNvPr id="4" name="Slide Number Placeholder 3"/>
          <p:cNvSpPr>
            <a:spLocks noGrp="1"/>
          </p:cNvSpPr>
          <p:nvPr>
            <p:ph type="sldNum" sz="quarter" idx="18"/>
          </p:nvPr>
        </p:nvSpPr>
        <p:spPr/>
        <p:txBody>
          <a:bodyPr/>
          <a:lstStyle/>
          <a:p>
            <a:fld id="{525A3C56-E491-49B2-93F3-63532DF516BC}" type="slidenum">
              <a:rPr lang="en-US" smtClean="0"/>
              <a:pPr/>
              <a:t>26</a:t>
            </a:fld>
            <a:endParaRPr lang="en-US" dirty="0"/>
          </a:p>
        </p:txBody>
      </p:sp>
    </p:spTree>
    <p:extLst>
      <p:ext uri="{BB962C8B-B14F-4D97-AF65-F5344CB8AC3E}">
        <p14:creationId xmlns:p14="http://schemas.microsoft.com/office/powerpoint/2010/main" val="269945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Logic</a:t>
            </a:r>
            <a:endParaRPr lang="en-US" dirty="0"/>
          </a:p>
        </p:txBody>
      </p:sp>
      <p:sp>
        <p:nvSpPr>
          <p:cNvPr id="3" name="Content Placeholder 2"/>
          <p:cNvSpPr>
            <a:spLocks noGrp="1"/>
          </p:cNvSpPr>
          <p:nvPr>
            <p:ph sz="quarter" idx="17"/>
          </p:nvPr>
        </p:nvSpPr>
        <p:spPr/>
        <p:txBody>
          <a:bodyPr>
            <a:normAutofit lnSpcReduction="10000"/>
          </a:bodyPr>
          <a:lstStyle/>
          <a:p>
            <a:pPr lvl="1"/>
            <a:r>
              <a:rPr lang="en-US" dirty="0" smtClean="0"/>
              <a:t>Looks at the reference data fetched by the data service for the logic questions. Selects one question at random to serve to the user interface. We call this the selected question.</a:t>
            </a:r>
          </a:p>
          <a:p>
            <a:pPr lvl="1"/>
            <a:r>
              <a:rPr lang="en-US" dirty="0" smtClean="0"/>
              <a:t>Accepts the answer that has been submitted by the user through the user interface.</a:t>
            </a:r>
          </a:p>
          <a:p>
            <a:pPr lvl="2"/>
            <a:r>
              <a:rPr lang="en-US" dirty="0"/>
              <a:t>Converts string to all lowercase automatically </a:t>
            </a:r>
            <a:r>
              <a:rPr lang="en-US" dirty="0" smtClean="0"/>
              <a:t>to permit answers to not be case sensitive</a:t>
            </a:r>
          </a:p>
          <a:p>
            <a:pPr lvl="2"/>
            <a:r>
              <a:rPr lang="en-US" dirty="0"/>
              <a:t>T</a:t>
            </a:r>
            <a:r>
              <a:rPr lang="en-US" dirty="0" smtClean="0"/>
              <a:t>rims </a:t>
            </a:r>
            <a:r>
              <a:rPr lang="en-US" dirty="0"/>
              <a:t>extra white space before </a:t>
            </a:r>
            <a:r>
              <a:rPr lang="en-US" dirty="0" smtClean="0"/>
              <a:t>validating to eliminate </a:t>
            </a:r>
            <a:r>
              <a:rPr lang="en-US" dirty="0"/>
              <a:t>leading or trailing spaces which might otherwise flag an accurate answer as </a:t>
            </a:r>
            <a:r>
              <a:rPr lang="en-US" dirty="0" smtClean="0"/>
              <a:t>wrong</a:t>
            </a:r>
            <a:endParaRPr lang="en-US" dirty="0"/>
          </a:p>
          <a:p>
            <a:pPr lvl="2"/>
            <a:r>
              <a:rPr lang="en-US" dirty="0" smtClean="0"/>
              <a:t>Hashes the lowercase, trimmed answer the same way the correct answer is stored </a:t>
            </a:r>
          </a:p>
          <a:p>
            <a:pPr lvl="2"/>
            <a:r>
              <a:rPr lang="en-US" dirty="0" smtClean="0"/>
              <a:t>Compares the hashed values</a:t>
            </a:r>
            <a:endParaRPr lang="en-US" dirty="0"/>
          </a:p>
          <a:p>
            <a:pPr lvl="1"/>
            <a:r>
              <a:rPr lang="en-US" dirty="0" smtClean="0"/>
              <a:t>If the hashed user supplied answer does NOT match the hashed stored answer then </a:t>
            </a:r>
            <a:r>
              <a:rPr lang="en-US" dirty="0"/>
              <a:t>t</a:t>
            </a:r>
            <a:r>
              <a:rPr lang="en-US" dirty="0" smtClean="0"/>
              <a:t>he validation logic for the page tracks the error and displays it to the user via the standard error handling mechanism and a new logic question is displayed for the user to answer.</a:t>
            </a:r>
          </a:p>
        </p:txBody>
      </p:sp>
      <p:sp>
        <p:nvSpPr>
          <p:cNvPr id="4" name="Slide Number Placeholder 3"/>
          <p:cNvSpPr>
            <a:spLocks noGrp="1"/>
          </p:cNvSpPr>
          <p:nvPr>
            <p:ph type="sldNum" sz="quarter" idx="18"/>
          </p:nvPr>
        </p:nvSpPr>
        <p:spPr/>
        <p:txBody>
          <a:bodyPr/>
          <a:lstStyle/>
          <a:p>
            <a:fld id="{525A3C56-E491-49B2-93F3-63532DF516BC}" type="slidenum">
              <a:rPr lang="en-US" smtClean="0"/>
              <a:pPr/>
              <a:t>27</a:t>
            </a:fld>
            <a:endParaRPr lang="en-US" dirty="0"/>
          </a:p>
        </p:txBody>
      </p:sp>
    </p:spTree>
    <p:extLst>
      <p:ext uri="{BB962C8B-B14F-4D97-AF65-F5344CB8AC3E}">
        <p14:creationId xmlns:p14="http://schemas.microsoft.com/office/powerpoint/2010/main" val="4070850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(UI)</a:t>
            </a:r>
            <a:endParaRPr lang="en-US" dirty="0"/>
          </a:p>
        </p:txBody>
      </p:sp>
      <p:sp>
        <p:nvSpPr>
          <p:cNvPr id="5" name="Content Placeholder 4"/>
          <p:cNvSpPr>
            <a:spLocks noGrp="1"/>
          </p:cNvSpPr>
          <p:nvPr>
            <p:ph sz="quarter" idx="19"/>
          </p:nvPr>
        </p:nvSpPr>
        <p:spPr>
          <a:xfrm>
            <a:off x="447674" y="1325563"/>
            <a:ext cx="8251825" cy="2270254"/>
          </a:xfrm>
        </p:spPr>
        <p:txBody>
          <a:bodyPr/>
          <a:lstStyle/>
          <a:p>
            <a:pPr lvl="1"/>
            <a:r>
              <a:rPr lang="en-US" dirty="0"/>
              <a:t>Displays the question as an &lt;input&gt; and explicit &lt;label&gt; combination.</a:t>
            </a:r>
          </a:p>
          <a:p>
            <a:pPr marL="263525" lvl="2" indent="0">
              <a:buNone/>
            </a:pPr>
            <a:r>
              <a:rPr lang="en-US" sz="1600" dirty="0">
                <a:latin typeface="Courier New" panose="02070309020205020404" pitchFamily="49" charset="0"/>
                <a:cs typeface="Courier New" panose="02070309020205020404" pitchFamily="49" charset="0"/>
              </a:rPr>
              <a:t>&lt;label </a:t>
            </a:r>
            <a:r>
              <a:rPr lang="en-US" sz="1600" b="1" dirty="0">
                <a:latin typeface="Courier New" panose="02070309020205020404" pitchFamily="49" charset="0"/>
                <a:cs typeface="Courier New" panose="02070309020205020404" pitchFamily="49" charset="0"/>
              </a:rPr>
              <a:t>for=“question”</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&lt;span class=“required”&gt;*&lt;/span&gt;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Give the answer to 90 + 5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&lt;/label&gt;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&lt;input type=“text” </a:t>
            </a:r>
            <a:r>
              <a:rPr lang="en-US" sz="1600" b="1" dirty="0">
                <a:latin typeface="Courier New" panose="02070309020205020404" pitchFamily="49" charset="0"/>
                <a:cs typeface="Courier New" panose="02070309020205020404" pitchFamily="49" charset="0"/>
              </a:rPr>
              <a:t>id=“question”</a:t>
            </a:r>
            <a:r>
              <a:rPr lang="en-US" sz="1600" dirty="0">
                <a:latin typeface="Courier New" panose="02070309020205020404" pitchFamily="49" charset="0"/>
                <a:cs typeface="Courier New" panose="02070309020205020404" pitchFamily="49" charset="0"/>
              </a:rPr>
              <a:t> aria-required=“true” /&gt;</a:t>
            </a:r>
          </a:p>
          <a:p>
            <a:pPr lvl="1"/>
            <a:r>
              <a:rPr lang="en-US" dirty="0"/>
              <a:t>A refresh button can be provided to the user to request a new question without penalty if they are unable to answer the question</a:t>
            </a:r>
            <a:r>
              <a:rPr lang="en-US" dirty="0" smtClean="0"/>
              <a:t>.</a:t>
            </a:r>
            <a:endParaRPr lang="en-US" dirty="0"/>
          </a:p>
          <a:p>
            <a:endParaRPr lang="en-US" dirty="0"/>
          </a:p>
        </p:txBody>
      </p:sp>
      <p:pic>
        <p:nvPicPr>
          <p:cNvPr id="8" name="Content Placeholder 7" descr="Screen capture of an example logic challenge question showing a text label which reads &quot;* Give the answer to 90 + 5&quot; followed by an empty input textbox."/>
          <p:cNvPicPr>
            <a:picLocks noGrp="1" noChangeAspect="1"/>
          </p:cNvPicPr>
          <p:nvPr>
            <p:ph sz="quarter" idx="17"/>
          </p:nvPr>
        </p:nvPicPr>
        <p:blipFill rotWithShape="1">
          <a:blip r:embed="rId3">
            <a:extLst>
              <a:ext uri="{28A0092B-C50C-407E-A947-70E740481C1C}">
                <a14:useLocalDpi xmlns:a14="http://schemas.microsoft.com/office/drawing/2010/main" val="0"/>
              </a:ext>
            </a:extLst>
          </a:blip>
          <a:srcRect r="29400"/>
          <a:stretch/>
        </p:blipFill>
        <p:spPr>
          <a:xfrm>
            <a:off x="1906954" y="4181585"/>
            <a:ext cx="5424287" cy="1710586"/>
          </a:xfrm>
        </p:spPr>
      </p:pic>
      <p:sp>
        <p:nvSpPr>
          <p:cNvPr id="4" name="Slide Number Placeholder 3"/>
          <p:cNvSpPr>
            <a:spLocks noGrp="1"/>
          </p:cNvSpPr>
          <p:nvPr>
            <p:ph type="sldNum" sz="quarter" idx="18"/>
          </p:nvPr>
        </p:nvSpPr>
        <p:spPr/>
        <p:txBody>
          <a:bodyPr/>
          <a:lstStyle/>
          <a:p>
            <a:fld id="{525A3C56-E491-49B2-93F3-63532DF516BC}" type="slidenum">
              <a:rPr lang="en-US" smtClean="0"/>
              <a:pPr/>
              <a:t>28</a:t>
            </a:fld>
            <a:endParaRPr lang="en-US" dirty="0"/>
          </a:p>
        </p:txBody>
      </p:sp>
    </p:spTree>
    <p:extLst>
      <p:ext uri="{BB962C8B-B14F-4D97-AF65-F5344CB8AC3E}">
        <p14:creationId xmlns:p14="http://schemas.microsoft.com/office/powerpoint/2010/main" val="4214321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47674" y="397426"/>
            <a:ext cx="8251825" cy="605254"/>
          </a:xfrm>
        </p:spPr>
        <p:txBody>
          <a:bodyPr/>
          <a:lstStyle/>
          <a:p>
            <a:r>
              <a:rPr lang="en-US" dirty="0" smtClean="0"/>
              <a:t>Case Study 2:</a:t>
            </a:r>
            <a:endParaRPr lang="en-US" dirty="0"/>
          </a:p>
        </p:txBody>
      </p:sp>
      <p:sp>
        <p:nvSpPr>
          <p:cNvPr id="9" name="Subtitle 8"/>
          <p:cNvSpPr>
            <a:spLocks noGrp="1"/>
          </p:cNvSpPr>
          <p:nvPr>
            <p:ph type="subTitle" idx="1"/>
          </p:nvPr>
        </p:nvSpPr>
        <p:spPr>
          <a:xfrm>
            <a:off x="447675" y="1000359"/>
            <a:ext cx="8251825" cy="629920"/>
          </a:xfrm>
        </p:spPr>
        <p:txBody>
          <a:bodyPr/>
          <a:lstStyle/>
          <a:p>
            <a:r>
              <a:rPr lang="en-US" sz="3600" dirty="0" smtClean="0"/>
              <a:t>Evolving the Solution</a:t>
            </a:r>
            <a:endParaRPr lang="en-US" sz="3600" dirty="0"/>
          </a:p>
        </p:txBody>
      </p:sp>
      <p:sp>
        <p:nvSpPr>
          <p:cNvPr id="5" name="Slide Number Placeholder 4"/>
          <p:cNvSpPr>
            <a:spLocks noGrp="1"/>
          </p:cNvSpPr>
          <p:nvPr>
            <p:ph type="sldNum" sz="quarter" idx="24"/>
          </p:nvPr>
        </p:nvSpPr>
        <p:spPr>
          <a:xfrm>
            <a:off x="4190993" y="6516688"/>
            <a:ext cx="777875" cy="241300"/>
          </a:xfrm>
          <a:prstGeom prst="rect">
            <a:avLst/>
          </a:prstGeom>
        </p:spPr>
        <p:txBody>
          <a:bodyPr/>
          <a:lstStyle/>
          <a:p>
            <a:pPr>
              <a:defRPr/>
            </a:pPr>
            <a:fld id="{5DA3F5BD-FF36-41DB-886A-2A3CC4577306}" type="slidenum">
              <a:rPr lang="en-US" smtClean="0"/>
              <a:pPr>
                <a:defRPr/>
              </a:pPr>
              <a:t>29</a:t>
            </a:fld>
            <a:endParaRPr lang="en-US" dirty="0"/>
          </a:p>
        </p:txBody>
      </p:sp>
    </p:spTree>
    <p:extLst>
      <p:ext uri="{BB962C8B-B14F-4D97-AF65-F5344CB8AC3E}">
        <p14:creationId xmlns:p14="http://schemas.microsoft.com/office/powerpoint/2010/main" val="700700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Presentation Slides Are Available for Download</a:t>
            </a:r>
            <a:endParaRPr lang="en-US" dirty="0"/>
          </a:p>
        </p:txBody>
      </p:sp>
      <p:sp>
        <p:nvSpPr>
          <p:cNvPr id="7" name="Content Placeholder 6"/>
          <p:cNvSpPr>
            <a:spLocks noGrp="1"/>
          </p:cNvSpPr>
          <p:nvPr>
            <p:ph sz="quarter" idx="17"/>
          </p:nvPr>
        </p:nvSpPr>
        <p:spPr/>
        <p:txBody>
          <a:bodyPr/>
          <a:lstStyle/>
          <a:p>
            <a:r>
              <a:rPr lang="en-US" sz="2800" dirty="0" smtClean="0"/>
              <a:t>Slides are available for download in Microsoft PowerPoint 2013 (PPTX) format from Dropbox at: </a:t>
            </a:r>
            <a:r>
              <a:rPr lang="en-US" sz="2800" u="sng" dirty="0">
                <a:hlinkClick r:id="rId3"/>
              </a:rPr>
              <a:t>http://tinyurl.com/CAPTCHAS-CSUN2016</a:t>
            </a:r>
            <a:endParaRPr lang="en-US" sz="2800" dirty="0" smtClean="0"/>
          </a:p>
          <a:p>
            <a:endParaRPr lang="en-US" dirty="0" smtClean="0"/>
          </a:p>
          <a:p>
            <a:endParaRPr lang="en-US" dirty="0"/>
          </a:p>
        </p:txBody>
      </p:sp>
      <p:sp>
        <p:nvSpPr>
          <p:cNvPr id="5" name="Slide Number Placeholder 4"/>
          <p:cNvSpPr>
            <a:spLocks noGrp="1"/>
          </p:cNvSpPr>
          <p:nvPr>
            <p:ph type="sldNum" sz="quarter" idx="18"/>
          </p:nvPr>
        </p:nvSpPr>
        <p:spPr/>
        <p:txBody>
          <a:bodyPr/>
          <a:lstStyle/>
          <a:p>
            <a:fld id="{5DA3F5BD-FF36-41DB-886A-2A3CC4577306}" type="slidenum">
              <a:rPr lang="en-US" smtClean="0"/>
              <a:pPr/>
              <a:t>3</a:t>
            </a:fld>
            <a:endParaRPr lang="en-US" dirty="0"/>
          </a:p>
        </p:txBody>
      </p:sp>
    </p:spTree>
    <p:extLst>
      <p:ext uri="{BB962C8B-B14F-4D97-AF65-F5344CB8AC3E}">
        <p14:creationId xmlns:p14="http://schemas.microsoft.com/office/powerpoint/2010/main" val="1997093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“Mad Libs” Style Logic Questions</a:t>
            </a:r>
            <a:endParaRPr lang="en-US" dirty="0"/>
          </a:p>
        </p:txBody>
      </p:sp>
      <p:sp>
        <p:nvSpPr>
          <p:cNvPr id="3" name="Content Placeholder 2"/>
          <p:cNvSpPr>
            <a:spLocks noGrp="1"/>
          </p:cNvSpPr>
          <p:nvPr>
            <p:ph sz="quarter" idx="17"/>
          </p:nvPr>
        </p:nvSpPr>
        <p:spPr/>
        <p:txBody>
          <a:bodyPr>
            <a:normAutofit/>
          </a:bodyPr>
          <a:lstStyle/>
          <a:p>
            <a:pPr marL="342900" indent="-342900">
              <a:buFont typeface="Arial" panose="020B0604020202020204" pitchFamily="34" charset="0"/>
              <a:buChar char="•"/>
            </a:pPr>
            <a:r>
              <a:rPr lang="en-US" dirty="0" smtClean="0"/>
              <a:t>Another solution that was based off of the first case study involves using </a:t>
            </a:r>
            <a:r>
              <a:rPr lang="en-US" dirty="0" err="1" smtClean="0"/>
              <a:t>templated</a:t>
            </a:r>
            <a:r>
              <a:rPr lang="en-US" dirty="0" smtClean="0"/>
              <a:t> questions and randomly generated words.</a:t>
            </a:r>
          </a:p>
          <a:p>
            <a:pPr marL="342900" indent="-342900">
              <a:buFont typeface="Arial" panose="020B0604020202020204" pitchFamily="34" charset="0"/>
              <a:buChar char="•"/>
            </a:pPr>
            <a:r>
              <a:rPr lang="en-US" dirty="0" smtClean="0"/>
              <a:t>This differs from the first case study where the data model allowed for free-form questions and structure did not matter.</a:t>
            </a:r>
          </a:p>
          <a:p>
            <a:pPr marL="342900" indent="-342900">
              <a:buFont typeface="Arial" panose="020B0604020202020204" pitchFamily="34" charset="0"/>
              <a:buChar char="•"/>
            </a:pPr>
            <a:r>
              <a:rPr lang="en-US" dirty="0" smtClean="0"/>
              <a:t>This solution implemented different </a:t>
            </a:r>
            <a:r>
              <a:rPr lang="en-US" dirty="0" err="1" smtClean="0"/>
              <a:t>templated</a:t>
            </a:r>
            <a:r>
              <a:rPr lang="en-US" dirty="0" smtClean="0"/>
              <a:t> questions such as</a:t>
            </a:r>
          </a:p>
          <a:p>
            <a:pPr marL="606425" lvl="1" indent="-342900"/>
            <a:r>
              <a:rPr lang="en-US" dirty="0" smtClean="0"/>
              <a:t>What color is the [text1] [text2]</a:t>
            </a:r>
          </a:p>
          <a:p>
            <a:pPr marL="879475" lvl="2" indent="-342900"/>
            <a:r>
              <a:rPr lang="en-US" dirty="0" smtClean="0"/>
              <a:t>Where text1 is a randomly generated color</a:t>
            </a:r>
          </a:p>
          <a:p>
            <a:pPr marL="879475" lvl="2" indent="-342900"/>
            <a:r>
              <a:rPr lang="en-US" dirty="0" smtClean="0"/>
              <a:t>Where text2 is a randomly generated object</a:t>
            </a:r>
          </a:p>
          <a:p>
            <a:pPr marL="606425" lvl="1" indent="-342900"/>
            <a:r>
              <a:rPr lang="en-US" dirty="0" smtClean="0"/>
              <a:t>What is [number1] + [number2]</a:t>
            </a:r>
          </a:p>
          <a:p>
            <a:pPr marL="879475" lvl="2" indent="-342900"/>
            <a:r>
              <a:rPr lang="en-US" dirty="0" smtClean="0"/>
              <a:t>Where number1 and number2 are randomly generated numbers.</a:t>
            </a:r>
          </a:p>
          <a:p>
            <a:pPr marL="606425" lvl="1" indent="-342900"/>
            <a:r>
              <a:rPr lang="en-US" dirty="0" smtClean="0"/>
              <a:t>Type the first and last number of [number1]</a:t>
            </a:r>
          </a:p>
          <a:p>
            <a:pPr marL="879475" lvl="2" indent="-342900"/>
            <a:r>
              <a:rPr lang="en-US" dirty="0" smtClean="0"/>
              <a:t>Where number1 is a randomly generated number.</a:t>
            </a:r>
          </a:p>
        </p:txBody>
      </p:sp>
      <p:sp>
        <p:nvSpPr>
          <p:cNvPr id="4" name="Slide Number Placeholder 3"/>
          <p:cNvSpPr>
            <a:spLocks noGrp="1"/>
          </p:cNvSpPr>
          <p:nvPr>
            <p:ph type="sldNum" sz="quarter" idx="18"/>
          </p:nvPr>
        </p:nvSpPr>
        <p:spPr/>
        <p:txBody>
          <a:bodyPr/>
          <a:lstStyle/>
          <a:p>
            <a:fld id="{056723BA-281F-49F9-A859-8C407510214D}" type="slidenum">
              <a:rPr lang="en-US" smtClean="0"/>
              <a:pPr/>
              <a:t>30</a:t>
            </a:fld>
            <a:endParaRPr lang="en-US" dirty="0"/>
          </a:p>
        </p:txBody>
      </p:sp>
    </p:spTree>
    <p:extLst>
      <p:ext uri="{BB962C8B-B14F-4D97-AF65-F5344CB8AC3E}">
        <p14:creationId xmlns:p14="http://schemas.microsoft.com/office/powerpoint/2010/main" val="161679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“Mad Libs” Formula</a:t>
            </a:r>
            <a:endParaRPr lang="en-US" dirty="0"/>
          </a:p>
        </p:txBody>
      </p:sp>
      <p:sp>
        <p:nvSpPr>
          <p:cNvPr id="3" name="Content Placeholder 2"/>
          <p:cNvSpPr>
            <a:spLocks noGrp="1"/>
          </p:cNvSpPr>
          <p:nvPr>
            <p:ph sz="quarter" idx="17"/>
          </p:nvPr>
        </p:nvSpPr>
        <p:spPr/>
        <p:txBody>
          <a:bodyPr>
            <a:normAutofit/>
          </a:bodyPr>
          <a:lstStyle/>
          <a:p>
            <a:pPr marL="342900" indent="-342900">
              <a:buFont typeface="Arial" panose="020B0604020202020204" pitchFamily="34" charset="0"/>
              <a:buChar char="•"/>
            </a:pPr>
            <a:r>
              <a:rPr lang="en-US" dirty="0" smtClean="0"/>
              <a:t>The data model consists of </a:t>
            </a:r>
            <a:r>
              <a:rPr lang="en-US" dirty="0" err="1" smtClean="0"/>
              <a:t>templated</a:t>
            </a:r>
            <a:r>
              <a:rPr lang="en-US" dirty="0" smtClean="0"/>
              <a:t> sentences as objects.</a:t>
            </a:r>
          </a:p>
          <a:p>
            <a:pPr marL="342900" indent="-342900">
              <a:buFont typeface="Arial" panose="020B0604020202020204" pitchFamily="34" charset="0"/>
              <a:buChar char="•"/>
            </a:pPr>
            <a:r>
              <a:rPr lang="en-US" dirty="0" smtClean="0"/>
              <a:t>What to fill in the blanks with is stored within an XML file. This file can hold many possible words and/or numbers to use to fill in the blank.</a:t>
            </a:r>
          </a:p>
          <a:p>
            <a:pPr marL="342900" indent="-342900">
              <a:buFont typeface="Arial" panose="020B0604020202020204" pitchFamily="34" charset="0"/>
              <a:buChar char="•"/>
            </a:pPr>
            <a:r>
              <a:rPr lang="en-US" dirty="0" err="1" smtClean="0"/>
              <a:t>Templated</a:t>
            </a:r>
            <a:r>
              <a:rPr lang="en-US" dirty="0" smtClean="0"/>
              <a:t> sentences and answers are defined in two languages: English and Spanish</a:t>
            </a:r>
          </a:p>
          <a:p>
            <a:pPr marL="342900" indent="-342900">
              <a:buFont typeface="Arial" panose="020B0604020202020204" pitchFamily="34" charset="0"/>
              <a:buChar char="•"/>
            </a:pPr>
            <a:r>
              <a:rPr lang="en-US" dirty="0" smtClean="0"/>
              <a:t>Which template and what values to fill in the blanks are each selected at random by the Data Service and the Business Logic. The constructed sentence becomes the selected question.</a:t>
            </a:r>
          </a:p>
          <a:p>
            <a:pPr marL="342900" indent="-342900">
              <a:buFont typeface="Arial" panose="020B0604020202020204" pitchFamily="34" charset="0"/>
              <a:buChar char="•"/>
            </a:pPr>
            <a:r>
              <a:rPr lang="en-US" dirty="0" smtClean="0"/>
              <a:t>The Business Logic validates the user inputted answer and determines if it is the correct answer to the selected question.</a:t>
            </a:r>
          </a:p>
          <a:p>
            <a:pPr marL="342900" indent="-342900">
              <a:buFont typeface="Arial" panose="020B0604020202020204" pitchFamily="34" charset="0"/>
              <a:buChar char="•"/>
            </a:pPr>
            <a:r>
              <a:rPr lang="en-US" dirty="0" smtClean="0"/>
              <a:t>This entire service is self-contained within a compiled library that can be imported within a project as needed.</a:t>
            </a:r>
            <a:endParaRPr lang="en-US" dirty="0"/>
          </a:p>
        </p:txBody>
      </p:sp>
      <p:sp>
        <p:nvSpPr>
          <p:cNvPr id="4" name="Slide Number Placeholder 3"/>
          <p:cNvSpPr>
            <a:spLocks noGrp="1"/>
          </p:cNvSpPr>
          <p:nvPr>
            <p:ph type="sldNum" sz="quarter" idx="18"/>
          </p:nvPr>
        </p:nvSpPr>
        <p:spPr/>
        <p:txBody>
          <a:bodyPr/>
          <a:lstStyle/>
          <a:p>
            <a:pPr>
              <a:defRPr/>
            </a:pPr>
            <a:fld id="{056723BA-281F-49F9-A859-8C407510214D}" type="slidenum">
              <a:rPr lang="en-US" smtClean="0"/>
              <a:pPr>
                <a:defRPr/>
              </a:pPr>
              <a:t>31</a:t>
            </a:fld>
            <a:endParaRPr lang="en-US" dirty="0"/>
          </a:p>
        </p:txBody>
      </p:sp>
    </p:spTree>
    <p:extLst>
      <p:ext uri="{BB962C8B-B14F-4D97-AF65-F5344CB8AC3E}">
        <p14:creationId xmlns:p14="http://schemas.microsoft.com/office/powerpoint/2010/main" val="3154697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Examples of English and Spanish Versions</a:t>
            </a:r>
            <a:endParaRPr lang="en-US" dirty="0"/>
          </a:p>
        </p:txBody>
      </p:sp>
      <p:pic>
        <p:nvPicPr>
          <p:cNvPr id="23" name="Content Placeholder 22" descr="Screen capture of English text-based logic CAPTCHA. The label reads: &quot;* Prove you're not a robot: What color is the orange chair?&quot; and is followed by an empty textbox. Since this required field was left blank an inline error message reads: &quot;Error: Please answer the question to prove you're not a robot.&quot;"/>
          <p:cNvPicPr>
            <a:picLocks noGrp="1" noChangeAspect="1"/>
          </p:cNvPicPr>
          <p:nvPr>
            <p:ph sz="quarter" idx="19"/>
          </p:nvPr>
        </p:nvPicPr>
        <p:blipFill>
          <a:blip r:embed="rId3">
            <a:extLst>
              <a:ext uri="{28A0092B-C50C-407E-A947-70E740481C1C}">
                <a14:useLocalDpi xmlns:a14="http://schemas.microsoft.com/office/drawing/2010/main" val="0"/>
              </a:ext>
            </a:extLst>
          </a:blip>
          <a:stretch>
            <a:fillRect/>
          </a:stretch>
        </p:blipFill>
        <p:spPr>
          <a:xfrm>
            <a:off x="447675" y="1749905"/>
            <a:ext cx="8251825" cy="1284915"/>
          </a:xfrm>
        </p:spPr>
      </p:pic>
      <p:pic>
        <p:nvPicPr>
          <p:cNvPr id="25" name="Content Placeholder 24" descr="Screen capture of Spanish text-based logic CAPTCHA. The label reads: &quot;*Demuestre que usted no es un robot: ¿Qué es 264 + 4?&quot;"/>
          <p:cNvPicPr>
            <a:picLocks noGrp="1" noChangeAspect="1"/>
          </p:cNvPicPr>
          <p:nvPr>
            <p:ph sz="quarter" idx="17"/>
          </p:nvPr>
        </p:nvPicPr>
        <p:blipFill>
          <a:blip r:embed="rId4">
            <a:extLst>
              <a:ext uri="{28A0092B-C50C-407E-A947-70E740481C1C}">
                <a14:useLocalDpi xmlns:a14="http://schemas.microsoft.com/office/drawing/2010/main" val="0"/>
              </a:ext>
            </a:extLst>
          </a:blip>
          <a:stretch>
            <a:fillRect/>
          </a:stretch>
        </p:blipFill>
        <p:spPr>
          <a:xfrm>
            <a:off x="591311" y="3638074"/>
            <a:ext cx="7964553" cy="1136650"/>
          </a:xfrm>
        </p:spPr>
      </p:pic>
      <p:sp>
        <p:nvSpPr>
          <p:cNvPr id="4" name="Slide Number Placeholder 3"/>
          <p:cNvSpPr>
            <a:spLocks noGrp="1"/>
          </p:cNvSpPr>
          <p:nvPr>
            <p:ph type="sldNum" sz="quarter" idx="18"/>
          </p:nvPr>
        </p:nvSpPr>
        <p:spPr/>
        <p:txBody>
          <a:bodyPr/>
          <a:lstStyle/>
          <a:p>
            <a:fld id="{525A3C56-E491-49B2-93F3-63532DF516BC}" type="slidenum">
              <a:rPr lang="en-US" smtClean="0"/>
              <a:pPr/>
              <a:t>32</a:t>
            </a:fld>
            <a:endParaRPr lang="en-US" dirty="0"/>
          </a:p>
        </p:txBody>
      </p:sp>
    </p:spTree>
    <p:extLst>
      <p:ext uri="{BB962C8B-B14F-4D97-AF65-F5344CB8AC3E}">
        <p14:creationId xmlns:p14="http://schemas.microsoft.com/office/powerpoint/2010/main" val="3235587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Your Custom CAPTCHA Solution</a:t>
            </a:r>
            <a:endParaRPr lang="en-US"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dirty="0"/>
              <a:t>Attackers are always improving and innovating automation scripts that can detect CAPTCHAs accurately and defeat them.</a:t>
            </a:r>
          </a:p>
          <a:p>
            <a:pPr marL="342900" indent="-342900">
              <a:buFont typeface="Arial" panose="020B0604020202020204" pitchFamily="34" charset="0"/>
              <a:buChar char="•"/>
            </a:pPr>
            <a:r>
              <a:rPr lang="en-US" dirty="0"/>
              <a:t>More volume and having important information or functions makes a site a more favorable target to the attackers</a:t>
            </a:r>
            <a:r>
              <a:rPr lang="en-US" dirty="0" smtClean="0"/>
              <a:t>. It is therefore important to maintain these solutions by refreshing their questions.</a:t>
            </a:r>
            <a:endParaRPr lang="en-US" dirty="0"/>
          </a:p>
          <a:p>
            <a:pPr marL="342900" indent="-342900">
              <a:buFont typeface="Arial" panose="020B0604020202020204" pitchFamily="34" charset="0"/>
              <a:buChar char="•"/>
            </a:pPr>
            <a:r>
              <a:rPr lang="en-US" dirty="0" smtClean="0"/>
              <a:t>The </a:t>
            </a:r>
            <a:r>
              <a:rPr lang="en-US" dirty="0"/>
              <a:t>first case study is more cumbersome to update but allows for greater freedom in creating questions and answers.</a:t>
            </a:r>
          </a:p>
          <a:p>
            <a:pPr marL="342900" indent="-342900">
              <a:buFont typeface="Arial" panose="020B0604020202020204" pitchFamily="34" charset="0"/>
              <a:buChar char="•"/>
            </a:pPr>
            <a:r>
              <a:rPr lang="en-US" dirty="0"/>
              <a:t>The second case study allows for easier and faster updates but restricts the questions down to template formats.</a:t>
            </a:r>
          </a:p>
          <a:p>
            <a:pPr marL="342900" indent="-342900">
              <a:buFont typeface="Arial" panose="020B0604020202020204" pitchFamily="34" charset="0"/>
              <a:buChar char="•"/>
            </a:pPr>
            <a:r>
              <a:rPr lang="en-US" dirty="0"/>
              <a:t>A sample time frame to update is when a new version of the application is deployed to production.</a:t>
            </a:r>
          </a:p>
          <a:p>
            <a:endParaRPr lang="en-US" dirty="0" smtClean="0"/>
          </a:p>
        </p:txBody>
      </p:sp>
      <p:sp>
        <p:nvSpPr>
          <p:cNvPr id="4" name="Slide Number Placeholder 3"/>
          <p:cNvSpPr>
            <a:spLocks noGrp="1"/>
          </p:cNvSpPr>
          <p:nvPr>
            <p:ph type="sldNum" sz="quarter" idx="18"/>
          </p:nvPr>
        </p:nvSpPr>
        <p:spPr/>
        <p:txBody>
          <a:bodyPr/>
          <a:lstStyle/>
          <a:p>
            <a:pPr>
              <a:defRPr/>
            </a:pPr>
            <a:fld id="{056723BA-281F-49F9-A859-8C407510214D}" type="slidenum">
              <a:rPr lang="en-US" smtClean="0"/>
              <a:pPr>
                <a:defRPr/>
              </a:pPr>
              <a:t>33</a:t>
            </a:fld>
            <a:endParaRPr lang="en-US" dirty="0"/>
          </a:p>
        </p:txBody>
      </p:sp>
    </p:spTree>
    <p:extLst>
      <p:ext uri="{BB962C8B-B14F-4D97-AF65-F5344CB8AC3E}">
        <p14:creationId xmlns:p14="http://schemas.microsoft.com/office/powerpoint/2010/main" val="425640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 URL Sources for CAPTCHA Examples Discussed in this Presentation</a:t>
            </a:r>
            <a:endParaRPr lang="en-US" dirty="0"/>
          </a:p>
        </p:txBody>
      </p:sp>
      <p:sp>
        <p:nvSpPr>
          <p:cNvPr id="3" name="Content Placeholder 2"/>
          <p:cNvSpPr>
            <a:spLocks noGrp="1"/>
          </p:cNvSpPr>
          <p:nvPr>
            <p:ph sz="quarter" idx="17"/>
          </p:nvPr>
        </p:nvSpPr>
        <p:spPr/>
        <p:txBody>
          <a:bodyPr>
            <a:normAutofit fontScale="92500" lnSpcReduction="10000"/>
          </a:bodyPr>
          <a:lstStyle/>
          <a:p>
            <a:pPr marL="342900" indent="-342900">
              <a:buFont typeface="Arial" panose="020B0604020202020204" pitchFamily="34" charset="0"/>
              <a:buChar char="•"/>
            </a:pPr>
            <a:r>
              <a:rPr lang="en-US" dirty="0" smtClean="0"/>
              <a:t>Slide 8: Wikipedia Create Account page</a:t>
            </a:r>
            <a:br>
              <a:rPr lang="en-US" dirty="0" smtClean="0"/>
            </a:br>
            <a:r>
              <a:rPr lang="en-US" dirty="0">
                <a:hlinkClick r:id="rId2"/>
              </a:rPr>
              <a:t>https://</a:t>
            </a:r>
            <a:r>
              <a:rPr lang="en-US" dirty="0" smtClean="0">
                <a:hlinkClick r:id="rId2"/>
              </a:rPr>
              <a:t>en.wikipedia.org/w/index.php?title=Special:UserLogin&amp;returnto=Main+Page&amp;type=signup</a:t>
            </a:r>
            <a:endParaRPr lang="en-US" dirty="0" smtClean="0"/>
          </a:p>
          <a:p>
            <a:pPr marL="342900" indent="-342900">
              <a:buFont typeface="Arial" panose="020B0604020202020204" pitchFamily="34" charset="0"/>
              <a:buChar char="•"/>
            </a:pPr>
            <a:r>
              <a:rPr lang="en-US" dirty="0" smtClean="0"/>
              <a:t>Slide 9: Amazon Password Assistance page</a:t>
            </a:r>
            <a:r>
              <a:rPr lang="en-US" dirty="0"/>
              <a:t/>
            </a:r>
            <a:br>
              <a:rPr lang="en-US" dirty="0"/>
            </a:br>
            <a:r>
              <a:rPr lang="en-US" dirty="0">
                <a:hlinkClick r:id="rId3"/>
              </a:rPr>
              <a:t>http://</a:t>
            </a:r>
            <a:r>
              <a:rPr lang="en-US" dirty="0" smtClean="0">
                <a:hlinkClick r:id="rId3"/>
              </a:rPr>
              <a:t>tinyurl.com/AmazonPwdAssistExample</a:t>
            </a:r>
            <a:r>
              <a:rPr lang="en-US" dirty="0" smtClean="0"/>
              <a:t> </a:t>
            </a:r>
          </a:p>
          <a:p>
            <a:pPr marL="342900" indent="-342900">
              <a:buFont typeface="Arial" panose="020B0604020202020204" pitchFamily="34" charset="0"/>
              <a:buChar char="•"/>
            </a:pPr>
            <a:r>
              <a:rPr lang="en-US" dirty="0" smtClean="0"/>
              <a:t>Slide 10: Confident Technologies’ Image-based Logic CAPTCHA Demo page</a:t>
            </a:r>
            <a:br>
              <a:rPr lang="en-US" dirty="0" smtClean="0"/>
            </a:br>
            <a:r>
              <a:rPr lang="en-US" dirty="0">
                <a:hlinkClick r:id="rId4"/>
              </a:rPr>
              <a:t>http://confidenttechnologies.com/confident-captcha-demo</a:t>
            </a:r>
            <a:r>
              <a:rPr lang="en-US" dirty="0" smtClean="0">
                <a:hlinkClick r:id="rId4"/>
              </a:rPr>
              <a:t>/</a:t>
            </a:r>
            <a:r>
              <a:rPr lang="en-US" dirty="0" smtClean="0"/>
              <a:t> </a:t>
            </a:r>
          </a:p>
          <a:p>
            <a:pPr marL="342900" indent="-342900">
              <a:buFont typeface="Arial" panose="020B0604020202020204" pitchFamily="34" charset="0"/>
              <a:buChar char="•"/>
            </a:pPr>
            <a:r>
              <a:rPr lang="en-US" dirty="0" smtClean="0"/>
              <a:t>Slide 11: CDC’s </a:t>
            </a:r>
            <a:r>
              <a:rPr lang="en-US" dirty="0"/>
              <a:t>Report an Accessibility Problem </a:t>
            </a:r>
            <a:r>
              <a:rPr lang="en-US" dirty="0" smtClean="0"/>
              <a:t>page (</a:t>
            </a:r>
            <a:r>
              <a:rPr lang="en-US" dirty="0" err="1" smtClean="0"/>
              <a:t>reCAPTCHA</a:t>
            </a:r>
            <a:r>
              <a:rPr lang="en-US" dirty="0" smtClean="0"/>
              <a:t> v1) </a:t>
            </a:r>
            <a:br>
              <a:rPr lang="en-US" dirty="0" smtClean="0"/>
            </a:br>
            <a:r>
              <a:rPr lang="en-US" dirty="0" smtClean="0">
                <a:hlinkClick r:id="rId5"/>
              </a:rPr>
              <a:t>http</a:t>
            </a:r>
            <a:r>
              <a:rPr lang="en-US" dirty="0">
                <a:hlinkClick r:id="rId5"/>
              </a:rPr>
              <a:t>://</a:t>
            </a:r>
            <a:r>
              <a:rPr lang="en-US" dirty="0" smtClean="0">
                <a:hlinkClick r:id="rId5"/>
              </a:rPr>
              <a:t>www.cdc.gov/contact/accessibility.html</a:t>
            </a:r>
            <a:r>
              <a:rPr lang="en-US" dirty="0" smtClean="0"/>
              <a:t> </a:t>
            </a:r>
            <a:endParaRPr lang="en-US" dirty="0"/>
          </a:p>
          <a:p>
            <a:pPr marL="342900" indent="-342900">
              <a:buFont typeface="Arial" panose="020B0604020202020204" pitchFamily="34" charset="0"/>
              <a:buChar char="•"/>
            </a:pPr>
            <a:r>
              <a:rPr lang="en-US" dirty="0" smtClean="0"/>
              <a:t>Slides 12 - 14: Find Tickets or Buy Tickets </a:t>
            </a:r>
            <a:r>
              <a:rPr lang="en-US" dirty="0"/>
              <a:t>workflow on ticketmaster.com </a:t>
            </a:r>
            <a:r>
              <a:rPr lang="en-US" dirty="0" smtClean="0"/>
              <a:t>website (</a:t>
            </a:r>
            <a:r>
              <a:rPr lang="en-US" dirty="0" err="1" smtClean="0"/>
              <a:t>reCAPTCHA</a:t>
            </a:r>
            <a:r>
              <a:rPr lang="en-US" dirty="0" smtClean="0"/>
              <a:t> v2)</a:t>
            </a:r>
            <a:r>
              <a:rPr lang="en-US" dirty="0"/>
              <a:t/>
            </a:r>
            <a:br>
              <a:rPr lang="en-US" dirty="0"/>
            </a:br>
            <a:r>
              <a:rPr lang="en-US" dirty="0">
                <a:hlinkClick r:id="rId6"/>
              </a:rPr>
              <a:t>http://</a:t>
            </a:r>
            <a:r>
              <a:rPr lang="en-US" dirty="0" smtClean="0">
                <a:hlinkClick r:id="rId6"/>
              </a:rPr>
              <a:t>www.ticketmaster.com/event/15004F2E969B1A51?SREF=P_PageModule_main</a:t>
            </a:r>
            <a:r>
              <a:rPr lang="en-US" dirty="0" smtClean="0"/>
              <a:t> </a:t>
            </a:r>
          </a:p>
          <a:p>
            <a:pPr marL="342900" indent="-342900">
              <a:buFont typeface="Arial" panose="020B0604020202020204" pitchFamily="34" charset="0"/>
              <a:buChar char="•"/>
            </a:pPr>
            <a:r>
              <a:rPr lang="en-US" dirty="0" smtClean="0"/>
              <a:t>Slide 15: We </a:t>
            </a:r>
            <a:r>
              <a:rPr lang="en-US" dirty="0"/>
              <a:t>the People, Create a WhiteHouse.gov Account web page </a:t>
            </a:r>
            <a:r>
              <a:rPr lang="en-US" dirty="0" smtClean="0">
                <a:hlinkClick r:id="rId7"/>
              </a:rPr>
              <a:t>https</a:t>
            </a:r>
            <a:r>
              <a:rPr lang="en-US" dirty="0">
                <a:hlinkClick r:id="rId7"/>
              </a:rPr>
              <a:t>://</a:t>
            </a:r>
            <a:r>
              <a:rPr lang="en-US" dirty="0" smtClean="0">
                <a:hlinkClick r:id="rId7"/>
              </a:rPr>
              <a:t>petitions.whitehouse.gov/register?destination=user/password</a:t>
            </a:r>
            <a:endParaRPr lang="en-US" dirty="0"/>
          </a:p>
        </p:txBody>
      </p:sp>
      <p:sp>
        <p:nvSpPr>
          <p:cNvPr id="4" name="Slide Number Placeholder 3"/>
          <p:cNvSpPr>
            <a:spLocks noGrp="1"/>
          </p:cNvSpPr>
          <p:nvPr>
            <p:ph type="sldNum" sz="quarter" idx="18"/>
          </p:nvPr>
        </p:nvSpPr>
        <p:spPr/>
        <p:txBody>
          <a:bodyPr/>
          <a:lstStyle/>
          <a:p>
            <a:pPr>
              <a:defRPr/>
            </a:pPr>
            <a:fld id="{056723BA-281F-49F9-A859-8C407510214D}" type="slidenum">
              <a:rPr lang="en-US" smtClean="0"/>
              <a:pPr>
                <a:defRPr/>
              </a:pPr>
              <a:t>34</a:t>
            </a:fld>
            <a:endParaRPr lang="en-US" dirty="0"/>
          </a:p>
        </p:txBody>
      </p:sp>
    </p:spTree>
    <p:extLst>
      <p:ext uri="{BB962C8B-B14F-4D97-AF65-F5344CB8AC3E}">
        <p14:creationId xmlns:p14="http://schemas.microsoft.com/office/powerpoint/2010/main" val="2367114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47674" y="397426"/>
            <a:ext cx="8251825" cy="605254"/>
          </a:xfrm>
        </p:spPr>
        <p:txBody>
          <a:bodyPr/>
          <a:lstStyle/>
          <a:p>
            <a:r>
              <a:rPr lang="en-US" dirty="0" smtClean="0"/>
              <a:t>What do you think?</a:t>
            </a:r>
            <a:endParaRPr lang="en-US" dirty="0"/>
          </a:p>
        </p:txBody>
      </p:sp>
      <p:sp>
        <p:nvSpPr>
          <p:cNvPr id="9" name="Subtitle 8"/>
          <p:cNvSpPr>
            <a:spLocks noGrp="1"/>
          </p:cNvSpPr>
          <p:nvPr>
            <p:ph type="subTitle" idx="1"/>
          </p:nvPr>
        </p:nvSpPr>
        <p:spPr>
          <a:xfrm>
            <a:off x="447675" y="1000359"/>
            <a:ext cx="8251825" cy="629920"/>
          </a:xfrm>
        </p:spPr>
        <p:txBody>
          <a:bodyPr/>
          <a:lstStyle/>
          <a:p>
            <a:r>
              <a:rPr lang="en-US" sz="3600" dirty="0" smtClean="0"/>
              <a:t>Open Discussion and Q&amp;A</a:t>
            </a:r>
            <a:endParaRPr lang="en-US" sz="3600" dirty="0"/>
          </a:p>
        </p:txBody>
      </p:sp>
      <p:sp>
        <p:nvSpPr>
          <p:cNvPr id="5" name="Slide Number Placeholder 4"/>
          <p:cNvSpPr>
            <a:spLocks noGrp="1"/>
          </p:cNvSpPr>
          <p:nvPr>
            <p:ph type="sldNum" sz="quarter" idx="24"/>
          </p:nvPr>
        </p:nvSpPr>
        <p:spPr>
          <a:xfrm>
            <a:off x="4190993" y="6516688"/>
            <a:ext cx="777875" cy="241300"/>
          </a:xfrm>
          <a:prstGeom prst="rect">
            <a:avLst/>
          </a:prstGeom>
        </p:spPr>
        <p:txBody>
          <a:bodyPr/>
          <a:lstStyle/>
          <a:p>
            <a:pPr>
              <a:defRPr/>
            </a:pPr>
            <a:fld id="{5DA3F5BD-FF36-41DB-886A-2A3CC4577306}" type="slidenum">
              <a:rPr lang="en-US" smtClean="0"/>
              <a:pPr>
                <a:defRPr/>
              </a:pPr>
              <a:t>35</a:t>
            </a:fld>
            <a:endParaRPr lang="en-US" dirty="0"/>
          </a:p>
        </p:txBody>
      </p:sp>
    </p:spTree>
    <p:extLst>
      <p:ext uri="{BB962C8B-B14F-4D97-AF65-F5344CB8AC3E}">
        <p14:creationId xmlns:p14="http://schemas.microsoft.com/office/powerpoint/2010/main" val="1716776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Administrative Wrap-Up</a:t>
            </a:r>
            <a:endParaRPr lang="en-US" dirty="0"/>
          </a:p>
        </p:txBody>
      </p:sp>
      <p:sp>
        <p:nvSpPr>
          <p:cNvPr id="3" name="Content Placeholder 2"/>
          <p:cNvSpPr>
            <a:spLocks noGrp="1"/>
          </p:cNvSpPr>
          <p:nvPr>
            <p:ph sz="quarter" idx="17"/>
          </p:nvPr>
        </p:nvSpPr>
        <p:spPr/>
        <p:txBody>
          <a:bodyPr/>
          <a:lstStyle/>
          <a:p>
            <a:r>
              <a:rPr lang="en-US" dirty="0" smtClean="0">
                <a:hlinkClick r:id="rId2"/>
              </a:rPr>
              <a:t>Download Our PowerPoint Slides (from Dropbox</a:t>
            </a:r>
            <a:r>
              <a:rPr lang="en-US" dirty="0" smtClean="0">
                <a:hlinkClick r:id="rId2"/>
              </a:rPr>
              <a:t>)</a:t>
            </a:r>
            <a:r>
              <a:rPr lang="en-US" dirty="0"/>
              <a:t> OR email us for a </a:t>
            </a:r>
            <a:r>
              <a:rPr lang="en-US" dirty="0" smtClean="0"/>
              <a:t>copy. http</a:t>
            </a:r>
            <a:r>
              <a:rPr lang="en-US" dirty="0"/>
              <a:t>://</a:t>
            </a:r>
            <a:r>
              <a:rPr lang="en-US" dirty="0" smtClean="0"/>
              <a:t>tinyurl.com/CAPTCHAS-CSUN2016</a:t>
            </a:r>
            <a:endParaRPr lang="en-US" dirty="0" smtClean="0"/>
          </a:p>
          <a:p>
            <a:r>
              <a:rPr lang="en-US" dirty="0" smtClean="0"/>
              <a:t> </a:t>
            </a:r>
            <a:endParaRPr lang="en-US" dirty="0" smtClean="0"/>
          </a:p>
          <a:p>
            <a:r>
              <a:rPr lang="en-US" b="1" dirty="0" smtClean="0"/>
              <a:t>Questions after the session?</a:t>
            </a:r>
            <a:r>
              <a:rPr lang="en-US" dirty="0" smtClean="0"/>
              <a:t> Contact us at:</a:t>
            </a:r>
          </a:p>
          <a:p>
            <a:pPr lvl="1"/>
            <a:r>
              <a:rPr lang="en-US" dirty="0" smtClean="0"/>
              <a:t>Jennifer Gauvreau, @</a:t>
            </a:r>
            <a:r>
              <a:rPr lang="en-US" dirty="0" err="1" smtClean="0"/>
              <a:t>jlgauvreau</a:t>
            </a:r>
            <a:r>
              <a:rPr lang="en-US" dirty="0" smtClean="0"/>
              <a:t> </a:t>
            </a:r>
            <a:br>
              <a:rPr lang="en-US" dirty="0" smtClean="0"/>
            </a:br>
            <a:r>
              <a:rPr lang="en-US" dirty="0" smtClean="0">
                <a:hlinkClick r:id="rId3"/>
              </a:rPr>
              <a:t>jennifer.gauvreau@cgifederal.com</a:t>
            </a:r>
            <a:r>
              <a:rPr lang="en-US" dirty="0" smtClean="0"/>
              <a:t> </a:t>
            </a:r>
          </a:p>
          <a:p>
            <a:pPr lvl="1"/>
            <a:r>
              <a:rPr lang="en-US" dirty="0" smtClean="0"/>
              <a:t>Karen Herndon, @</a:t>
            </a:r>
            <a:r>
              <a:rPr lang="en-US" dirty="0" err="1" smtClean="0"/>
              <a:t>kwherndon</a:t>
            </a:r>
            <a:r>
              <a:rPr lang="en-US" dirty="0" smtClean="0"/>
              <a:t/>
            </a:r>
            <a:br>
              <a:rPr lang="en-US" dirty="0" smtClean="0"/>
            </a:br>
            <a:r>
              <a:rPr lang="en-US" dirty="0" smtClean="0">
                <a:hlinkClick r:id="rId4"/>
              </a:rPr>
              <a:t>karen.herndon@cgifederal.com</a:t>
            </a:r>
            <a:r>
              <a:rPr lang="en-US" dirty="0" smtClean="0"/>
              <a:t> </a:t>
            </a:r>
          </a:p>
          <a:p>
            <a:pPr lvl="1"/>
            <a:r>
              <a:rPr lang="en-US" dirty="0" smtClean="0"/>
              <a:t>Ivan Valdez, @ijvaldez89</a:t>
            </a:r>
            <a:br>
              <a:rPr lang="en-US" dirty="0" smtClean="0"/>
            </a:br>
            <a:r>
              <a:rPr lang="en-US" dirty="0" smtClean="0">
                <a:hlinkClick r:id="rId5"/>
              </a:rPr>
              <a:t>ivan.valdez@cgifederal.com</a:t>
            </a:r>
            <a:endParaRPr lang="en-US" altLang="en-US" dirty="0" smtClean="0"/>
          </a:p>
          <a:p>
            <a:endParaRPr lang="en-US" b="1" dirty="0" smtClean="0"/>
          </a:p>
          <a:p>
            <a:r>
              <a:rPr lang="en-US" b="1" dirty="0" smtClean="0"/>
              <a:t>How did we do</a:t>
            </a:r>
            <a:r>
              <a:rPr lang="en-US" b="1" dirty="0"/>
              <a:t>?</a:t>
            </a:r>
            <a:r>
              <a:rPr lang="en-US" dirty="0"/>
              <a:t> Please </a:t>
            </a:r>
            <a:r>
              <a:rPr lang="en-US" dirty="0">
                <a:hlinkClick r:id="rId6"/>
              </a:rPr>
              <a:t>review this session</a:t>
            </a:r>
            <a:r>
              <a:rPr lang="en-US" dirty="0"/>
              <a:t> (http://www.csun.edu/cod/conference/2016/sessions/index.php/public/session_surveys/review/221)</a:t>
            </a:r>
          </a:p>
          <a:p>
            <a:endParaRPr lang="en-US" dirty="0"/>
          </a:p>
        </p:txBody>
      </p:sp>
      <p:sp>
        <p:nvSpPr>
          <p:cNvPr id="4" name="Slide Number Placeholder 3"/>
          <p:cNvSpPr>
            <a:spLocks noGrp="1"/>
          </p:cNvSpPr>
          <p:nvPr>
            <p:ph type="sldNum" sz="quarter" idx="18"/>
          </p:nvPr>
        </p:nvSpPr>
        <p:spPr/>
        <p:txBody>
          <a:bodyPr/>
          <a:lstStyle/>
          <a:p>
            <a:fld id="{056723BA-281F-49F9-A859-8C407510214D}" type="slidenum">
              <a:rPr lang="en-US" smtClean="0"/>
              <a:pPr/>
              <a:t>36</a:t>
            </a:fld>
            <a:endParaRPr lang="en-US" dirty="0"/>
          </a:p>
        </p:txBody>
      </p:sp>
    </p:spTree>
    <p:extLst>
      <p:ext uri="{BB962C8B-B14F-4D97-AF65-F5344CB8AC3E}">
        <p14:creationId xmlns:p14="http://schemas.microsoft.com/office/powerpoint/2010/main" val="809922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and Learning Objectives</a:t>
            </a:r>
            <a:endParaRPr lang="en-US" dirty="0"/>
          </a:p>
        </p:txBody>
      </p:sp>
      <p:sp>
        <p:nvSpPr>
          <p:cNvPr id="3" name="Content Placeholder 2"/>
          <p:cNvSpPr>
            <a:spLocks noGrp="1"/>
          </p:cNvSpPr>
          <p:nvPr>
            <p:ph sz="quarter" idx="17"/>
          </p:nvPr>
        </p:nvSpPr>
        <p:spPr/>
        <p:txBody>
          <a:bodyPr/>
          <a:lstStyle/>
          <a:p>
            <a:r>
              <a:rPr lang="en-US" dirty="0"/>
              <a:t>Many in the accessibility industry agree that </a:t>
            </a:r>
            <a:r>
              <a:rPr lang="en-US" dirty="0" smtClean="0"/>
              <a:t>CAPTCHAs </a:t>
            </a:r>
            <a:r>
              <a:rPr lang="en-US" dirty="0"/>
              <a:t>still present a barrier to participation in online services for people with disabilities</a:t>
            </a:r>
            <a:r>
              <a:rPr lang="en-US" dirty="0" smtClean="0"/>
              <a:t>.</a:t>
            </a:r>
          </a:p>
          <a:p>
            <a:endParaRPr lang="en-US" dirty="0"/>
          </a:p>
          <a:p>
            <a:r>
              <a:rPr lang="en-US" b="1" dirty="0"/>
              <a:t>But if your client requires the use of a CAPTCHA </a:t>
            </a:r>
            <a:r>
              <a:rPr lang="en-US" b="1" dirty="0" smtClean="0"/>
              <a:t>what’s the best alternative available for enterprise-level websites?</a:t>
            </a:r>
            <a:endParaRPr lang="en-US" b="1" dirty="0"/>
          </a:p>
          <a:p>
            <a:endParaRPr lang="en-US" dirty="0"/>
          </a:p>
        </p:txBody>
      </p:sp>
      <p:sp>
        <p:nvSpPr>
          <p:cNvPr id="5" name="Content Placeholder 4"/>
          <p:cNvSpPr>
            <a:spLocks noGrp="1"/>
          </p:cNvSpPr>
          <p:nvPr>
            <p:ph sz="quarter" idx="23"/>
          </p:nvPr>
        </p:nvSpPr>
        <p:spPr/>
        <p:txBody>
          <a:bodyPr/>
          <a:lstStyle/>
          <a:p>
            <a:r>
              <a:rPr lang="en-US" dirty="0"/>
              <a:t>After the conference session, participants should understand:</a:t>
            </a:r>
          </a:p>
          <a:p>
            <a:pPr marL="342900" indent="-342900">
              <a:buFont typeface="Arial" panose="020B0604020202020204" pitchFamily="34" charset="0"/>
              <a:buChar char="•"/>
            </a:pPr>
            <a:r>
              <a:rPr lang="en-US" dirty="0"/>
              <a:t>What is CAPTCHA?</a:t>
            </a:r>
          </a:p>
          <a:p>
            <a:pPr marL="342900" indent="-342900">
              <a:buFont typeface="Arial" panose="020B0604020202020204" pitchFamily="34" charset="0"/>
              <a:buChar char="•"/>
            </a:pPr>
            <a:r>
              <a:rPr lang="en-US" dirty="0"/>
              <a:t>What are common accessibility “gotchas” with different CAPTCHA variations?</a:t>
            </a:r>
          </a:p>
          <a:p>
            <a:pPr marL="342900" indent="-342900">
              <a:buFont typeface="Arial" panose="020B0604020202020204" pitchFamily="34" charset="0"/>
              <a:buChar char="•"/>
            </a:pPr>
            <a:r>
              <a:rPr lang="en-US" dirty="0"/>
              <a:t>What </a:t>
            </a:r>
            <a:r>
              <a:rPr lang="en-US" dirty="0" smtClean="0"/>
              <a:t>Section 508 accessibility </a:t>
            </a:r>
            <a:r>
              <a:rPr lang="en-US" dirty="0"/>
              <a:t>requirements apply and how should CAPTCHA solutions be evaluated against those requirements?</a:t>
            </a:r>
          </a:p>
          <a:p>
            <a:pPr marL="342900" indent="-342900">
              <a:buFont typeface="Arial" panose="020B0604020202020204" pitchFamily="34" charset="0"/>
              <a:buChar char="•"/>
            </a:pPr>
            <a:r>
              <a:rPr lang="en-US" dirty="0" smtClean="0"/>
              <a:t>What </a:t>
            </a:r>
            <a:r>
              <a:rPr lang="en-US" dirty="0"/>
              <a:t>are some of the technical aspects of developing your own Text-Based Logic </a:t>
            </a:r>
            <a:r>
              <a:rPr lang="en-US" dirty="0" smtClean="0"/>
              <a:t>CAPTCHA?</a:t>
            </a:r>
            <a:endParaRPr lang="en-US" dirty="0"/>
          </a:p>
          <a:p>
            <a:endParaRPr lang="en-US" dirty="0"/>
          </a:p>
        </p:txBody>
      </p:sp>
      <p:sp>
        <p:nvSpPr>
          <p:cNvPr id="4" name="Slide Number Placeholder 3"/>
          <p:cNvSpPr>
            <a:spLocks noGrp="1"/>
          </p:cNvSpPr>
          <p:nvPr>
            <p:ph type="sldNum" sz="quarter" idx="24"/>
          </p:nvPr>
        </p:nvSpPr>
        <p:spPr/>
        <p:txBody>
          <a:bodyPr/>
          <a:lstStyle/>
          <a:p>
            <a:pPr>
              <a:defRPr/>
            </a:pPr>
            <a:fld id="{056723BA-281F-49F9-A859-8C407510214D}" type="slidenum">
              <a:rPr lang="en-US" smtClean="0"/>
              <a:pPr>
                <a:defRPr/>
              </a:pPr>
              <a:t>4</a:t>
            </a:fld>
            <a:endParaRPr lang="en-US" dirty="0"/>
          </a:p>
        </p:txBody>
      </p:sp>
    </p:spTree>
    <p:extLst>
      <p:ext uri="{BB962C8B-B14F-4D97-AF65-F5344CB8AC3E}">
        <p14:creationId xmlns:p14="http://schemas.microsoft.com/office/powerpoint/2010/main" val="3750907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CAPTCHA?</a:t>
            </a:r>
            <a:endParaRPr lang="en-US" dirty="0"/>
          </a:p>
        </p:txBody>
      </p:sp>
      <p:sp>
        <p:nvSpPr>
          <p:cNvPr id="6" name="Content Placeholder 5"/>
          <p:cNvSpPr>
            <a:spLocks noGrp="1"/>
          </p:cNvSpPr>
          <p:nvPr>
            <p:ph sz="quarter" idx="17"/>
          </p:nvPr>
        </p:nvSpPr>
        <p:spPr>
          <a:xfrm>
            <a:off x="449264" y="1266826"/>
            <a:ext cx="3956050" cy="2920862"/>
          </a:xfrm>
        </p:spPr>
        <p:txBody>
          <a:bodyPr/>
          <a:lstStyle/>
          <a:p>
            <a:pPr>
              <a:defRPr/>
            </a:pPr>
            <a:r>
              <a:rPr lang="en-US" b="1" dirty="0" smtClean="0"/>
              <a:t>CAPTCHA = </a:t>
            </a:r>
            <a:br>
              <a:rPr lang="en-US" b="1" dirty="0" smtClean="0"/>
            </a:br>
            <a:r>
              <a:rPr lang="en-US" b="1" dirty="0" smtClean="0"/>
              <a:t>C</a:t>
            </a:r>
            <a:r>
              <a:rPr lang="en-US" dirty="0" smtClean="0"/>
              <a:t>ompletely </a:t>
            </a:r>
            <a:r>
              <a:rPr lang="en-US" b="1" dirty="0" smtClean="0"/>
              <a:t>A</a:t>
            </a:r>
            <a:r>
              <a:rPr lang="en-US" dirty="0" smtClean="0"/>
              <a:t>utomated </a:t>
            </a:r>
            <a:r>
              <a:rPr lang="en-US" b="1" dirty="0" smtClean="0"/>
              <a:t>P</a:t>
            </a:r>
            <a:r>
              <a:rPr lang="en-US" dirty="0" smtClean="0"/>
              <a:t>ublic </a:t>
            </a:r>
            <a:r>
              <a:rPr lang="en-US" b="1" dirty="0" smtClean="0"/>
              <a:t>T</a:t>
            </a:r>
            <a:r>
              <a:rPr lang="en-US" dirty="0" smtClean="0"/>
              <a:t>uring </a:t>
            </a:r>
            <a:r>
              <a:rPr lang="en-US" dirty="0"/>
              <a:t>t</a:t>
            </a:r>
            <a:r>
              <a:rPr lang="en-US" dirty="0" smtClean="0"/>
              <a:t>est to </a:t>
            </a:r>
            <a:r>
              <a:rPr lang="en-US" dirty="0"/>
              <a:t>t</a:t>
            </a:r>
            <a:r>
              <a:rPr lang="en-US" dirty="0" smtClean="0"/>
              <a:t>ell </a:t>
            </a:r>
            <a:r>
              <a:rPr lang="en-US" b="1" dirty="0" smtClean="0"/>
              <a:t>C</a:t>
            </a:r>
            <a:r>
              <a:rPr lang="en-US" dirty="0" smtClean="0"/>
              <a:t>omputers and </a:t>
            </a:r>
            <a:r>
              <a:rPr lang="en-US" b="1" dirty="0" smtClean="0"/>
              <a:t>H</a:t>
            </a:r>
            <a:r>
              <a:rPr lang="en-US" dirty="0" smtClean="0"/>
              <a:t>umans </a:t>
            </a:r>
            <a:r>
              <a:rPr lang="en-US" b="1" dirty="0" smtClean="0"/>
              <a:t>A</a:t>
            </a:r>
            <a:r>
              <a:rPr lang="en-US" dirty="0" smtClean="0"/>
              <a:t>part</a:t>
            </a:r>
          </a:p>
          <a:p>
            <a:pPr>
              <a:defRPr/>
            </a:pPr>
            <a:r>
              <a:rPr lang="en-US" altLang="en-US" dirty="0" smtClean="0">
                <a:latin typeface="Arial" charset="0"/>
              </a:rPr>
              <a:t>An online test </a:t>
            </a:r>
            <a:r>
              <a:rPr lang="en-US" dirty="0" smtClean="0"/>
              <a:t>designed </a:t>
            </a:r>
            <a:r>
              <a:rPr lang="en-US" dirty="0"/>
              <a:t>so that humans but not computers </a:t>
            </a:r>
            <a:r>
              <a:rPr lang="en-US" dirty="0" smtClean="0"/>
              <a:t>(bots) are </a:t>
            </a:r>
            <a:r>
              <a:rPr lang="en-US" dirty="0"/>
              <a:t>able to pass </a:t>
            </a:r>
            <a:r>
              <a:rPr lang="en-US" dirty="0" smtClean="0"/>
              <a:t>it</a:t>
            </a:r>
            <a:r>
              <a:rPr lang="en-US" altLang="en-US" dirty="0" smtClean="0">
                <a:latin typeface="Arial" charset="0"/>
              </a:rPr>
              <a:t>.</a:t>
            </a:r>
          </a:p>
          <a:p>
            <a:pPr>
              <a:defRPr/>
            </a:pPr>
            <a:endParaRPr lang="en-US" altLang="en-US" dirty="0">
              <a:latin typeface="Arial" charset="0"/>
            </a:endParaRPr>
          </a:p>
          <a:p>
            <a:pPr>
              <a:defRPr/>
            </a:pPr>
            <a:endParaRPr lang="en-US" altLang="en-US" dirty="0">
              <a:latin typeface="Arial" charset="0"/>
            </a:endParaRPr>
          </a:p>
        </p:txBody>
      </p:sp>
      <p:pic>
        <p:nvPicPr>
          <p:cNvPr id="8" name="Picture 6" descr="Google's reCAPTCHA V1 user interface showing two words: overlooks inquiry. These 2 words are in a wavy font and obscured with a wavy line. There is a text box prompting the user to &quot;Type the two words:&quot; and then three vertically stacked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88" y="4348032"/>
            <a:ext cx="4146667" cy="1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6"/>
          <p:cNvSpPr>
            <a:spLocks noGrp="1"/>
          </p:cNvSpPr>
          <p:nvPr>
            <p:ph sz="quarter" idx="23"/>
          </p:nvPr>
        </p:nvSpPr>
        <p:spPr>
          <a:xfrm>
            <a:off x="4741416" y="1266825"/>
            <a:ext cx="3956050" cy="4681207"/>
          </a:xfrm>
        </p:spPr>
        <p:txBody>
          <a:bodyPr/>
          <a:lstStyle/>
          <a:p>
            <a:pPr>
              <a:defRPr/>
            </a:pPr>
            <a:r>
              <a:rPr lang="en-US" dirty="0"/>
              <a:t>CAPTCHAs are used </a:t>
            </a:r>
            <a:r>
              <a:rPr lang="en-US" dirty="0" smtClean="0"/>
              <a:t>as a security measure to </a:t>
            </a:r>
            <a:r>
              <a:rPr lang="en-US" dirty="0"/>
              <a:t>deter hackers and spammers from abusing online services by preventing:</a:t>
            </a:r>
          </a:p>
          <a:p>
            <a:pPr marL="342900" indent="-342900">
              <a:buFont typeface="Arial" pitchFamily="34" charset="0"/>
              <a:buChar char="•"/>
              <a:defRPr/>
            </a:pPr>
            <a:r>
              <a:rPr lang="en-US" dirty="0"/>
              <a:t>Bots from creating numerous phony </a:t>
            </a:r>
            <a:r>
              <a:rPr lang="en-US" dirty="0" smtClean="0"/>
              <a:t>accounts.</a:t>
            </a:r>
          </a:p>
          <a:p>
            <a:pPr marL="342900" indent="-342900">
              <a:buFont typeface="Arial" pitchFamily="34" charset="0"/>
              <a:buChar char="•"/>
              <a:defRPr/>
            </a:pPr>
            <a:r>
              <a:rPr lang="en-US" dirty="0" smtClean="0"/>
              <a:t>Automated </a:t>
            </a:r>
            <a:r>
              <a:rPr lang="en-US" dirty="0"/>
              <a:t>scripts </a:t>
            </a:r>
            <a:r>
              <a:rPr lang="en-US" dirty="0" smtClean="0"/>
              <a:t>from </a:t>
            </a:r>
            <a:r>
              <a:rPr lang="en-US" dirty="0"/>
              <a:t>submitting forms, especially ones that generate email which can be turned </a:t>
            </a:r>
            <a:r>
              <a:rPr lang="en-US" dirty="0" smtClean="0"/>
              <a:t>into spam</a:t>
            </a:r>
            <a:endParaRPr lang="en-US" dirty="0"/>
          </a:p>
          <a:p>
            <a:pPr marL="342900" indent="-342900">
              <a:buFont typeface="Arial" pitchFamily="34" charset="0"/>
              <a:buChar char="•"/>
              <a:defRPr/>
            </a:pPr>
            <a:r>
              <a:rPr lang="en-US" dirty="0"/>
              <a:t>Spammers from entering fraudulent comments on </a:t>
            </a:r>
            <a:r>
              <a:rPr lang="en-US" dirty="0" smtClean="0"/>
              <a:t>contact us pages or blog </a:t>
            </a:r>
            <a:r>
              <a:rPr lang="en-US" dirty="0"/>
              <a:t>sites</a:t>
            </a:r>
            <a:r>
              <a:rPr lang="en-US" dirty="0" smtClean="0"/>
              <a:t>.</a:t>
            </a:r>
            <a:endParaRPr lang="en-US" dirty="0"/>
          </a:p>
        </p:txBody>
      </p:sp>
      <p:sp>
        <p:nvSpPr>
          <p:cNvPr id="4" name="Slide Number Placeholder 3"/>
          <p:cNvSpPr>
            <a:spLocks noGrp="1"/>
          </p:cNvSpPr>
          <p:nvPr>
            <p:ph type="sldNum" sz="quarter" idx="24"/>
          </p:nvPr>
        </p:nvSpPr>
        <p:spPr/>
        <p:txBody>
          <a:bodyPr/>
          <a:lstStyle/>
          <a:p>
            <a:pPr>
              <a:defRPr/>
            </a:pPr>
            <a:fld id="{056723BA-281F-49F9-A859-8C407510214D}" type="slidenum">
              <a:rPr lang="en-US" smtClean="0"/>
              <a:pPr>
                <a:defRPr/>
              </a:pPr>
              <a:t>5</a:t>
            </a:fld>
            <a:endParaRPr lang="en-US" dirty="0"/>
          </a:p>
        </p:txBody>
      </p:sp>
    </p:spTree>
    <p:extLst>
      <p:ext uri="{BB962C8B-B14F-4D97-AF65-F5344CB8AC3E}">
        <p14:creationId xmlns:p14="http://schemas.microsoft.com/office/powerpoint/2010/main" val="1316448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For instance, here at CSUN…</a:t>
            </a:r>
            <a:endParaRPr lang="en-US" dirty="0"/>
          </a:p>
        </p:txBody>
      </p:sp>
      <p:sp>
        <p:nvSpPr>
          <p:cNvPr id="5" name="Slide Number Placeholder 4"/>
          <p:cNvSpPr>
            <a:spLocks noGrp="1"/>
          </p:cNvSpPr>
          <p:nvPr>
            <p:ph type="sldNum" sz="quarter" idx="18"/>
          </p:nvPr>
        </p:nvSpPr>
        <p:spPr/>
        <p:txBody>
          <a:bodyPr/>
          <a:lstStyle/>
          <a:p>
            <a:pPr>
              <a:defRPr/>
            </a:pPr>
            <a:fld id="{5DA3F5BD-FF36-41DB-886A-2A3CC4577306}" type="slidenum">
              <a:rPr lang="en-US" smtClean="0"/>
              <a:pPr>
                <a:defRPr/>
              </a:pPr>
              <a:t>6</a:t>
            </a:fld>
            <a:endParaRPr lang="en-US" dirty="0"/>
          </a:p>
        </p:txBody>
      </p:sp>
      <p:pic>
        <p:nvPicPr>
          <p:cNvPr id="10" name="Content Placeholder 9" descr="Screen capture showing an image CAPTCHA on facebook.com's mobile Log In page. The Security Check instructs the user to &quot;Please enter the text below&quot; followed by an image CAPTCHA with mixed-case characters obscured by scribbled lines."/>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449263" y="2174365"/>
            <a:ext cx="8250237" cy="3068069"/>
          </a:xfrm>
        </p:spPr>
      </p:pic>
    </p:spTree>
    <p:extLst>
      <p:ext uri="{BB962C8B-B14F-4D97-AF65-F5344CB8AC3E}">
        <p14:creationId xmlns:p14="http://schemas.microsoft.com/office/powerpoint/2010/main" val="250231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CAPTCHAs are Hard for Humans to Use</a:t>
            </a:r>
            <a:endParaRPr lang="en-US" dirty="0"/>
          </a:p>
        </p:txBody>
      </p:sp>
      <p:sp>
        <p:nvSpPr>
          <p:cNvPr id="3" name="Content Placeholder 2"/>
          <p:cNvSpPr>
            <a:spLocks noGrp="1"/>
          </p:cNvSpPr>
          <p:nvPr>
            <p:ph sz="quarter" idx="17"/>
          </p:nvPr>
        </p:nvSpPr>
        <p:spPr/>
        <p:txBody>
          <a:bodyPr>
            <a:normAutofit fontScale="92500" lnSpcReduction="10000"/>
          </a:bodyPr>
          <a:lstStyle/>
          <a:p>
            <a:pPr marL="342900" indent="-342900">
              <a:buFont typeface="Arial" panose="020B0604020202020204" pitchFamily="34" charset="0"/>
              <a:buChar char="•"/>
            </a:pPr>
            <a:r>
              <a:rPr lang="en-US" dirty="0" smtClean="0"/>
              <a:t>For </a:t>
            </a:r>
            <a:r>
              <a:rPr lang="en-US" dirty="0"/>
              <a:t>people with </a:t>
            </a:r>
            <a:r>
              <a:rPr lang="en-US" dirty="0" smtClean="0"/>
              <a:t>disabilities (PWD), </a:t>
            </a:r>
            <a:r>
              <a:rPr lang="en-US" dirty="0"/>
              <a:t>CAPTCHAs can present a complete barrier to entry or participation in online </a:t>
            </a:r>
            <a:r>
              <a:rPr lang="en-US" dirty="0" smtClean="0"/>
              <a:t>services.</a:t>
            </a:r>
          </a:p>
          <a:p>
            <a:pPr marL="342900" indent="-342900">
              <a:buFont typeface="Arial" panose="020B0604020202020204" pitchFamily="34" charset="0"/>
              <a:buChar char="•"/>
            </a:pPr>
            <a:r>
              <a:rPr lang="en-US" dirty="0" smtClean="0"/>
              <a:t>Use of CAPTCHA is more common than you might think.</a:t>
            </a:r>
          </a:p>
          <a:p>
            <a:pPr marL="342900" indent="-342900">
              <a:buFont typeface="Arial" panose="020B0604020202020204" pitchFamily="34" charset="0"/>
              <a:buChar char="•"/>
            </a:pPr>
            <a:r>
              <a:rPr lang="en-US" dirty="0" smtClean="0"/>
              <a:t>Websites </a:t>
            </a:r>
            <a:r>
              <a:rPr lang="en-US" dirty="0"/>
              <a:t>use </a:t>
            </a:r>
            <a:r>
              <a:rPr lang="en-US" dirty="0" smtClean="0"/>
              <a:t>CAPTCHAs </a:t>
            </a:r>
            <a:r>
              <a:rPr lang="en-US" dirty="0"/>
              <a:t>as part of </a:t>
            </a:r>
            <a:r>
              <a:rPr lang="en-US" dirty="0" smtClean="0"/>
              <a:t>their web pages for:</a:t>
            </a:r>
          </a:p>
          <a:p>
            <a:pPr marL="606425" lvl="1" indent="-342900"/>
            <a:r>
              <a:rPr lang="en-US" dirty="0" smtClean="0"/>
              <a:t>Sign in</a:t>
            </a:r>
          </a:p>
          <a:p>
            <a:pPr marL="606425" lvl="1" indent="-342900"/>
            <a:r>
              <a:rPr lang="en-US" dirty="0"/>
              <a:t>Account Creation </a:t>
            </a:r>
          </a:p>
          <a:p>
            <a:pPr marL="606425" lvl="1" indent="-342900"/>
            <a:r>
              <a:rPr lang="en-US" dirty="0" smtClean="0"/>
              <a:t>Password Reset</a:t>
            </a:r>
          </a:p>
          <a:p>
            <a:pPr marL="606425" lvl="1" indent="-342900"/>
            <a:r>
              <a:rPr lang="en-US" dirty="0" smtClean="0"/>
              <a:t>Contact Us</a:t>
            </a:r>
          </a:p>
          <a:p>
            <a:pPr marL="606425" lvl="1" indent="-342900"/>
            <a:r>
              <a:rPr lang="en-US" dirty="0" smtClean="0"/>
              <a:t>Order/Payment </a:t>
            </a:r>
          </a:p>
          <a:p>
            <a:pPr marL="342900" indent="-342900">
              <a:buFont typeface="Arial" panose="020B0604020202020204" pitchFamily="34" charset="0"/>
              <a:buChar char="•"/>
            </a:pPr>
            <a:r>
              <a:rPr lang="en-US" dirty="0" smtClean="0"/>
              <a:t>Let’s </a:t>
            </a:r>
            <a:r>
              <a:rPr lang="en-US" dirty="0"/>
              <a:t>look at few CAPTCHA variations and the problems they pose for </a:t>
            </a:r>
            <a:r>
              <a:rPr lang="en-US" dirty="0" smtClean="0"/>
              <a:t>PWD…</a:t>
            </a:r>
            <a:endParaRPr lang="en-US" dirty="0"/>
          </a:p>
        </p:txBody>
      </p:sp>
      <p:pic>
        <p:nvPicPr>
          <p:cNvPr id="13" name="Content Placeholder 12" descr="Screen capture showing an image CAPTCHA on Amazon.com’s mobile Sign in page. Following the text boxes for the user's Email (phone for mobile accounts) and Password the CAPTCHA is displayed with instructions for the user to &quot;Enter the characters you see&quot;."/>
          <p:cNvPicPr>
            <a:picLocks noGrp="1" noChangeAspect="1"/>
          </p:cNvPicPr>
          <p:nvPr>
            <p:ph sz="quarter" idx="23"/>
          </p:nvPr>
        </p:nvPicPr>
        <p:blipFill>
          <a:blip r:embed="rId3">
            <a:extLst>
              <a:ext uri="{28A0092B-C50C-407E-A947-70E740481C1C}">
                <a14:useLocalDpi xmlns:a14="http://schemas.microsoft.com/office/drawing/2010/main" val="0"/>
              </a:ext>
            </a:extLst>
          </a:blip>
          <a:stretch>
            <a:fillRect/>
          </a:stretch>
        </p:blipFill>
        <p:spPr>
          <a:xfrm>
            <a:off x="5603709" y="1266825"/>
            <a:ext cx="2232358" cy="4886325"/>
          </a:xfrm>
        </p:spPr>
      </p:pic>
      <p:sp>
        <p:nvSpPr>
          <p:cNvPr id="4" name="Slide Number Placeholder 3"/>
          <p:cNvSpPr>
            <a:spLocks noGrp="1"/>
          </p:cNvSpPr>
          <p:nvPr>
            <p:ph type="sldNum" sz="quarter" idx="24"/>
          </p:nvPr>
        </p:nvSpPr>
        <p:spPr/>
        <p:txBody>
          <a:bodyPr/>
          <a:lstStyle/>
          <a:p>
            <a:fld id="{056723BA-281F-49F9-A859-8C407510214D}" type="slidenum">
              <a:rPr lang="en-US" smtClean="0"/>
              <a:pPr/>
              <a:t>7</a:t>
            </a:fld>
            <a:endParaRPr lang="en-US" dirty="0"/>
          </a:p>
        </p:txBody>
      </p:sp>
    </p:spTree>
    <p:extLst>
      <p:ext uri="{BB962C8B-B14F-4D97-AF65-F5344CB8AC3E}">
        <p14:creationId xmlns:p14="http://schemas.microsoft.com/office/powerpoint/2010/main" val="1054425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47674" y="589930"/>
            <a:ext cx="8251825" cy="605254"/>
          </a:xfrm>
        </p:spPr>
        <p:txBody>
          <a:bodyPr/>
          <a:lstStyle/>
          <a:p>
            <a:r>
              <a:rPr lang="en-US" smtClean="0"/>
              <a:t>CAPTCHA Variations</a:t>
            </a:r>
            <a:endParaRPr lang="en-US" dirty="0"/>
          </a:p>
        </p:txBody>
      </p:sp>
      <p:sp>
        <p:nvSpPr>
          <p:cNvPr id="9" name="Subtitle 8"/>
          <p:cNvSpPr>
            <a:spLocks noGrp="1"/>
          </p:cNvSpPr>
          <p:nvPr>
            <p:ph type="subTitle" idx="1"/>
          </p:nvPr>
        </p:nvSpPr>
        <p:spPr>
          <a:xfrm>
            <a:off x="447675" y="1192863"/>
            <a:ext cx="8251825" cy="629920"/>
          </a:xfrm>
        </p:spPr>
        <p:txBody>
          <a:bodyPr/>
          <a:lstStyle/>
          <a:p>
            <a:r>
              <a:rPr lang="en-US" smtClean="0"/>
              <a:t>Common Accessibility “Gotchas”</a:t>
            </a:r>
            <a:endParaRPr lang="en-US" dirty="0"/>
          </a:p>
        </p:txBody>
      </p:sp>
      <p:sp>
        <p:nvSpPr>
          <p:cNvPr id="5" name="Slide Number Placeholder 4"/>
          <p:cNvSpPr>
            <a:spLocks noGrp="1"/>
          </p:cNvSpPr>
          <p:nvPr>
            <p:ph type="sldNum" sz="quarter" idx="24"/>
          </p:nvPr>
        </p:nvSpPr>
        <p:spPr>
          <a:xfrm>
            <a:off x="4186046" y="6516688"/>
            <a:ext cx="777875" cy="241300"/>
          </a:xfrm>
          <a:prstGeom prst="rect">
            <a:avLst/>
          </a:prstGeom>
        </p:spPr>
        <p:txBody>
          <a:bodyPr/>
          <a:lstStyle/>
          <a:p>
            <a:pPr>
              <a:defRPr/>
            </a:pPr>
            <a:fld id="{5DA3F5BD-FF36-41DB-886A-2A3CC4577306}" type="slidenum">
              <a:rPr lang="en-US" smtClean="0"/>
              <a:pPr>
                <a:defRPr/>
              </a:pPr>
              <a:t>8</a:t>
            </a:fld>
            <a:endParaRPr lang="en-US" dirty="0"/>
          </a:p>
        </p:txBody>
      </p:sp>
    </p:spTree>
    <p:extLst>
      <p:ext uri="{BB962C8B-B14F-4D97-AF65-F5344CB8AC3E}">
        <p14:creationId xmlns:p14="http://schemas.microsoft.com/office/powerpoint/2010/main" val="84311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CAPTCHAs</a:t>
            </a:r>
            <a:endParaRPr lang="en-US" dirty="0"/>
          </a:p>
        </p:txBody>
      </p:sp>
      <p:sp>
        <p:nvSpPr>
          <p:cNvPr id="3" name="Content Placeholder 2"/>
          <p:cNvSpPr>
            <a:spLocks noGrp="1"/>
          </p:cNvSpPr>
          <p:nvPr>
            <p:ph sz="quarter" idx="17"/>
          </p:nvPr>
        </p:nvSpPr>
        <p:spPr>
          <a:xfrm>
            <a:off x="449264" y="1266825"/>
            <a:ext cx="3956050" cy="1269111"/>
          </a:xfrm>
        </p:spPr>
        <p:txBody>
          <a:bodyPr/>
          <a:lstStyle/>
          <a:p>
            <a:r>
              <a:rPr lang="en-US" dirty="0"/>
              <a:t>CAPTCHAs are normally based on reading images of text that have been distorted </a:t>
            </a:r>
            <a:r>
              <a:rPr lang="en-US" dirty="0" smtClean="0"/>
              <a:t>and typing the characters into a text box.</a:t>
            </a:r>
          </a:p>
          <a:p>
            <a:endParaRPr lang="en-US" dirty="0"/>
          </a:p>
        </p:txBody>
      </p:sp>
      <p:pic>
        <p:nvPicPr>
          <p:cNvPr id="12" name="Content Placeholder 11" descr="Screen capture of an image CAPTCHA on the Wikipedia Create account web page.  The CAPTCHA includes distorted text that the user must decipher and enter into a text box below the image.">
            <a:hlinkClick r:id="rId3"/>
          </p:cNvPr>
          <p:cNvPicPr>
            <a:picLocks noGrp="1" noChangeAspect="1"/>
          </p:cNvPicPr>
          <p:nvPr>
            <p:ph sz="quarter" idx="25"/>
          </p:nvPr>
        </p:nvPicPr>
        <p:blipFill>
          <a:blip r:embed="rId4">
            <a:extLst>
              <a:ext uri="{28A0092B-C50C-407E-A947-70E740481C1C}">
                <a14:useLocalDpi xmlns:a14="http://schemas.microsoft.com/office/drawing/2010/main" val="0"/>
              </a:ext>
            </a:extLst>
          </a:blip>
          <a:stretch>
            <a:fillRect/>
          </a:stretch>
        </p:blipFill>
        <p:spPr>
          <a:xfrm>
            <a:off x="1205131" y="2535238"/>
            <a:ext cx="2444313" cy="3649662"/>
          </a:xfrm>
        </p:spPr>
      </p:pic>
      <p:sp>
        <p:nvSpPr>
          <p:cNvPr id="7" name="Content Placeholder 6"/>
          <p:cNvSpPr>
            <a:spLocks noGrp="1"/>
          </p:cNvSpPr>
          <p:nvPr>
            <p:ph sz="quarter" idx="23"/>
          </p:nvPr>
        </p:nvSpPr>
        <p:spPr>
          <a:xfrm>
            <a:off x="4741416" y="1266825"/>
            <a:ext cx="3956050" cy="5249863"/>
          </a:xfrm>
        </p:spPr>
        <p:txBody>
          <a:bodyPr/>
          <a:lstStyle/>
          <a:p>
            <a:r>
              <a:rPr lang="en-US" b="1" dirty="0"/>
              <a:t>Limitations:</a:t>
            </a:r>
          </a:p>
          <a:p>
            <a:pPr marL="342900" indent="-342900">
              <a:buFont typeface="Arial" panose="020B0604020202020204" pitchFamily="34" charset="0"/>
              <a:buChar char="•"/>
            </a:pPr>
            <a:r>
              <a:rPr lang="en-US" dirty="0"/>
              <a:t>The use of an image of text creates a barrier to use </a:t>
            </a:r>
            <a:r>
              <a:rPr lang="en-US" dirty="0" smtClean="0"/>
              <a:t>for people </a:t>
            </a:r>
            <a:r>
              <a:rPr lang="en-US" dirty="0"/>
              <a:t>who are:</a:t>
            </a:r>
          </a:p>
          <a:p>
            <a:pPr marL="606425" lvl="1" indent="-342900"/>
            <a:r>
              <a:rPr lang="en-US" dirty="0"/>
              <a:t>blind or visually impaired</a:t>
            </a:r>
          </a:p>
          <a:p>
            <a:pPr marL="606425" lvl="1" indent="-342900"/>
            <a:r>
              <a:rPr lang="en-US" dirty="0"/>
              <a:t>dyslexic</a:t>
            </a:r>
          </a:p>
          <a:p>
            <a:pPr marL="342900" indent="-342900">
              <a:buFont typeface="Arial" panose="020B0604020202020204" pitchFamily="34" charset="0"/>
              <a:buChar char="•"/>
            </a:pPr>
            <a:r>
              <a:rPr lang="en-US" dirty="0"/>
              <a:t>Because CAPTCHAs are designed to stop machine-based attacks, </a:t>
            </a:r>
            <a:r>
              <a:rPr lang="en-US" dirty="0" smtClean="0"/>
              <a:t>adding alt </a:t>
            </a:r>
            <a:r>
              <a:rPr lang="en-US" dirty="0"/>
              <a:t>text </a:t>
            </a:r>
            <a:r>
              <a:rPr lang="en-US" dirty="0" smtClean="0"/>
              <a:t>to the CAPTCHA image is </a:t>
            </a:r>
            <a:r>
              <a:rPr lang="en-US" dirty="0"/>
              <a:t>not a viable </a:t>
            </a:r>
            <a:r>
              <a:rPr lang="en-US" dirty="0" smtClean="0"/>
              <a:t>alternative.</a:t>
            </a:r>
            <a:endParaRPr lang="en-US" dirty="0"/>
          </a:p>
          <a:p>
            <a:pPr marL="342900" indent="-342900">
              <a:buFont typeface="Arial" panose="020B0604020202020204" pitchFamily="34" charset="0"/>
              <a:buChar char="•"/>
            </a:pPr>
            <a:r>
              <a:rPr lang="en-US" dirty="0"/>
              <a:t>Universal Usability – Text is often so hard to read that even users without a vision impairment cannot efficiently complete the </a:t>
            </a:r>
            <a:r>
              <a:rPr lang="en-US" dirty="0" smtClean="0"/>
              <a:t>challenge</a:t>
            </a:r>
            <a:endParaRPr lang="en-US" dirty="0"/>
          </a:p>
        </p:txBody>
      </p:sp>
      <p:sp>
        <p:nvSpPr>
          <p:cNvPr id="5" name="Slide Number Placeholder 4"/>
          <p:cNvSpPr>
            <a:spLocks noGrp="1"/>
          </p:cNvSpPr>
          <p:nvPr>
            <p:ph type="sldNum" sz="quarter" idx="24"/>
          </p:nvPr>
        </p:nvSpPr>
        <p:spPr/>
        <p:txBody>
          <a:bodyPr/>
          <a:lstStyle/>
          <a:p>
            <a:fld id="{F1B2B4DF-91AC-42AF-B20C-1DAF58214709}" type="slidenum">
              <a:rPr lang="en-US" smtClean="0"/>
              <a:pPr/>
              <a:t>9</a:t>
            </a:fld>
            <a:endParaRPr lang="en-US" dirty="0"/>
          </a:p>
        </p:txBody>
      </p:sp>
    </p:spTree>
    <p:extLst>
      <p:ext uri="{BB962C8B-B14F-4D97-AF65-F5344CB8AC3E}">
        <p14:creationId xmlns:p14="http://schemas.microsoft.com/office/powerpoint/2010/main" val="527061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CGI Beet">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4F97BD41ABFC40AC6856BDC23D5B07" ma:contentTypeVersion="0" ma:contentTypeDescription="Create a new document." ma:contentTypeScope="" ma:versionID="a3d1b0ab680a542f1848cc77fcc40b9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1EFEC7-8F4C-43E8-B0B0-E14B358C5C1C}">
  <ds:schemaRefs>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DC4ADBD1-E4BA-421C-AA92-B1E3FA5C91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1B43FB1-A137-43EB-B164-52125FA0D57D}">
  <ds:schemaRefs>
    <ds:schemaRef ds:uri="http://schemas.microsoft.com/office/2006/metadata/longProperties"/>
  </ds:schemaRefs>
</ds:datastoreItem>
</file>

<file path=customXml/itemProps4.xml><?xml version="1.0" encoding="utf-8"?>
<ds:datastoreItem xmlns:ds="http://schemas.openxmlformats.org/officeDocument/2006/customXml" ds:itemID="{ADA5D674-9920-4D2F-B065-BC24FD29F8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CGI Onscreen Template - Ice v17</Template>
  <TotalTime>64773</TotalTime>
  <Words>2369</Words>
  <Application>Microsoft Office PowerPoint</Application>
  <PresentationFormat>On-screen Show (4:3)</PresentationFormat>
  <Paragraphs>267</Paragraphs>
  <Slides>36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Courier New</vt:lpstr>
      <vt:lpstr>Verdana</vt:lpstr>
      <vt:lpstr>CGI Beet</vt:lpstr>
      <vt:lpstr>Accessibility Gotchas with CAPTCHAs</vt:lpstr>
      <vt:lpstr>CGI: 65,000 strong</vt:lpstr>
      <vt:lpstr>Presentation Slides Are Available for Download</vt:lpstr>
      <vt:lpstr>Overview and Learning Objectives</vt:lpstr>
      <vt:lpstr>What is CAPTCHA?</vt:lpstr>
      <vt:lpstr>For instance, here at CSUN…</vt:lpstr>
      <vt:lpstr>CAPTCHAs are Hard for Humans to Use</vt:lpstr>
      <vt:lpstr>CAPTCHA Variations</vt:lpstr>
      <vt:lpstr>Image CAPTCHAs</vt:lpstr>
      <vt:lpstr>Audio CAPTCHAs</vt:lpstr>
      <vt:lpstr>Image-based Logic CAPTCHA</vt:lpstr>
      <vt:lpstr>reCAPTCHA V1</vt:lpstr>
      <vt:lpstr>reCAPTCHA V2 (aka “NoCAPTCHA) </vt:lpstr>
      <vt:lpstr>reCAPTCHA V2  Secondary Verification Challenges</vt:lpstr>
      <vt:lpstr>TicketMaster.com: JAWS List of Forms Fields for reCAPTCHA V2 Secondary Verification Challenge</vt:lpstr>
      <vt:lpstr>Looking for a Better Option…</vt:lpstr>
      <vt:lpstr>Text-based CAPTCHAs Using Logic Questions</vt:lpstr>
      <vt:lpstr>Logical CAPTCHA is generally most accessible, allowing more people to receive all the information they need to be able to pass the test and use the website. - U.S. Section508.gov Blog https://www.buyaccessible.gov/blog/CAPTCHA</vt:lpstr>
      <vt:lpstr>Evaluating CAPTCHAs against  Section 508 Technical Standards</vt:lpstr>
      <vt:lpstr>Evaluating CAPTCHAs against Section 508 Functional Performance Criteria &amp; Support</vt:lpstr>
      <vt:lpstr>Our Challenge</vt:lpstr>
      <vt:lpstr>Case Study 1:</vt:lpstr>
      <vt:lpstr>Logic Question &amp; Answer Content Creation</vt:lpstr>
      <vt:lpstr>Data Model</vt:lpstr>
      <vt:lpstr>Encrypting the Database</vt:lpstr>
      <vt:lpstr>Caching for Enhanced Performance</vt:lpstr>
      <vt:lpstr>Business Logic</vt:lpstr>
      <vt:lpstr>User Interface (UI)</vt:lpstr>
      <vt:lpstr>Case Study 2:</vt:lpstr>
      <vt:lpstr>“Mad Libs” Style Logic Questions</vt:lpstr>
      <vt:lpstr>“Mad Libs” Formula</vt:lpstr>
      <vt:lpstr>UI Examples of English and Spanish Versions</vt:lpstr>
      <vt:lpstr>Maintaining Your Custom CAPTCHA Solution</vt:lpstr>
      <vt:lpstr>Reference: URL Sources for CAPTCHA Examples Discussed in this Presentation</vt:lpstr>
      <vt:lpstr>What do you think?</vt:lpstr>
      <vt:lpstr>Administrative Wrap-Up</vt:lpstr>
    </vt:vector>
  </TitlesOfParts>
  <Company>CGI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Gotchas with CAPTCHAs</dc:title>
  <dc:subject>CAPTCHA Accessibility</dc:subject>
  <dc:creator>Karen.Herndon@cgifederal.com;ivan.valdez@cgifederal.com;Jennifer.Gauvreau@cgifederal.com</dc:creator>
  <cp:keywords>Accessibility, Section 508, CAPTCHA, CSUN2016</cp:keywords>
  <dc:description/>
  <cp:lastModifiedBy>Gauvreau, Jennifer (CGI Federal)</cp:lastModifiedBy>
  <cp:revision>453</cp:revision>
  <cp:lastPrinted>2016-03-17T21:56:40Z</cp:lastPrinted>
  <dcterms:created xsi:type="dcterms:W3CDTF">2012-12-22T14:27:28Z</dcterms:created>
  <dcterms:modified xsi:type="dcterms:W3CDTF">2016-03-25T20:01:04Z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lpwstr/>
  </property>
  <property fmtid="{D5CDD505-2E9C-101B-9397-08002B2CF9AE}" pid="4" name="ContentTypeId">
    <vt:lpwstr>0x010100D24F97BD41ABFC40AC6856BDC23D5B07</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CSMeta2010Field">
    <vt:lpwstr>e3756241-2df6-41de-be5e-75b6e6bb08f6;2012-09-21 22:00:55;PENDINGCLASSIFICATION;False</vt:lpwstr>
  </property>
  <property fmtid="{D5CDD505-2E9C-101B-9397-08002B2CF9AE}" pid="10" name="c5aebc35b3e840e5912c276ffe755dcf">
    <vt:lpwstr/>
  </property>
  <property fmtid="{D5CDD505-2E9C-101B-9397-08002B2CF9AE}" pid="11" name="c79d12643ffc4d60ab657aaa1718cc32">
    <vt:lpwstr/>
  </property>
  <property fmtid="{D5CDD505-2E9C-101B-9397-08002B2CF9AE}" pid="12" name="p43f7bb208e443c9b50eb304fe6606a3">
    <vt:lpwstr/>
  </property>
  <property fmtid="{D5CDD505-2E9C-101B-9397-08002B2CF9AE}" pid="13" name="TaxCatchAll">
    <vt:lpwstr/>
  </property>
  <property fmtid="{D5CDD505-2E9C-101B-9397-08002B2CF9AE}" pid="14" name="h4c66fbf292e4125b0e390af25f11c04">
    <vt:lpwstr/>
  </property>
  <property fmtid="{D5CDD505-2E9C-101B-9397-08002B2CF9AE}" pid="15" name="eafb632c3f5c40ba98242be6bbd6bb17">
    <vt:lpwstr/>
  </property>
  <property fmtid="{D5CDD505-2E9C-101B-9397-08002B2CF9AE}" pid="16" name="Session Name">
    <vt:lpwstr>Accessibility Gotchas with CAPTCHAs</vt:lpwstr>
  </property>
  <property fmtid="{D5CDD505-2E9C-101B-9397-08002B2CF9AE}" pid="17" name="Topic">
    <vt:lpwstr>HFP Third Thursday Presentations</vt:lpwstr>
  </property>
  <property fmtid="{D5CDD505-2E9C-101B-9397-08002B2CF9AE}" pid="18" name="BUProfileAbstract">
    <vt:lpwstr>This Third Thursday Brown bag provides an overview of CAPTCHAs, the accessibility barriers of CAPTCHAs and how CAPTCHAs can be more accessible.</vt:lpwstr>
  </property>
  <property fmtid="{D5CDD505-2E9C-101B-9397-08002B2CF9AE}" pid="19" name="ContentType">
    <vt:lpwstr>Document</vt:lpwstr>
  </property>
  <property fmtid="{D5CDD505-2E9C-101B-9397-08002B2CF9AE}" pid="20" name="Subject">
    <vt:lpwstr/>
  </property>
  <property fmtid="{D5CDD505-2E9C-101B-9397-08002B2CF9AE}" pid="21" name="_Author">
    <vt:lpwstr>karen.sellers</vt:lpwstr>
  </property>
  <property fmtid="{D5CDD505-2E9C-101B-9397-08002B2CF9AE}" pid="22" name="_Category">
    <vt:lpwstr/>
  </property>
  <property fmtid="{D5CDD505-2E9C-101B-9397-08002B2CF9AE}" pid="23" name="Slides">
    <vt:lpwstr>56</vt:lpwstr>
  </property>
  <property fmtid="{D5CDD505-2E9C-101B-9397-08002B2CF9AE}" pid="24" name="Categories">
    <vt:lpwstr/>
  </property>
  <property fmtid="{D5CDD505-2E9C-101B-9397-08002B2CF9AE}" pid="25" name="Approval Level">
    <vt:lpwstr/>
  </property>
  <property fmtid="{D5CDD505-2E9C-101B-9397-08002B2CF9AE}" pid="26" name="_Comments">
    <vt:lpwstr/>
  </property>
  <property fmtid="{D5CDD505-2E9C-101B-9397-08002B2CF9AE}" pid="27" name="Assigned To">
    <vt:lpwstr/>
  </property>
  <property fmtid="{D5CDD505-2E9C-101B-9397-08002B2CF9AE}" pid="28" name="Keywords">
    <vt:lpwstr/>
  </property>
  <property fmtid="{D5CDD505-2E9C-101B-9397-08002B2CF9AE}" pid="29" name="Archive?">
    <vt:lpwstr>false</vt:lpwstr>
  </property>
</Properties>
</file>