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3B09C-C01C-4A92-BB2B-CACFE278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10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/>
              <a:t>Premarket: 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DE06-78BF-4008-802E-67B59ACF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More tweets were counted than shown to have more accurate data. For demo purposes, 15 tweets will be collected.</a:t>
            </a:r>
          </a:p>
          <a:p>
            <a:r>
              <a:rPr lang="en-US" dirty="0"/>
              <a:t>Polarities were calculated for each tweet, and the total sum represented the final value for the analysis.</a:t>
            </a:r>
          </a:p>
          <a:p>
            <a:r>
              <a:rPr lang="en-US" dirty="0"/>
              <a:t>Searched only for official name (‘TSLA) to collect data from professional brokers.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7F8E8-7450-4995-86C8-139D93D5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0"/>
            <a:ext cx="7561006" cy="6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Premarket Twitter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D6787-122C-4042-B684-C2473C6B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19" y="4330400"/>
            <a:ext cx="8957074" cy="934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D4862-EACE-456C-B672-7463EE79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0" y="5643483"/>
            <a:ext cx="8957073" cy="845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119FB-50DF-49E7-82CC-1DCABF47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1" y="3168891"/>
            <a:ext cx="8957073" cy="78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PostMarket</a:t>
            </a:r>
            <a:r>
              <a:rPr lang="en-US" dirty="0"/>
              <a:t>: stocks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D8D7D6-270C-40D2-8AA9-21BD519A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1C27C2-26FC-470A-87A5-E20FF0B1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" y="1904152"/>
            <a:ext cx="4731263" cy="1850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CD552A3-903E-4BD5-B404-10CBEB3E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1904152"/>
            <a:ext cx="4731263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picture containing text, yellow, large, group&#10;&#10;Description automatically generated">
            <a:extLst>
              <a:ext uri="{FF2B5EF4-FFF2-40B4-BE49-F238E27FC236}">
                <a16:creationId xmlns:a16="http://schemas.microsoft.com/office/drawing/2014/main" id="{B4B8F202-F62D-4712-BED8-11169A4B9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4261185"/>
            <a:ext cx="4731264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8DBD3AD-4FE4-41B6-8D8F-8E4F012A2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" y="4276397"/>
            <a:ext cx="4731263" cy="18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449B-4419-4DE5-96F5-4B37028210D2}"/>
              </a:ext>
            </a:extLst>
          </p:cNvPr>
          <p:cNvSpPr txBox="1"/>
          <p:nvPr/>
        </p:nvSpPr>
        <p:spPr>
          <a:xfrm>
            <a:off x="4913152" y="3460789"/>
            <a:ext cx="2365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 Results:</a:t>
            </a:r>
          </a:p>
          <a:p>
            <a:pPr algn="ctr"/>
            <a:r>
              <a:rPr lang="en-US" sz="1600" dirty="0"/>
              <a:t>AAL: Stock Will Go Down</a:t>
            </a:r>
          </a:p>
          <a:p>
            <a:pPr algn="ctr"/>
            <a:r>
              <a:rPr lang="en-US" sz="1600" dirty="0"/>
              <a:t>ZM: Stock Will Go Up</a:t>
            </a:r>
          </a:p>
          <a:p>
            <a:pPr algn="ctr"/>
            <a:r>
              <a:rPr lang="en-US" sz="1600" dirty="0"/>
              <a:t>NFLX: Stock Will Go Up</a:t>
            </a:r>
          </a:p>
          <a:p>
            <a:pPr algn="ctr"/>
            <a:r>
              <a:rPr lang="en-US" sz="1600" dirty="0"/>
              <a:t>TSLA: Stock Will Go Up</a:t>
            </a:r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code: Twitter data</vt:lpstr>
      <vt:lpstr>Premarket: Sentiment analysis</vt:lpstr>
      <vt:lpstr>Premarket Twitter data</vt:lpstr>
      <vt:lpstr>PostMarket: stocks</vt:lpstr>
      <vt:lpstr>Stock data 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Jeremy Gavrilov</cp:lastModifiedBy>
  <cp:revision>2</cp:revision>
  <dcterms:created xsi:type="dcterms:W3CDTF">2020-04-22T18:22:08Z</dcterms:created>
  <dcterms:modified xsi:type="dcterms:W3CDTF">2020-05-05T00:27:30Z</dcterms:modified>
</cp:coreProperties>
</file>