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116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F3E7-AD50-47D6-A0DB-E53A50AE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80A8A-E6DD-4DCB-A0A2-4F337BB22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B228-7D8F-448F-A5C4-40A7C4FF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9A97-39FF-450C-A60D-3B1B502F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4CE1-015D-49D2-B9A6-217CCB08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B690-4805-4B94-8A87-6F7D4059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CE1E-FAF8-4A63-8FAB-DB3ECD65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3F1D-622F-47F3-B0EF-BFA183C7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319A-38B6-4068-B483-A368B641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14F9-3951-45E2-9ADC-5206A260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EE7AA-BC5E-4D9C-82E6-E6C331A6C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0DBBE-1BD6-4ECC-875A-C3F1879D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2003-63AE-4351-9C77-22627AC9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151B7-4332-44AC-A241-368F7A04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B2BF-9A1B-4F14-B32D-FB2368D3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FF04-883D-4EBC-9C7B-B03740A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830D-D8A9-4931-856E-A1024CFD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CE5D-8A59-4808-8828-6917B56E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0818-1A62-4F6B-8639-F3F71CC3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7AFC-B836-4D10-91B3-C1479909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E65-DEAC-41E5-B236-57DFFB6C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4B19E-8B76-4D27-89F5-AE9B7835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CD2F4-86F8-4517-804C-32D8B19F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C8B3-E158-440E-B3EC-008004B8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6B64-8965-4C71-BFC3-6D6CE714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8F7E-67BA-437C-8769-4F5D3ED6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1FBF-1420-4FE2-94DB-297227E84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BE0B-E7B9-4E40-8EFA-CE556142A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6876D-F332-4CEE-A28C-12D3CEAD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FA5E-B1A8-406A-8DB2-9AFD5033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8E187-EE54-4088-BB27-57E43C6E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46CC-C25A-44A1-AD18-9C0BBB77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6148-50FD-43D9-BDB3-B7921557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A3A3-0C84-49C7-AF0E-16D4E5297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4B450-891A-4477-B02B-20DA24A15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301CB-B4FC-4EEA-BB44-D48A029E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BC4B9-416D-443C-9473-63E2286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9AE6C-E7CB-4BC1-9420-384B251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E8F3E-C3D7-49B6-9007-777ED82B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8E2E-340A-412C-9CD7-3D05D83B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56B46-DA3B-4965-A826-C2AEB2F5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2FA29-864B-412A-BEB4-38D1218B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25FC-FBD3-43A9-B013-E0DD84EC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7E5E8-4F58-4517-A1C5-B896E175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3C8C5-6C8A-44BD-97EF-DD0EEFE2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D0C5B-9764-4894-8D94-E3213630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020E-F6DA-44A0-9F68-8EA82D80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21B4-9783-4F1E-9209-A317DEA7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8C279-60EF-4B69-8378-947157CC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3DB4-6277-4E3A-BD62-8DF5804D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C2AEE-B21D-4EEA-8A68-E7171444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B8A4C-661C-4792-B354-C2944E68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43A9-866E-4EDD-9A06-0F17179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A5C38-D945-4194-93F0-A7823EAE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73D0F-3EC9-43C9-B19D-EC4A4679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FA083-E7E7-4EB5-84A5-3091CE6A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2AA1-A37D-452D-B81B-981B240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F22B-B7DC-4391-9DDA-37F3795E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417E9-A651-43BA-A8EF-8C66BF1E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0F03-0018-4435-A039-0FD648FA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E98D-E58E-4D60-907B-798719CF7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89B4-3C0E-4FA5-A78C-AA9991F86B0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AD89-01BF-4FC3-81C3-EF852594F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5AAC-2BAC-4868-B100-637F8082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2FF2-1CAD-4A1F-B6F7-D9F6723F0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504-2837-4D52-8BC3-F106BC21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– 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3EA6-C3F3-4AA1-AB5A-0A058B87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Seeks to learn a policy that maximizes its total reward</a:t>
            </a:r>
          </a:p>
          <a:p>
            <a:r>
              <a:rPr lang="en-US" dirty="0"/>
              <a:t>A q-table is created to assign values to each state and action as a reference point for it to select its next best action</a:t>
            </a:r>
          </a:p>
          <a:p>
            <a:r>
              <a:rPr lang="en-US" dirty="0"/>
              <a:t>Agent interacts with environment and updates q-table to reflect whether or not the reward was positive or negative</a:t>
            </a:r>
          </a:p>
          <a:p>
            <a:r>
              <a:rPr lang="en-US" dirty="0"/>
              <a:t>Common variable in Q-Learning models is gamma, or the discount factor, and it helps assess what the future rewards will be </a:t>
            </a:r>
          </a:p>
          <a:p>
            <a:r>
              <a:rPr lang="en-US" dirty="0"/>
              <a:t>Epsilon is another common variable, and it determines how aggressive, or greedy, the model will be in seeking rewards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9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098FC3-5439-4019-A501-6488D70E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966444"/>
            <a:ext cx="744959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70D6123-728F-4E7D-9F41-4434B17C1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4" y="655239"/>
            <a:ext cx="9345706" cy="5789568"/>
          </a:xfrm>
        </p:spPr>
      </p:pic>
    </p:spTree>
    <p:extLst>
      <p:ext uri="{BB962C8B-B14F-4D97-AF65-F5344CB8AC3E}">
        <p14:creationId xmlns:p14="http://schemas.microsoft.com/office/powerpoint/2010/main" val="13936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06FF-4AF6-4375-AE61-B4033FAF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TSLA Stock 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58A852AE-A433-483F-A6E6-E4159B680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388"/>
            <a:ext cx="10126241" cy="4545106"/>
          </a:xfrm>
        </p:spPr>
      </p:pic>
    </p:spTree>
    <p:extLst>
      <p:ext uri="{BB962C8B-B14F-4D97-AF65-F5344CB8AC3E}">
        <p14:creationId xmlns:p14="http://schemas.microsoft.com/office/powerpoint/2010/main" val="172460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3488-5836-4F8E-A080-E62A997B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AAPL Stock Analysis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89EB124-965D-4291-A82B-D51FB831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1" y="1142517"/>
            <a:ext cx="11459398" cy="5715483"/>
          </a:xfrm>
        </p:spPr>
      </p:pic>
    </p:spTree>
    <p:extLst>
      <p:ext uri="{BB962C8B-B14F-4D97-AF65-F5344CB8AC3E}">
        <p14:creationId xmlns:p14="http://schemas.microsoft.com/office/powerpoint/2010/main" val="281057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Reinforcement Learning – Q Learning</vt:lpstr>
      <vt:lpstr>PowerPoint Presentation</vt:lpstr>
      <vt:lpstr>PowerPoint Presentation</vt:lpstr>
      <vt:lpstr>TSLA Stock Analysis </vt:lpstr>
      <vt:lpstr>AAPL Stock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– Q Learning</dc:title>
  <dc:creator>Jeremy Brown</dc:creator>
  <cp:lastModifiedBy>Jeremy Brown</cp:lastModifiedBy>
  <cp:revision>1</cp:revision>
  <dcterms:created xsi:type="dcterms:W3CDTF">2022-04-15T17:55:39Z</dcterms:created>
  <dcterms:modified xsi:type="dcterms:W3CDTF">2022-04-15T18:18:19Z</dcterms:modified>
</cp:coreProperties>
</file>