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816" r:id="rId3"/>
    <p:sldId id="818" r:id="rId4"/>
    <p:sldId id="81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203A591-FC4A-44B8-B337-CAE32D8E0DBE}">
          <p14:sldIdLst>
            <p14:sldId id="256"/>
            <p14:sldId id="816"/>
            <p14:sldId id="818"/>
            <p14:sldId id="8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622F"/>
    <a:srgbClr val="186221"/>
    <a:srgbClr val="134F1A"/>
    <a:srgbClr val="124F3F"/>
    <a:srgbClr val="F6DBE1"/>
    <a:srgbClr val="000000"/>
    <a:srgbClr val="F2CCCC"/>
    <a:srgbClr val="F3573D"/>
    <a:srgbClr val="5B9BD5"/>
    <a:srgbClr val="223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89770-58BC-41CF-80A8-D419DB4B33A2}" v="37" dt="2025-04-16T04:03:19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42" autoAdjust="0"/>
    <p:restoredTop sz="75424" autoAdjust="0"/>
  </p:normalViewPr>
  <p:slideViewPr>
    <p:cSldViewPr snapToGrid="0">
      <p:cViewPr>
        <p:scale>
          <a:sx n="60" d="100"/>
          <a:sy n="60" d="100"/>
        </p:scale>
        <p:origin x="255" y="30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ade, Gerdus" userId="15349777-206e-4d7a-8365-52131a346f04" providerId="ADAL" clId="{89D89770-58BC-41CF-80A8-D419DB4B33A2}"/>
    <pc:docChg chg="custSel addSld delSld modSld sldOrd modSection">
      <pc:chgData name="Benade, Gerdus" userId="15349777-206e-4d7a-8365-52131a346f04" providerId="ADAL" clId="{89D89770-58BC-41CF-80A8-D419DB4B33A2}" dt="2025-04-16T14:45:42.085" v="230" actId="47"/>
      <pc:docMkLst>
        <pc:docMk/>
      </pc:docMkLst>
      <pc:sldChg chg="ord">
        <pc:chgData name="Benade, Gerdus" userId="15349777-206e-4d7a-8365-52131a346f04" providerId="ADAL" clId="{89D89770-58BC-41CF-80A8-D419DB4B33A2}" dt="2025-04-16T14:45:33.793" v="229"/>
        <pc:sldMkLst>
          <pc:docMk/>
          <pc:sldMk cId="3508885076" sldId="351"/>
        </pc:sldMkLst>
      </pc:sldChg>
      <pc:sldChg chg="modSp modAnim">
        <pc:chgData name="Benade, Gerdus" userId="15349777-206e-4d7a-8365-52131a346f04" providerId="ADAL" clId="{89D89770-58BC-41CF-80A8-D419DB4B33A2}" dt="2025-04-16T03:50:52.105" v="4"/>
        <pc:sldMkLst>
          <pc:docMk/>
          <pc:sldMk cId="365307862" sldId="387"/>
        </pc:sldMkLst>
        <pc:spChg chg="mod">
          <ac:chgData name="Benade, Gerdus" userId="15349777-206e-4d7a-8365-52131a346f04" providerId="ADAL" clId="{89D89770-58BC-41CF-80A8-D419DB4B33A2}" dt="2025-04-16T03:50:29.065" v="3" actId="207"/>
          <ac:spMkLst>
            <pc:docMk/>
            <pc:sldMk cId="365307862" sldId="387"/>
            <ac:spMk id="3" creationId="{C1A243D4-28B2-44D9-827C-2F945FB618D0}"/>
          </ac:spMkLst>
        </pc:spChg>
      </pc:sldChg>
      <pc:sldChg chg="mod modShow">
        <pc:chgData name="Benade, Gerdus" userId="15349777-206e-4d7a-8365-52131a346f04" providerId="ADAL" clId="{89D89770-58BC-41CF-80A8-D419DB4B33A2}" dt="2025-04-16T03:58:26.769" v="9" actId="729"/>
        <pc:sldMkLst>
          <pc:docMk/>
          <pc:sldMk cId="2503396961" sldId="419"/>
        </pc:sldMkLst>
      </pc:sldChg>
      <pc:sldChg chg="modSp modAnim">
        <pc:chgData name="Benade, Gerdus" userId="15349777-206e-4d7a-8365-52131a346f04" providerId="ADAL" clId="{89D89770-58BC-41CF-80A8-D419DB4B33A2}" dt="2025-04-16T03:53:29.814" v="5" actId="207"/>
        <pc:sldMkLst>
          <pc:docMk/>
          <pc:sldMk cId="1074398845" sldId="451"/>
        </pc:sldMkLst>
        <pc:spChg chg="mod">
          <ac:chgData name="Benade, Gerdus" userId="15349777-206e-4d7a-8365-52131a346f04" providerId="ADAL" clId="{89D89770-58BC-41CF-80A8-D419DB4B33A2}" dt="2025-04-16T03:53:29.814" v="5" actId="207"/>
          <ac:spMkLst>
            <pc:docMk/>
            <pc:sldMk cId="1074398845" sldId="451"/>
            <ac:spMk id="3" creationId="{80E3E261-07E5-46CE-84D4-A8B784B63B16}"/>
          </ac:spMkLst>
        </pc:spChg>
      </pc:sldChg>
      <pc:sldChg chg="modSp mod">
        <pc:chgData name="Benade, Gerdus" userId="15349777-206e-4d7a-8365-52131a346f04" providerId="ADAL" clId="{89D89770-58BC-41CF-80A8-D419DB4B33A2}" dt="2025-04-16T04:06:45.944" v="225" actId="1076"/>
        <pc:sldMkLst>
          <pc:docMk/>
          <pc:sldMk cId="1200447683" sldId="751"/>
        </pc:sldMkLst>
        <pc:picChg chg="mod">
          <ac:chgData name="Benade, Gerdus" userId="15349777-206e-4d7a-8365-52131a346f04" providerId="ADAL" clId="{89D89770-58BC-41CF-80A8-D419DB4B33A2}" dt="2025-04-16T04:06:45.944" v="225" actId="1076"/>
          <ac:picMkLst>
            <pc:docMk/>
            <pc:sldMk cId="1200447683" sldId="751"/>
            <ac:picMk id="7" creationId="{88E6BF65-EAB1-3CEA-B3FC-E5FFA891DCD6}"/>
          </ac:picMkLst>
        </pc:picChg>
      </pc:sldChg>
      <pc:sldChg chg="ord">
        <pc:chgData name="Benade, Gerdus" userId="15349777-206e-4d7a-8365-52131a346f04" providerId="ADAL" clId="{89D89770-58BC-41CF-80A8-D419DB4B33A2}" dt="2025-04-16T04:07:05.300" v="227"/>
        <pc:sldMkLst>
          <pc:docMk/>
          <pc:sldMk cId="444697017" sldId="754"/>
        </pc:sldMkLst>
      </pc:sldChg>
      <pc:sldChg chg="del">
        <pc:chgData name="Benade, Gerdus" userId="15349777-206e-4d7a-8365-52131a346f04" providerId="ADAL" clId="{89D89770-58BC-41CF-80A8-D419DB4B33A2}" dt="2025-04-16T14:45:42.085" v="230" actId="47"/>
        <pc:sldMkLst>
          <pc:docMk/>
          <pc:sldMk cId="2599741416" sldId="761"/>
        </pc:sldMkLst>
      </pc:sldChg>
      <pc:sldChg chg="mod modShow">
        <pc:chgData name="Benade, Gerdus" userId="15349777-206e-4d7a-8365-52131a346f04" providerId="ADAL" clId="{89D89770-58BC-41CF-80A8-D419DB4B33A2}" dt="2025-04-16T03:58:19.776" v="7" actId="729"/>
        <pc:sldMkLst>
          <pc:docMk/>
          <pc:sldMk cId="3859377061" sldId="784"/>
        </pc:sldMkLst>
      </pc:sldChg>
      <pc:sldChg chg="modNotesTx">
        <pc:chgData name="Benade, Gerdus" userId="15349777-206e-4d7a-8365-52131a346f04" providerId="ADAL" clId="{89D89770-58BC-41CF-80A8-D419DB4B33A2}" dt="2025-04-16T04:04:36.781" v="222" actId="20577"/>
        <pc:sldMkLst>
          <pc:docMk/>
          <pc:sldMk cId="2337935060" sldId="797"/>
        </pc:sldMkLst>
      </pc:sldChg>
      <pc:sldChg chg="mod modShow">
        <pc:chgData name="Benade, Gerdus" userId="15349777-206e-4d7a-8365-52131a346f04" providerId="ADAL" clId="{89D89770-58BC-41CF-80A8-D419DB4B33A2}" dt="2025-04-16T04:04:29.257" v="213" actId="729"/>
        <pc:sldMkLst>
          <pc:docMk/>
          <pc:sldMk cId="306549218" sldId="798"/>
        </pc:sldMkLst>
      </pc:sldChg>
      <pc:sldChg chg="delSp modSp add mod delAnim modAnim">
        <pc:chgData name="Benade, Gerdus" userId="15349777-206e-4d7a-8365-52131a346f04" providerId="ADAL" clId="{89D89770-58BC-41CF-80A8-D419DB4B33A2}" dt="2025-04-16T04:02:57.221" v="153" actId="1035"/>
        <pc:sldMkLst>
          <pc:docMk/>
          <pc:sldMk cId="1018245948" sldId="814"/>
        </pc:sldMkLst>
        <pc:spChg chg="mod">
          <ac:chgData name="Benade, Gerdus" userId="15349777-206e-4d7a-8365-52131a346f04" providerId="ADAL" clId="{89D89770-58BC-41CF-80A8-D419DB4B33A2}" dt="2025-04-16T04:02:36.384" v="95" actId="6549"/>
          <ac:spMkLst>
            <pc:docMk/>
            <pc:sldMk cId="1018245948" sldId="814"/>
            <ac:spMk id="3" creationId="{DBA55674-6E40-3E8A-355E-CFF71A59DCEB}"/>
          </ac:spMkLst>
        </pc:spChg>
        <pc:spChg chg="mod">
          <ac:chgData name="Benade, Gerdus" userId="15349777-206e-4d7a-8365-52131a346f04" providerId="ADAL" clId="{89D89770-58BC-41CF-80A8-D419DB4B33A2}" dt="2025-04-16T04:02:57.221" v="153" actId="1035"/>
          <ac:spMkLst>
            <pc:docMk/>
            <pc:sldMk cId="1018245948" sldId="814"/>
            <ac:spMk id="5" creationId="{CDB574EA-4B08-B2A5-FEEA-8A606F1E131D}"/>
          </ac:spMkLst>
        </pc:spChg>
        <pc:spChg chg="del">
          <ac:chgData name="Benade, Gerdus" userId="15349777-206e-4d7a-8365-52131a346f04" providerId="ADAL" clId="{89D89770-58BC-41CF-80A8-D419DB4B33A2}" dt="2025-04-16T04:02:22.538" v="92" actId="478"/>
          <ac:spMkLst>
            <pc:docMk/>
            <pc:sldMk cId="1018245948" sldId="814"/>
            <ac:spMk id="6" creationId="{D1205023-50B6-7879-DF04-1BE8B27163D2}"/>
          </ac:spMkLst>
        </pc:spChg>
        <pc:spChg chg="mod">
          <ac:chgData name="Benade, Gerdus" userId="15349777-206e-4d7a-8365-52131a346f04" providerId="ADAL" clId="{89D89770-58BC-41CF-80A8-D419DB4B33A2}" dt="2025-04-16T04:02:57.221" v="153" actId="1035"/>
          <ac:spMkLst>
            <pc:docMk/>
            <pc:sldMk cId="1018245948" sldId="814"/>
            <ac:spMk id="7" creationId="{2C0D182A-F649-7581-6326-C2CA18D3F2C2}"/>
          </ac:spMkLst>
        </pc:spChg>
      </pc:sldChg>
      <pc:sldChg chg="addSp modSp add mod ord modAnim">
        <pc:chgData name="Benade, Gerdus" userId="15349777-206e-4d7a-8365-52131a346f04" providerId="ADAL" clId="{89D89770-58BC-41CF-80A8-D419DB4B33A2}" dt="2025-04-16T04:03:47.090" v="212" actId="1035"/>
        <pc:sldMkLst>
          <pc:docMk/>
          <pc:sldMk cId="1285969301" sldId="815"/>
        </pc:sldMkLst>
        <pc:spChg chg="mod">
          <ac:chgData name="Benade, Gerdus" userId="15349777-206e-4d7a-8365-52131a346f04" providerId="ADAL" clId="{89D89770-58BC-41CF-80A8-D419DB4B33A2}" dt="2025-04-16T04:03:25.242" v="159" actId="27636"/>
          <ac:spMkLst>
            <pc:docMk/>
            <pc:sldMk cId="1285969301" sldId="815"/>
            <ac:spMk id="3" creationId="{DF95739E-CC0C-2D90-0C20-0346B04585C7}"/>
          </ac:spMkLst>
        </pc:spChg>
        <pc:spChg chg="mod">
          <ac:chgData name="Benade, Gerdus" userId="15349777-206e-4d7a-8365-52131a346f04" providerId="ADAL" clId="{89D89770-58BC-41CF-80A8-D419DB4B33A2}" dt="2025-04-16T04:03:31.507" v="172" actId="1035"/>
          <ac:spMkLst>
            <pc:docMk/>
            <pc:sldMk cId="1285969301" sldId="815"/>
            <ac:spMk id="4" creationId="{F557C5B5-FA1F-DC8D-CB16-38033C9C5AD8}"/>
          </ac:spMkLst>
        </pc:spChg>
        <pc:spChg chg="mod">
          <ac:chgData name="Benade, Gerdus" userId="15349777-206e-4d7a-8365-52131a346f04" providerId="ADAL" clId="{89D89770-58BC-41CF-80A8-D419DB4B33A2}" dt="2025-04-16T04:03:35.367" v="182" actId="1035"/>
          <ac:spMkLst>
            <pc:docMk/>
            <pc:sldMk cId="1285969301" sldId="815"/>
            <ac:spMk id="5" creationId="{0B6D6FF5-83F1-5E04-D24C-7D4943BE8682}"/>
          </ac:spMkLst>
        </pc:spChg>
        <pc:spChg chg="mod">
          <ac:chgData name="Benade, Gerdus" userId="15349777-206e-4d7a-8365-52131a346f04" providerId="ADAL" clId="{89D89770-58BC-41CF-80A8-D419DB4B33A2}" dt="2025-04-16T04:03:47.090" v="212" actId="1035"/>
          <ac:spMkLst>
            <pc:docMk/>
            <pc:sldMk cId="1285969301" sldId="815"/>
            <ac:spMk id="6" creationId="{BD90EFED-3841-CCD2-12B9-E27384D2C144}"/>
          </ac:spMkLst>
        </pc:spChg>
        <pc:spChg chg="add mod">
          <ac:chgData name="Benade, Gerdus" userId="15349777-206e-4d7a-8365-52131a346f04" providerId="ADAL" clId="{89D89770-58BC-41CF-80A8-D419DB4B33A2}" dt="2025-04-16T04:03:41.102" v="197" actId="1035"/>
          <ac:spMkLst>
            <pc:docMk/>
            <pc:sldMk cId="1285969301" sldId="815"/>
            <ac:spMk id="7" creationId="{769EF304-86FB-7D42-98DC-73D364E1E613}"/>
          </ac:spMkLst>
        </pc:spChg>
      </pc:sldChg>
    </pc:docChg>
  </pc:docChgLst>
  <pc:docChgLst>
    <pc:chgData name="Benade, Gerdus" userId="15349777-206e-4d7a-8365-52131a346f04" providerId="ADAL" clId="{CCE255BA-AA19-492B-BC9D-DC0268E98DDE}"/>
    <pc:docChg chg="undo custSel addSld delSld modSld sldOrd modMainMaster modSection">
      <pc:chgData name="Benade, Gerdus" userId="15349777-206e-4d7a-8365-52131a346f04" providerId="ADAL" clId="{CCE255BA-AA19-492B-BC9D-DC0268E98DDE}" dt="2025-02-27T05:47:21.163" v="6730"/>
      <pc:docMkLst>
        <pc:docMk/>
      </pc:docMkLst>
      <pc:sldChg chg="mod modShow">
        <pc:chgData name="Benade, Gerdus" userId="15349777-206e-4d7a-8365-52131a346f04" providerId="ADAL" clId="{CCE255BA-AA19-492B-BC9D-DC0268E98DDE}" dt="2025-02-22T23:02:31.489" v="5102" actId="729"/>
        <pc:sldMkLst>
          <pc:docMk/>
          <pc:sldMk cId="882765168" sldId="297"/>
        </pc:sldMkLst>
      </pc:sldChg>
      <pc:sldChg chg="mod modShow">
        <pc:chgData name="Benade, Gerdus" userId="15349777-206e-4d7a-8365-52131a346f04" providerId="ADAL" clId="{CCE255BA-AA19-492B-BC9D-DC0268E98DDE}" dt="2025-02-22T23:02:31.489" v="5102" actId="729"/>
        <pc:sldMkLst>
          <pc:docMk/>
          <pc:sldMk cId="3598974163" sldId="298"/>
        </pc:sldMkLst>
      </pc:sldChg>
      <pc:sldChg chg="mod modShow">
        <pc:chgData name="Benade, Gerdus" userId="15349777-206e-4d7a-8365-52131a346f04" providerId="ADAL" clId="{CCE255BA-AA19-492B-BC9D-DC0268E98DDE}" dt="2025-02-22T23:02:31.489" v="5102" actId="729"/>
        <pc:sldMkLst>
          <pc:docMk/>
          <pc:sldMk cId="2740380970" sldId="299"/>
        </pc:sldMkLst>
      </pc:sldChg>
      <pc:sldChg chg="mod modShow">
        <pc:chgData name="Benade, Gerdus" userId="15349777-206e-4d7a-8365-52131a346f04" providerId="ADAL" clId="{CCE255BA-AA19-492B-BC9D-DC0268E98DDE}" dt="2025-02-22T23:02:31.489" v="5102" actId="729"/>
        <pc:sldMkLst>
          <pc:docMk/>
          <pc:sldMk cId="1134255365" sldId="302"/>
        </pc:sldMkLst>
      </pc:sldChg>
      <pc:sldChg chg="mod modShow">
        <pc:chgData name="Benade, Gerdus" userId="15349777-206e-4d7a-8365-52131a346f04" providerId="ADAL" clId="{CCE255BA-AA19-492B-BC9D-DC0268E98DDE}" dt="2025-02-22T23:02:31.489" v="5102" actId="729"/>
        <pc:sldMkLst>
          <pc:docMk/>
          <pc:sldMk cId="511964036" sldId="303"/>
        </pc:sldMkLst>
      </pc:sldChg>
      <pc:sldChg chg="mod modShow">
        <pc:chgData name="Benade, Gerdus" userId="15349777-206e-4d7a-8365-52131a346f04" providerId="ADAL" clId="{CCE255BA-AA19-492B-BC9D-DC0268E98DDE}" dt="2025-02-22T23:02:31.489" v="5102" actId="729"/>
        <pc:sldMkLst>
          <pc:docMk/>
          <pc:sldMk cId="4287530172" sldId="305"/>
        </pc:sldMkLst>
      </pc:sldChg>
      <pc:sldChg chg="mod modShow">
        <pc:chgData name="Benade, Gerdus" userId="15349777-206e-4d7a-8365-52131a346f04" providerId="ADAL" clId="{CCE255BA-AA19-492B-BC9D-DC0268E98DDE}" dt="2025-02-22T23:02:31.489" v="5102" actId="729"/>
        <pc:sldMkLst>
          <pc:docMk/>
          <pc:sldMk cId="1080250344" sldId="306"/>
        </pc:sldMkLst>
      </pc:sldChg>
      <pc:sldChg chg="mod modShow">
        <pc:chgData name="Benade, Gerdus" userId="15349777-206e-4d7a-8365-52131a346f04" providerId="ADAL" clId="{CCE255BA-AA19-492B-BC9D-DC0268E98DDE}" dt="2025-02-23T05:55:15.227" v="6081" actId="729"/>
        <pc:sldMkLst>
          <pc:docMk/>
          <pc:sldMk cId="3508885076" sldId="351"/>
        </pc:sldMkLst>
      </pc:sldChg>
      <pc:sldChg chg="addSp delSp modSp mod ord modAnim">
        <pc:chgData name="Benade, Gerdus" userId="15349777-206e-4d7a-8365-52131a346f04" providerId="ADAL" clId="{CCE255BA-AA19-492B-BC9D-DC0268E98DDE}" dt="2025-02-27T03:56:03.208" v="6567" actId="14100"/>
        <pc:sldMkLst>
          <pc:docMk/>
          <pc:sldMk cId="365307862" sldId="387"/>
        </pc:sldMkLst>
        <pc:grpChg chg="mod">
          <ac:chgData name="Benade, Gerdus" userId="15349777-206e-4d7a-8365-52131a346f04" providerId="ADAL" clId="{CCE255BA-AA19-492B-BC9D-DC0268E98DDE}" dt="2025-02-27T03:56:03.208" v="6567" actId="14100"/>
          <ac:grpSpMkLst>
            <pc:docMk/>
            <pc:sldMk cId="365307862" sldId="387"/>
            <ac:grpSpMk id="4" creationId="{1A2A9C53-6928-7F5F-E4FD-EC95E6154F6F}"/>
          </ac:grpSpMkLst>
        </pc:grpChg>
      </pc:sldChg>
      <pc:sldChg chg="addSp delSp modSp mod">
        <pc:chgData name="Benade, Gerdus" userId="15349777-206e-4d7a-8365-52131a346f04" providerId="ADAL" clId="{CCE255BA-AA19-492B-BC9D-DC0268E98DDE}" dt="2025-02-23T05:53:41.364" v="6067" actId="478"/>
        <pc:sldMkLst>
          <pc:docMk/>
          <pc:sldMk cId="1385049954" sldId="389"/>
        </pc:sldMkLst>
        <pc:picChg chg="add mod">
          <ac:chgData name="Benade, Gerdus" userId="15349777-206e-4d7a-8365-52131a346f04" providerId="ADAL" clId="{CCE255BA-AA19-492B-BC9D-DC0268E98DDE}" dt="2025-02-23T05:53:37.987" v="6066"/>
          <ac:picMkLst>
            <pc:docMk/>
            <pc:sldMk cId="1385049954" sldId="389"/>
            <ac:picMk id="5" creationId="{E04E9B5A-A50C-BD69-9D6D-4D04E192EB10}"/>
          </ac:picMkLst>
        </pc:picChg>
        <pc:cxnChg chg="mod">
          <ac:chgData name="Benade, Gerdus" userId="15349777-206e-4d7a-8365-52131a346f04" providerId="ADAL" clId="{CCE255BA-AA19-492B-BC9D-DC0268E98DDE}" dt="2025-02-23T05:53:41.364" v="6067" actId="478"/>
          <ac:cxnSpMkLst>
            <pc:docMk/>
            <pc:sldMk cId="1385049954" sldId="389"/>
            <ac:cxnSpMk id="11" creationId="{AE238A41-3882-D5BB-0B9A-96B7DA3DE170}"/>
          </ac:cxnSpMkLst>
        </pc:cxnChg>
      </pc:sldChg>
      <pc:sldChg chg="modAnim">
        <pc:chgData name="Benade, Gerdus" userId="15349777-206e-4d7a-8365-52131a346f04" providerId="ADAL" clId="{CCE255BA-AA19-492B-BC9D-DC0268E98DDE}" dt="2025-02-27T05:46:40.939" v="6727"/>
        <pc:sldMkLst>
          <pc:docMk/>
          <pc:sldMk cId="3356433343" sldId="395"/>
        </pc:sldMkLst>
      </pc:sldChg>
      <pc:sldChg chg="delSp modSp mod delAnim modAnim">
        <pc:chgData name="Benade, Gerdus" userId="15349777-206e-4d7a-8365-52131a346f04" providerId="ADAL" clId="{CCE255BA-AA19-492B-BC9D-DC0268E98DDE}" dt="2025-02-27T05:38:20.358" v="6695"/>
        <pc:sldMkLst>
          <pc:docMk/>
          <pc:sldMk cId="1186875607" sldId="406"/>
        </pc:sldMkLst>
        <pc:spChg chg="mod">
          <ac:chgData name="Benade, Gerdus" userId="15349777-206e-4d7a-8365-52131a346f04" providerId="ADAL" clId="{CCE255BA-AA19-492B-BC9D-DC0268E98DDE}" dt="2025-02-22T22:57:55.975" v="5049" actId="20577"/>
          <ac:spMkLst>
            <pc:docMk/>
            <pc:sldMk cId="1186875607" sldId="406"/>
            <ac:spMk id="7" creationId="{E4495D62-8EE9-446B-A0C2-40AD998A7902}"/>
          </ac:spMkLst>
        </pc:spChg>
        <pc:cxnChg chg="mod">
          <ac:chgData name="Benade, Gerdus" userId="15349777-206e-4d7a-8365-52131a346f04" providerId="ADAL" clId="{CCE255BA-AA19-492B-BC9D-DC0268E98DDE}" dt="2025-02-22T22:57:55.975" v="5049" actId="20577"/>
          <ac:cxnSpMkLst>
            <pc:docMk/>
            <pc:sldMk cId="1186875607" sldId="406"/>
            <ac:cxnSpMk id="9" creationId="{ADCFF867-9082-4F91-97AB-C4BAB11372B6}"/>
          </ac:cxnSpMkLst>
        </pc:cxnChg>
      </pc:sldChg>
      <pc:sldChg chg="mod modShow">
        <pc:chgData name="Benade, Gerdus" userId="15349777-206e-4d7a-8365-52131a346f04" providerId="ADAL" clId="{CCE255BA-AA19-492B-BC9D-DC0268E98DDE}" dt="2025-02-21T09:06:26.436" v="1539" actId="729"/>
        <pc:sldMkLst>
          <pc:docMk/>
          <pc:sldMk cId="784218667" sldId="410"/>
        </pc:sldMkLst>
      </pc:sldChg>
      <pc:sldChg chg="mod modShow">
        <pc:chgData name="Benade, Gerdus" userId="15349777-206e-4d7a-8365-52131a346f04" providerId="ADAL" clId="{CCE255BA-AA19-492B-BC9D-DC0268E98DDE}" dt="2025-02-21T09:06:22.498" v="1538" actId="729"/>
        <pc:sldMkLst>
          <pc:docMk/>
          <pc:sldMk cId="1936662759" sldId="414"/>
        </pc:sldMkLst>
      </pc:sldChg>
      <pc:sldChg chg="del">
        <pc:chgData name="Benade, Gerdus" userId="15349777-206e-4d7a-8365-52131a346f04" providerId="ADAL" clId="{CCE255BA-AA19-492B-BC9D-DC0268E98DDE}" dt="2025-02-23T05:13:19.155" v="5942" actId="47"/>
        <pc:sldMkLst>
          <pc:docMk/>
          <pc:sldMk cId="3246691920" sldId="415"/>
        </pc:sldMkLst>
      </pc:sldChg>
      <pc:sldChg chg="mod modShow modNotesTx">
        <pc:chgData name="Benade, Gerdus" userId="15349777-206e-4d7a-8365-52131a346f04" providerId="ADAL" clId="{CCE255BA-AA19-492B-BC9D-DC0268E98DDE}" dt="2025-02-22T07:34:55.948" v="3609" actId="729"/>
        <pc:sldMkLst>
          <pc:docMk/>
          <pc:sldMk cId="581903016" sldId="416"/>
        </pc:sldMkLst>
      </pc:sldChg>
      <pc:sldChg chg="mod modShow">
        <pc:chgData name="Benade, Gerdus" userId="15349777-206e-4d7a-8365-52131a346f04" providerId="ADAL" clId="{CCE255BA-AA19-492B-BC9D-DC0268E98DDE}" dt="2025-02-22T07:34:55.948" v="3609" actId="729"/>
        <pc:sldMkLst>
          <pc:docMk/>
          <pc:sldMk cId="3672217890" sldId="417"/>
        </pc:sldMkLst>
      </pc:sldChg>
      <pc:sldChg chg="addSp modSp mod ord modAnim modNotesTx">
        <pc:chgData name="Benade, Gerdus" userId="15349777-206e-4d7a-8365-52131a346f04" providerId="ADAL" clId="{CCE255BA-AA19-492B-BC9D-DC0268E98DDE}" dt="2025-02-23T06:18:44.167" v="6385" actId="207"/>
        <pc:sldMkLst>
          <pc:docMk/>
          <pc:sldMk cId="2503396961" sldId="419"/>
        </pc:sldMkLst>
        <pc:spChg chg="mod">
          <ac:chgData name="Benade, Gerdus" userId="15349777-206e-4d7a-8365-52131a346f04" providerId="ADAL" clId="{CCE255BA-AA19-492B-BC9D-DC0268E98DDE}" dt="2025-02-23T06:18:31.954" v="6384" actId="14100"/>
          <ac:spMkLst>
            <pc:docMk/>
            <pc:sldMk cId="2503396961" sldId="419"/>
            <ac:spMk id="4" creationId="{02FBDA51-8DFD-4F99-A2D8-54CACD4FCDF3}"/>
          </ac:spMkLst>
        </pc:spChg>
        <pc:spChg chg="add mod">
          <ac:chgData name="Benade, Gerdus" userId="15349777-206e-4d7a-8365-52131a346f04" providerId="ADAL" clId="{CCE255BA-AA19-492B-BC9D-DC0268E98DDE}" dt="2025-02-23T06:18:44.167" v="6385" actId="207"/>
          <ac:spMkLst>
            <pc:docMk/>
            <pc:sldMk cId="2503396961" sldId="419"/>
            <ac:spMk id="5" creationId="{A783EDFE-3C31-BF0D-13FC-FA10F725CB69}"/>
          </ac:spMkLst>
        </pc:spChg>
        <pc:spChg chg="mod">
          <ac:chgData name="Benade, Gerdus" userId="15349777-206e-4d7a-8365-52131a346f04" providerId="ADAL" clId="{CCE255BA-AA19-492B-BC9D-DC0268E98DDE}" dt="2025-02-23T06:18:08.323" v="6381" actId="20577"/>
          <ac:spMkLst>
            <pc:docMk/>
            <pc:sldMk cId="2503396961" sldId="419"/>
            <ac:spMk id="6" creationId="{EAC942FC-E3B4-D8AB-9CEC-D26ED4294D9A}"/>
          </ac:spMkLst>
        </pc:spChg>
      </pc:sldChg>
      <pc:sldChg chg="mod modShow">
        <pc:chgData name="Benade, Gerdus" userId="15349777-206e-4d7a-8365-52131a346f04" providerId="ADAL" clId="{CCE255BA-AA19-492B-BC9D-DC0268E98DDE}" dt="2025-02-22T07:34:55.948" v="3609" actId="729"/>
        <pc:sldMkLst>
          <pc:docMk/>
          <pc:sldMk cId="493545743" sldId="420"/>
        </pc:sldMkLst>
      </pc:sldChg>
      <pc:sldChg chg="mod modShow">
        <pc:chgData name="Benade, Gerdus" userId="15349777-206e-4d7a-8365-52131a346f04" providerId="ADAL" clId="{CCE255BA-AA19-492B-BC9D-DC0268E98DDE}" dt="2025-02-22T07:34:55.948" v="3609" actId="729"/>
        <pc:sldMkLst>
          <pc:docMk/>
          <pc:sldMk cId="1375649088" sldId="421"/>
        </pc:sldMkLst>
      </pc:sldChg>
      <pc:sldChg chg="addSp delSp modSp mod">
        <pc:chgData name="Benade, Gerdus" userId="15349777-206e-4d7a-8365-52131a346f04" providerId="ADAL" clId="{CCE255BA-AA19-492B-BC9D-DC0268E98DDE}" dt="2025-02-23T05:54:25.304" v="6075"/>
        <pc:sldMkLst>
          <pc:docMk/>
          <pc:sldMk cId="1598496762" sldId="424"/>
        </pc:sldMkLst>
        <pc:picChg chg="add mod">
          <ac:chgData name="Benade, Gerdus" userId="15349777-206e-4d7a-8365-52131a346f04" providerId="ADAL" clId="{CCE255BA-AA19-492B-BC9D-DC0268E98DDE}" dt="2025-02-23T05:54:25.304" v="6075"/>
          <ac:picMkLst>
            <pc:docMk/>
            <pc:sldMk cId="1598496762" sldId="424"/>
            <ac:picMk id="5" creationId="{E498179F-24DA-4C5B-55E4-B1C61AE8D000}"/>
          </ac:picMkLst>
        </pc:picChg>
        <pc:picChg chg="add mod">
          <ac:chgData name="Benade, Gerdus" userId="15349777-206e-4d7a-8365-52131a346f04" providerId="ADAL" clId="{CCE255BA-AA19-492B-BC9D-DC0268E98DDE}" dt="2025-02-23T05:54:25.304" v="6075"/>
          <ac:picMkLst>
            <pc:docMk/>
            <pc:sldMk cId="1598496762" sldId="424"/>
            <ac:picMk id="6" creationId="{091A2712-C59F-8E09-DDC4-FCD3C22B4638}"/>
          </ac:picMkLst>
        </pc:picChg>
        <pc:picChg chg="add mod">
          <ac:chgData name="Benade, Gerdus" userId="15349777-206e-4d7a-8365-52131a346f04" providerId="ADAL" clId="{CCE255BA-AA19-492B-BC9D-DC0268E98DDE}" dt="2025-02-23T05:54:25.304" v="6075"/>
          <ac:picMkLst>
            <pc:docMk/>
            <pc:sldMk cId="1598496762" sldId="424"/>
            <ac:picMk id="10" creationId="{24F08757-C825-915C-F0FD-51C0CC43A364}"/>
          </ac:picMkLst>
        </pc:picChg>
      </pc:sldChg>
      <pc:sldChg chg="addSp delSp modSp mod">
        <pc:chgData name="Benade, Gerdus" userId="15349777-206e-4d7a-8365-52131a346f04" providerId="ADAL" clId="{CCE255BA-AA19-492B-BC9D-DC0268E98DDE}" dt="2025-02-23T05:54:41.993" v="6078" actId="1076"/>
        <pc:sldMkLst>
          <pc:docMk/>
          <pc:sldMk cId="956194872" sldId="425"/>
        </pc:sldMkLst>
        <pc:spChg chg="mod">
          <ac:chgData name="Benade, Gerdus" userId="15349777-206e-4d7a-8365-52131a346f04" providerId="ADAL" clId="{CCE255BA-AA19-492B-BC9D-DC0268E98DDE}" dt="2025-02-23T05:54:41.993" v="6078" actId="1076"/>
          <ac:spMkLst>
            <pc:docMk/>
            <pc:sldMk cId="956194872" sldId="425"/>
            <ac:spMk id="14" creationId="{9C2AB5A1-F23A-9D34-E092-11D1A39A768B}"/>
          </ac:spMkLst>
        </pc:spChg>
        <pc:picChg chg="add mod">
          <ac:chgData name="Benade, Gerdus" userId="15349777-206e-4d7a-8365-52131a346f04" providerId="ADAL" clId="{CCE255BA-AA19-492B-BC9D-DC0268E98DDE}" dt="2025-02-23T05:54:33.039" v="6077"/>
          <ac:picMkLst>
            <pc:docMk/>
            <pc:sldMk cId="956194872" sldId="425"/>
            <ac:picMk id="11" creationId="{E58DB583-88F8-E8C3-A1D6-F0D8C778A762}"/>
          </ac:picMkLst>
        </pc:picChg>
        <pc:picChg chg="add mod">
          <ac:chgData name="Benade, Gerdus" userId="15349777-206e-4d7a-8365-52131a346f04" providerId="ADAL" clId="{CCE255BA-AA19-492B-BC9D-DC0268E98DDE}" dt="2025-02-23T05:54:33.039" v="6077"/>
          <ac:picMkLst>
            <pc:docMk/>
            <pc:sldMk cId="956194872" sldId="425"/>
            <ac:picMk id="15" creationId="{8949A541-79F9-3256-59D1-07C457C4DAD4}"/>
          </ac:picMkLst>
        </pc:picChg>
        <pc:picChg chg="add mod">
          <ac:chgData name="Benade, Gerdus" userId="15349777-206e-4d7a-8365-52131a346f04" providerId="ADAL" clId="{CCE255BA-AA19-492B-BC9D-DC0268E98DDE}" dt="2025-02-23T05:54:33.039" v="6077"/>
          <ac:picMkLst>
            <pc:docMk/>
            <pc:sldMk cId="956194872" sldId="425"/>
            <ac:picMk id="16" creationId="{C0906438-3BEE-03E3-7AF3-0EFE6443538D}"/>
          </ac:picMkLst>
        </pc:picChg>
      </pc:sldChg>
      <pc:sldChg chg="addSp delSp modSp mod">
        <pc:chgData name="Benade, Gerdus" userId="15349777-206e-4d7a-8365-52131a346f04" providerId="ADAL" clId="{CCE255BA-AA19-492B-BC9D-DC0268E98DDE}" dt="2025-02-23T05:54:53.044" v="6080"/>
        <pc:sldMkLst>
          <pc:docMk/>
          <pc:sldMk cId="114619220" sldId="426"/>
        </pc:sldMkLst>
        <pc:picChg chg="add mod">
          <ac:chgData name="Benade, Gerdus" userId="15349777-206e-4d7a-8365-52131a346f04" providerId="ADAL" clId="{CCE255BA-AA19-492B-BC9D-DC0268E98DDE}" dt="2025-02-23T05:54:53.044" v="6080"/>
          <ac:picMkLst>
            <pc:docMk/>
            <pc:sldMk cId="114619220" sldId="426"/>
            <ac:picMk id="5" creationId="{5EE8BB37-F0FA-781D-F9EE-391F99306894}"/>
          </ac:picMkLst>
        </pc:picChg>
        <pc:picChg chg="add mod">
          <ac:chgData name="Benade, Gerdus" userId="15349777-206e-4d7a-8365-52131a346f04" providerId="ADAL" clId="{CCE255BA-AA19-492B-BC9D-DC0268E98DDE}" dt="2025-02-23T05:54:53.044" v="6080"/>
          <ac:picMkLst>
            <pc:docMk/>
            <pc:sldMk cId="114619220" sldId="426"/>
            <ac:picMk id="6" creationId="{A5BF01B9-B78E-702D-1BEE-C69B29359A66}"/>
          </ac:picMkLst>
        </pc:picChg>
        <pc:picChg chg="add mod">
          <ac:chgData name="Benade, Gerdus" userId="15349777-206e-4d7a-8365-52131a346f04" providerId="ADAL" clId="{CCE255BA-AA19-492B-BC9D-DC0268E98DDE}" dt="2025-02-23T05:54:53.044" v="6080"/>
          <ac:picMkLst>
            <pc:docMk/>
            <pc:sldMk cId="114619220" sldId="426"/>
            <ac:picMk id="10" creationId="{EB023D70-4167-1AD1-F7FA-D4F5E2DFF1C5}"/>
          </ac:picMkLst>
        </pc:picChg>
      </pc:sldChg>
      <pc:sldChg chg="addSp delSp modSp del mod">
        <pc:chgData name="Benade, Gerdus" userId="15349777-206e-4d7a-8365-52131a346f04" providerId="ADAL" clId="{CCE255BA-AA19-492B-BC9D-DC0268E98DDE}" dt="2025-02-22T23:09:23.189" v="5254" actId="47"/>
        <pc:sldMkLst>
          <pc:docMk/>
          <pc:sldMk cId="2024593110" sldId="435"/>
        </pc:sldMkLst>
      </pc:sldChg>
      <pc:sldChg chg="addSp delSp modSp mod delAnim">
        <pc:chgData name="Benade, Gerdus" userId="15349777-206e-4d7a-8365-52131a346f04" providerId="ADAL" clId="{CCE255BA-AA19-492B-BC9D-DC0268E98DDE}" dt="2025-02-23T06:03:25.749" v="6114" actId="20577"/>
        <pc:sldMkLst>
          <pc:docMk/>
          <pc:sldMk cId="4060631759" sldId="436"/>
        </pc:sldMkLst>
        <pc:spChg chg="mod">
          <ac:chgData name="Benade, Gerdus" userId="15349777-206e-4d7a-8365-52131a346f04" providerId="ADAL" clId="{CCE255BA-AA19-492B-BC9D-DC0268E98DDE}" dt="2025-02-23T06:03:25.749" v="6114" actId="20577"/>
          <ac:spMkLst>
            <pc:docMk/>
            <pc:sldMk cId="4060631759" sldId="436"/>
            <ac:spMk id="3" creationId="{80E3E261-07E5-46CE-84D4-A8B784B63B16}"/>
          </ac:spMkLst>
        </pc:spChg>
        <pc:graphicFrameChg chg="mod modGraphic">
          <ac:chgData name="Benade, Gerdus" userId="15349777-206e-4d7a-8365-52131a346f04" providerId="ADAL" clId="{CCE255BA-AA19-492B-BC9D-DC0268E98DDE}" dt="2025-02-22T23:12:03.437" v="5290"/>
          <ac:graphicFrameMkLst>
            <pc:docMk/>
            <pc:sldMk cId="4060631759" sldId="436"/>
            <ac:graphicFrameMk id="10" creationId="{C87EE3F6-D905-6861-5858-D53025805B1D}"/>
          </ac:graphicFrameMkLst>
        </pc:graphicFrameChg>
        <pc:picChg chg="mod">
          <ac:chgData name="Benade, Gerdus" userId="15349777-206e-4d7a-8365-52131a346f04" providerId="ADAL" clId="{CCE255BA-AA19-492B-BC9D-DC0268E98DDE}" dt="2025-02-22T23:08:23.068" v="5247" actId="14100"/>
          <ac:picMkLst>
            <pc:docMk/>
            <pc:sldMk cId="4060631759" sldId="436"/>
            <ac:picMk id="4" creationId="{6A74D340-4397-4A04-AA9B-77784177D1ED}"/>
          </ac:picMkLst>
        </pc:picChg>
        <pc:picChg chg="add mod">
          <ac:chgData name="Benade, Gerdus" userId="15349777-206e-4d7a-8365-52131a346f04" providerId="ADAL" clId="{CCE255BA-AA19-492B-BC9D-DC0268E98DDE}" dt="2025-02-22T23:06:10.921" v="5178"/>
          <ac:picMkLst>
            <pc:docMk/>
            <pc:sldMk cId="4060631759" sldId="436"/>
            <ac:picMk id="7" creationId="{DA0EA72C-9A5F-E72D-DB91-961EEEF8CD1C}"/>
          </ac:picMkLst>
        </pc:picChg>
        <pc:picChg chg="add mod">
          <ac:chgData name="Benade, Gerdus" userId="15349777-206e-4d7a-8365-52131a346f04" providerId="ADAL" clId="{CCE255BA-AA19-492B-BC9D-DC0268E98DDE}" dt="2025-02-22T23:06:10.921" v="5178"/>
          <ac:picMkLst>
            <pc:docMk/>
            <pc:sldMk cId="4060631759" sldId="436"/>
            <ac:picMk id="8" creationId="{E9020EBE-D319-D8D4-A473-4CD5D8CDBE6C}"/>
          </ac:picMkLst>
        </pc:picChg>
        <pc:picChg chg="mod">
          <ac:chgData name="Benade, Gerdus" userId="15349777-206e-4d7a-8365-52131a346f04" providerId="ADAL" clId="{CCE255BA-AA19-492B-BC9D-DC0268E98DDE}" dt="2025-02-22T23:08:19.453" v="5246" actId="1076"/>
          <ac:picMkLst>
            <pc:docMk/>
            <pc:sldMk cId="4060631759" sldId="436"/>
            <ac:picMk id="11" creationId="{FC79AB8A-B48E-5C3B-6667-A288020CE4AA}"/>
          </ac:picMkLst>
        </pc:picChg>
      </pc:sldChg>
      <pc:sldChg chg="addSp delSp modSp del mod">
        <pc:chgData name="Benade, Gerdus" userId="15349777-206e-4d7a-8365-52131a346f04" providerId="ADAL" clId="{CCE255BA-AA19-492B-BC9D-DC0268E98DDE}" dt="2025-02-22T23:11:24.741" v="5280" actId="47"/>
        <pc:sldMkLst>
          <pc:docMk/>
          <pc:sldMk cId="742032511" sldId="437"/>
        </pc:sldMkLst>
      </pc:sldChg>
      <pc:sldChg chg="addSp delSp modSp del mod">
        <pc:chgData name="Benade, Gerdus" userId="15349777-206e-4d7a-8365-52131a346f04" providerId="ADAL" clId="{CCE255BA-AA19-492B-BC9D-DC0268E98DDE}" dt="2025-02-22T23:09:53.199" v="5261" actId="47"/>
        <pc:sldMkLst>
          <pc:docMk/>
          <pc:sldMk cId="3818748801" sldId="438"/>
        </pc:sldMkLst>
      </pc:sldChg>
      <pc:sldChg chg="addSp delSp modSp del mod">
        <pc:chgData name="Benade, Gerdus" userId="15349777-206e-4d7a-8365-52131a346f04" providerId="ADAL" clId="{CCE255BA-AA19-492B-BC9D-DC0268E98DDE}" dt="2025-02-22T23:11:05.881" v="5274" actId="47"/>
        <pc:sldMkLst>
          <pc:docMk/>
          <pc:sldMk cId="3994724383" sldId="439"/>
        </pc:sldMkLst>
      </pc:sldChg>
      <pc:sldChg chg="addSp delSp modSp del mod">
        <pc:chgData name="Benade, Gerdus" userId="15349777-206e-4d7a-8365-52131a346f04" providerId="ADAL" clId="{CCE255BA-AA19-492B-BC9D-DC0268E98DDE}" dt="2025-02-22T23:10:16.766" v="5264" actId="47"/>
        <pc:sldMkLst>
          <pc:docMk/>
          <pc:sldMk cId="1955784086" sldId="440"/>
        </pc:sldMkLst>
      </pc:sldChg>
      <pc:sldChg chg="addSp delSp modSp del mod">
        <pc:chgData name="Benade, Gerdus" userId="15349777-206e-4d7a-8365-52131a346f04" providerId="ADAL" clId="{CCE255BA-AA19-492B-BC9D-DC0268E98DDE}" dt="2025-02-22T23:10:14.881" v="5263" actId="47"/>
        <pc:sldMkLst>
          <pc:docMk/>
          <pc:sldMk cId="4197400312" sldId="441"/>
        </pc:sldMkLst>
      </pc:sldChg>
      <pc:sldChg chg="addSp delSp modSp del mod">
        <pc:chgData name="Benade, Gerdus" userId="15349777-206e-4d7a-8365-52131a346f04" providerId="ADAL" clId="{CCE255BA-AA19-492B-BC9D-DC0268E98DDE}" dt="2025-02-22T23:10:10.491" v="5262" actId="47"/>
        <pc:sldMkLst>
          <pc:docMk/>
          <pc:sldMk cId="3308751496" sldId="442"/>
        </pc:sldMkLst>
      </pc:sldChg>
      <pc:sldChg chg="mod modShow">
        <pc:chgData name="Benade, Gerdus" userId="15349777-206e-4d7a-8365-52131a346f04" providerId="ADAL" clId="{CCE255BA-AA19-492B-BC9D-DC0268E98DDE}" dt="2025-02-22T06:43:32.038" v="2752" actId="729"/>
        <pc:sldMkLst>
          <pc:docMk/>
          <pc:sldMk cId="2259841864" sldId="443"/>
        </pc:sldMkLst>
      </pc:sldChg>
      <pc:sldChg chg="del">
        <pc:chgData name="Benade, Gerdus" userId="15349777-206e-4d7a-8365-52131a346f04" providerId="ADAL" clId="{CCE255BA-AA19-492B-BC9D-DC0268E98DDE}" dt="2025-02-23T05:13:19.155" v="5942" actId="47"/>
        <pc:sldMkLst>
          <pc:docMk/>
          <pc:sldMk cId="2014262758" sldId="444"/>
        </pc:sldMkLst>
      </pc:sldChg>
      <pc:sldChg chg="del">
        <pc:chgData name="Benade, Gerdus" userId="15349777-206e-4d7a-8365-52131a346f04" providerId="ADAL" clId="{CCE255BA-AA19-492B-BC9D-DC0268E98DDE}" dt="2025-02-23T05:13:19.155" v="5942" actId="47"/>
        <pc:sldMkLst>
          <pc:docMk/>
          <pc:sldMk cId="3898500669" sldId="445"/>
        </pc:sldMkLst>
      </pc:sldChg>
      <pc:sldChg chg="addSp delSp modSp del mod">
        <pc:chgData name="Benade, Gerdus" userId="15349777-206e-4d7a-8365-52131a346f04" providerId="ADAL" clId="{CCE255BA-AA19-492B-BC9D-DC0268E98DDE}" dt="2025-02-27T05:34:13.790" v="6679" actId="2696"/>
        <pc:sldMkLst>
          <pc:docMk/>
          <pc:sldMk cId="3198450373" sldId="446"/>
        </pc:sldMkLst>
      </pc:sldChg>
      <pc:sldChg chg="del">
        <pc:chgData name="Benade, Gerdus" userId="15349777-206e-4d7a-8365-52131a346f04" providerId="ADAL" clId="{CCE255BA-AA19-492B-BC9D-DC0268E98DDE}" dt="2025-02-23T05:13:19.155" v="5942" actId="47"/>
        <pc:sldMkLst>
          <pc:docMk/>
          <pc:sldMk cId="3197464847" sldId="447"/>
        </pc:sldMkLst>
      </pc:sldChg>
      <pc:sldChg chg="del">
        <pc:chgData name="Benade, Gerdus" userId="15349777-206e-4d7a-8365-52131a346f04" providerId="ADAL" clId="{CCE255BA-AA19-492B-BC9D-DC0268E98DDE}" dt="2025-02-23T05:13:19.155" v="5942" actId="47"/>
        <pc:sldMkLst>
          <pc:docMk/>
          <pc:sldMk cId="2841801318" sldId="448"/>
        </pc:sldMkLst>
      </pc:sldChg>
      <pc:sldChg chg="del">
        <pc:chgData name="Benade, Gerdus" userId="15349777-206e-4d7a-8365-52131a346f04" providerId="ADAL" clId="{CCE255BA-AA19-492B-BC9D-DC0268E98DDE}" dt="2025-02-23T05:13:19.155" v="5942" actId="47"/>
        <pc:sldMkLst>
          <pc:docMk/>
          <pc:sldMk cId="4265978120" sldId="449"/>
        </pc:sldMkLst>
      </pc:sldChg>
      <pc:sldChg chg="addSp modSp mod modAnim">
        <pc:chgData name="Benade, Gerdus" userId="15349777-206e-4d7a-8365-52131a346f04" providerId="ADAL" clId="{CCE255BA-AA19-492B-BC9D-DC0268E98DDE}" dt="2025-02-23T06:11:05.765" v="6135"/>
        <pc:sldMkLst>
          <pc:docMk/>
          <pc:sldMk cId="1074398845" sldId="451"/>
        </pc:sldMkLst>
        <pc:spChg chg="mod">
          <ac:chgData name="Benade, Gerdus" userId="15349777-206e-4d7a-8365-52131a346f04" providerId="ADAL" clId="{CCE255BA-AA19-492B-BC9D-DC0268E98DDE}" dt="2025-02-22T23:26:38.657" v="5547" actId="207"/>
          <ac:spMkLst>
            <pc:docMk/>
            <pc:sldMk cId="1074398845" sldId="451"/>
            <ac:spMk id="2" creationId="{B19F7A62-E069-4A74-803F-ABFCCDE7930E}"/>
          </ac:spMkLst>
        </pc:spChg>
        <pc:spChg chg="mod">
          <ac:chgData name="Benade, Gerdus" userId="15349777-206e-4d7a-8365-52131a346f04" providerId="ADAL" clId="{CCE255BA-AA19-492B-BC9D-DC0268E98DDE}" dt="2025-02-22T23:27:51.437" v="5555" actId="6549"/>
          <ac:spMkLst>
            <pc:docMk/>
            <pc:sldMk cId="1074398845" sldId="451"/>
            <ac:spMk id="3" creationId="{80E3E261-07E5-46CE-84D4-A8B784B63B16}"/>
          </ac:spMkLst>
        </pc:spChg>
        <pc:picChg chg="add mod">
          <ac:chgData name="Benade, Gerdus" userId="15349777-206e-4d7a-8365-52131a346f04" providerId="ADAL" clId="{CCE255BA-AA19-492B-BC9D-DC0268E98DDE}" dt="2025-02-22T23:25:36.916" v="5506"/>
          <ac:picMkLst>
            <pc:docMk/>
            <pc:sldMk cId="1074398845" sldId="451"/>
            <ac:picMk id="9" creationId="{81DBCCFD-85B9-9491-454C-A2B6D42E4864}"/>
          </ac:picMkLst>
        </pc:picChg>
        <pc:picChg chg="add mod">
          <ac:chgData name="Benade, Gerdus" userId="15349777-206e-4d7a-8365-52131a346f04" providerId="ADAL" clId="{CCE255BA-AA19-492B-BC9D-DC0268E98DDE}" dt="2025-02-22T23:25:59.001" v="5510" actId="1076"/>
          <ac:picMkLst>
            <pc:docMk/>
            <pc:sldMk cId="1074398845" sldId="451"/>
            <ac:picMk id="10" creationId="{031DF6EB-DD9D-68F4-77BB-CE8BEEBB0D31}"/>
          </ac:picMkLst>
        </pc:picChg>
      </pc:sldChg>
      <pc:sldChg chg="addSp delSp modSp mod">
        <pc:chgData name="Benade, Gerdus" userId="15349777-206e-4d7a-8365-52131a346f04" providerId="ADAL" clId="{CCE255BA-AA19-492B-BC9D-DC0268E98DDE}" dt="2025-02-23T05:53:33.037" v="6065" actId="207"/>
        <pc:sldMkLst>
          <pc:docMk/>
          <pc:sldMk cId="3043295047" sldId="452"/>
        </pc:sldMkLst>
        <pc:picChg chg="add mod">
          <ac:chgData name="Benade, Gerdus" userId="15349777-206e-4d7a-8365-52131a346f04" providerId="ADAL" clId="{CCE255BA-AA19-492B-BC9D-DC0268E98DDE}" dt="2025-02-23T05:52:59" v="6058" actId="1076"/>
          <ac:picMkLst>
            <pc:docMk/>
            <pc:sldMk cId="3043295047" sldId="452"/>
            <ac:picMk id="10" creationId="{344887A0-1AEB-0547-1F60-035891DEAEE5}"/>
          </ac:picMkLst>
        </pc:picChg>
        <pc:picChg chg="add mod">
          <ac:chgData name="Benade, Gerdus" userId="15349777-206e-4d7a-8365-52131a346f04" providerId="ADAL" clId="{CCE255BA-AA19-492B-BC9D-DC0268E98DDE}" dt="2025-02-23T05:52:49.809" v="6056" actId="1076"/>
          <ac:picMkLst>
            <pc:docMk/>
            <pc:sldMk cId="3043295047" sldId="452"/>
            <ac:picMk id="11" creationId="{EAB7241D-7729-7C87-8660-FDA80217691C}"/>
          </ac:picMkLst>
        </pc:picChg>
        <pc:picChg chg="add mod">
          <ac:chgData name="Benade, Gerdus" userId="15349777-206e-4d7a-8365-52131a346f04" providerId="ADAL" clId="{CCE255BA-AA19-492B-BC9D-DC0268E98DDE}" dt="2025-02-23T05:53:33.037" v="6065" actId="207"/>
          <ac:picMkLst>
            <pc:docMk/>
            <pc:sldMk cId="3043295047" sldId="452"/>
            <ac:picMk id="12" creationId="{AED7D7AC-7E59-6D17-065D-8882F386DF54}"/>
          </ac:picMkLst>
        </pc:picChg>
      </pc:sldChg>
      <pc:sldChg chg="addSp delSp modSp mod">
        <pc:chgData name="Benade, Gerdus" userId="15349777-206e-4d7a-8365-52131a346f04" providerId="ADAL" clId="{CCE255BA-AA19-492B-BC9D-DC0268E98DDE}" dt="2025-02-23T05:54:16.847" v="6073"/>
        <pc:sldMkLst>
          <pc:docMk/>
          <pc:sldMk cId="2119340271" sldId="453"/>
        </pc:sldMkLst>
        <pc:picChg chg="add mod">
          <ac:chgData name="Benade, Gerdus" userId="15349777-206e-4d7a-8365-52131a346f04" providerId="ADAL" clId="{CCE255BA-AA19-492B-BC9D-DC0268E98DDE}" dt="2025-02-23T05:54:16.847" v="6073"/>
          <ac:picMkLst>
            <pc:docMk/>
            <pc:sldMk cId="2119340271" sldId="453"/>
            <ac:picMk id="4" creationId="{2DAA9AD7-F866-C7C3-EB0C-A4CB18C4C91A}"/>
          </ac:picMkLst>
        </pc:picChg>
        <pc:picChg chg="add mod">
          <ac:chgData name="Benade, Gerdus" userId="15349777-206e-4d7a-8365-52131a346f04" providerId="ADAL" clId="{CCE255BA-AA19-492B-BC9D-DC0268E98DDE}" dt="2025-02-23T05:54:16.847" v="6073"/>
          <ac:picMkLst>
            <pc:docMk/>
            <pc:sldMk cId="2119340271" sldId="453"/>
            <ac:picMk id="5" creationId="{814FEEB6-C1E7-0113-CD59-2D18720DF642}"/>
          </ac:picMkLst>
        </pc:picChg>
        <pc:picChg chg="add mod">
          <ac:chgData name="Benade, Gerdus" userId="15349777-206e-4d7a-8365-52131a346f04" providerId="ADAL" clId="{CCE255BA-AA19-492B-BC9D-DC0268E98DDE}" dt="2025-02-23T05:54:16.847" v="6073"/>
          <ac:picMkLst>
            <pc:docMk/>
            <pc:sldMk cId="2119340271" sldId="453"/>
            <ac:picMk id="6" creationId="{219D3438-DBCD-0E20-5B5B-C2C81E59D6C3}"/>
          </ac:picMkLst>
        </pc:picChg>
      </pc:sldChg>
      <pc:sldChg chg="addSp modSp mod modShow">
        <pc:chgData name="Benade, Gerdus" userId="15349777-206e-4d7a-8365-52131a346f04" providerId="ADAL" clId="{CCE255BA-AA19-492B-BC9D-DC0268E98DDE}" dt="2025-02-23T04:30:43.251" v="5855" actId="729"/>
        <pc:sldMkLst>
          <pc:docMk/>
          <pc:sldMk cId="2867344331" sldId="454"/>
        </pc:sldMkLst>
        <pc:picChg chg="add mod">
          <ac:chgData name="Benade, Gerdus" userId="15349777-206e-4d7a-8365-52131a346f04" providerId="ADAL" clId="{CCE255BA-AA19-492B-BC9D-DC0268E98DDE}" dt="2025-02-23T04:26:42.636" v="5809" actId="27614"/>
          <ac:picMkLst>
            <pc:docMk/>
            <pc:sldMk cId="2867344331" sldId="454"/>
            <ac:picMk id="5" creationId="{B139DF6D-9974-DDCD-0E5E-1E7190882F09}"/>
          </ac:picMkLst>
        </pc:picChg>
      </pc:sldChg>
      <pc:sldChg chg="addSp delSp modSp mod">
        <pc:chgData name="Benade, Gerdus" userId="15349777-206e-4d7a-8365-52131a346f04" providerId="ADAL" clId="{CCE255BA-AA19-492B-BC9D-DC0268E98DDE}" dt="2025-02-23T05:54:09.303" v="6071"/>
        <pc:sldMkLst>
          <pc:docMk/>
          <pc:sldMk cId="821136934" sldId="457"/>
        </pc:sldMkLst>
        <pc:picChg chg="add mod">
          <ac:chgData name="Benade, Gerdus" userId="15349777-206e-4d7a-8365-52131a346f04" providerId="ADAL" clId="{CCE255BA-AA19-492B-BC9D-DC0268E98DDE}" dt="2025-02-23T05:54:09.303" v="6071"/>
          <ac:picMkLst>
            <pc:docMk/>
            <pc:sldMk cId="821136934" sldId="457"/>
            <ac:picMk id="5" creationId="{53F56947-4A2A-CE3B-DE89-D15FB40A297F}"/>
          </ac:picMkLst>
        </pc:picChg>
        <pc:picChg chg="add mod">
          <ac:chgData name="Benade, Gerdus" userId="15349777-206e-4d7a-8365-52131a346f04" providerId="ADAL" clId="{CCE255BA-AA19-492B-BC9D-DC0268E98DDE}" dt="2025-02-23T05:54:09.303" v="6071"/>
          <ac:picMkLst>
            <pc:docMk/>
            <pc:sldMk cId="821136934" sldId="457"/>
            <ac:picMk id="6" creationId="{84DBAE8A-8932-E7D9-0DD6-9012BFD91925}"/>
          </ac:picMkLst>
        </pc:picChg>
        <pc:picChg chg="add mod">
          <ac:chgData name="Benade, Gerdus" userId="15349777-206e-4d7a-8365-52131a346f04" providerId="ADAL" clId="{CCE255BA-AA19-492B-BC9D-DC0268E98DDE}" dt="2025-02-23T05:54:09.303" v="6071"/>
          <ac:picMkLst>
            <pc:docMk/>
            <pc:sldMk cId="821136934" sldId="457"/>
            <ac:picMk id="11" creationId="{06313BA4-5C94-DCF8-F8A7-5BFEC50EEE21}"/>
          </ac:picMkLst>
        </pc:picChg>
      </pc:sldChg>
      <pc:sldChg chg="modSp mod modClrScheme chgLayout">
        <pc:chgData name="Benade, Gerdus" userId="15349777-206e-4d7a-8365-52131a346f04" providerId="ADAL" clId="{CCE255BA-AA19-492B-BC9D-DC0268E98DDE}" dt="2025-02-23T06:48:08.874" v="6405" actId="700"/>
        <pc:sldMkLst>
          <pc:docMk/>
          <pc:sldMk cId="872711550" sldId="746"/>
        </pc:sldMkLst>
        <pc:spChg chg="mod ord">
          <ac:chgData name="Benade, Gerdus" userId="15349777-206e-4d7a-8365-52131a346f04" providerId="ADAL" clId="{CCE255BA-AA19-492B-BC9D-DC0268E98DDE}" dt="2025-02-23T06:48:08.874" v="6405" actId="700"/>
          <ac:spMkLst>
            <pc:docMk/>
            <pc:sldMk cId="872711550" sldId="746"/>
            <ac:spMk id="2" creationId="{62880BB2-F22F-8043-D2D8-877556C2AC0D}"/>
          </ac:spMkLst>
        </pc:spChg>
        <pc:spChg chg="mod ord">
          <ac:chgData name="Benade, Gerdus" userId="15349777-206e-4d7a-8365-52131a346f04" providerId="ADAL" clId="{CCE255BA-AA19-492B-BC9D-DC0268E98DDE}" dt="2025-02-23T06:48:08.874" v="6405" actId="700"/>
          <ac:spMkLst>
            <pc:docMk/>
            <pc:sldMk cId="872711550" sldId="746"/>
            <ac:spMk id="3" creationId="{14683A20-3309-44C9-5C8C-53B9ED6A38EA}"/>
          </ac:spMkLst>
        </pc:spChg>
        <pc:spChg chg="mod ord">
          <ac:chgData name="Benade, Gerdus" userId="15349777-206e-4d7a-8365-52131a346f04" providerId="ADAL" clId="{CCE255BA-AA19-492B-BC9D-DC0268E98DDE}" dt="2025-02-23T06:48:08.874" v="6405" actId="700"/>
          <ac:spMkLst>
            <pc:docMk/>
            <pc:sldMk cId="872711550" sldId="746"/>
            <ac:spMk id="4" creationId="{10F9AF80-F6AC-8ECD-B1BB-6F64D81A07B5}"/>
          </ac:spMkLst>
        </pc:spChg>
      </pc:sldChg>
      <pc:sldChg chg="modSp mod">
        <pc:chgData name="Benade, Gerdus" userId="15349777-206e-4d7a-8365-52131a346f04" providerId="ADAL" clId="{CCE255BA-AA19-492B-BC9D-DC0268E98DDE}" dt="2025-02-23T05:05:35.954" v="5869" actId="20577"/>
        <pc:sldMkLst>
          <pc:docMk/>
          <pc:sldMk cId="2745479231" sldId="748"/>
        </pc:sldMkLst>
        <pc:spChg chg="mod">
          <ac:chgData name="Benade, Gerdus" userId="15349777-206e-4d7a-8365-52131a346f04" providerId="ADAL" clId="{CCE255BA-AA19-492B-BC9D-DC0268E98DDE}" dt="2025-02-23T05:05:35.954" v="5869" actId="20577"/>
          <ac:spMkLst>
            <pc:docMk/>
            <pc:sldMk cId="2745479231" sldId="748"/>
            <ac:spMk id="2" creationId="{B71FEA7B-4BF4-C47F-BB55-15294510C9FA}"/>
          </ac:spMkLst>
        </pc:spChg>
      </pc:sldChg>
      <pc:sldChg chg="modSp mod">
        <pc:chgData name="Benade, Gerdus" userId="15349777-206e-4d7a-8365-52131a346f04" providerId="ADAL" clId="{CCE255BA-AA19-492B-BC9D-DC0268E98DDE}" dt="2025-02-27T05:31:18.496" v="6599" actId="20577"/>
        <pc:sldMkLst>
          <pc:docMk/>
          <pc:sldMk cId="3730684017" sldId="757"/>
        </pc:sldMkLst>
        <pc:spChg chg="mod">
          <ac:chgData name="Benade, Gerdus" userId="15349777-206e-4d7a-8365-52131a346f04" providerId="ADAL" clId="{CCE255BA-AA19-492B-BC9D-DC0268E98DDE}" dt="2025-02-27T05:31:18.496" v="6599" actId="20577"/>
          <ac:spMkLst>
            <pc:docMk/>
            <pc:sldMk cId="3730684017" sldId="757"/>
            <ac:spMk id="3" creationId="{7479B06D-B931-70A5-26DC-30EEFC6CD4AE}"/>
          </ac:spMkLst>
        </pc:spChg>
      </pc:sldChg>
      <pc:sldChg chg="modAnim">
        <pc:chgData name="Benade, Gerdus" userId="15349777-206e-4d7a-8365-52131a346f04" providerId="ADAL" clId="{CCE255BA-AA19-492B-BC9D-DC0268E98DDE}" dt="2025-02-27T05:47:21.163" v="6730"/>
        <pc:sldMkLst>
          <pc:docMk/>
          <pc:sldMk cId="1180487288" sldId="758"/>
        </pc:sldMkLst>
      </pc:sldChg>
      <pc:sldChg chg="mod modShow">
        <pc:chgData name="Benade, Gerdus" userId="15349777-206e-4d7a-8365-52131a346f04" providerId="ADAL" clId="{CCE255BA-AA19-492B-BC9D-DC0268E98DDE}" dt="2025-02-21T18:56:58.606" v="1601" actId="729"/>
        <pc:sldMkLst>
          <pc:docMk/>
          <pc:sldMk cId="2599741416" sldId="761"/>
        </pc:sldMkLst>
      </pc:sldChg>
      <pc:sldChg chg="addSp delSp modSp mod modAnim">
        <pc:chgData name="Benade, Gerdus" userId="15349777-206e-4d7a-8365-52131a346f04" providerId="ADAL" clId="{CCE255BA-AA19-492B-BC9D-DC0268E98DDE}" dt="2025-02-27T03:55:13.878" v="6564"/>
        <pc:sldMkLst>
          <pc:docMk/>
          <pc:sldMk cId="67759624" sldId="762"/>
        </pc:sldMkLst>
        <pc:spChg chg="ord">
          <ac:chgData name="Benade, Gerdus" userId="15349777-206e-4d7a-8365-52131a346f04" providerId="ADAL" clId="{CCE255BA-AA19-492B-BC9D-DC0268E98DDE}" dt="2025-02-27T03:47:23.728" v="6454" actId="167"/>
          <ac:spMkLst>
            <pc:docMk/>
            <pc:sldMk cId="67759624" sldId="762"/>
            <ac:spMk id="2" creationId="{00000000-0000-0000-0000-000000000000}"/>
          </ac:spMkLst>
        </pc:spChg>
        <pc:spChg chg="add mod">
          <ac:chgData name="Benade, Gerdus" userId="15349777-206e-4d7a-8365-52131a346f04" providerId="ADAL" clId="{CCE255BA-AA19-492B-BC9D-DC0268E98DDE}" dt="2025-02-27T03:53:20.982" v="6544" actId="1076"/>
          <ac:spMkLst>
            <pc:docMk/>
            <pc:sldMk cId="67759624" sldId="762"/>
            <ac:spMk id="39" creationId="{B1496C49-9A5A-6173-0FCD-541019F3B0AE}"/>
          </ac:spMkLst>
        </pc:spChg>
        <pc:spChg chg="add mod">
          <ac:chgData name="Benade, Gerdus" userId="15349777-206e-4d7a-8365-52131a346f04" providerId="ADAL" clId="{CCE255BA-AA19-492B-BC9D-DC0268E98DDE}" dt="2025-02-27T03:53:27.851" v="6548" actId="1037"/>
          <ac:spMkLst>
            <pc:docMk/>
            <pc:sldMk cId="67759624" sldId="762"/>
            <ac:spMk id="40" creationId="{E2CF57BB-DE33-6FBC-600B-228B41EBF6F6}"/>
          </ac:spMkLst>
        </pc:spChg>
        <pc:spChg chg="add mod">
          <ac:chgData name="Benade, Gerdus" userId="15349777-206e-4d7a-8365-52131a346f04" providerId="ADAL" clId="{CCE255BA-AA19-492B-BC9D-DC0268E98DDE}" dt="2025-02-27T03:53:35.352" v="6552" actId="1037"/>
          <ac:spMkLst>
            <pc:docMk/>
            <pc:sldMk cId="67759624" sldId="762"/>
            <ac:spMk id="41" creationId="{88B07119-85AF-B6FE-17A0-F845571EC01F}"/>
          </ac:spMkLst>
        </pc:spChg>
        <pc:spChg chg="add mod">
          <ac:chgData name="Benade, Gerdus" userId="15349777-206e-4d7a-8365-52131a346f04" providerId="ADAL" clId="{CCE255BA-AA19-492B-BC9D-DC0268E98DDE}" dt="2025-02-27T03:53:39.292" v="6553" actId="403"/>
          <ac:spMkLst>
            <pc:docMk/>
            <pc:sldMk cId="67759624" sldId="762"/>
            <ac:spMk id="42" creationId="{8BFB224C-72F7-6B38-157A-38FFD987DDFF}"/>
          </ac:spMkLst>
        </pc:spChg>
        <pc:spChg chg="add mod">
          <ac:chgData name="Benade, Gerdus" userId="15349777-206e-4d7a-8365-52131a346f04" providerId="ADAL" clId="{CCE255BA-AA19-492B-BC9D-DC0268E98DDE}" dt="2025-02-27T03:53:42.422" v="6554" actId="403"/>
          <ac:spMkLst>
            <pc:docMk/>
            <pc:sldMk cId="67759624" sldId="762"/>
            <ac:spMk id="43" creationId="{57DEADD1-A7C8-5DC0-2D78-9B9BB49D64F8}"/>
          </ac:spMkLst>
        </pc:spChg>
        <pc:picChg chg="add mod">
          <ac:chgData name="Benade, Gerdus" userId="15349777-206e-4d7a-8365-52131a346f04" providerId="ADAL" clId="{CCE255BA-AA19-492B-BC9D-DC0268E98DDE}" dt="2025-02-27T03:49:36.923" v="6470" actId="1076"/>
          <ac:picMkLst>
            <pc:docMk/>
            <pc:sldMk cId="67759624" sldId="762"/>
            <ac:picMk id="13" creationId="{91FA73E6-46F8-E06B-367E-E14FB1C046C8}"/>
          </ac:picMkLst>
        </pc:picChg>
        <pc:picChg chg="mod">
          <ac:chgData name="Benade, Gerdus" userId="15349777-206e-4d7a-8365-52131a346f04" providerId="ADAL" clId="{CCE255BA-AA19-492B-BC9D-DC0268E98DDE}" dt="2025-02-27T03:50:52.094" v="6491" actId="1076"/>
          <ac:picMkLst>
            <pc:docMk/>
            <pc:sldMk cId="67759624" sldId="762"/>
            <ac:picMk id="20" creationId="{6FB00E23-D2DA-A2C8-9FF5-792A41B4AA0C}"/>
          </ac:picMkLst>
        </pc:picChg>
        <pc:picChg chg="mod">
          <ac:chgData name="Benade, Gerdus" userId="15349777-206e-4d7a-8365-52131a346f04" providerId="ADAL" clId="{CCE255BA-AA19-492B-BC9D-DC0268E98DDE}" dt="2025-02-27T03:52:49.542" v="6536" actId="1076"/>
          <ac:picMkLst>
            <pc:docMk/>
            <pc:sldMk cId="67759624" sldId="762"/>
            <ac:picMk id="24" creationId="{69F749B3-E8A7-3A9E-ADB8-98BE9B0EA5E1}"/>
          </ac:picMkLst>
        </pc:picChg>
        <pc:picChg chg="add mod">
          <ac:chgData name="Benade, Gerdus" userId="15349777-206e-4d7a-8365-52131a346f04" providerId="ADAL" clId="{CCE255BA-AA19-492B-BC9D-DC0268E98DDE}" dt="2025-02-27T03:51:00.531" v="6493" actId="1076"/>
          <ac:picMkLst>
            <pc:docMk/>
            <pc:sldMk cId="67759624" sldId="762"/>
            <ac:picMk id="28" creationId="{89013F10-9E0F-C236-A609-CCD055D1AEAA}"/>
          </ac:picMkLst>
        </pc:picChg>
        <pc:picChg chg="mod">
          <ac:chgData name="Benade, Gerdus" userId="15349777-206e-4d7a-8365-52131a346f04" providerId="ADAL" clId="{CCE255BA-AA19-492B-BC9D-DC0268E98DDE}" dt="2025-02-27T03:51:26.699" v="6498" actId="1076"/>
          <ac:picMkLst>
            <pc:docMk/>
            <pc:sldMk cId="67759624" sldId="762"/>
            <ac:picMk id="32" creationId="{D1732D68-6D6F-F437-A359-37E075D0F807}"/>
          </ac:picMkLst>
        </pc:picChg>
        <pc:picChg chg="add mod">
          <ac:chgData name="Benade, Gerdus" userId="15349777-206e-4d7a-8365-52131a346f04" providerId="ADAL" clId="{CCE255BA-AA19-492B-BC9D-DC0268E98DDE}" dt="2025-02-27T03:51:33.260" v="6499" actId="1076"/>
          <ac:picMkLst>
            <pc:docMk/>
            <pc:sldMk cId="67759624" sldId="762"/>
            <ac:picMk id="38" creationId="{91709A25-DC82-7098-32B2-DF163ABC77EF}"/>
          </ac:picMkLst>
        </pc:picChg>
      </pc:sldChg>
      <pc:sldChg chg="addSp delSp modSp mod ord">
        <pc:chgData name="Benade, Gerdus" userId="15349777-206e-4d7a-8365-52131a346f04" providerId="ADAL" clId="{CCE255BA-AA19-492B-BC9D-DC0268E98DDE}" dt="2025-02-23T05:57:38.438" v="6084" actId="20577"/>
        <pc:sldMkLst>
          <pc:docMk/>
          <pc:sldMk cId="80964013" sldId="764"/>
        </pc:sldMkLst>
        <pc:spChg chg="mod">
          <ac:chgData name="Benade, Gerdus" userId="15349777-206e-4d7a-8365-52131a346f04" providerId="ADAL" clId="{CCE255BA-AA19-492B-BC9D-DC0268E98DDE}" dt="2025-02-22T19:11:54.486" v="3994" actId="20577"/>
          <ac:spMkLst>
            <pc:docMk/>
            <pc:sldMk cId="80964013" sldId="764"/>
            <ac:spMk id="2" creationId="{0C7D6F0C-5AF2-2A0E-3FCF-81339B907010}"/>
          </ac:spMkLst>
        </pc:spChg>
        <pc:spChg chg="mod">
          <ac:chgData name="Benade, Gerdus" userId="15349777-206e-4d7a-8365-52131a346f04" providerId="ADAL" clId="{CCE255BA-AA19-492B-BC9D-DC0268E98DDE}" dt="2025-02-23T05:57:38.438" v="6084" actId="20577"/>
          <ac:spMkLst>
            <pc:docMk/>
            <pc:sldMk cId="80964013" sldId="764"/>
            <ac:spMk id="3" creationId="{5A8813E6-B3C0-3E53-1647-881FEAC7F38B}"/>
          </ac:spMkLst>
        </pc:spChg>
        <pc:graphicFrameChg chg="add mod modGraphic">
          <ac:chgData name="Benade, Gerdus" userId="15349777-206e-4d7a-8365-52131a346f04" providerId="ADAL" clId="{CCE255BA-AA19-492B-BC9D-DC0268E98DDE}" dt="2025-02-22T19:14:57.680" v="4126" actId="207"/>
          <ac:graphicFrameMkLst>
            <pc:docMk/>
            <pc:sldMk cId="80964013" sldId="764"/>
            <ac:graphicFrameMk id="4" creationId="{16EA21C8-9233-8F9F-D1DD-E80F659C655F}"/>
          </ac:graphicFrameMkLst>
        </pc:graphicFrameChg>
        <pc:picChg chg="add mod">
          <ac:chgData name="Benade, Gerdus" userId="15349777-206e-4d7a-8365-52131a346f04" providerId="ADAL" clId="{CCE255BA-AA19-492B-BC9D-DC0268E98DDE}" dt="2025-02-22T19:08:33.340" v="3834" actId="1037"/>
          <ac:picMkLst>
            <pc:docMk/>
            <pc:sldMk cId="80964013" sldId="764"/>
            <ac:picMk id="6" creationId="{DAB5099C-59D4-5CFB-9791-6A336BCBBB2A}"/>
          </ac:picMkLst>
        </pc:picChg>
        <pc:picChg chg="add mod">
          <ac:chgData name="Benade, Gerdus" userId="15349777-206e-4d7a-8365-52131a346f04" providerId="ADAL" clId="{CCE255BA-AA19-492B-BC9D-DC0268E98DDE}" dt="2025-02-22T19:08:29.298" v="3824" actId="1037"/>
          <ac:picMkLst>
            <pc:docMk/>
            <pc:sldMk cId="80964013" sldId="764"/>
            <ac:picMk id="9" creationId="{637535AC-691C-098F-7E8C-4648223AAD81}"/>
          </ac:picMkLst>
        </pc:picChg>
        <pc:picChg chg="add mod">
          <ac:chgData name="Benade, Gerdus" userId="15349777-206e-4d7a-8365-52131a346f04" providerId="ADAL" clId="{CCE255BA-AA19-492B-BC9D-DC0268E98DDE}" dt="2025-02-22T19:08:40.087" v="3867" actId="1037"/>
          <ac:picMkLst>
            <pc:docMk/>
            <pc:sldMk cId="80964013" sldId="764"/>
            <ac:picMk id="10" creationId="{1B85B29A-9B6B-E48D-1255-1BF9103B5382}"/>
          </ac:picMkLst>
        </pc:picChg>
        <pc:picChg chg="add mod">
          <ac:chgData name="Benade, Gerdus" userId="15349777-206e-4d7a-8365-52131a346f04" providerId="ADAL" clId="{CCE255BA-AA19-492B-BC9D-DC0268E98DDE}" dt="2025-02-22T19:06:47.114" v="3748" actId="1076"/>
          <ac:picMkLst>
            <pc:docMk/>
            <pc:sldMk cId="80964013" sldId="764"/>
            <ac:picMk id="12" creationId="{3E59C94F-02D1-F51D-2F3A-A146D7AE0DEA}"/>
          </ac:picMkLst>
        </pc:picChg>
        <pc:picChg chg="add mod">
          <ac:chgData name="Benade, Gerdus" userId="15349777-206e-4d7a-8365-52131a346f04" providerId="ADAL" clId="{CCE255BA-AA19-492B-BC9D-DC0268E98DDE}" dt="2025-02-22T19:06:47.114" v="3748" actId="1076"/>
          <ac:picMkLst>
            <pc:docMk/>
            <pc:sldMk cId="80964013" sldId="764"/>
            <ac:picMk id="13" creationId="{F7ADE095-DA4B-5A77-78C4-1C14BA97FB22}"/>
          </ac:picMkLst>
        </pc:picChg>
      </pc:sldChg>
      <pc:sldChg chg="del">
        <pc:chgData name="Benade, Gerdus" userId="15349777-206e-4d7a-8365-52131a346f04" providerId="ADAL" clId="{CCE255BA-AA19-492B-BC9D-DC0268E98DDE}" dt="2025-02-22T19:18:48.118" v="4159" actId="47"/>
        <pc:sldMkLst>
          <pc:docMk/>
          <pc:sldMk cId="1235802558" sldId="765"/>
        </pc:sldMkLst>
      </pc:sldChg>
      <pc:sldChg chg="addSp delSp modSp mod modAnim">
        <pc:chgData name="Benade, Gerdus" userId="15349777-206e-4d7a-8365-52131a346f04" providerId="ADAL" clId="{CCE255BA-AA19-492B-BC9D-DC0268E98DDE}" dt="2025-02-27T05:38:38.346" v="6696"/>
        <pc:sldMkLst>
          <pc:docMk/>
          <pc:sldMk cId="754208658" sldId="766"/>
        </pc:sldMkLst>
        <pc:spChg chg="mod">
          <ac:chgData name="Benade, Gerdus" userId="15349777-206e-4d7a-8365-52131a346f04" providerId="ADAL" clId="{CCE255BA-AA19-492B-BC9D-DC0268E98DDE}" dt="2025-02-23T06:01:11.046" v="6110" actId="207"/>
          <ac:spMkLst>
            <pc:docMk/>
            <pc:sldMk cId="754208658" sldId="766"/>
            <ac:spMk id="3" creationId="{0ECB9424-C678-6532-B02A-F20D93B9E8F2}"/>
          </ac:spMkLst>
        </pc:spChg>
        <pc:spChg chg="add mod">
          <ac:chgData name="Benade, Gerdus" userId="15349777-206e-4d7a-8365-52131a346f04" providerId="ADAL" clId="{CCE255BA-AA19-492B-BC9D-DC0268E98DDE}" dt="2025-02-23T06:01:50.702" v="6113" actId="14100"/>
          <ac:spMkLst>
            <pc:docMk/>
            <pc:sldMk cId="754208658" sldId="766"/>
            <ac:spMk id="4" creationId="{EC5D8896-3BC5-8A45-3FA4-7E2A306334FA}"/>
          </ac:spMkLst>
        </pc:spChg>
      </pc:sldChg>
      <pc:sldChg chg="modSp mod">
        <pc:chgData name="Benade, Gerdus" userId="15349777-206e-4d7a-8365-52131a346f04" providerId="ADAL" clId="{CCE255BA-AA19-492B-BC9D-DC0268E98DDE}" dt="2025-02-22T22:51:19.485" v="4754" actId="732"/>
        <pc:sldMkLst>
          <pc:docMk/>
          <pc:sldMk cId="2476121380" sldId="767"/>
        </pc:sldMkLst>
        <pc:picChg chg="mod modCrop">
          <ac:chgData name="Benade, Gerdus" userId="15349777-206e-4d7a-8365-52131a346f04" providerId="ADAL" clId="{CCE255BA-AA19-492B-BC9D-DC0268E98DDE}" dt="2025-02-22T22:51:19.485" v="4754" actId="732"/>
          <ac:picMkLst>
            <pc:docMk/>
            <pc:sldMk cId="2476121380" sldId="767"/>
            <ac:picMk id="6" creationId="{2B74AECA-2F35-ED15-C648-2C9A9F81B816}"/>
          </ac:picMkLst>
        </pc:picChg>
      </pc:sldChg>
      <pc:sldChg chg="addSp delSp modSp mod modAnim">
        <pc:chgData name="Benade, Gerdus" userId="15349777-206e-4d7a-8365-52131a346f04" providerId="ADAL" clId="{CCE255BA-AA19-492B-BC9D-DC0268E98DDE}" dt="2025-02-27T05:43:17.457" v="6716"/>
        <pc:sldMkLst>
          <pc:docMk/>
          <pc:sldMk cId="3982861061" sldId="769"/>
        </pc:sldMkLst>
        <pc:spChg chg="add mod">
          <ac:chgData name="Benade, Gerdus" userId="15349777-206e-4d7a-8365-52131a346f04" providerId="ADAL" clId="{CCE255BA-AA19-492B-BC9D-DC0268E98DDE}" dt="2025-02-22T23:18:10.400" v="5332"/>
          <ac:spMkLst>
            <pc:docMk/>
            <pc:sldMk cId="3982861061" sldId="769"/>
            <ac:spMk id="8" creationId="{0BD5E7D1-A819-3643-5314-4A45C038B8D4}"/>
          </ac:spMkLst>
        </pc:spChg>
        <pc:spChg chg="add mod">
          <ac:chgData name="Benade, Gerdus" userId="15349777-206e-4d7a-8365-52131a346f04" providerId="ADAL" clId="{CCE255BA-AA19-492B-BC9D-DC0268E98DDE}" dt="2025-02-22T23:18:10.400" v="5332"/>
          <ac:spMkLst>
            <pc:docMk/>
            <pc:sldMk cId="3982861061" sldId="769"/>
            <ac:spMk id="9" creationId="{B944F018-41CE-218E-2CC5-F2827BB1A50F}"/>
          </ac:spMkLst>
        </pc:spChg>
        <pc:spChg chg="add mod">
          <ac:chgData name="Benade, Gerdus" userId="15349777-206e-4d7a-8365-52131a346f04" providerId="ADAL" clId="{CCE255BA-AA19-492B-BC9D-DC0268E98DDE}" dt="2025-02-22T23:18:10.400" v="5332"/>
          <ac:spMkLst>
            <pc:docMk/>
            <pc:sldMk cId="3982861061" sldId="769"/>
            <ac:spMk id="10" creationId="{977E67BC-7670-0476-AFF7-51862F9A99D5}"/>
          </ac:spMkLst>
        </pc:spChg>
        <pc:spChg chg="mod">
          <ac:chgData name="Benade, Gerdus" userId="15349777-206e-4d7a-8365-52131a346f04" providerId="ADAL" clId="{CCE255BA-AA19-492B-BC9D-DC0268E98DDE}" dt="2025-02-22T23:15:51.112" v="5319" actId="113"/>
          <ac:spMkLst>
            <pc:docMk/>
            <pc:sldMk cId="3982861061" sldId="769"/>
            <ac:spMk id="20" creationId="{7E1FDE73-168A-19CB-D5A0-B0AB9AFCEEEB}"/>
          </ac:spMkLst>
        </pc:spChg>
        <pc:spChg chg="mod">
          <ac:chgData name="Benade, Gerdus" userId="15349777-206e-4d7a-8365-52131a346f04" providerId="ADAL" clId="{CCE255BA-AA19-492B-BC9D-DC0268E98DDE}" dt="2025-02-22T23:15:53.555" v="5320" actId="113"/>
          <ac:spMkLst>
            <pc:docMk/>
            <pc:sldMk cId="3982861061" sldId="769"/>
            <ac:spMk id="21" creationId="{87D40A0E-B63B-0115-95D3-32221DB8A61A}"/>
          </ac:spMkLst>
        </pc:spChg>
      </pc:sldChg>
      <pc:sldChg chg="addSp delSp modSp mod">
        <pc:chgData name="Benade, Gerdus" userId="15349777-206e-4d7a-8365-52131a346f04" providerId="ADAL" clId="{CCE255BA-AA19-492B-BC9D-DC0268E98DDE}" dt="2025-02-22T23:18:05.762" v="5330"/>
        <pc:sldMkLst>
          <pc:docMk/>
          <pc:sldMk cId="1783254902" sldId="770"/>
        </pc:sldMkLst>
        <pc:spChg chg="add mod">
          <ac:chgData name="Benade, Gerdus" userId="15349777-206e-4d7a-8365-52131a346f04" providerId="ADAL" clId="{CCE255BA-AA19-492B-BC9D-DC0268E98DDE}" dt="2025-02-22T23:18:05.762" v="5330"/>
          <ac:spMkLst>
            <pc:docMk/>
            <pc:sldMk cId="1783254902" sldId="770"/>
            <ac:spMk id="8" creationId="{0F2D7089-694D-38B9-5BDA-0906FEBF0261}"/>
          </ac:spMkLst>
        </pc:spChg>
        <pc:spChg chg="add mod">
          <ac:chgData name="Benade, Gerdus" userId="15349777-206e-4d7a-8365-52131a346f04" providerId="ADAL" clId="{CCE255BA-AA19-492B-BC9D-DC0268E98DDE}" dt="2025-02-22T23:18:05.762" v="5330"/>
          <ac:spMkLst>
            <pc:docMk/>
            <pc:sldMk cId="1783254902" sldId="770"/>
            <ac:spMk id="9" creationId="{34ACF999-C1C4-FAC9-5960-1634FC4792E0}"/>
          </ac:spMkLst>
        </pc:spChg>
        <pc:spChg chg="add mod">
          <ac:chgData name="Benade, Gerdus" userId="15349777-206e-4d7a-8365-52131a346f04" providerId="ADAL" clId="{CCE255BA-AA19-492B-BC9D-DC0268E98DDE}" dt="2025-02-22T23:18:05.762" v="5330"/>
          <ac:spMkLst>
            <pc:docMk/>
            <pc:sldMk cId="1783254902" sldId="770"/>
            <ac:spMk id="10" creationId="{1A083142-9DF0-C8C0-1045-C47BD4D4316A}"/>
          </ac:spMkLst>
        </pc:spChg>
      </pc:sldChg>
      <pc:sldChg chg="addSp delSp modSp mod">
        <pc:chgData name="Benade, Gerdus" userId="15349777-206e-4d7a-8365-52131a346f04" providerId="ADAL" clId="{CCE255BA-AA19-492B-BC9D-DC0268E98DDE}" dt="2025-02-22T23:17:56.971" v="5328"/>
        <pc:sldMkLst>
          <pc:docMk/>
          <pc:sldMk cId="1747931516" sldId="771"/>
        </pc:sldMkLst>
        <pc:spChg chg="add mod">
          <ac:chgData name="Benade, Gerdus" userId="15349777-206e-4d7a-8365-52131a346f04" providerId="ADAL" clId="{CCE255BA-AA19-492B-BC9D-DC0268E98DDE}" dt="2025-02-22T23:17:56.971" v="5328"/>
          <ac:spMkLst>
            <pc:docMk/>
            <pc:sldMk cId="1747931516" sldId="771"/>
            <ac:spMk id="23" creationId="{BC86A8EA-5A6E-D397-E28C-553268508494}"/>
          </ac:spMkLst>
        </pc:spChg>
        <pc:spChg chg="add mod">
          <ac:chgData name="Benade, Gerdus" userId="15349777-206e-4d7a-8365-52131a346f04" providerId="ADAL" clId="{CCE255BA-AA19-492B-BC9D-DC0268E98DDE}" dt="2025-02-22T23:17:56.971" v="5328"/>
          <ac:spMkLst>
            <pc:docMk/>
            <pc:sldMk cId="1747931516" sldId="771"/>
            <ac:spMk id="24" creationId="{87A28EF7-0A01-8D1C-1874-E37830F17619}"/>
          </ac:spMkLst>
        </pc:spChg>
        <pc:spChg chg="add mod">
          <ac:chgData name="Benade, Gerdus" userId="15349777-206e-4d7a-8365-52131a346f04" providerId="ADAL" clId="{CCE255BA-AA19-492B-BC9D-DC0268E98DDE}" dt="2025-02-22T23:17:56.971" v="5328"/>
          <ac:spMkLst>
            <pc:docMk/>
            <pc:sldMk cId="1747931516" sldId="771"/>
            <ac:spMk id="25" creationId="{21D3B74F-9277-6722-1B92-B858446B6CC1}"/>
          </ac:spMkLst>
        </pc:spChg>
      </pc:sldChg>
      <pc:sldChg chg="modSp mod">
        <pc:chgData name="Benade, Gerdus" userId="15349777-206e-4d7a-8365-52131a346f04" providerId="ADAL" clId="{CCE255BA-AA19-492B-BC9D-DC0268E98DDE}" dt="2025-02-22T23:17:37.097" v="5325" actId="167"/>
        <pc:sldMkLst>
          <pc:docMk/>
          <pc:sldMk cId="2890865193" sldId="772"/>
        </pc:sldMkLst>
        <pc:spChg chg="ord">
          <ac:chgData name="Benade, Gerdus" userId="15349777-206e-4d7a-8365-52131a346f04" providerId="ADAL" clId="{CCE255BA-AA19-492B-BC9D-DC0268E98DDE}" dt="2025-02-22T23:17:37.097" v="5325" actId="167"/>
          <ac:spMkLst>
            <pc:docMk/>
            <pc:sldMk cId="2890865193" sldId="772"/>
            <ac:spMk id="22" creationId="{2972FB75-4A1E-2D6D-4234-31DC8F07D7CA}"/>
          </ac:spMkLst>
        </pc:spChg>
      </pc:sldChg>
      <pc:sldChg chg="modAnim">
        <pc:chgData name="Benade, Gerdus" userId="15349777-206e-4d7a-8365-52131a346f04" providerId="ADAL" clId="{CCE255BA-AA19-492B-BC9D-DC0268E98DDE}" dt="2025-02-22T23:18:34.834" v="5333"/>
        <pc:sldMkLst>
          <pc:docMk/>
          <pc:sldMk cId="3187470989" sldId="775"/>
        </pc:sldMkLst>
      </pc:sldChg>
      <pc:sldChg chg="mod modShow">
        <pc:chgData name="Benade, Gerdus" userId="15349777-206e-4d7a-8365-52131a346f04" providerId="ADAL" clId="{CCE255BA-AA19-492B-BC9D-DC0268E98DDE}" dt="2025-02-22T23:19:39.188" v="5366" actId="729"/>
        <pc:sldMkLst>
          <pc:docMk/>
          <pc:sldMk cId="2790762649" sldId="776"/>
        </pc:sldMkLst>
      </pc:sldChg>
      <pc:sldChg chg="addSp modSp mod modAnim modNotesTx">
        <pc:chgData name="Benade, Gerdus" userId="15349777-206e-4d7a-8365-52131a346f04" providerId="ADAL" clId="{CCE255BA-AA19-492B-BC9D-DC0268E98DDE}" dt="2025-02-23T06:09:35.737" v="6134"/>
        <pc:sldMkLst>
          <pc:docMk/>
          <pc:sldMk cId="2779786287" sldId="777"/>
        </pc:sldMkLst>
        <pc:spChg chg="mod">
          <ac:chgData name="Benade, Gerdus" userId="15349777-206e-4d7a-8365-52131a346f04" providerId="ADAL" clId="{CCE255BA-AA19-492B-BC9D-DC0268E98DDE}" dt="2025-02-21T08:40:37.120" v="262" actId="20577"/>
          <ac:spMkLst>
            <pc:docMk/>
            <pc:sldMk cId="2779786287" sldId="777"/>
            <ac:spMk id="2" creationId="{F95FC6D0-13E0-67E9-78F2-1CB2AFCC0903}"/>
          </ac:spMkLst>
        </pc:spChg>
        <pc:spChg chg="mod ord">
          <ac:chgData name="Benade, Gerdus" userId="15349777-206e-4d7a-8365-52131a346f04" providerId="ADAL" clId="{CCE255BA-AA19-492B-BC9D-DC0268E98DDE}" dt="2025-02-23T06:09:24.178" v="6131" actId="167"/>
          <ac:spMkLst>
            <pc:docMk/>
            <pc:sldMk cId="2779786287" sldId="777"/>
            <ac:spMk id="3" creationId="{C7396F21-F4D7-0B82-766B-1B8ACE16055A}"/>
          </ac:spMkLst>
        </pc:spChg>
        <pc:spChg chg="add mod ord">
          <ac:chgData name="Benade, Gerdus" userId="15349777-206e-4d7a-8365-52131a346f04" providerId="ADAL" clId="{CCE255BA-AA19-492B-BC9D-DC0268E98DDE}" dt="2025-02-23T06:09:03.753" v="6125" actId="167"/>
          <ac:spMkLst>
            <pc:docMk/>
            <pc:sldMk cId="2779786287" sldId="777"/>
            <ac:spMk id="4" creationId="{F0FF4415-D74D-E7FE-8546-8DB2CBC38D8C}"/>
          </ac:spMkLst>
        </pc:spChg>
        <pc:spChg chg="mod">
          <ac:chgData name="Benade, Gerdus" userId="15349777-206e-4d7a-8365-52131a346f04" providerId="ADAL" clId="{CCE255BA-AA19-492B-BC9D-DC0268E98DDE}" dt="2025-02-21T08:40:13.230" v="225" actId="1076"/>
          <ac:spMkLst>
            <pc:docMk/>
            <pc:sldMk cId="2779786287" sldId="777"/>
            <ac:spMk id="30" creationId="{EF08C43A-0D8C-2518-6564-BA016DDB6CFD}"/>
          </ac:spMkLst>
        </pc:spChg>
        <pc:spChg chg="mod">
          <ac:chgData name="Benade, Gerdus" userId="15349777-206e-4d7a-8365-52131a346f04" providerId="ADAL" clId="{CCE255BA-AA19-492B-BC9D-DC0268E98DDE}" dt="2025-02-21T08:39:41.890" v="217" actId="1036"/>
          <ac:spMkLst>
            <pc:docMk/>
            <pc:sldMk cId="2779786287" sldId="777"/>
            <ac:spMk id="31" creationId="{EED38F9C-97D6-27BF-25B9-701E0B6549B2}"/>
          </ac:spMkLst>
        </pc:spChg>
        <pc:spChg chg="mod">
          <ac:chgData name="Benade, Gerdus" userId="15349777-206e-4d7a-8365-52131a346f04" providerId="ADAL" clId="{CCE255BA-AA19-492B-BC9D-DC0268E98DDE}" dt="2025-02-21T08:39:41.890" v="217" actId="1036"/>
          <ac:spMkLst>
            <pc:docMk/>
            <pc:sldMk cId="2779786287" sldId="777"/>
            <ac:spMk id="32" creationId="{40F6E9A5-6265-2A01-EB80-087C84A82EC9}"/>
          </ac:spMkLst>
        </pc:spChg>
        <pc:spChg chg="mod">
          <ac:chgData name="Benade, Gerdus" userId="15349777-206e-4d7a-8365-52131a346f04" providerId="ADAL" clId="{CCE255BA-AA19-492B-BC9D-DC0268E98DDE}" dt="2025-02-21T08:39:41.890" v="217" actId="1036"/>
          <ac:spMkLst>
            <pc:docMk/>
            <pc:sldMk cId="2779786287" sldId="777"/>
            <ac:spMk id="33" creationId="{674745E9-5906-F235-0414-863E1B68BD34}"/>
          </ac:spMkLst>
        </pc:spChg>
        <pc:spChg chg="add mod">
          <ac:chgData name="Benade, Gerdus" userId="15349777-206e-4d7a-8365-52131a346f04" providerId="ADAL" clId="{CCE255BA-AA19-492B-BC9D-DC0268E98DDE}" dt="2025-02-21T08:39:41.890" v="217" actId="1036"/>
          <ac:spMkLst>
            <pc:docMk/>
            <pc:sldMk cId="2779786287" sldId="777"/>
            <ac:spMk id="40" creationId="{7C79E0B8-1D7C-10B4-F906-80D076D638E6}"/>
          </ac:spMkLst>
        </pc:spChg>
        <pc:spChg chg="add mod">
          <ac:chgData name="Benade, Gerdus" userId="15349777-206e-4d7a-8365-52131a346f04" providerId="ADAL" clId="{CCE255BA-AA19-492B-BC9D-DC0268E98DDE}" dt="2025-02-21T08:39:45.180" v="218" actId="1076"/>
          <ac:spMkLst>
            <pc:docMk/>
            <pc:sldMk cId="2779786287" sldId="777"/>
            <ac:spMk id="41" creationId="{A5293B8C-1253-5185-40BF-EC0378AA9B30}"/>
          </ac:spMkLst>
        </pc:spChg>
        <pc:spChg chg="add mod">
          <ac:chgData name="Benade, Gerdus" userId="15349777-206e-4d7a-8365-52131a346f04" providerId="ADAL" clId="{CCE255BA-AA19-492B-BC9D-DC0268E98DDE}" dt="2025-02-21T08:40:00.170" v="221" actId="20577"/>
          <ac:spMkLst>
            <pc:docMk/>
            <pc:sldMk cId="2779786287" sldId="777"/>
            <ac:spMk id="42" creationId="{74918AC7-DFF1-5F0D-3BA3-431AFF211868}"/>
          </ac:spMkLst>
        </pc:spChg>
        <pc:spChg chg="add mod">
          <ac:chgData name="Benade, Gerdus" userId="15349777-206e-4d7a-8365-52131a346f04" providerId="ADAL" clId="{CCE255BA-AA19-492B-BC9D-DC0268E98DDE}" dt="2025-02-21T08:40:16.814" v="226" actId="1076"/>
          <ac:spMkLst>
            <pc:docMk/>
            <pc:sldMk cId="2779786287" sldId="777"/>
            <ac:spMk id="43" creationId="{254DF848-891D-BA3D-5185-16EE28737572}"/>
          </ac:spMkLst>
        </pc:spChg>
        <pc:spChg chg="add mod ord">
          <ac:chgData name="Benade, Gerdus" userId="15349777-206e-4d7a-8365-52131a346f04" providerId="ADAL" clId="{CCE255BA-AA19-492B-BC9D-DC0268E98DDE}" dt="2025-02-21T08:47:49.719" v="586" actId="167"/>
          <ac:spMkLst>
            <pc:docMk/>
            <pc:sldMk cId="2779786287" sldId="777"/>
            <ac:spMk id="44" creationId="{BAE4A9F3-EAEA-17E5-64C5-070DDC2133FF}"/>
          </ac:spMkLst>
        </pc:spChg>
        <pc:cxnChg chg="mod">
          <ac:chgData name="Benade, Gerdus" userId="15349777-206e-4d7a-8365-52131a346f04" providerId="ADAL" clId="{CCE255BA-AA19-492B-BC9D-DC0268E98DDE}" dt="2025-02-21T08:39:41.890" v="217" actId="1036"/>
          <ac:cxnSpMkLst>
            <pc:docMk/>
            <pc:sldMk cId="2779786287" sldId="777"/>
            <ac:cxnSpMk id="18" creationId="{59300527-8D06-FA39-A286-FFE58D8E7B90}"/>
          </ac:cxnSpMkLst>
        </pc:cxnChg>
        <pc:cxnChg chg="mod">
          <ac:chgData name="Benade, Gerdus" userId="15349777-206e-4d7a-8365-52131a346f04" providerId="ADAL" clId="{CCE255BA-AA19-492B-BC9D-DC0268E98DDE}" dt="2025-02-21T08:39:41.890" v="217" actId="1036"/>
          <ac:cxnSpMkLst>
            <pc:docMk/>
            <pc:sldMk cId="2779786287" sldId="777"/>
            <ac:cxnSpMk id="27" creationId="{4DA5AEC8-6FD1-DB48-3EFA-00C0458A7907}"/>
          </ac:cxnSpMkLst>
        </pc:cxnChg>
        <pc:cxnChg chg="mod">
          <ac:chgData name="Benade, Gerdus" userId="15349777-206e-4d7a-8365-52131a346f04" providerId="ADAL" clId="{CCE255BA-AA19-492B-BC9D-DC0268E98DDE}" dt="2025-02-21T08:39:41.890" v="217" actId="1036"/>
          <ac:cxnSpMkLst>
            <pc:docMk/>
            <pc:sldMk cId="2779786287" sldId="777"/>
            <ac:cxnSpMk id="29" creationId="{03FBBEF7-209F-8413-38E9-8C3DFD13EFAB}"/>
          </ac:cxnSpMkLst>
        </pc:cxnChg>
        <pc:cxnChg chg="mod">
          <ac:chgData name="Benade, Gerdus" userId="15349777-206e-4d7a-8365-52131a346f04" providerId="ADAL" clId="{CCE255BA-AA19-492B-BC9D-DC0268E98DDE}" dt="2025-02-21T08:39:41.890" v="217" actId="1036"/>
          <ac:cxnSpMkLst>
            <pc:docMk/>
            <pc:sldMk cId="2779786287" sldId="777"/>
            <ac:cxnSpMk id="38" creationId="{30611DC6-0358-B51B-82A6-E53F844CD016}"/>
          </ac:cxnSpMkLst>
        </pc:cxnChg>
        <pc:cxnChg chg="mod">
          <ac:chgData name="Benade, Gerdus" userId="15349777-206e-4d7a-8365-52131a346f04" providerId="ADAL" clId="{CCE255BA-AA19-492B-BC9D-DC0268E98DDE}" dt="2025-02-21T08:39:41.890" v="217" actId="1036"/>
          <ac:cxnSpMkLst>
            <pc:docMk/>
            <pc:sldMk cId="2779786287" sldId="777"/>
            <ac:cxnSpMk id="39" creationId="{FA01FD13-71A3-DE63-9588-3291609DCA83}"/>
          </ac:cxnSpMkLst>
        </pc:cxnChg>
      </pc:sldChg>
      <pc:sldChg chg="addSp delSp modSp add mod modAnim modNotesTx">
        <pc:chgData name="Benade, Gerdus" userId="15349777-206e-4d7a-8365-52131a346f04" providerId="ADAL" clId="{CCE255BA-AA19-492B-BC9D-DC0268E98DDE}" dt="2025-02-27T05:35:14.541" v="6688" actId="6549"/>
        <pc:sldMkLst>
          <pc:docMk/>
          <pc:sldMk cId="3190376077" sldId="778"/>
        </pc:sldMkLst>
        <pc:spChg chg="mod">
          <ac:chgData name="Benade, Gerdus" userId="15349777-206e-4d7a-8365-52131a346f04" providerId="ADAL" clId="{CCE255BA-AA19-492B-BC9D-DC0268E98DDE}" dt="2025-02-21T08:56:23.040" v="1060" actId="20577"/>
          <ac:spMkLst>
            <pc:docMk/>
            <pc:sldMk cId="3190376077" sldId="778"/>
            <ac:spMk id="2" creationId="{3C0E0CE8-FC56-6474-590B-17A2CA4A10CC}"/>
          </ac:spMkLst>
        </pc:spChg>
        <pc:spChg chg="mod">
          <ac:chgData name="Benade, Gerdus" userId="15349777-206e-4d7a-8365-52131a346f04" providerId="ADAL" clId="{CCE255BA-AA19-492B-BC9D-DC0268E98DDE}" dt="2025-02-21T08:55:46.657" v="1034" actId="20577"/>
          <ac:spMkLst>
            <pc:docMk/>
            <pc:sldMk cId="3190376077" sldId="778"/>
            <ac:spMk id="3" creationId="{4280D2AE-BBD5-BA85-F166-81A6AA419C0F}"/>
          </ac:spMkLst>
        </pc:spChg>
        <pc:spChg chg="add mod ord">
          <ac:chgData name="Benade, Gerdus" userId="15349777-206e-4d7a-8365-52131a346f04" providerId="ADAL" clId="{CCE255BA-AA19-492B-BC9D-DC0268E98DDE}" dt="2025-02-21T08:48:16.311" v="592" actId="14100"/>
          <ac:spMkLst>
            <pc:docMk/>
            <pc:sldMk cId="3190376077" sldId="778"/>
            <ac:spMk id="4" creationId="{FF3666C7-10DF-049D-6A52-FAB09DEDFABA}"/>
          </ac:spMkLst>
        </pc:spChg>
        <pc:spChg chg="add mod ord">
          <ac:chgData name="Benade, Gerdus" userId="15349777-206e-4d7a-8365-52131a346f04" providerId="ADAL" clId="{CCE255BA-AA19-492B-BC9D-DC0268E98DDE}" dt="2025-02-21T08:48:22.714" v="593" actId="14100"/>
          <ac:spMkLst>
            <pc:docMk/>
            <pc:sldMk cId="3190376077" sldId="778"/>
            <ac:spMk id="12" creationId="{1CE7DC07-0520-3B12-E965-886254B445A8}"/>
          </ac:spMkLst>
        </pc:spChg>
        <pc:spChg chg="mod">
          <ac:chgData name="Benade, Gerdus" userId="15349777-206e-4d7a-8365-52131a346f04" providerId="ADAL" clId="{CCE255BA-AA19-492B-BC9D-DC0268E98DDE}" dt="2025-02-21T08:41:01.429" v="265" actId="1076"/>
          <ac:spMkLst>
            <pc:docMk/>
            <pc:sldMk cId="3190376077" sldId="778"/>
            <ac:spMk id="17" creationId="{BAEBB20F-C93A-7F71-900C-1CC6D8EF172E}"/>
          </ac:spMkLst>
        </pc:spChg>
        <pc:spChg chg="add mod">
          <ac:chgData name="Benade, Gerdus" userId="15349777-206e-4d7a-8365-52131a346f04" providerId="ADAL" clId="{CCE255BA-AA19-492B-BC9D-DC0268E98DDE}" dt="2025-02-27T05:35:14.541" v="6688" actId="6549"/>
          <ac:spMkLst>
            <pc:docMk/>
            <pc:sldMk cId="3190376077" sldId="778"/>
            <ac:spMk id="19" creationId="{FBEAA01B-B7DB-68E9-3BFF-1EBAE4BCF50B}"/>
          </ac:spMkLst>
        </pc:spChg>
      </pc:sldChg>
      <pc:sldChg chg="add del mod modShow">
        <pc:chgData name="Benade, Gerdus" userId="15349777-206e-4d7a-8365-52131a346f04" providerId="ADAL" clId="{CCE255BA-AA19-492B-BC9D-DC0268E98DDE}" dt="2025-02-21T09:06:57.835" v="1541" actId="47"/>
        <pc:sldMkLst>
          <pc:docMk/>
          <pc:sldMk cId="2570325539" sldId="779"/>
        </pc:sldMkLst>
      </pc:sldChg>
      <pc:sldChg chg="addSp delSp modSp add mod modAnim modNotesTx">
        <pc:chgData name="Benade, Gerdus" userId="15349777-206e-4d7a-8365-52131a346f04" providerId="ADAL" clId="{CCE255BA-AA19-492B-BC9D-DC0268E98DDE}" dt="2025-02-22T23:22:20.225" v="5376" actId="20577"/>
        <pc:sldMkLst>
          <pc:docMk/>
          <pc:sldMk cId="475436669" sldId="780"/>
        </pc:sldMkLst>
        <pc:spChg chg="mod">
          <ac:chgData name="Benade, Gerdus" userId="15349777-206e-4d7a-8365-52131a346f04" providerId="ADAL" clId="{CCE255BA-AA19-492B-BC9D-DC0268E98DDE}" dt="2025-02-21T08:41:53.253" v="300" actId="20577"/>
          <ac:spMkLst>
            <pc:docMk/>
            <pc:sldMk cId="475436669" sldId="780"/>
            <ac:spMk id="2" creationId="{84871B6A-DBC6-DF26-34FA-0145AFEDB95C}"/>
          </ac:spMkLst>
        </pc:spChg>
        <pc:spChg chg="mod">
          <ac:chgData name="Benade, Gerdus" userId="15349777-206e-4d7a-8365-52131a346f04" providerId="ADAL" clId="{CCE255BA-AA19-492B-BC9D-DC0268E98DDE}" dt="2025-02-21T08:44:45.530" v="570" actId="20577"/>
          <ac:spMkLst>
            <pc:docMk/>
            <pc:sldMk cId="475436669" sldId="780"/>
            <ac:spMk id="3" creationId="{88AC4FD1-E536-0258-A148-9929054A6EAC}"/>
          </ac:spMkLst>
        </pc:spChg>
        <pc:spChg chg="add mod ord">
          <ac:chgData name="Benade, Gerdus" userId="15349777-206e-4d7a-8365-52131a346f04" providerId="ADAL" clId="{CCE255BA-AA19-492B-BC9D-DC0268E98DDE}" dt="2025-02-21T08:47:35.486" v="584" actId="1036"/>
          <ac:spMkLst>
            <pc:docMk/>
            <pc:sldMk cId="475436669" sldId="780"/>
            <ac:spMk id="4" creationId="{4C870932-6A37-EDF6-6EB8-D9D8D13331EA}"/>
          </ac:spMkLst>
        </pc:spChg>
        <pc:spChg chg="add mod ord">
          <ac:chgData name="Benade, Gerdus" userId="15349777-206e-4d7a-8365-52131a346f04" providerId="ADAL" clId="{CCE255BA-AA19-492B-BC9D-DC0268E98DDE}" dt="2025-02-21T08:47:56.345" v="588" actId="167"/>
          <ac:spMkLst>
            <pc:docMk/>
            <pc:sldMk cId="475436669" sldId="780"/>
            <ac:spMk id="12" creationId="{A1DEDBC8-C536-D9E7-9E17-56B1A819E423}"/>
          </ac:spMkLst>
        </pc:spChg>
        <pc:spChg chg="mod">
          <ac:chgData name="Benade, Gerdus" userId="15349777-206e-4d7a-8365-52131a346f04" providerId="ADAL" clId="{CCE255BA-AA19-492B-BC9D-DC0268E98DDE}" dt="2025-02-21T08:41:38.042" v="270" actId="1076"/>
          <ac:spMkLst>
            <pc:docMk/>
            <pc:sldMk cId="475436669" sldId="780"/>
            <ac:spMk id="17" creationId="{768C5178-07CD-8F9B-DAD2-8C98F017718F}"/>
          </ac:spMkLst>
        </pc:spChg>
        <pc:cxnChg chg="mod">
          <ac:chgData name="Benade, Gerdus" userId="15349777-206e-4d7a-8365-52131a346f04" providerId="ADAL" clId="{CCE255BA-AA19-492B-BC9D-DC0268E98DDE}" dt="2025-02-21T08:47:25.563" v="579" actId="1038"/>
          <ac:cxnSpMkLst>
            <pc:docMk/>
            <pc:sldMk cId="475436669" sldId="780"/>
            <ac:cxnSpMk id="5" creationId="{479DFCA5-08CD-EAAD-4E2E-29D3B90E1CE4}"/>
          </ac:cxnSpMkLst>
        </pc:cxnChg>
      </pc:sldChg>
      <pc:sldChg chg="addSp delSp modSp new mod modAnim modNotesTx">
        <pc:chgData name="Benade, Gerdus" userId="15349777-206e-4d7a-8365-52131a346f04" providerId="ADAL" clId="{CCE255BA-AA19-492B-BC9D-DC0268E98DDE}" dt="2025-02-27T05:36:46.336" v="6694"/>
        <pc:sldMkLst>
          <pc:docMk/>
          <pc:sldMk cId="408543494" sldId="781"/>
        </pc:sldMkLst>
        <pc:spChg chg="mod">
          <ac:chgData name="Benade, Gerdus" userId="15349777-206e-4d7a-8365-52131a346f04" providerId="ADAL" clId="{CCE255BA-AA19-492B-BC9D-DC0268E98DDE}" dt="2025-02-21T08:56:28.720" v="1069" actId="20577"/>
          <ac:spMkLst>
            <pc:docMk/>
            <pc:sldMk cId="408543494" sldId="781"/>
            <ac:spMk id="2" creationId="{541C2490-476A-C9A8-4473-DFF7D7742D70}"/>
          </ac:spMkLst>
        </pc:spChg>
        <pc:spChg chg="add mod">
          <ac:chgData name="Benade, Gerdus" userId="15349777-206e-4d7a-8365-52131a346f04" providerId="ADAL" clId="{CCE255BA-AA19-492B-BC9D-DC0268E98DDE}" dt="2025-02-23T04:18:46.887" v="5570" actId="6549"/>
          <ac:spMkLst>
            <pc:docMk/>
            <pc:sldMk cId="408543494" sldId="781"/>
            <ac:spMk id="6" creationId="{A03F8148-6E14-955C-B5FD-404F5F0A0E0E}"/>
          </ac:spMkLst>
        </pc:spChg>
        <pc:spChg chg="add mod">
          <ac:chgData name="Benade, Gerdus" userId="15349777-206e-4d7a-8365-52131a346f04" providerId="ADAL" clId="{CCE255BA-AA19-492B-BC9D-DC0268E98DDE}" dt="2025-02-27T05:35:09.300" v="6686" actId="6549"/>
          <ac:spMkLst>
            <pc:docMk/>
            <pc:sldMk cId="408543494" sldId="781"/>
            <ac:spMk id="8" creationId="{446A6255-D2F8-7D13-00B8-5E43F00B9EA9}"/>
          </ac:spMkLst>
        </pc:spChg>
        <pc:spChg chg="add mod">
          <ac:chgData name="Benade, Gerdus" userId="15349777-206e-4d7a-8365-52131a346f04" providerId="ADAL" clId="{CCE255BA-AA19-492B-BC9D-DC0268E98DDE}" dt="2025-02-22T06:46:11.698" v="2772" actId="1076"/>
          <ac:spMkLst>
            <pc:docMk/>
            <pc:sldMk cId="408543494" sldId="781"/>
            <ac:spMk id="21" creationId="{9799F711-0B8F-C88A-50B9-16EE35B9FC73}"/>
          </ac:spMkLst>
        </pc:spChg>
        <pc:spChg chg="add mod">
          <ac:chgData name="Benade, Gerdus" userId="15349777-206e-4d7a-8365-52131a346f04" providerId="ADAL" clId="{CCE255BA-AA19-492B-BC9D-DC0268E98DDE}" dt="2025-02-22T06:46:45.882" v="2788" actId="20577"/>
          <ac:spMkLst>
            <pc:docMk/>
            <pc:sldMk cId="408543494" sldId="781"/>
            <ac:spMk id="22" creationId="{CB2BA955-C074-39A0-F65D-48DC1BA135D9}"/>
          </ac:spMkLst>
        </pc:spChg>
        <pc:graphicFrameChg chg="add mod modGraphic">
          <ac:chgData name="Benade, Gerdus" userId="15349777-206e-4d7a-8365-52131a346f04" providerId="ADAL" clId="{CCE255BA-AA19-492B-BC9D-DC0268E98DDE}" dt="2025-02-21T19:00:21.231" v="1631"/>
          <ac:graphicFrameMkLst>
            <pc:docMk/>
            <pc:sldMk cId="408543494" sldId="781"/>
            <ac:graphicFrameMk id="3" creationId="{1A7F3450-6447-7635-96CF-961FC0496423}"/>
          </ac:graphicFrameMkLst>
        </pc:graphicFrameChg>
        <pc:graphicFrameChg chg="add mod modGraphic">
          <ac:chgData name="Benade, Gerdus" userId="15349777-206e-4d7a-8365-52131a346f04" providerId="ADAL" clId="{CCE255BA-AA19-492B-BC9D-DC0268E98DDE}" dt="2025-02-22T06:46:42.877" v="2786" actId="1036"/>
          <ac:graphicFrameMkLst>
            <pc:docMk/>
            <pc:sldMk cId="408543494" sldId="781"/>
            <ac:graphicFrameMk id="4" creationId="{38838369-7547-9091-7628-7156B8810B04}"/>
          </ac:graphicFrameMkLst>
        </pc:graphicFrameChg>
        <pc:picChg chg="add mod">
          <ac:chgData name="Benade, Gerdus" userId="15349777-206e-4d7a-8365-52131a346f04" providerId="ADAL" clId="{CCE255BA-AA19-492B-BC9D-DC0268E98DDE}" dt="2025-02-22T06:41:52.793" v="2747" actId="1036"/>
          <ac:picMkLst>
            <pc:docMk/>
            <pc:sldMk cId="408543494" sldId="781"/>
            <ac:picMk id="12" creationId="{3D9CB1CA-94F3-3FFC-FE94-515719BD0C6B}"/>
          </ac:picMkLst>
        </pc:picChg>
        <pc:picChg chg="add mod">
          <ac:chgData name="Benade, Gerdus" userId="15349777-206e-4d7a-8365-52131a346f04" providerId="ADAL" clId="{CCE255BA-AA19-492B-BC9D-DC0268E98DDE}" dt="2025-02-22T06:42:50.223" v="2748" actId="207"/>
          <ac:picMkLst>
            <pc:docMk/>
            <pc:sldMk cId="408543494" sldId="781"/>
            <ac:picMk id="15" creationId="{40DE3650-89E0-EB5C-5810-511454E4620E}"/>
          </ac:picMkLst>
        </pc:picChg>
        <pc:picChg chg="add mod">
          <ac:chgData name="Benade, Gerdus" userId="15349777-206e-4d7a-8365-52131a346f04" providerId="ADAL" clId="{CCE255BA-AA19-492B-BC9D-DC0268E98DDE}" dt="2025-02-22T06:46:42.877" v="2786" actId="1036"/>
          <ac:picMkLst>
            <pc:docMk/>
            <pc:sldMk cId="408543494" sldId="781"/>
            <ac:picMk id="16" creationId="{4C742243-45DE-82F8-8117-479B063B949D}"/>
          </ac:picMkLst>
        </pc:picChg>
        <pc:picChg chg="add mod">
          <ac:chgData name="Benade, Gerdus" userId="15349777-206e-4d7a-8365-52131a346f04" providerId="ADAL" clId="{CCE255BA-AA19-492B-BC9D-DC0268E98DDE}" dt="2025-02-22T06:46:42.877" v="2786" actId="1036"/>
          <ac:picMkLst>
            <pc:docMk/>
            <pc:sldMk cId="408543494" sldId="781"/>
            <ac:picMk id="17" creationId="{CC56ACD9-D828-B64D-FE90-05A0B64B6C34}"/>
          </ac:picMkLst>
        </pc:picChg>
        <pc:picChg chg="add mod">
          <ac:chgData name="Benade, Gerdus" userId="15349777-206e-4d7a-8365-52131a346f04" providerId="ADAL" clId="{CCE255BA-AA19-492B-BC9D-DC0268E98DDE}" dt="2025-02-22T06:46:51.580" v="2792" actId="1036"/>
          <ac:picMkLst>
            <pc:docMk/>
            <pc:sldMk cId="408543494" sldId="781"/>
            <ac:picMk id="19" creationId="{4BDA2AAB-C09D-BBBA-4B7E-F1882604D1DE}"/>
          </ac:picMkLst>
        </pc:picChg>
        <pc:picChg chg="add mod">
          <ac:chgData name="Benade, Gerdus" userId="15349777-206e-4d7a-8365-52131a346f04" providerId="ADAL" clId="{CCE255BA-AA19-492B-BC9D-DC0268E98DDE}" dt="2025-02-22T06:46:50.318" v="2790" actId="1036"/>
          <ac:picMkLst>
            <pc:docMk/>
            <pc:sldMk cId="408543494" sldId="781"/>
            <ac:picMk id="20" creationId="{80E05A93-B4BC-16D2-E19C-9342F58FD95F}"/>
          </ac:picMkLst>
        </pc:picChg>
      </pc:sldChg>
      <pc:sldChg chg="addSp delSp modSp new del mod">
        <pc:chgData name="Benade, Gerdus" userId="15349777-206e-4d7a-8365-52131a346f04" providerId="ADAL" clId="{CCE255BA-AA19-492B-BC9D-DC0268E98DDE}" dt="2025-02-22T06:14:21.827" v="2715" actId="47"/>
        <pc:sldMkLst>
          <pc:docMk/>
          <pc:sldMk cId="46716225" sldId="782"/>
        </pc:sldMkLst>
      </pc:sldChg>
      <pc:sldChg chg="addSp delSp modSp new mod modAnim modNotesTx">
        <pc:chgData name="Benade, Gerdus" userId="15349777-206e-4d7a-8365-52131a346f04" providerId="ADAL" clId="{CCE255BA-AA19-492B-BC9D-DC0268E98DDE}" dt="2025-02-27T05:34:53.912" v="6684" actId="6549"/>
        <pc:sldMkLst>
          <pc:docMk/>
          <pc:sldMk cId="390687729" sldId="783"/>
        </pc:sldMkLst>
        <pc:spChg chg="mod">
          <ac:chgData name="Benade, Gerdus" userId="15349777-206e-4d7a-8365-52131a346f04" providerId="ADAL" clId="{CCE255BA-AA19-492B-BC9D-DC0268E98DDE}" dt="2025-02-21T09:03:49.289" v="1193" actId="20577"/>
          <ac:spMkLst>
            <pc:docMk/>
            <pc:sldMk cId="390687729" sldId="783"/>
            <ac:spMk id="2" creationId="{7165BBC6-5EFD-B016-91F4-20E9DB547B15}"/>
          </ac:spMkLst>
        </pc:spChg>
        <pc:spChg chg="mod">
          <ac:chgData name="Benade, Gerdus" userId="15349777-206e-4d7a-8365-52131a346f04" providerId="ADAL" clId="{CCE255BA-AA19-492B-BC9D-DC0268E98DDE}" dt="2025-02-22T23:23:55.310" v="5389" actId="5793"/>
          <ac:spMkLst>
            <pc:docMk/>
            <pc:sldMk cId="390687729" sldId="783"/>
            <ac:spMk id="3" creationId="{AD196242-E1E3-5BBD-3F17-69FE6D36DFF5}"/>
          </ac:spMkLst>
        </pc:spChg>
        <pc:spChg chg="add mod">
          <ac:chgData name="Benade, Gerdus" userId="15349777-206e-4d7a-8365-52131a346f04" providerId="ADAL" clId="{CCE255BA-AA19-492B-BC9D-DC0268E98DDE}" dt="2025-02-21T09:03:13.249" v="1128" actId="1076"/>
          <ac:spMkLst>
            <pc:docMk/>
            <pc:sldMk cId="390687729" sldId="783"/>
            <ac:spMk id="4" creationId="{5968678A-7EE8-FD5A-FDB8-E0AB2635B7AD}"/>
          </ac:spMkLst>
        </pc:spChg>
        <pc:spChg chg="add mod">
          <ac:chgData name="Benade, Gerdus" userId="15349777-206e-4d7a-8365-52131a346f04" providerId="ADAL" clId="{CCE255BA-AA19-492B-BC9D-DC0268E98DDE}" dt="2025-02-21T09:03:27.702" v="1131" actId="1035"/>
          <ac:spMkLst>
            <pc:docMk/>
            <pc:sldMk cId="390687729" sldId="783"/>
            <ac:spMk id="5" creationId="{4F0B5593-165B-C742-6A93-5F2FFBFEB4E8}"/>
          </ac:spMkLst>
        </pc:spChg>
        <pc:spChg chg="add mod">
          <ac:chgData name="Benade, Gerdus" userId="15349777-206e-4d7a-8365-52131a346f04" providerId="ADAL" clId="{CCE255BA-AA19-492B-BC9D-DC0268E98DDE}" dt="2025-02-21T09:03:13.249" v="1128" actId="1076"/>
          <ac:spMkLst>
            <pc:docMk/>
            <pc:sldMk cId="390687729" sldId="783"/>
            <ac:spMk id="7" creationId="{C275F9A5-C783-093B-A6CA-3D9E3026E95F}"/>
          </ac:spMkLst>
        </pc:spChg>
        <pc:spChg chg="add mod">
          <ac:chgData name="Benade, Gerdus" userId="15349777-206e-4d7a-8365-52131a346f04" providerId="ADAL" clId="{CCE255BA-AA19-492B-BC9D-DC0268E98DDE}" dt="2025-02-21T09:03:13.249" v="1128" actId="1076"/>
          <ac:spMkLst>
            <pc:docMk/>
            <pc:sldMk cId="390687729" sldId="783"/>
            <ac:spMk id="8" creationId="{C261F7A5-514B-4624-5FF5-41CE28FAB3E7}"/>
          </ac:spMkLst>
        </pc:spChg>
        <pc:spChg chg="add mod">
          <ac:chgData name="Benade, Gerdus" userId="15349777-206e-4d7a-8365-52131a346f04" providerId="ADAL" clId="{CCE255BA-AA19-492B-BC9D-DC0268E98DDE}" dt="2025-02-21T09:03:13.249" v="1128" actId="1076"/>
          <ac:spMkLst>
            <pc:docMk/>
            <pc:sldMk cId="390687729" sldId="783"/>
            <ac:spMk id="9" creationId="{41AAF67C-539F-FD51-B82C-9D18450E65FD}"/>
          </ac:spMkLst>
        </pc:spChg>
        <pc:spChg chg="add mod">
          <ac:chgData name="Benade, Gerdus" userId="15349777-206e-4d7a-8365-52131a346f04" providerId="ADAL" clId="{CCE255BA-AA19-492B-BC9D-DC0268E98DDE}" dt="2025-02-21T09:03:13.249" v="1128" actId="1076"/>
          <ac:spMkLst>
            <pc:docMk/>
            <pc:sldMk cId="390687729" sldId="783"/>
            <ac:spMk id="10" creationId="{DDB32070-54E0-5B27-07C5-150D436D71F4}"/>
          </ac:spMkLst>
        </pc:spChg>
        <pc:spChg chg="add mod">
          <ac:chgData name="Benade, Gerdus" userId="15349777-206e-4d7a-8365-52131a346f04" providerId="ADAL" clId="{CCE255BA-AA19-492B-BC9D-DC0268E98DDE}" dt="2025-02-21T09:03:13.249" v="1128" actId="1076"/>
          <ac:spMkLst>
            <pc:docMk/>
            <pc:sldMk cId="390687729" sldId="783"/>
            <ac:spMk id="11" creationId="{2360E5F3-473F-738C-9A58-3FD74F2AF478}"/>
          </ac:spMkLst>
        </pc:spChg>
        <pc:spChg chg="add mod">
          <ac:chgData name="Benade, Gerdus" userId="15349777-206e-4d7a-8365-52131a346f04" providerId="ADAL" clId="{CCE255BA-AA19-492B-BC9D-DC0268E98DDE}" dt="2025-02-27T05:34:53.912" v="6684" actId="6549"/>
          <ac:spMkLst>
            <pc:docMk/>
            <pc:sldMk cId="390687729" sldId="783"/>
            <ac:spMk id="17" creationId="{B346834F-49A2-681B-4368-5AF5F0107803}"/>
          </ac:spMkLst>
        </pc:spChg>
        <pc:cxnChg chg="add mod">
          <ac:chgData name="Benade, Gerdus" userId="15349777-206e-4d7a-8365-52131a346f04" providerId="ADAL" clId="{CCE255BA-AA19-492B-BC9D-DC0268E98DDE}" dt="2025-02-21T09:03:13.249" v="1128" actId="1076"/>
          <ac:cxnSpMkLst>
            <pc:docMk/>
            <pc:sldMk cId="390687729" sldId="783"/>
            <ac:cxnSpMk id="6" creationId="{07205DA4-A5CD-21BB-F512-0292F4B78EE8}"/>
          </ac:cxnSpMkLst>
        </pc:cxnChg>
        <pc:cxnChg chg="add mod">
          <ac:chgData name="Benade, Gerdus" userId="15349777-206e-4d7a-8365-52131a346f04" providerId="ADAL" clId="{CCE255BA-AA19-492B-BC9D-DC0268E98DDE}" dt="2025-02-21T09:03:13.249" v="1128" actId="1076"/>
          <ac:cxnSpMkLst>
            <pc:docMk/>
            <pc:sldMk cId="390687729" sldId="783"/>
            <ac:cxnSpMk id="16" creationId="{F3884FD8-4773-A52A-0554-144A7D1E3104}"/>
          </ac:cxnSpMkLst>
        </pc:cxnChg>
      </pc:sldChg>
      <pc:sldChg chg="addSp delSp modSp new mod delAnim modAnim modNotesTx">
        <pc:chgData name="Benade, Gerdus" userId="15349777-206e-4d7a-8365-52131a346f04" providerId="ADAL" clId="{CCE255BA-AA19-492B-BC9D-DC0268E98DDE}" dt="2025-02-23T06:17:20.036" v="6267" actId="20577"/>
        <pc:sldMkLst>
          <pc:docMk/>
          <pc:sldMk cId="3859377061" sldId="784"/>
        </pc:sldMkLst>
        <pc:spChg chg="mod">
          <ac:chgData name="Benade, Gerdus" userId="15349777-206e-4d7a-8365-52131a346f04" providerId="ADAL" clId="{CCE255BA-AA19-492B-BC9D-DC0268E98DDE}" dt="2025-02-22T07:25:21.350" v="3221" actId="20577"/>
          <ac:spMkLst>
            <pc:docMk/>
            <pc:sldMk cId="3859377061" sldId="784"/>
            <ac:spMk id="2" creationId="{54E7AC17-995A-A606-2D03-0260DDB8C55D}"/>
          </ac:spMkLst>
        </pc:spChg>
        <pc:spChg chg="mod">
          <ac:chgData name="Benade, Gerdus" userId="15349777-206e-4d7a-8365-52131a346f04" providerId="ADAL" clId="{CCE255BA-AA19-492B-BC9D-DC0268E98DDE}" dt="2025-02-23T06:15:36.383" v="6214" actId="6549"/>
          <ac:spMkLst>
            <pc:docMk/>
            <pc:sldMk cId="3859377061" sldId="784"/>
            <ac:spMk id="3" creationId="{EE3E9546-AA9C-A57B-E19C-7E4276A5305F}"/>
          </ac:spMkLst>
        </pc:spChg>
        <pc:spChg chg="add mod">
          <ac:chgData name="Benade, Gerdus" userId="15349777-206e-4d7a-8365-52131a346f04" providerId="ADAL" clId="{CCE255BA-AA19-492B-BC9D-DC0268E98DDE}" dt="2025-02-23T06:17:20.036" v="6267" actId="20577"/>
          <ac:spMkLst>
            <pc:docMk/>
            <pc:sldMk cId="3859377061" sldId="784"/>
            <ac:spMk id="5" creationId="{3A7E4A4E-96B0-59AB-9460-334D9592ABE1}"/>
          </ac:spMkLst>
        </pc:spChg>
        <pc:spChg chg="add mod">
          <ac:chgData name="Benade, Gerdus" userId="15349777-206e-4d7a-8365-52131a346f04" providerId="ADAL" clId="{CCE255BA-AA19-492B-BC9D-DC0268E98DDE}" dt="2025-02-23T06:17:14.186" v="6265" actId="14100"/>
          <ac:spMkLst>
            <pc:docMk/>
            <pc:sldMk cId="3859377061" sldId="784"/>
            <ac:spMk id="6" creationId="{D527F427-377C-7AAA-8F1E-815070104FBC}"/>
          </ac:spMkLst>
        </pc:spChg>
        <pc:spChg chg="add mod">
          <ac:chgData name="Benade, Gerdus" userId="15349777-206e-4d7a-8365-52131a346f04" providerId="ADAL" clId="{CCE255BA-AA19-492B-BC9D-DC0268E98DDE}" dt="2025-02-23T06:15:55.551" v="6238" actId="1035"/>
          <ac:spMkLst>
            <pc:docMk/>
            <pc:sldMk cId="3859377061" sldId="784"/>
            <ac:spMk id="7" creationId="{33D20C36-6960-0867-B6AC-A36BEB5AF201}"/>
          </ac:spMkLst>
        </pc:spChg>
      </pc:sldChg>
      <pc:sldChg chg="addSp modSp add mod ord modAnim modNotesTx">
        <pc:chgData name="Benade, Gerdus" userId="15349777-206e-4d7a-8365-52131a346f04" providerId="ADAL" clId="{CCE255BA-AA19-492B-BC9D-DC0268E98DDE}" dt="2025-02-27T05:33:47.599" v="6678" actId="20577"/>
        <pc:sldMkLst>
          <pc:docMk/>
          <pc:sldMk cId="2224061877" sldId="785"/>
        </pc:sldMkLst>
        <pc:spChg chg="mod">
          <ac:chgData name="Benade, Gerdus" userId="15349777-206e-4d7a-8365-52131a346f04" providerId="ADAL" clId="{CCE255BA-AA19-492B-BC9D-DC0268E98DDE}" dt="2025-02-22T07:45:06.039" v="3622" actId="20577"/>
          <ac:spMkLst>
            <pc:docMk/>
            <pc:sldMk cId="2224061877" sldId="785"/>
            <ac:spMk id="2" creationId="{377FE712-DEE5-C1A4-D4C2-51C363594D95}"/>
          </ac:spMkLst>
        </pc:spChg>
        <pc:spChg chg="mod">
          <ac:chgData name="Benade, Gerdus" userId="15349777-206e-4d7a-8365-52131a346f04" providerId="ADAL" clId="{CCE255BA-AA19-492B-BC9D-DC0268E98DDE}" dt="2025-02-22T07:37:09.644" v="3611" actId="20577"/>
          <ac:spMkLst>
            <pc:docMk/>
            <pc:sldMk cId="2224061877" sldId="785"/>
            <ac:spMk id="3" creationId="{A020D915-63B3-3022-14F7-A7DCAD2D92D4}"/>
          </ac:spMkLst>
        </pc:spChg>
        <pc:spChg chg="mod">
          <ac:chgData name="Benade, Gerdus" userId="15349777-206e-4d7a-8365-52131a346f04" providerId="ADAL" clId="{CCE255BA-AA19-492B-BC9D-DC0268E98DDE}" dt="2025-02-22T07:45:02.736" v="3621" actId="1076"/>
          <ac:spMkLst>
            <pc:docMk/>
            <pc:sldMk cId="2224061877" sldId="785"/>
            <ac:spMk id="4" creationId="{1B041612-9CDF-DCEB-3FC1-DBEF8B4664AE}"/>
          </ac:spMkLst>
        </pc:spChg>
        <pc:spChg chg="mod ord">
          <ac:chgData name="Benade, Gerdus" userId="15349777-206e-4d7a-8365-52131a346f04" providerId="ADAL" clId="{CCE255BA-AA19-492B-BC9D-DC0268E98DDE}" dt="2025-02-22T07:45:02.736" v="3621" actId="1076"/>
          <ac:spMkLst>
            <pc:docMk/>
            <pc:sldMk cId="2224061877" sldId="785"/>
            <ac:spMk id="5" creationId="{CDB15BCB-6BFD-2D49-C083-27E7A48C5A7A}"/>
          </ac:spMkLst>
        </pc:spChg>
        <pc:spChg chg="mod">
          <ac:chgData name="Benade, Gerdus" userId="15349777-206e-4d7a-8365-52131a346f04" providerId="ADAL" clId="{CCE255BA-AA19-492B-BC9D-DC0268E98DDE}" dt="2025-02-22T07:45:02.736" v="3621" actId="1076"/>
          <ac:spMkLst>
            <pc:docMk/>
            <pc:sldMk cId="2224061877" sldId="785"/>
            <ac:spMk id="7" creationId="{A7A6E0C0-E9CE-F681-9118-3CB3FFD5BE7D}"/>
          </ac:spMkLst>
        </pc:spChg>
        <pc:spChg chg="mod">
          <ac:chgData name="Benade, Gerdus" userId="15349777-206e-4d7a-8365-52131a346f04" providerId="ADAL" clId="{CCE255BA-AA19-492B-BC9D-DC0268E98DDE}" dt="2025-02-22T07:45:02.736" v="3621" actId="1076"/>
          <ac:spMkLst>
            <pc:docMk/>
            <pc:sldMk cId="2224061877" sldId="785"/>
            <ac:spMk id="8" creationId="{20A4C819-39AB-7A0B-397D-FE7A4F8F36B2}"/>
          </ac:spMkLst>
        </pc:spChg>
        <pc:spChg chg="mod">
          <ac:chgData name="Benade, Gerdus" userId="15349777-206e-4d7a-8365-52131a346f04" providerId="ADAL" clId="{CCE255BA-AA19-492B-BC9D-DC0268E98DDE}" dt="2025-02-22T07:45:02.736" v="3621" actId="1076"/>
          <ac:spMkLst>
            <pc:docMk/>
            <pc:sldMk cId="2224061877" sldId="785"/>
            <ac:spMk id="9" creationId="{B4DB2F84-7164-3607-50D9-772B6BA7D239}"/>
          </ac:spMkLst>
        </pc:spChg>
        <pc:spChg chg="mod">
          <ac:chgData name="Benade, Gerdus" userId="15349777-206e-4d7a-8365-52131a346f04" providerId="ADAL" clId="{CCE255BA-AA19-492B-BC9D-DC0268E98DDE}" dt="2025-02-22T07:45:02.736" v="3621" actId="1076"/>
          <ac:spMkLst>
            <pc:docMk/>
            <pc:sldMk cId="2224061877" sldId="785"/>
            <ac:spMk id="10" creationId="{2EB7243D-4116-B87A-906E-1D0E7EB471CA}"/>
          </ac:spMkLst>
        </pc:spChg>
        <pc:spChg chg="mod">
          <ac:chgData name="Benade, Gerdus" userId="15349777-206e-4d7a-8365-52131a346f04" providerId="ADAL" clId="{CCE255BA-AA19-492B-BC9D-DC0268E98DDE}" dt="2025-02-22T07:45:02.736" v="3621" actId="1076"/>
          <ac:spMkLst>
            <pc:docMk/>
            <pc:sldMk cId="2224061877" sldId="785"/>
            <ac:spMk id="11" creationId="{9A660EF6-9795-FB2A-C39F-EB24746D5F15}"/>
          </ac:spMkLst>
        </pc:spChg>
        <pc:spChg chg="add mod ord">
          <ac:chgData name="Benade, Gerdus" userId="15349777-206e-4d7a-8365-52131a346f04" providerId="ADAL" clId="{CCE255BA-AA19-492B-BC9D-DC0268E98DDE}" dt="2025-02-23T06:38:20.928" v="6394" actId="207"/>
          <ac:spMkLst>
            <pc:docMk/>
            <pc:sldMk cId="2224061877" sldId="785"/>
            <ac:spMk id="17" creationId="{2218AD8F-0CDE-9AD1-04CE-646507D104B1}"/>
          </ac:spMkLst>
        </pc:spChg>
        <pc:spChg chg="add mod">
          <ac:chgData name="Benade, Gerdus" userId="15349777-206e-4d7a-8365-52131a346f04" providerId="ADAL" clId="{CCE255BA-AA19-492B-BC9D-DC0268E98DDE}" dt="2025-02-22T07:45:12.523" v="3624" actId="1076"/>
          <ac:spMkLst>
            <pc:docMk/>
            <pc:sldMk cId="2224061877" sldId="785"/>
            <ac:spMk id="18" creationId="{D9F90CE1-0462-D49C-9906-4B1657D76066}"/>
          </ac:spMkLst>
        </pc:spChg>
        <pc:picChg chg="add mod">
          <ac:chgData name="Benade, Gerdus" userId="15349777-206e-4d7a-8365-52131a346f04" providerId="ADAL" clId="{CCE255BA-AA19-492B-BC9D-DC0268E98DDE}" dt="2025-02-23T06:36:26.941" v="6390" actId="1076"/>
          <ac:picMkLst>
            <pc:docMk/>
            <pc:sldMk cId="2224061877" sldId="785"/>
            <ac:picMk id="19" creationId="{83CD89E3-F19E-943A-525A-6AB3F85A14E5}"/>
          </ac:picMkLst>
        </pc:picChg>
        <pc:cxnChg chg="mod">
          <ac:chgData name="Benade, Gerdus" userId="15349777-206e-4d7a-8365-52131a346f04" providerId="ADAL" clId="{CCE255BA-AA19-492B-BC9D-DC0268E98DDE}" dt="2025-02-22T07:45:02.736" v="3621" actId="1076"/>
          <ac:cxnSpMkLst>
            <pc:docMk/>
            <pc:sldMk cId="2224061877" sldId="785"/>
            <ac:cxnSpMk id="12" creationId="{93C24BCC-1294-49DA-4622-4BD9CA78E584}"/>
          </ac:cxnSpMkLst>
        </pc:cxnChg>
        <pc:cxnChg chg="mod">
          <ac:chgData name="Benade, Gerdus" userId="15349777-206e-4d7a-8365-52131a346f04" providerId="ADAL" clId="{CCE255BA-AA19-492B-BC9D-DC0268E98DDE}" dt="2025-02-22T07:45:02.736" v="3621" actId="1076"/>
          <ac:cxnSpMkLst>
            <pc:docMk/>
            <pc:sldMk cId="2224061877" sldId="785"/>
            <ac:cxnSpMk id="13" creationId="{8D39C69B-B290-2677-DE83-C14C666CC0E9}"/>
          </ac:cxnSpMkLst>
        </pc:cxnChg>
      </pc:sldChg>
      <pc:sldChg chg="modSp add mod">
        <pc:chgData name="Benade, Gerdus" userId="15349777-206e-4d7a-8365-52131a346f04" providerId="ADAL" clId="{CCE255BA-AA19-492B-BC9D-DC0268E98DDE}" dt="2025-02-23T05:57:04.253" v="6083" actId="2084"/>
        <pc:sldMkLst>
          <pc:docMk/>
          <pc:sldMk cId="3090408802" sldId="786"/>
        </pc:sldMkLst>
        <pc:graphicFrameChg chg="modGraphic">
          <ac:chgData name="Benade, Gerdus" userId="15349777-206e-4d7a-8365-52131a346f04" providerId="ADAL" clId="{CCE255BA-AA19-492B-BC9D-DC0268E98DDE}" dt="2025-02-23T05:57:04.253" v="6083" actId="2084"/>
          <ac:graphicFrameMkLst>
            <pc:docMk/>
            <pc:sldMk cId="3090408802" sldId="786"/>
            <ac:graphicFrameMk id="4" creationId="{9656B342-7138-F1C2-0E76-9034360B1130}"/>
          </ac:graphicFrameMkLst>
        </pc:graphicFrameChg>
      </pc:sldChg>
      <pc:sldChg chg="addSp delSp modSp add mod">
        <pc:chgData name="Benade, Gerdus" userId="15349777-206e-4d7a-8365-52131a346f04" providerId="ADAL" clId="{CCE255BA-AA19-492B-BC9D-DC0268E98DDE}" dt="2025-02-22T19:18:43.719" v="4158" actId="478"/>
        <pc:sldMkLst>
          <pc:docMk/>
          <pc:sldMk cId="2002324705" sldId="787"/>
        </pc:sldMkLst>
      </pc:sldChg>
      <pc:sldChg chg="addSp delSp modSp add mod modAnim">
        <pc:chgData name="Benade, Gerdus" userId="15349777-206e-4d7a-8365-52131a346f04" providerId="ADAL" clId="{CCE255BA-AA19-492B-BC9D-DC0268E98DDE}" dt="2025-02-23T06:00:35.651" v="6106"/>
        <pc:sldMkLst>
          <pc:docMk/>
          <pc:sldMk cId="414675528" sldId="788"/>
        </pc:sldMkLst>
        <pc:spChg chg="mod">
          <ac:chgData name="Benade, Gerdus" userId="15349777-206e-4d7a-8365-52131a346f04" providerId="ADAL" clId="{CCE255BA-AA19-492B-BC9D-DC0268E98DDE}" dt="2025-02-23T06:00:32.252" v="6105"/>
          <ac:spMkLst>
            <pc:docMk/>
            <pc:sldMk cId="414675528" sldId="788"/>
            <ac:spMk id="3" creationId="{66ABC199-51B5-8754-5859-1237AD9AF6C0}"/>
          </ac:spMkLst>
        </pc:spChg>
        <pc:spChg chg="add mod">
          <ac:chgData name="Benade, Gerdus" userId="15349777-206e-4d7a-8365-52131a346f04" providerId="ADAL" clId="{CCE255BA-AA19-492B-BC9D-DC0268E98DDE}" dt="2025-02-23T05:59:51.099" v="6100" actId="13822"/>
          <ac:spMkLst>
            <pc:docMk/>
            <pc:sldMk cId="414675528" sldId="788"/>
            <ac:spMk id="14" creationId="{40920E2A-3C25-DE96-2ABB-B443ADBD06B1}"/>
          </ac:spMkLst>
        </pc:spChg>
        <pc:graphicFrameChg chg="modGraphic">
          <ac:chgData name="Benade, Gerdus" userId="15349777-206e-4d7a-8365-52131a346f04" providerId="ADAL" clId="{CCE255BA-AA19-492B-BC9D-DC0268E98DDE}" dt="2025-02-22T19:14:27.115" v="4121" actId="207"/>
          <ac:graphicFrameMkLst>
            <pc:docMk/>
            <pc:sldMk cId="414675528" sldId="788"/>
            <ac:graphicFrameMk id="4" creationId="{C09FACF1-7E16-26AB-8C2E-E240F7456C93}"/>
          </ac:graphicFrameMkLst>
        </pc:graphicFrameChg>
        <pc:picChg chg="add mod">
          <ac:chgData name="Benade, Gerdus" userId="15349777-206e-4d7a-8365-52131a346f04" providerId="ADAL" clId="{CCE255BA-AA19-492B-BC9D-DC0268E98DDE}" dt="2025-02-23T05:59:27.535" v="6097" actId="1076"/>
          <ac:picMkLst>
            <pc:docMk/>
            <pc:sldMk cId="414675528" sldId="788"/>
            <ac:picMk id="8" creationId="{C7127F02-861A-7550-3C5A-D210C874117A}"/>
          </ac:picMkLst>
        </pc:picChg>
        <pc:picChg chg="add mod">
          <ac:chgData name="Benade, Gerdus" userId="15349777-206e-4d7a-8365-52131a346f04" providerId="ADAL" clId="{CCE255BA-AA19-492B-BC9D-DC0268E98DDE}" dt="2025-02-23T05:59:21.092" v="6096" actId="1076"/>
          <ac:picMkLst>
            <pc:docMk/>
            <pc:sldMk cId="414675528" sldId="788"/>
            <ac:picMk id="11" creationId="{202FA52D-3604-01E1-4345-7CD5A880DDD5}"/>
          </ac:picMkLst>
        </pc:picChg>
      </pc:sldChg>
      <pc:sldChg chg="add del">
        <pc:chgData name="Benade, Gerdus" userId="15349777-206e-4d7a-8365-52131a346f04" providerId="ADAL" clId="{CCE255BA-AA19-492B-BC9D-DC0268E98DDE}" dt="2025-02-22T19:17:40.037" v="4152" actId="47"/>
        <pc:sldMkLst>
          <pc:docMk/>
          <pc:sldMk cId="3610819942" sldId="789"/>
        </pc:sldMkLst>
      </pc:sldChg>
      <pc:sldChg chg="modSp add mod">
        <pc:chgData name="Benade, Gerdus" userId="15349777-206e-4d7a-8365-52131a346f04" providerId="ADAL" clId="{CCE255BA-AA19-492B-BC9D-DC0268E98DDE}" dt="2025-02-22T19:17:59.219" v="4154" actId="2084"/>
        <pc:sldMkLst>
          <pc:docMk/>
          <pc:sldMk cId="594574821" sldId="790"/>
        </pc:sldMkLst>
      </pc:sldChg>
      <pc:sldChg chg="modSp add mod">
        <pc:chgData name="Benade, Gerdus" userId="15349777-206e-4d7a-8365-52131a346f04" providerId="ADAL" clId="{CCE255BA-AA19-492B-BC9D-DC0268E98DDE}" dt="2025-02-22T19:18:14.851" v="4156" actId="207"/>
        <pc:sldMkLst>
          <pc:docMk/>
          <pc:sldMk cId="2443145041" sldId="791"/>
        </pc:sldMkLst>
      </pc:sldChg>
      <pc:sldChg chg="modSp add mod modAnim">
        <pc:chgData name="Benade, Gerdus" userId="15349777-206e-4d7a-8365-52131a346f04" providerId="ADAL" clId="{CCE255BA-AA19-492B-BC9D-DC0268E98DDE}" dt="2025-02-27T03:55:50.604" v="6566"/>
        <pc:sldMkLst>
          <pc:docMk/>
          <pc:sldMk cId="1842902779" sldId="792"/>
        </pc:sldMkLst>
        <pc:spChg chg="mod">
          <ac:chgData name="Benade, Gerdus" userId="15349777-206e-4d7a-8365-52131a346f04" providerId="ADAL" clId="{CCE255BA-AA19-492B-BC9D-DC0268E98DDE}" dt="2025-02-23T06:03:44.093" v="6117" actId="20577"/>
          <ac:spMkLst>
            <pc:docMk/>
            <pc:sldMk cId="1842902779" sldId="792"/>
            <ac:spMk id="3" creationId="{ECDF207D-2692-EB8B-689F-8B98E336FFA1}"/>
          </ac:spMkLst>
        </pc:spChg>
        <pc:graphicFrameChg chg="mod modGraphic">
          <ac:chgData name="Benade, Gerdus" userId="15349777-206e-4d7a-8365-52131a346f04" providerId="ADAL" clId="{CCE255BA-AA19-492B-BC9D-DC0268E98DDE}" dt="2025-02-22T23:12:47.352" v="5295" actId="6549"/>
          <ac:graphicFrameMkLst>
            <pc:docMk/>
            <pc:sldMk cId="1842902779" sldId="792"/>
            <ac:graphicFrameMk id="10" creationId="{7A421FAC-5151-5EC5-BFFA-D40168E6DD06}"/>
          </ac:graphicFrameMkLst>
        </pc:graphicFrameChg>
      </pc:sldChg>
      <pc:sldChg chg="add del">
        <pc:chgData name="Benade, Gerdus" userId="15349777-206e-4d7a-8365-52131a346f04" providerId="ADAL" clId="{CCE255BA-AA19-492B-BC9D-DC0268E98DDE}" dt="2025-02-22T23:11:11.157" v="5276" actId="47"/>
        <pc:sldMkLst>
          <pc:docMk/>
          <pc:sldMk cId="1075135370" sldId="793"/>
        </pc:sldMkLst>
      </pc:sldChg>
      <pc:sldChg chg="addSp delSp modSp add mod">
        <pc:chgData name="Benade, Gerdus" userId="15349777-206e-4d7a-8365-52131a346f04" providerId="ADAL" clId="{CCE255BA-AA19-492B-BC9D-DC0268E98DDE}" dt="2025-02-27T05:36:02.880" v="6690" actId="20577"/>
        <pc:sldMkLst>
          <pc:docMk/>
          <pc:sldMk cId="1147366040" sldId="793"/>
        </pc:sldMkLst>
        <pc:spChg chg="mod">
          <ac:chgData name="Benade, Gerdus" userId="15349777-206e-4d7a-8365-52131a346f04" providerId="ADAL" clId="{CCE255BA-AA19-492B-BC9D-DC0268E98DDE}" dt="2025-02-27T05:36:02.880" v="6690" actId="20577"/>
          <ac:spMkLst>
            <pc:docMk/>
            <pc:sldMk cId="1147366040" sldId="793"/>
            <ac:spMk id="3" creationId="{2EB8358E-1E7E-99F8-544D-9E93475AEBAD}"/>
          </ac:spMkLst>
        </pc:spChg>
        <pc:graphicFrameChg chg="mod modGraphic">
          <ac:chgData name="Benade, Gerdus" userId="15349777-206e-4d7a-8365-52131a346f04" providerId="ADAL" clId="{CCE255BA-AA19-492B-BC9D-DC0268E98DDE}" dt="2025-02-22T23:11:39.548" v="5284"/>
          <ac:graphicFrameMkLst>
            <pc:docMk/>
            <pc:sldMk cId="1147366040" sldId="793"/>
            <ac:graphicFrameMk id="10" creationId="{C7ED29C3-1EB3-2B45-E505-2F2D4B44781A}"/>
          </ac:graphicFrameMkLst>
        </pc:graphicFrameChg>
        <pc:picChg chg="add mod">
          <ac:chgData name="Benade, Gerdus" userId="15349777-206e-4d7a-8365-52131a346f04" providerId="ADAL" clId="{CCE255BA-AA19-492B-BC9D-DC0268E98DDE}" dt="2025-02-22T23:11:22.466" v="5279"/>
          <ac:picMkLst>
            <pc:docMk/>
            <pc:sldMk cId="1147366040" sldId="793"/>
            <ac:picMk id="5" creationId="{7E4D98FE-7C67-A7F8-6795-EF6E30FAFFFD}"/>
          </ac:picMkLst>
        </pc:picChg>
        <pc:picChg chg="add mod">
          <ac:chgData name="Benade, Gerdus" userId="15349777-206e-4d7a-8365-52131a346f04" providerId="ADAL" clId="{CCE255BA-AA19-492B-BC9D-DC0268E98DDE}" dt="2025-02-22T23:11:22.466" v="5279"/>
          <ac:picMkLst>
            <pc:docMk/>
            <pc:sldMk cId="1147366040" sldId="793"/>
            <ac:picMk id="6" creationId="{1352E599-7550-3133-010F-3EF22EE5C24A}"/>
          </ac:picMkLst>
        </pc:picChg>
        <pc:picChg chg="add mod">
          <ac:chgData name="Benade, Gerdus" userId="15349777-206e-4d7a-8365-52131a346f04" providerId="ADAL" clId="{CCE255BA-AA19-492B-BC9D-DC0268E98DDE}" dt="2025-02-22T23:11:22.466" v="5279"/>
          <ac:picMkLst>
            <pc:docMk/>
            <pc:sldMk cId="1147366040" sldId="793"/>
            <ac:picMk id="9" creationId="{E27C24B1-BE95-791D-5FDB-88AA70F5C225}"/>
          </ac:picMkLst>
        </pc:picChg>
        <pc:picChg chg="add mod">
          <ac:chgData name="Benade, Gerdus" userId="15349777-206e-4d7a-8365-52131a346f04" providerId="ADAL" clId="{CCE255BA-AA19-492B-BC9D-DC0268E98DDE}" dt="2025-02-22T23:11:22.466" v="5279"/>
          <ac:picMkLst>
            <pc:docMk/>
            <pc:sldMk cId="1147366040" sldId="793"/>
            <ac:picMk id="12" creationId="{6350082F-69A9-BAD0-3092-71884FB7CD4F}"/>
          </ac:picMkLst>
        </pc:picChg>
      </pc:sldChg>
      <pc:sldChg chg="add del">
        <pc:chgData name="Benade, Gerdus" userId="15349777-206e-4d7a-8365-52131a346f04" providerId="ADAL" clId="{CCE255BA-AA19-492B-BC9D-DC0268E98DDE}" dt="2025-02-22T23:11:08.057" v="5275" actId="47"/>
        <pc:sldMkLst>
          <pc:docMk/>
          <pc:sldMk cId="999539151" sldId="794"/>
        </pc:sldMkLst>
      </pc:sldChg>
      <pc:sldChg chg="delSp modSp add mod delAnim">
        <pc:chgData name="Benade, Gerdus" userId="15349777-206e-4d7a-8365-52131a346f04" providerId="ADAL" clId="{CCE255BA-AA19-492B-BC9D-DC0268E98DDE}" dt="2025-02-23T06:03:36.323" v="6116" actId="20577"/>
        <pc:sldMkLst>
          <pc:docMk/>
          <pc:sldMk cId="3682265005" sldId="794"/>
        </pc:sldMkLst>
        <pc:spChg chg="mod">
          <ac:chgData name="Benade, Gerdus" userId="15349777-206e-4d7a-8365-52131a346f04" providerId="ADAL" clId="{CCE255BA-AA19-492B-BC9D-DC0268E98DDE}" dt="2025-02-23T06:03:36.323" v="6116" actId="20577"/>
          <ac:spMkLst>
            <pc:docMk/>
            <pc:sldMk cId="3682265005" sldId="794"/>
            <ac:spMk id="3" creationId="{FEE16AA5-EC99-0AF9-8DB0-85EAE42D0A73}"/>
          </ac:spMkLst>
        </pc:spChg>
        <pc:graphicFrameChg chg="modGraphic">
          <ac:chgData name="Benade, Gerdus" userId="15349777-206e-4d7a-8365-52131a346f04" providerId="ADAL" clId="{CCE255BA-AA19-492B-BC9D-DC0268E98DDE}" dt="2025-02-22T23:13:33.760" v="5301" actId="6549"/>
          <ac:graphicFrameMkLst>
            <pc:docMk/>
            <pc:sldMk cId="3682265005" sldId="794"/>
            <ac:graphicFrameMk id="10" creationId="{13528BFE-08E9-94C3-19F8-BFDFF5987258}"/>
          </ac:graphicFrameMkLst>
        </pc:graphicFrameChg>
      </pc:sldChg>
      <pc:sldChg chg="addSp delSp modSp add del mod">
        <pc:chgData name="Benade, Gerdus" userId="15349777-206e-4d7a-8365-52131a346f04" providerId="ADAL" clId="{CCE255BA-AA19-492B-BC9D-DC0268E98DDE}" dt="2025-02-22T23:11:12.531" v="5277" actId="47"/>
        <pc:sldMkLst>
          <pc:docMk/>
          <pc:sldMk cId="214112165" sldId="795"/>
        </pc:sldMkLst>
      </pc:sldChg>
      <pc:sldChg chg="delSp modSp add mod delAnim">
        <pc:chgData name="Benade, Gerdus" userId="15349777-206e-4d7a-8365-52131a346f04" providerId="ADAL" clId="{CCE255BA-AA19-492B-BC9D-DC0268E98DDE}" dt="2025-02-23T06:03:32.087" v="6115" actId="20577"/>
        <pc:sldMkLst>
          <pc:docMk/>
          <pc:sldMk cId="2325001326" sldId="795"/>
        </pc:sldMkLst>
        <pc:spChg chg="mod">
          <ac:chgData name="Benade, Gerdus" userId="15349777-206e-4d7a-8365-52131a346f04" providerId="ADAL" clId="{CCE255BA-AA19-492B-BC9D-DC0268E98DDE}" dt="2025-02-23T06:03:32.087" v="6115" actId="20577"/>
          <ac:spMkLst>
            <pc:docMk/>
            <pc:sldMk cId="2325001326" sldId="795"/>
            <ac:spMk id="3" creationId="{0D74DACE-27A2-211A-F10F-D5557890ED99}"/>
          </ac:spMkLst>
        </pc:spChg>
        <pc:graphicFrameChg chg="mod modGraphic">
          <ac:chgData name="Benade, Gerdus" userId="15349777-206e-4d7a-8365-52131a346f04" providerId="ADAL" clId="{CCE255BA-AA19-492B-BC9D-DC0268E98DDE}" dt="2025-02-22T23:13:46.583" v="5303"/>
          <ac:graphicFrameMkLst>
            <pc:docMk/>
            <pc:sldMk cId="2325001326" sldId="795"/>
            <ac:graphicFrameMk id="10" creationId="{0B41E834-186B-E04C-A0B7-E3598196ADFF}"/>
          </ac:graphicFrameMkLst>
        </pc:graphicFrameChg>
      </pc:sldChg>
      <pc:sldChg chg="addSp delSp modSp add mod modAnim">
        <pc:chgData name="Benade, Gerdus" userId="15349777-206e-4d7a-8365-52131a346f04" providerId="ADAL" clId="{CCE255BA-AA19-492B-BC9D-DC0268E98DDE}" dt="2025-02-27T05:45:09.038" v="6726" actId="14100"/>
        <pc:sldMkLst>
          <pc:docMk/>
          <pc:sldMk cId="1269709500" sldId="796"/>
        </pc:sldMkLst>
        <pc:spChg chg="add mod">
          <ac:chgData name="Benade, Gerdus" userId="15349777-206e-4d7a-8365-52131a346f04" providerId="ADAL" clId="{CCE255BA-AA19-492B-BC9D-DC0268E98DDE}" dt="2025-02-22T23:19:18.062" v="5363" actId="1035"/>
          <ac:spMkLst>
            <pc:docMk/>
            <pc:sldMk cId="1269709500" sldId="796"/>
            <ac:spMk id="4" creationId="{01C5A60C-D04C-2BB7-67A6-B3AF9425AD9E}"/>
          </ac:spMkLst>
        </pc:spChg>
        <pc:spChg chg="mod">
          <ac:chgData name="Benade, Gerdus" userId="15349777-206e-4d7a-8365-52131a346f04" providerId="ADAL" clId="{CCE255BA-AA19-492B-BC9D-DC0268E98DDE}" dt="2025-02-27T05:45:09.038" v="6726" actId="14100"/>
          <ac:spMkLst>
            <pc:docMk/>
            <pc:sldMk cId="1269709500" sldId="796"/>
            <ac:spMk id="18" creationId="{1EC981C6-B677-B53B-672D-CB13EAFC04FA}"/>
          </ac:spMkLst>
        </pc:spChg>
      </pc:sldChg>
      <pc:sldChg chg="addSp delSp modSp add mod modAnim">
        <pc:chgData name="Benade, Gerdus" userId="15349777-206e-4d7a-8365-52131a346f04" providerId="ADAL" clId="{CCE255BA-AA19-492B-BC9D-DC0268E98DDE}" dt="2025-02-23T06:52:50.655" v="6432" actId="1076"/>
        <pc:sldMkLst>
          <pc:docMk/>
          <pc:sldMk cId="2337935060" sldId="797"/>
        </pc:sldMkLst>
        <pc:spChg chg="mod">
          <ac:chgData name="Benade, Gerdus" userId="15349777-206e-4d7a-8365-52131a346f04" providerId="ADAL" clId="{CCE255BA-AA19-492B-BC9D-DC0268E98DDE}" dt="2025-02-23T04:29:22.027" v="5854" actId="5793"/>
          <ac:spMkLst>
            <pc:docMk/>
            <pc:sldMk cId="2337935060" sldId="797"/>
            <ac:spMk id="3" creationId="{51AF6F20-ED5A-2C32-92FF-07B0E83904C8}"/>
          </ac:spMkLst>
        </pc:spChg>
        <pc:spChg chg="add mod">
          <ac:chgData name="Benade, Gerdus" userId="15349777-206e-4d7a-8365-52131a346f04" providerId="ADAL" clId="{CCE255BA-AA19-492B-BC9D-DC0268E98DDE}" dt="2025-02-23T06:52:50.655" v="6432" actId="1076"/>
          <ac:spMkLst>
            <pc:docMk/>
            <pc:sldMk cId="2337935060" sldId="797"/>
            <ac:spMk id="8" creationId="{3A69BB8E-AF5D-C1C3-04D8-E519429A9428}"/>
          </ac:spMkLst>
        </pc:spChg>
        <pc:picChg chg="add mod">
          <ac:chgData name="Benade, Gerdus" userId="15349777-206e-4d7a-8365-52131a346f04" providerId="ADAL" clId="{CCE255BA-AA19-492B-BC9D-DC0268E98DDE}" dt="2025-02-23T04:32:17.803" v="5866" actId="1076"/>
          <ac:picMkLst>
            <pc:docMk/>
            <pc:sldMk cId="2337935060" sldId="797"/>
            <ac:picMk id="6" creationId="{9323B936-CE00-F361-C34B-1A4F53EA9A8D}"/>
          </ac:picMkLst>
        </pc:picChg>
        <pc:picChg chg="add mod">
          <ac:chgData name="Benade, Gerdus" userId="15349777-206e-4d7a-8365-52131a346f04" providerId="ADAL" clId="{CCE255BA-AA19-492B-BC9D-DC0268E98DDE}" dt="2025-02-23T06:52:47.364" v="6431" actId="1076"/>
          <ac:picMkLst>
            <pc:docMk/>
            <pc:sldMk cId="2337935060" sldId="797"/>
            <ac:picMk id="7" creationId="{02643BF7-2FBD-BCE0-6A0C-7F893D9CFAAE}"/>
          </ac:picMkLst>
        </pc:picChg>
      </pc:sldChg>
      <pc:sldChg chg="delSp modSp add mod modAnim">
        <pc:chgData name="Benade, Gerdus" userId="15349777-206e-4d7a-8365-52131a346f04" providerId="ADAL" clId="{CCE255BA-AA19-492B-BC9D-DC0268E98DDE}" dt="2025-02-23T06:40:57.525" v="6398" actId="20577"/>
        <pc:sldMkLst>
          <pc:docMk/>
          <pc:sldMk cId="306549218" sldId="798"/>
        </pc:sldMkLst>
        <pc:spChg chg="mod">
          <ac:chgData name="Benade, Gerdus" userId="15349777-206e-4d7a-8365-52131a346f04" providerId="ADAL" clId="{CCE255BA-AA19-492B-BC9D-DC0268E98DDE}" dt="2025-02-23T06:40:57.525" v="6398" actId="20577"/>
          <ac:spMkLst>
            <pc:docMk/>
            <pc:sldMk cId="306549218" sldId="798"/>
            <ac:spMk id="3" creationId="{3062BCB3-05DA-9E22-3A2A-56F823DF3530}"/>
          </ac:spMkLst>
        </pc:spChg>
      </pc:sldChg>
      <pc:sldChg chg="add mod modShow">
        <pc:chgData name="Benade, Gerdus" userId="15349777-206e-4d7a-8365-52131a346f04" providerId="ADAL" clId="{CCE255BA-AA19-492B-BC9D-DC0268E98DDE}" dt="2025-02-23T05:44:35.090" v="6040" actId="729"/>
        <pc:sldMkLst>
          <pc:docMk/>
          <pc:sldMk cId="97076388" sldId="799"/>
        </pc:sldMkLst>
      </pc:sldChg>
      <pc:sldChg chg="add modAnim">
        <pc:chgData name="Benade, Gerdus" userId="15349777-206e-4d7a-8365-52131a346f04" providerId="ADAL" clId="{CCE255BA-AA19-492B-BC9D-DC0268E98DDE}" dt="2025-02-23T05:45:36.350" v="6043"/>
        <pc:sldMkLst>
          <pc:docMk/>
          <pc:sldMk cId="568413301" sldId="800"/>
        </pc:sldMkLst>
      </pc:sldChg>
      <pc:sldChg chg="addSp delSp modSp add mod">
        <pc:chgData name="Benade, Gerdus" userId="15349777-206e-4d7a-8365-52131a346f04" providerId="ADAL" clId="{CCE255BA-AA19-492B-BC9D-DC0268E98DDE}" dt="2025-02-23T05:18:15.738" v="6016" actId="5793"/>
        <pc:sldMkLst>
          <pc:docMk/>
          <pc:sldMk cId="3192397047" sldId="801"/>
        </pc:sldMkLst>
        <pc:spChg chg="add mod">
          <ac:chgData name="Benade, Gerdus" userId="15349777-206e-4d7a-8365-52131a346f04" providerId="ADAL" clId="{CCE255BA-AA19-492B-BC9D-DC0268E98DDE}" dt="2025-02-23T05:16:49.164" v="5988"/>
          <ac:spMkLst>
            <pc:docMk/>
            <pc:sldMk cId="3192397047" sldId="801"/>
            <ac:spMk id="5" creationId="{515DBE53-7F17-8472-3AC7-53CEBAACC9C1}"/>
          </ac:spMkLst>
        </pc:spChg>
        <pc:spChg chg="add mod">
          <ac:chgData name="Benade, Gerdus" userId="15349777-206e-4d7a-8365-52131a346f04" providerId="ADAL" clId="{CCE255BA-AA19-492B-BC9D-DC0268E98DDE}" dt="2025-02-23T05:18:15.738" v="6016" actId="5793"/>
          <ac:spMkLst>
            <pc:docMk/>
            <pc:sldMk cId="3192397047" sldId="801"/>
            <ac:spMk id="8" creationId="{4440BC9B-7D70-9374-FE34-85AAAFCFAD11}"/>
          </ac:spMkLst>
        </pc:spChg>
        <pc:graphicFrameChg chg="mod modGraphic">
          <ac:chgData name="Benade, Gerdus" userId="15349777-206e-4d7a-8365-52131a346f04" providerId="ADAL" clId="{CCE255BA-AA19-492B-BC9D-DC0268E98DDE}" dt="2025-02-23T05:17:42.103" v="6004"/>
          <ac:graphicFrameMkLst>
            <pc:docMk/>
            <pc:sldMk cId="3192397047" sldId="801"/>
            <ac:graphicFrameMk id="10" creationId="{56755ECB-C372-DBF8-DD65-EC9F5CA0D050}"/>
          </ac:graphicFrameMkLst>
        </pc:graphicFrameChg>
        <pc:picChg chg="add mod">
          <ac:chgData name="Benade, Gerdus" userId="15349777-206e-4d7a-8365-52131a346f04" providerId="ADAL" clId="{CCE255BA-AA19-492B-BC9D-DC0268E98DDE}" dt="2025-02-23T05:17:52.826" v="6007" actId="1076"/>
          <ac:picMkLst>
            <pc:docMk/>
            <pc:sldMk cId="3192397047" sldId="801"/>
            <ac:picMk id="6" creationId="{FEAE1E5C-9DBB-6DE6-BAEE-8864C776CF2B}"/>
          </ac:picMkLst>
        </pc:picChg>
        <pc:picChg chg="add mod">
          <ac:chgData name="Benade, Gerdus" userId="15349777-206e-4d7a-8365-52131a346f04" providerId="ADAL" clId="{CCE255BA-AA19-492B-BC9D-DC0268E98DDE}" dt="2025-02-23T05:18:08.376" v="6012" actId="1076"/>
          <ac:picMkLst>
            <pc:docMk/>
            <pc:sldMk cId="3192397047" sldId="801"/>
            <ac:picMk id="7" creationId="{2E6E6E20-EBEC-9DCC-E18C-7F6B2B329918}"/>
          </ac:picMkLst>
        </pc:picChg>
      </pc:sldChg>
      <pc:sldChg chg="addSp delSp modSp add mod">
        <pc:chgData name="Benade, Gerdus" userId="15349777-206e-4d7a-8365-52131a346f04" providerId="ADAL" clId="{CCE255BA-AA19-492B-BC9D-DC0268E98DDE}" dt="2025-02-23T05:17:02.718" v="5998" actId="5793"/>
        <pc:sldMkLst>
          <pc:docMk/>
          <pc:sldMk cId="2294231549" sldId="802"/>
        </pc:sldMkLst>
        <pc:spChg chg="add mod">
          <ac:chgData name="Benade, Gerdus" userId="15349777-206e-4d7a-8365-52131a346f04" providerId="ADAL" clId="{CCE255BA-AA19-492B-BC9D-DC0268E98DDE}" dt="2025-02-23T05:16:59.998" v="5994" actId="5793"/>
          <ac:spMkLst>
            <pc:docMk/>
            <pc:sldMk cId="2294231549" sldId="802"/>
            <ac:spMk id="5" creationId="{79FCA32F-0B5C-AAB9-DDAE-AC43641BC39A}"/>
          </ac:spMkLst>
        </pc:spChg>
        <pc:spChg chg="add mod">
          <ac:chgData name="Benade, Gerdus" userId="15349777-206e-4d7a-8365-52131a346f04" providerId="ADAL" clId="{CCE255BA-AA19-492B-BC9D-DC0268E98DDE}" dt="2025-02-23T05:17:02.718" v="5998" actId="5793"/>
          <ac:spMkLst>
            <pc:docMk/>
            <pc:sldMk cId="2294231549" sldId="802"/>
            <ac:spMk id="8" creationId="{8F6E1B92-6F61-0D84-5633-FF49C5226CC3}"/>
          </ac:spMkLst>
        </pc:spChg>
        <pc:graphicFrameChg chg="mod modGraphic">
          <ac:chgData name="Benade, Gerdus" userId="15349777-206e-4d7a-8365-52131a346f04" providerId="ADAL" clId="{CCE255BA-AA19-492B-BC9D-DC0268E98DDE}" dt="2025-02-23T05:13:49.181" v="5950" actId="2084"/>
          <ac:graphicFrameMkLst>
            <pc:docMk/>
            <pc:sldMk cId="2294231549" sldId="802"/>
            <ac:graphicFrameMk id="10" creationId="{C6A84F17-75F8-6E9C-D699-5D65E6778FF2}"/>
          </ac:graphicFrameMkLst>
        </pc:graphicFrameChg>
      </pc:sldChg>
      <pc:sldChg chg="addSp delSp modSp add mod">
        <pc:chgData name="Benade, Gerdus" userId="15349777-206e-4d7a-8365-52131a346f04" providerId="ADAL" clId="{CCE255BA-AA19-492B-BC9D-DC0268E98DDE}" dt="2025-02-23T05:43:33.855" v="6036" actId="1035"/>
        <pc:sldMkLst>
          <pc:docMk/>
          <pc:sldMk cId="3101341111" sldId="803"/>
        </pc:sldMkLst>
        <pc:graphicFrameChg chg="mod modGraphic">
          <ac:chgData name="Benade, Gerdus" userId="15349777-206e-4d7a-8365-52131a346f04" providerId="ADAL" clId="{CCE255BA-AA19-492B-BC9D-DC0268E98DDE}" dt="2025-02-23T05:18:40.396" v="6020"/>
          <ac:graphicFrameMkLst>
            <pc:docMk/>
            <pc:sldMk cId="3101341111" sldId="803"/>
            <ac:graphicFrameMk id="10" creationId="{339524D4-5A20-861E-64FC-D6C42AE0A129}"/>
          </ac:graphicFrameMkLst>
        </pc:graphicFrameChg>
        <pc:picChg chg="mod">
          <ac:chgData name="Benade, Gerdus" userId="15349777-206e-4d7a-8365-52131a346f04" providerId="ADAL" clId="{CCE255BA-AA19-492B-BC9D-DC0268E98DDE}" dt="2025-02-23T05:43:25.824" v="6034" actId="1036"/>
          <ac:picMkLst>
            <pc:docMk/>
            <pc:sldMk cId="3101341111" sldId="803"/>
            <ac:picMk id="6" creationId="{E578EE78-86B4-AA6B-A5D2-DE76E0B16A3D}"/>
          </ac:picMkLst>
        </pc:picChg>
        <pc:picChg chg="mod">
          <ac:chgData name="Benade, Gerdus" userId="15349777-206e-4d7a-8365-52131a346f04" providerId="ADAL" clId="{CCE255BA-AA19-492B-BC9D-DC0268E98DDE}" dt="2025-02-23T05:18:55.842" v="6022" actId="1076"/>
          <ac:picMkLst>
            <pc:docMk/>
            <pc:sldMk cId="3101341111" sldId="803"/>
            <ac:picMk id="7" creationId="{EA330A0E-99A7-1372-D717-E5037BC58720}"/>
          </ac:picMkLst>
        </pc:picChg>
        <pc:picChg chg="add mod">
          <ac:chgData name="Benade, Gerdus" userId="15349777-206e-4d7a-8365-52131a346f04" providerId="ADAL" clId="{CCE255BA-AA19-492B-BC9D-DC0268E98DDE}" dt="2025-02-23T05:43:33.855" v="6036" actId="1035"/>
          <ac:picMkLst>
            <pc:docMk/>
            <pc:sldMk cId="3101341111" sldId="803"/>
            <ac:picMk id="9" creationId="{E6699006-8B8A-47EA-1C5F-375621B64EB5}"/>
          </ac:picMkLst>
        </pc:picChg>
        <pc:picChg chg="add mod">
          <ac:chgData name="Benade, Gerdus" userId="15349777-206e-4d7a-8365-52131a346f04" providerId="ADAL" clId="{CCE255BA-AA19-492B-BC9D-DC0268E98DDE}" dt="2025-02-23T05:43:31.514" v="6035" actId="1037"/>
          <ac:picMkLst>
            <pc:docMk/>
            <pc:sldMk cId="3101341111" sldId="803"/>
            <ac:picMk id="12" creationId="{5BABD06A-727E-A7F0-ED64-ACC187B46E94}"/>
          </ac:picMkLst>
        </pc:picChg>
      </pc:sldChg>
      <pc:sldChg chg="delSp modSp add mod">
        <pc:chgData name="Benade, Gerdus" userId="15349777-206e-4d7a-8365-52131a346f04" providerId="ADAL" clId="{CCE255BA-AA19-492B-BC9D-DC0268E98DDE}" dt="2025-02-23T05:45:49.603" v="6050"/>
        <pc:sldMkLst>
          <pc:docMk/>
          <pc:sldMk cId="3656711360" sldId="804"/>
        </pc:sldMkLst>
        <pc:spChg chg="mod">
          <ac:chgData name="Benade, Gerdus" userId="15349777-206e-4d7a-8365-52131a346f04" providerId="ADAL" clId="{CCE255BA-AA19-492B-BC9D-DC0268E98DDE}" dt="2025-02-23T05:45:47.047" v="6046" actId="6549"/>
          <ac:spMkLst>
            <pc:docMk/>
            <pc:sldMk cId="3656711360" sldId="804"/>
            <ac:spMk id="20" creationId="{7C88F43C-2857-5C8D-4C15-118671E51234}"/>
          </ac:spMkLst>
        </pc:spChg>
        <pc:graphicFrameChg chg="mod">
          <ac:chgData name="Benade, Gerdus" userId="15349777-206e-4d7a-8365-52131a346f04" providerId="ADAL" clId="{CCE255BA-AA19-492B-BC9D-DC0268E98DDE}" dt="2025-02-23T05:45:43.502" v="6045" actId="6549"/>
          <ac:graphicFrameMkLst>
            <pc:docMk/>
            <pc:sldMk cId="3656711360" sldId="804"/>
            <ac:graphicFrameMk id="10" creationId="{8D89E002-E23E-232C-8CF4-4EEE1957EA4D}"/>
          </ac:graphicFrameMkLst>
        </pc:graphicFrameChg>
      </pc:sldChg>
      <pc:sldChg chg="add">
        <pc:chgData name="Benade, Gerdus" userId="15349777-206e-4d7a-8365-52131a346f04" providerId="ADAL" clId="{CCE255BA-AA19-492B-BC9D-DC0268E98DDE}" dt="2025-02-23T05:56:56.395" v="6082"/>
        <pc:sldMkLst>
          <pc:docMk/>
          <pc:sldMk cId="3734580264" sldId="805"/>
        </pc:sldMkLst>
      </pc:sldChg>
      <pc:sldChg chg="modSp add del mod modShow">
        <pc:chgData name="Benade, Gerdus" userId="15349777-206e-4d7a-8365-52131a346f04" providerId="ADAL" clId="{CCE255BA-AA19-492B-BC9D-DC0268E98DDE}" dt="2025-02-27T05:38:58.851" v="6697" actId="47"/>
        <pc:sldMkLst>
          <pc:docMk/>
          <pc:sldMk cId="2793091846" sldId="806"/>
        </pc:sldMkLst>
      </pc:sldChg>
      <pc:sldChg chg="addSp delSp modSp add mod">
        <pc:chgData name="Benade, Gerdus" userId="15349777-206e-4d7a-8365-52131a346f04" providerId="ADAL" clId="{CCE255BA-AA19-492B-BC9D-DC0268E98DDE}" dt="2025-02-27T03:54:43.335" v="6561" actId="478"/>
        <pc:sldMkLst>
          <pc:docMk/>
          <pc:sldMk cId="1331209185" sldId="807"/>
        </pc:sldMkLst>
        <pc:picChg chg="add mod">
          <ac:chgData name="Benade, Gerdus" userId="15349777-206e-4d7a-8365-52131a346f04" providerId="ADAL" clId="{CCE255BA-AA19-492B-BC9D-DC0268E98DDE}" dt="2025-02-27T03:54:36.244" v="6560"/>
          <ac:picMkLst>
            <pc:docMk/>
            <pc:sldMk cId="1331209185" sldId="807"/>
            <ac:picMk id="4" creationId="{75C6C7F9-E8A9-E13B-7DC9-32A04F76A6B3}"/>
          </ac:picMkLst>
        </pc:picChg>
      </pc:sldChg>
      <pc:sldChg chg="add mod modShow">
        <pc:chgData name="Benade, Gerdus" userId="15349777-206e-4d7a-8365-52131a346f04" providerId="ADAL" clId="{CCE255BA-AA19-492B-BC9D-DC0268E98DDE}" dt="2025-02-27T03:56:43.557" v="6569" actId="729"/>
        <pc:sldMkLst>
          <pc:docMk/>
          <pc:sldMk cId="3339849821" sldId="808"/>
        </pc:sldMkLst>
      </pc:sldChg>
      <pc:sldChg chg="new">
        <pc:chgData name="Benade, Gerdus" userId="15349777-206e-4d7a-8365-52131a346f04" providerId="ADAL" clId="{CCE255BA-AA19-492B-BC9D-DC0268E98DDE}" dt="2025-02-27T03:56:46.738" v="6570" actId="680"/>
        <pc:sldMkLst>
          <pc:docMk/>
          <pc:sldMk cId="2641037531" sldId="809"/>
        </pc:sldMkLst>
      </pc:sldChg>
      <pc:sldMasterChg chg="modSldLayout">
        <pc:chgData name="Benade, Gerdus" userId="15349777-206e-4d7a-8365-52131a346f04" providerId="ADAL" clId="{CCE255BA-AA19-492B-BC9D-DC0268E98DDE}" dt="2025-02-27T05:41:56.540" v="6715"/>
        <pc:sldMasterMkLst>
          <pc:docMk/>
          <pc:sldMasterMk cId="2982772203" sldId="2147483660"/>
        </pc:sldMasterMkLst>
        <pc:sldLayoutChg chg="addSp delSp modSp mod">
          <pc:chgData name="Benade, Gerdus" userId="15349777-206e-4d7a-8365-52131a346f04" providerId="ADAL" clId="{CCE255BA-AA19-492B-BC9D-DC0268E98DDE}" dt="2025-02-27T05:41:32.508" v="6710" actId="20577"/>
          <pc:sldLayoutMkLst>
            <pc:docMk/>
            <pc:sldMasterMk cId="2982772203" sldId="2147483660"/>
            <pc:sldLayoutMk cId="424584459" sldId="2147483664"/>
          </pc:sldLayoutMkLst>
          <pc:spChg chg="mod">
            <ac:chgData name="Benade, Gerdus" userId="15349777-206e-4d7a-8365-52131a346f04" providerId="ADAL" clId="{CCE255BA-AA19-492B-BC9D-DC0268E98DDE}" dt="2025-02-27T05:41:32.508" v="6710" actId="20577"/>
            <ac:spMkLst>
              <pc:docMk/>
              <pc:sldMasterMk cId="2982772203" sldId="2147483660"/>
              <pc:sldLayoutMk cId="424584459" sldId="2147483664"/>
              <ac:spMk id="6" creationId="{00000000-0000-0000-0000-000000000000}"/>
            </ac:spMkLst>
          </pc:spChg>
          <pc:picChg chg="add mod">
            <ac:chgData name="Benade, Gerdus" userId="15349777-206e-4d7a-8365-52131a346f04" providerId="ADAL" clId="{CCE255BA-AA19-492B-BC9D-DC0268E98DDE}" dt="2025-02-27T05:39:39.458" v="6699"/>
            <ac:picMkLst>
              <pc:docMk/>
              <pc:sldMasterMk cId="2982772203" sldId="2147483660"/>
              <pc:sldLayoutMk cId="424584459" sldId="2147483664"/>
              <ac:picMk id="2" creationId="{E386EBD6-8843-2DAA-A0A3-E98DCFD6C89E}"/>
            </ac:picMkLst>
          </pc:picChg>
          <pc:picChg chg="add mod">
            <ac:chgData name="Benade, Gerdus" userId="15349777-206e-4d7a-8365-52131a346f04" providerId="ADAL" clId="{CCE255BA-AA19-492B-BC9D-DC0268E98DDE}" dt="2025-02-27T05:41:02.767" v="6705"/>
            <ac:picMkLst>
              <pc:docMk/>
              <pc:sldMasterMk cId="2982772203" sldId="2147483660"/>
              <pc:sldLayoutMk cId="424584459" sldId="2147483664"/>
              <ac:picMk id="11" creationId="{3E90201A-4FC5-0448-3BD6-743FA4D2E1E5}"/>
            </ac:picMkLst>
          </pc:picChg>
        </pc:sldLayoutChg>
        <pc:sldLayoutChg chg="addSp modSp mod">
          <pc:chgData name="Benade, Gerdus" userId="15349777-206e-4d7a-8365-52131a346f04" providerId="ADAL" clId="{CCE255BA-AA19-492B-BC9D-DC0268E98DDE}" dt="2025-02-27T05:41:48.992" v="6713"/>
          <pc:sldLayoutMkLst>
            <pc:docMk/>
            <pc:sldMasterMk cId="2982772203" sldId="2147483660"/>
            <pc:sldLayoutMk cId="657964421" sldId="2147483665"/>
          </pc:sldLayoutMkLst>
          <pc:spChg chg="mod">
            <ac:chgData name="Benade, Gerdus" userId="15349777-206e-4d7a-8365-52131a346f04" providerId="ADAL" clId="{CCE255BA-AA19-492B-BC9D-DC0268E98DDE}" dt="2025-02-27T05:41:48.992" v="6713"/>
            <ac:spMkLst>
              <pc:docMk/>
              <pc:sldMasterMk cId="2982772203" sldId="2147483660"/>
              <pc:sldLayoutMk cId="657964421" sldId="2147483665"/>
              <ac:spMk id="8" creationId="{00000000-0000-0000-0000-000000000000}"/>
            </ac:spMkLst>
          </pc:spChg>
          <pc:picChg chg="add mod">
            <ac:chgData name="Benade, Gerdus" userId="15349777-206e-4d7a-8365-52131a346f04" providerId="ADAL" clId="{CCE255BA-AA19-492B-BC9D-DC0268E98DDE}" dt="2025-02-27T05:40:00.713" v="6703"/>
            <ac:picMkLst>
              <pc:docMk/>
              <pc:sldMasterMk cId="2982772203" sldId="2147483660"/>
              <pc:sldLayoutMk cId="657964421" sldId="2147483665"/>
              <ac:picMk id="10" creationId="{3797C2E2-27C4-BD1C-B6F8-D9FB0F3E1511}"/>
            </ac:picMkLst>
          </pc:picChg>
          <pc:picChg chg="add mod">
            <ac:chgData name="Benade, Gerdus" userId="15349777-206e-4d7a-8365-52131a346f04" providerId="ADAL" clId="{CCE255BA-AA19-492B-BC9D-DC0268E98DDE}" dt="2025-02-27T05:40:47.395" v="6704"/>
            <ac:picMkLst>
              <pc:docMk/>
              <pc:sldMasterMk cId="2982772203" sldId="2147483660"/>
              <pc:sldLayoutMk cId="657964421" sldId="2147483665"/>
              <ac:picMk id="11" creationId="{4D32EE48-12AE-55A9-AFA5-40CE93315586}"/>
            </ac:picMkLst>
          </pc:picChg>
        </pc:sldLayoutChg>
        <pc:sldLayoutChg chg="addSp delSp modSp mod">
          <pc:chgData name="Benade, Gerdus" userId="15349777-206e-4d7a-8365-52131a346f04" providerId="ADAL" clId="{CCE255BA-AA19-492B-BC9D-DC0268E98DDE}" dt="2025-02-27T05:41:44.725" v="6712"/>
          <pc:sldLayoutMkLst>
            <pc:docMk/>
            <pc:sldMasterMk cId="2982772203" sldId="2147483660"/>
            <pc:sldLayoutMk cId="2588257269" sldId="2147483666"/>
          </pc:sldLayoutMkLst>
          <pc:spChg chg="mod">
            <ac:chgData name="Benade, Gerdus" userId="15349777-206e-4d7a-8365-52131a346f04" providerId="ADAL" clId="{CCE255BA-AA19-492B-BC9D-DC0268E98DDE}" dt="2025-02-27T05:41:44.725" v="6712"/>
            <ac:spMkLst>
              <pc:docMk/>
              <pc:sldMasterMk cId="2982772203" sldId="2147483660"/>
              <pc:sldLayoutMk cId="2588257269" sldId="2147483666"/>
              <ac:spMk id="4" creationId="{00000000-0000-0000-0000-000000000000}"/>
            </ac:spMkLst>
          </pc:spChg>
          <pc:spChg chg="mod">
            <ac:chgData name="Benade, Gerdus" userId="15349777-206e-4d7a-8365-52131a346f04" providerId="ADAL" clId="{CCE255BA-AA19-492B-BC9D-DC0268E98DDE}" dt="2025-02-27T05:41:42.557" v="6711" actId="21"/>
            <ac:spMkLst>
              <pc:docMk/>
              <pc:sldMasterMk cId="2982772203" sldId="2147483660"/>
              <pc:sldLayoutMk cId="2588257269" sldId="2147483666"/>
              <ac:spMk id="5" creationId="{00000000-0000-0000-0000-000000000000}"/>
            </ac:spMkLst>
          </pc:spChg>
          <pc:picChg chg="add mod">
            <ac:chgData name="Benade, Gerdus" userId="15349777-206e-4d7a-8365-52131a346f04" providerId="ADAL" clId="{CCE255BA-AA19-492B-BC9D-DC0268E98DDE}" dt="2025-02-27T05:39:45.287" v="6701"/>
            <ac:picMkLst>
              <pc:docMk/>
              <pc:sldMasterMk cId="2982772203" sldId="2147483660"/>
              <pc:sldLayoutMk cId="2588257269" sldId="2147483666"/>
              <ac:picMk id="2" creationId="{E922A413-D32B-7428-B2AA-8AECB226F9FF}"/>
            </ac:picMkLst>
          </pc:picChg>
        </pc:sldLayoutChg>
        <pc:sldLayoutChg chg="addSp modSp mod">
          <pc:chgData name="Benade, Gerdus" userId="15349777-206e-4d7a-8365-52131a346f04" providerId="ADAL" clId="{CCE255BA-AA19-492B-BC9D-DC0268E98DDE}" dt="2025-02-27T05:41:53.179" v="6714"/>
          <pc:sldLayoutMkLst>
            <pc:docMk/>
            <pc:sldMasterMk cId="2982772203" sldId="2147483660"/>
            <pc:sldLayoutMk cId="1079354135" sldId="2147483667"/>
          </pc:sldLayoutMkLst>
          <pc:spChg chg="mod">
            <ac:chgData name="Benade, Gerdus" userId="15349777-206e-4d7a-8365-52131a346f04" providerId="ADAL" clId="{CCE255BA-AA19-492B-BC9D-DC0268E98DDE}" dt="2025-02-27T05:41:53.179" v="6714"/>
            <ac:spMkLst>
              <pc:docMk/>
              <pc:sldMasterMk cId="2982772203" sldId="2147483660"/>
              <pc:sldLayoutMk cId="1079354135" sldId="2147483667"/>
              <ac:spMk id="3" creationId="{00000000-0000-0000-0000-000000000000}"/>
            </ac:spMkLst>
          </pc:spChg>
          <pc:picChg chg="add mod">
            <ac:chgData name="Benade, Gerdus" userId="15349777-206e-4d7a-8365-52131a346f04" providerId="ADAL" clId="{CCE255BA-AA19-492B-BC9D-DC0268E98DDE}" dt="2025-02-27T05:39:56.370" v="6702"/>
            <ac:picMkLst>
              <pc:docMk/>
              <pc:sldMasterMk cId="2982772203" sldId="2147483660"/>
              <pc:sldLayoutMk cId="1079354135" sldId="2147483667"/>
              <ac:picMk id="5" creationId="{53429D51-B858-4859-37FF-D01B73382194}"/>
            </ac:picMkLst>
          </pc:picChg>
        </pc:sldLayoutChg>
        <pc:sldLayoutChg chg="modSp mod">
          <pc:chgData name="Benade, Gerdus" userId="15349777-206e-4d7a-8365-52131a346f04" providerId="ADAL" clId="{CCE255BA-AA19-492B-BC9D-DC0268E98DDE}" dt="2025-02-27T05:41:56.540" v="6715"/>
          <pc:sldLayoutMkLst>
            <pc:docMk/>
            <pc:sldMasterMk cId="2982772203" sldId="2147483660"/>
            <pc:sldLayoutMk cId="2346147327" sldId="2147483668"/>
          </pc:sldLayoutMkLst>
          <pc:spChg chg="mod">
            <ac:chgData name="Benade, Gerdus" userId="15349777-206e-4d7a-8365-52131a346f04" providerId="ADAL" clId="{CCE255BA-AA19-492B-BC9D-DC0268E98DDE}" dt="2025-02-27T05:41:56.540" v="6715"/>
            <ac:spMkLst>
              <pc:docMk/>
              <pc:sldMasterMk cId="2982772203" sldId="2147483660"/>
              <pc:sldLayoutMk cId="2346147327" sldId="2147483668"/>
              <ac:spMk id="6" creationId="{00000000-0000-0000-0000-000000000000}"/>
            </ac:spMkLst>
          </pc:spChg>
        </pc:sldLayoutChg>
      </pc:sldMasterChg>
    </pc:docChg>
  </pc:docChgLst>
  <pc:docChgLst>
    <pc:chgData name="Benade, Gerdus" userId="15349777-206e-4d7a-8365-52131a346f04" providerId="ADAL" clId="{22018B47-EE76-4A60-AFB0-17AAB89431CE}"/>
    <pc:docChg chg="undo custSel addSld delSld modSld sldOrd modSection">
      <pc:chgData name="Benade, Gerdus" userId="15349777-206e-4d7a-8365-52131a346f04" providerId="ADAL" clId="{22018B47-EE76-4A60-AFB0-17AAB89431CE}" dt="2025-03-18T19:52:34.414" v="378"/>
      <pc:docMkLst>
        <pc:docMk/>
      </pc:docMkLst>
      <pc:sldChg chg="modSp mod">
        <pc:chgData name="Benade, Gerdus" userId="15349777-206e-4d7a-8365-52131a346f04" providerId="ADAL" clId="{22018B47-EE76-4A60-AFB0-17AAB89431CE}" dt="2025-03-18T19:51:57.849" v="377" actId="6549"/>
        <pc:sldMkLst>
          <pc:docMk/>
          <pc:sldMk cId="3778538757" sldId="256"/>
        </pc:sldMkLst>
        <pc:spChg chg="mod">
          <ac:chgData name="Benade, Gerdus" userId="15349777-206e-4d7a-8365-52131a346f04" providerId="ADAL" clId="{22018B47-EE76-4A60-AFB0-17AAB89431CE}" dt="2025-03-18T19:51:57.849" v="377" actId="6549"/>
          <ac:spMkLst>
            <pc:docMk/>
            <pc:sldMk cId="3778538757" sldId="256"/>
            <ac:spMk id="3" creationId="{00000000-0000-0000-0000-000000000000}"/>
          </ac:spMkLst>
        </pc:spChg>
      </pc:sldChg>
      <pc:sldChg chg="modSp mod">
        <pc:chgData name="Benade, Gerdus" userId="15349777-206e-4d7a-8365-52131a346f04" providerId="ADAL" clId="{22018B47-EE76-4A60-AFB0-17AAB89431CE}" dt="2025-03-18T19:49:16.788" v="371" actId="20577"/>
        <pc:sldMkLst>
          <pc:docMk/>
          <pc:sldMk cId="2987102133" sldId="392"/>
        </pc:sldMkLst>
        <pc:spChg chg="mod">
          <ac:chgData name="Benade, Gerdus" userId="15349777-206e-4d7a-8365-52131a346f04" providerId="ADAL" clId="{22018B47-EE76-4A60-AFB0-17AAB89431CE}" dt="2025-03-18T19:49:16.788" v="371" actId="20577"/>
          <ac:spMkLst>
            <pc:docMk/>
            <pc:sldMk cId="2987102133" sldId="392"/>
            <ac:spMk id="2" creationId="{2C96328D-AD2D-52A2-55EC-A0C20F1D29C9}"/>
          </ac:spMkLst>
        </pc:spChg>
      </pc:sldChg>
      <pc:sldChg chg="mod modShow">
        <pc:chgData name="Benade, Gerdus" userId="15349777-206e-4d7a-8365-52131a346f04" providerId="ADAL" clId="{22018B47-EE76-4A60-AFB0-17AAB89431CE}" dt="2025-03-18T16:40:54.851" v="115" actId="729"/>
        <pc:sldMkLst>
          <pc:docMk/>
          <pc:sldMk cId="1186875607" sldId="406"/>
        </pc:sldMkLst>
      </pc:sldChg>
      <pc:sldChg chg="modAnim">
        <pc:chgData name="Benade, Gerdus" userId="15349777-206e-4d7a-8365-52131a346f04" providerId="ADAL" clId="{22018B47-EE76-4A60-AFB0-17AAB89431CE}" dt="2025-03-18T16:34:57.279" v="76"/>
        <pc:sldMkLst>
          <pc:docMk/>
          <pc:sldMk cId="2503396961" sldId="419"/>
        </pc:sldMkLst>
      </pc:sldChg>
      <pc:sldChg chg="addSp modSp">
        <pc:chgData name="Benade, Gerdus" userId="15349777-206e-4d7a-8365-52131a346f04" providerId="ADAL" clId="{22018B47-EE76-4A60-AFB0-17AAB89431CE}" dt="2025-03-18T19:47:27.590" v="314"/>
        <pc:sldMkLst>
          <pc:docMk/>
          <pc:sldMk cId="1598496762" sldId="424"/>
        </pc:sldMkLst>
        <pc:spChg chg="add mod">
          <ac:chgData name="Benade, Gerdus" userId="15349777-206e-4d7a-8365-52131a346f04" providerId="ADAL" clId="{22018B47-EE76-4A60-AFB0-17AAB89431CE}" dt="2025-03-18T19:47:27.590" v="314"/>
          <ac:spMkLst>
            <pc:docMk/>
            <pc:sldMk cId="1598496762" sldId="424"/>
            <ac:spMk id="12" creationId="{3562948B-EC40-F23F-503B-30EE28933F94}"/>
          </ac:spMkLst>
        </pc:spChg>
        <pc:picChg chg="add mod">
          <ac:chgData name="Benade, Gerdus" userId="15349777-206e-4d7a-8365-52131a346f04" providerId="ADAL" clId="{22018B47-EE76-4A60-AFB0-17AAB89431CE}" dt="2025-03-18T19:47:27.590" v="314"/>
          <ac:picMkLst>
            <pc:docMk/>
            <pc:sldMk cId="1598496762" sldId="424"/>
            <ac:picMk id="11" creationId="{2DF23C88-66DC-1226-7D43-DB6E6AF1974B}"/>
          </ac:picMkLst>
        </pc:picChg>
      </pc:sldChg>
      <pc:sldChg chg="mod modShow">
        <pc:chgData name="Benade, Gerdus" userId="15349777-206e-4d7a-8365-52131a346f04" providerId="ADAL" clId="{22018B47-EE76-4A60-AFB0-17AAB89431CE}" dt="2025-03-18T19:45:53.851" v="299" actId="729"/>
        <pc:sldMkLst>
          <pc:docMk/>
          <pc:sldMk cId="956194872" sldId="425"/>
        </pc:sldMkLst>
      </pc:sldChg>
      <pc:sldChg chg="mod modShow">
        <pc:chgData name="Benade, Gerdus" userId="15349777-206e-4d7a-8365-52131a346f04" providerId="ADAL" clId="{22018B47-EE76-4A60-AFB0-17AAB89431CE}" dt="2025-03-18T19:45:53.851" v="299" actId="729"/>
        <pc:sldMkLst>
          <pc:docMk/>
          <pc:sldMk cId="114619220" sldId="426"/>
        </pc:sldMkLst>
      </pc:sldChg>
      <pc:sldChg chg="modAnim">
        <pc:chgData name="Benade, Gerdus" userId="15349777-206e-4d7a-8365-52131a346f04" providerId="ADAL" clId="{22018B47-EE76-4A60-AFB0-17AAB89431CE}" dt="2025-03-18T16:35:40.896" v="79"/>
        <pc:sldMkLst>
          <pc:docMk/>
          <pc:sldMk cId="1074398845" sldId="451"/>
        </pc:sldMkLst>
      </pc:sldChg>
      <pc:sldChg chg="addSp delSp modSp mod">
        <pc:chgData name="Benade, Gerdus" userId="15349777-206e-4d7a-8365-52131a346f04" providerId="ADAL" clId="{22018B47-EE76-4A60-AFB0-17AAB89431CE}" dt="2025-03-18T19:48:05.519" v="316" actId="478"/>
        <pc:sldMkLst>
          <pc:docMk/>
          <pc:sldMk cId="3043295047" sldId="452"/>
        </pc:sldMkLst>
        <pc:spChg chg="add mod">
          <ac:chgData name="Benade, Gerdus" userId="15349777-206e-4d7a-8365-52131a346f04" providerId="ADAL" clId="{22018B47-EE76-4A60-AFB0-17AAB89431CE}" dt="2025-03-18T19:46:51.704" v="310" actId="208"/>
          <ac:spMkLst>
            <pc:docMk/>
            <pc:sldMk cId="3043295047" sldId="452"/>
            <ac:spMk id="5" creationId="{F6E26F20-3613-BC10-8692-3C7DAD93BA6A}"/>
          </ac:spMkLst>
        </pc:spChg>
        <pc:picChg chg="add mod">
          <ac:chgData name="Benade, Gerdus" userId="15349777-206e-4d7a-8365-52131a346f04" providerId="ADAL" clId="{22018B47-EE76-4A60-AFB0-17AAB89431CE}" dt="2025-03-18T19:48:01.398" v="315"/>
          <ac:picMkLst>
            <pc:docMk/>
            <pc:sldMk cId="3043295047" sldId="452"/>
            <ac:picMk id="6" creationId="{E60A898B-B9F1-2FB0-E8E9-E9FE337EADA0}"/>
          </ac:picMkLst>
        </pc:picChg>
        <pc:picChg chg="mod">
          <ac:chgData name="Benade, Gerdus" userId="15349777-206e-4d7a-8365-52131a346f04" providerId="ADAL" clId="{22018B47-EE76-4A60-AFB0-17AAB89431CE}" dt="2025-03-18T19:47:01.143" v="311" actId="1076"/>
          <ac:picMkLst>
            <pc:docMk/>
            <pc:sldMk cId="3043295047" sldId="452"/>
            <ac:picMk id="12" creationId="{AED7D7AC-7E59-6D17-065D-8882F386DF54}"/>
          </ac:picMkLst>
        </pc:picChg>
      </pc:sldChg>
      <pc:sldChg chg="addSp modSp">
        <pc:chgData name="Benade, Gerdus" userId="15349777-206e-4d7a-8365-52131a346f04" providerId="ADAL" clId="{22018B47-EE76-4A60-AFB0-17AAB89431CE}" dt="2025-03-18T19:47:24.256" v="313"/>
        <pc:sldMkLst>
          <pc:docMk/>
          <pc:sldMk cId="2119340271" sldId="453"/>
        </pc:sldMkLst>
        <pc:spChg chg="add mod">
          <ac:chgData name="Benade, Gerdus" userId="15349777-206e-4d7a-8365-52131a346f04" providerId="ADAL" clId="{22018B47-EE76-4A60-AFB0-17AAB89431CE}" dt="2025-03-18T19:47:24.256" v="313"/>
          <ac:spMkLst>
            <pc:docMk/>
            <pc:sldMk cId="2119340271" sldId="453"/>
            <ac:spMk id="12" creationId="{E50BB7EA-0D33-5E0C-8CF1-1E87CE2A8210}"/>
          </ac:spMkLst>
        </pc:spChg>
        <pc:picChg chg="add mod">
          <ac:chgData name="Benade, Gerdus" userId="15349777-206e-4d7a-8365-52131a346f04" providerId="ADAL" clId="{22018B47-EE76-4A60-AFB0-17AAB89431CE}" dt="2025-03-18T19:47:24.256" v="313"/>
          <ac:picMkLst>
            <pc:docMk/>
            <pc:sldMk cId="2119340271" sldId="453"/>
            <ac:picMk id="11" creationId="{960B3895-37C8-496D-4B7A-196396EC2211}"/>
          </ac:picMkLst>
        </pc:picChg>
      </pc:sldChg>
      <pc:sldChg chg="addSp modSp">
        <pc:chgData name="Benade, Gerdus" userId="15349777-206e-4d7a-8365-52131a346f04" providerId="ADAL" clId="{22018B47-EE76-4A60-AFB0-17AAB89431CE}" dt="2025-03-18T19:47:13.660" v="312"/>
        <pc:sldMkLst>
          <pc:docMk/>
          <pc:sldMk cId="821136934" sldId="457"/>
        </pc:sldMkLst>
        <pc:spChg chg="add mod">
          <ac:chgData name="Benade, Gerdus" userId="15349777-206e-4d7a-8365-52131a346f04" providerId="ADAL" clId="{22018B47-EE76-4A60-AFB0-17AAB89431CE}" dt="2025-03-18T19:47:13.660" v="312"/>
          <ac:spMkLst>
            <pc:docMk/>
            <pc:sldMk cId="821136934" sldId="457"/>
            <ac:spMk id="12" creationId="{F128133B-E324-6FDC-6F9F-C9BBBCD540C3}"/>
          </ac:spMkLst>
        </pc:spChg>
        <pc:picChg chg="add mod">
          <ac:chgData name="Benade, Gerdus" userId="15349777-206e-4d7a-8365-52131a346f04" providerId="ADAL" clId="{22018B47-EE76-4A60-AFB0-17AAB89431CE}" dt="2025-03-18T19:47:13.660" v="312"/>
          <ac:picMkLst>
            <pc:docMk/>
            <pc:sldMk cId="821136934" sldId="457"/>
            <ac:picMk id="4" creationId="{08508308-B23F-4E6E-03AA-C229616806D8}"/>
          </ac:picMkLst>
        </pc:picChg>
      </pc:sldChg>
      <pc:sldChg chg="del">
        <pc:chgData name="Benade, Gerdus" userId="15349777-206e-4d7a-8365-52131a346f04" providerId="ADAL" clId="{22018B47-EE76-4A60-AFB0-17AAB89431CE}" dt="2025-03-18T15:27:25.044" v="60" actId="2696"/>
        <pc:sldMkLst>
          <pc:docMk/>
          <pc:sldMk cId="29501740" sldId="467"/>
        </pc:sldMkLst>
      </pc:sldChg>
      <pc:sldChg chg="add">
        <pc:chgData name="Benade, Gerdus" userId="15349777-206e-4d7a-8365-52131a346f04" providerId="ADAL" clId="{22018B47-EE76-4A60-AFB0-17AAB89431CE}" dt="2025-03-18T15:27:35.596" v="61"/>
        <pc:sldMkLst>
          <pc:docMk/>
          <pc:sldMk cId="1003189807" sldId="467"/>
        </pc:sldMkLst>
      </pc:sldChg>
      <pc:sldChg chg="del">
        <pc:chgData name="Benade, Gerdus" userId="15349777-206e-4d7a-8365-52131a346f04" providerId="ADAL" clId="{22018B47-EE76-4A60-AFB0-17AAB89431CE}" dt="2025-03-18T15:29:47.412" v="69" actId="47"/>
        <pc:sldMkLst>
          <pc:docMk/>
          <pc:sldMk cId="1212189766" sldId="469"/>
        </pc:sldMkLst>
      </pc:sldChg>
      <pc:sldChg chg="mod modShow">
        <pc:chgData name="Benade, Gerdus" userId="15349777-206e-4d7a-8365-52131a346f04" providerId="ADAL" clId="{22018B47-EE76-4A60-AFB0-17AAB89431CE}" dt="2025-03-18T19:49:26.025" v="372" actId="729"/>
        <pc:sldMkLst>
          <pc:docMk/>
          <pc:sldMk cId="2745479231" sldId="748"/>
        </pc:sldMkLst>
      </pc:sldChg>
      <pc:sldChg chg="delSp modSp mod">
        <pc:chgData name="Benade, Gerdus" userId="15349777-206e-4d7a-8365-52131a346f04" providerId="ADAL" clId="{22018B47-EE76-4A60-AFB0-17AAB89431CE}" dt="2025-03-18T15:29:44.227" v="68" actId="1076"/>
        <pc:sldMkLst>
          <pc:docMk/>
          <pc:sldMk cId="1200447683" sldId="751"/>
        </pc:sldMkLst>
        <pc:picChg chg="mod">
          <ac:chgData name="Benade, Gerdus" userId="15349777-206e-4d7a-8365-52131a346f04" providerId="ADAL" clId="{22018B47-EE76-4A60-AFB0-17AAB89431CE}" dt="2025-03-18T15:29:44.227" v="68" actId="1076"/>
          <ac:picMkLst>
            <pc:docMk/>
            <pc:sldMk cId="1200447683" sldId="751"/>
            <ac:picMk id="7" creationId="{88E6BF65-EAB1-3CEA-B3FC-E5FFA891DCD6}"/>
          </ac:picMkLst>
        </pc:picChg>
      </pc:sldChg>
      <pc:sldChg chg="add">
        <pc:chgData name="Benade, Gerdus" userId="15349777-206e-4d7a-8365-52131a346f04" providerId="ADAL" clId="{22018B47-EE76-4A60-AFB0-17AAB89431CE}" dt="2025-03-18T15:29:21.668" v="63"/>
        <pc:sldMkLst>
          <pc:docMk/>
          <pc:sldMk cId="178532837" sldId="752"/>
        </pc:sldMkLst>
      </pc:sldChg>
      <pc:sldChg chg="del">
        <pc:chgData name="Benade, Gerdus" userId="15349777-206e-4d7a-8365-52131a346f04" providerId="ADAL" clId="{22018B47-EE76-4A60-AFB0-17AAB89431CE}" dt="2025-03-18T15:29:14.881" v="62" actId="2696"/>
        <pc:sldMkLst>
          <pc:docMk/>
          <pc:sldMk cId="1267521155" sldId="752"/>
        </pc:sldMkLst>
      </pc:sldChg>
      <pc:sldChg chg="ord">
        <pc:chgData name="Benade, Gerdus" userId="15349777-206e-4d7a-8365-52131a346f04" providerId="ADAL" clId="{22018B47-EE76-4A60-AFB0-17AAB89431CE}" dt="2025-03-18T15:31:00.922" v="71"/>
        <pc:sldMkLst>
          <pc:docMk/>
          <pc:sldMk cId="2946143890" sldId="756"/>
        </pc:sldMkLst>
      </pc:sldChg>
      <pc:sldChg chg="modSp">
        <pc:chgData name="Benade, Gerdus" userId="15349777-206e-4d7a-8365-52131a346f04" providerId="ADAL" clId="{22018B47-EE76-4A60-AFB0-17AAB89431CE}" dt="2025-03-18T15:16:10.240" v="15" actId="6549"/>
        <pc:sldMkLst>
          <pc:docMk/>
          <pc:sldMk cId="80964013" sldId="764"/>
        </pc:sldMkLst>
        <pc:graphicFrameChg chg="mod">
          <ac:chgData name="Benade, Gerdus" userId="15349777-206e-4d7a-8365-52131a346f04" providerId="ADAL" clId="{22018B47-EE76-4A60-AFB0-17AAB89431CE}" dt="2025-03-18T15:16:10.240" v="15" actId="6549"/>
          <ac:graphicFrameMkLst>
            <pc:docMk/>
            <pc:sldMk cId="80964013" sldId="764"/>
            <ac:graphicFrameMk id="4" creationId="{16EA21C8-9233-8F9F-D1DD-E80F659C655F}"/>
          </ac:graphicFrameMkLst>
        </pc:graphicFrameChg>
      </pc:sldChg>
      <pc:sldChg chg="modAnim">
        <pc:chgData name="Benade, Gerdus" userId="15349777-206e-4d7a-8365-52131a346f04" providerId="ADAL" clId="{22018B47-EE76-4A60-AFB0-17AAB89431CE}" dt="2025-03-18T19:52:34.414" v="378"/>
        <pc:sldMkLst>
          <pc:docMk/>
          <pc:sldMk cId="3187470989" sldId="775"/>
        </pc:sldMkLst>
      </pc:sldChg>
      <pc:sldChg chg="modSp">
        <pc:chgData name="Benade, Gerdus" userId="15349777-206e-4d7a-8365-52131a346f04" providerId="ADAL" clId="{22018B47-EE76-4A60-AFB0-17AAB89431CE}" dt="2025-03-18T15:22:48.962" v="59" actId="20577"/>
        <pc:sldMkLst>
          <pc:docMk/>
          <pc:sldMk cId="2779786287" sldId="777"/>
        </pc:sldMkLst>
        <pc:spChg chg="mod">
          <ac:chgData name="Benade, Gerdus" userId="15349777-206e-4d7a-8365-52131a346f04" providerId="ADAL" clId="{22018B47-EE76-4A60-AFB0-17AAB89431CE}" dt="2025-03-18T15:22:48.962" v="59" actId="20577"/>
          <ac:spMkLst>
            <pc:docMk/>
            <pc:sldMk cId="2779786287" sldId="777"/>
            <ac:spMk id="3" creationId="{C7396F21-F4D7-0B82-766B-1B8ACE16055A}"/>
          </ac:spMkLst>
        </pc:spChg>
      </pc:sldChg>
      <pc:sldChg chg="modAnim">
        <pc:chgData name="Benade, Gerdus" userId="15349777-206e-4d7a-8365-52131a346f04" providerId="ADAL" clId="{22018B47-EE76-4A60-AFB0-17AAB89431CE}" dt="2025-03-18T16:38:04.012" v="111"/>
        <pc:sldMkLst>
          <pc:docMk/>
          <pc:sldMk cId="3190376077" sldId="778"/>
        </pc:sldMkLst>
      </pc:sldChg>
      <pc:sldChg chg="addSp modSp mod modAnim">
        <pc:chgData name="Benade, Gerdus" userId="15349777-206e-4d7a-8365-52131a346f04" providerId="ADAL" clId="{22018B47-EE76-4A60-AFB0-17AAB89431CE}" dt="2025-03-18T19:33:09.734" v="298"/>
        <pc:sldMkLst>
          <pc:docMk/>
          <pc:sldMk cId="408543494" sldId="781"/>
        </pc:sldMkLst>
        <pc:spChg chg="add mod">
          <ac:chgData name="Benade, Gerdus" userId="15349777-206e-4d7a-8365-52131a346f04" providerId="ADAL" clId="{22018B47-EE76-4A60-AFB0-17AAB89431CE}" dt="2025-03-18T19:32:43.883" v="251" actId="1036"/>
          <ac:spMkLst>
            <pc:docMk/>
            <pc:sldMk cId="408543494" sldId="781"/>
            <ac:spMk id="5" creationId="{B9CA1365-6A63-EC81-94D0-FC6137BA4841}"/>
          </ac:spMkLst>
        </pc:spChg>
        <pc:spChg chg="add mod">
          <ac:chgData name="Benade, Gerdus" userId="15349777-206e-4d7a-8365-52131a346f04" providerId="ADAL" clId="{22018B47-EE76-4A60-AFB0-17AAB89431CE}" dt="2025-03-18T19:32:54.189" v="295" actId="1036"/>
          <ac:spMkLst>
            <pc:docMk/>
            <pc:sldMk cId="408543494" sldId="781"/>
            <ac:spMk id="7" creationId="{2089FAD8-2CC1-33B3-09BE-3BC919F2F1FC}"/>
          </ac:spMkLst>
        </pc:spChg>
      </pc:sldChg>
      <pc:sldChg chg="modAnim">
        <pc:chgData name="Benade, Gerdus" userId="15349777-206e-4d7a-8365-52131a346f04" providerId="ADAL" clId="{22018B47-EE76-4A60-AFB0-17AAB89431CE}" dt="2025-03-18T16:35:09.428" v="77"/>
        <pc:sldMkLst>
          <pc:docMk/>
          <pc:sldMk cId="3859377061" sldId="784"/>
        </pc:sldMkLst>
      </pc:sldChg>
      <pc:sldChg chg="modSp mod">
        <pc:chgData name="Benade, Gerdus" userId="15349777-206e-4d7a-8365-52131a346f04" providerId="ADAL" clId="{22018B47-EE76-4A60-AFB0-17AAB89431CE}" dt="2025-03-18T15:15:36.624" v="9" actId="20577"/>
        <pc:sldMkLst>
          <pc:docMk/>
          <pc:sldMk cId="3090408802" sldId="786"/>
        </pc:sldMkLst>
        <pc:spChg chg="mod">
          <ac:chgData name="Benade, Gerdus" userId="15349777-206e-4d7a-8365-52131a346f04" providerId="ADAL" clId="{22018B47-EE76-4A60-AFB0-17AAB89431CE}" dt="2025-03-18T15:15:36.624" v="9" actId="20577"/>
          <ac:spMkLst>
            <pc:docMk/>
            <pc:sldMk cId="3090408802" sldId="786"/>
            <ac:spMk id="3" creationId="{35B3EA4A-7059-8E68-99FB-85AB8F07ABF0}"/>
          </ac:spMkLst>
        </pc:spChg>
        <pc:graphicFrameChg chg="mod modGraphic">
          <ac:chgData name="Benade, Gerdus" userId="15349777-206e-4d7a-8365-52131a346f04" providerId="ADAL" clId="{22018B47-EE76-4A60-AFB0-17AAB89431CE}" dt="2025-03-18T15:15:31.160" v="8" actId="6549"/>
          <ac:graphicFrameMkLst>
            <pc:docMk/>
            <pc:sldMk cId="3090408802" sldId="786"/>
            <ac:graphicFrameMk id="4" creationId="{9656B342-7138-F1C2-0E76-9034360B1130}"/>
          </ac:graphicFrameMkLst>
        </pc:graphicFrameChg>
      </pc:sldChg>
      <pc:sldChg chg="add">
        <pc:chgData name="Benade, Gerdus" userId="15349777-206e-4d7a-8365-52131a346f04" providerId="ADAL" clId="{22018B47-EE76-4A60-AFB0-17AAB89431CE}" dt="2025-03-18T15:36:36.948" v="75"/>
        <pc:sldMkLst>
          <pc:docMk/>
          <pc:sldMk cId="40114414" sldId="787"/>
        </pc:sldMkLst>
      </pc:sldChg>
      <pc:sldChg chg="addSp delSp modSp del mod">
        <pc:chgData name="Benade, Gerdus" userId="15349777-206e-4d7a-8365-52131a346f04" providerId="ADAL" clId="{22018B47-EE76-4A60-AFB0-17AAB89431CE}" dt="2025-03-18T15:36:15.925" v="74" actId="2696"/>
        <pc:sldMkLst>
          <pc:docMk/>
          <pc:sldMk cId="2002324705" sldId="787"/>
        </pc:sldMkLst>
      </pc:sldChg>
      <pc:sldChg chg="addSp delSp modSp mod">
        <pc:chgData name="Benade, Gerdus" userId="15349777-206e-4d7a-8365-52131a346f04" providerId="ADAL" clId="{22018B47-EE76-4A60-AFB0-17AAB89431CE}" dt="2025-03-18T15:16:35.859" v="21"/>
        <pc:sldMkLst>
          <pc:docMk/>
          <pc:sldMk cId="414675528" sldId="788"/>
        </pc:sldMkLst>
        <pc:graphicFrameChg chg="mod">
          <ac:chgData name="Benade, Gerdus" userId="15349777-206e-4d7a-8365-52131a346f04" providerId="ADAL" clId="{22018B47-EE76-4A60-AFB0-17AAB89431CE}" dt="2025-03-18T15:16:22.171" v="18" actId="6549"/>
          <ac:graphicFrameMkLst>
            <pc:docMk/>
            <pc:sldMk cId="414675528" sldId="788"/>
            <ac:graphicFrameMk id="4" creationId="{C09FACF1-7E16-26AB-8C2E-E240F7456C93}"/>
          </ac:graphicFrameMkLst>
        </pc:graphicFrameChg>
        <pc:picChg chg="add mod">
          <ac:chgData name="Benade, Gerdus" userId="15349777-206e-4d7a-8365-52131a346f04" providerId="ADAL" clId="{22018B47-EE76-4A60-AFB0-17AAB89431CE}" dt="2025-03-18T15:16:35.859" v="21"/>
          <ac:picMkLst>
            <pc:docMk/>
            <pc:sldMk cId="414675528" sldId="788"/>
            <ac:picMk id="5" creationId="{05B0AEC5-4B06-C362-D932-C5C725C7A5F4}"/>
          </ac:picMkLst>
        </pc:picChg>
        <pc:picChg chg="add mod">
          <ac:chgData name="Benade, Gerdus" userId="15349777-206e-4d7a-8365-52131a346f04" providerId="ADAL" clId="{22018B47-EE76-4A60-AFB0-17AAB89431CE}" dt="2025-03-18T15:16:35.859" v="21"/>
          <ac:picMkLst>
            <pc:docMk/>
            <pc:sldMk cId="414675528" sldId="788"/>
            <ac:picMk id="7" creationId="{D6E55F56-582D-9982-4989-3D9291EF5C26}"/>
          </ac:picMkLst>
        </pc:picChg>
      </pc:sldChg>
      <pc:sldChg chg="addSp delSp modSp del mod">
        <pc:chgData name="Benade, Gerdus" userId="15349777-206e-4d7a-8365-52131a346f04" providerId="ADAL" clId="{22018B47-EE76-4A60-AFB0-17AAB89431CE}" dt="2025-03-18T15:36:15.925" v="74" actId="2696"/>
        <pc:sldMkLst>
          <pc:docMk/>
          <pc:sldMk cId="594574821" sldId="790"/>
        </pc:sldMkLst>
      </pc:sldChg>
      <pc:sldChg chg="add">
        <pc:chgData name="Benade, Gerdus" userId="15349777-206e-4d7a-8365-52131a346f04" providerId="ADAL" clId="{22018B47-EE76-4A60-AFB0-17AAB89431CE}" dt="2025-03-18T15:36:36.948" v="75"/>
        <pc:sldMkLst>
          <pc:docMk/>
          <pc:sldMk cId="1730918326" sldId="790"/>
        </pc:sldMkLst>
      </pc:sldChg>
      <pc:sldChg chg="addSp delSp modSp del mod">
        <pc:chgData name="Benade, Gerdus" userId="15349777-206e-4d7a-8365-52131a346f04" providerId="ADAL" clId="{22018B47-EE76-4A60-AFB0-17AAB89431CE}" dt="2025-03-18T15:36:15.925" v="74" actId="2696"/>
        <pc:sldMkLst>
          <pc:docMk/>
          <pc:sldMk cId="2443145041" sldId="791"/>
        </pc:sldMkLst>
      </pc:sldChg>
      <pc:sldChg chg="add">
        <pc:chgData name="Benade, Gerdus" userId="15349777-206e-4d7a-8365-52131a346f04" providerId="ADAL" clId="{22018B47-EE76-4A60-AFB0-17AAB89431CE}" dt="2025-03-18T15:36:36.948" v="75"/>
        <pc:sldMkLst>
          <pc:docMk/>
          <pc:sldMk cId="4255541844" sldId="791"/>
        </pc:sldMkLst>
      </pc:sldChg>
      <pc:sldChg chg="mod modShow">
        <pc:chgData name="Benade, Gerdus" userId="15349777-206e-4d7a-8365-52131a346f04" providerId="ADAL" clId="{22018B47-EE76-4A60-AFB0-17AAB89431CE}" dt="2025-03-18T16:35:28.336" v="78" actId="729"/>
        <pc:sldMkLst>
          <pc:docMk/>
          <pc:sldMk cId="3656711360" sldId="804"/>
        </pc:sldMkLst>
      </pc:sldChg>
      <pc:sldChg chg="modSp">
        <pc:chgData name="Benade, Gerdus" userId="15349777-206e-4d7a-8365-52131a346f04" providerId="ADAL" clId="{22018B47-EE76-4A60-AFB0-17AAB89431CE}" dt="2025-03-18T19:27:28.602" v="116" actId="20577"/>
        <pc:sldMkLst>
          <pc:docMk/>
          <pc:sldMk cId="3734580264" sldId="805"/>
        </pc:sldMkLst>
        <pc:spChg chg="mod">
          <ac:chgData name="Benade, Gerdus" userId="15349777-206e-4d7a-8365-52131a346f04" providerId="ADAL" clId="{22018B47-EE76-4A60-AFB0-17AAB89431CE}" dt="2025-03-18T19:27:28.602" v="116" actId="20577"/>
          <ac:spMkLst>
            <pc:docMk/>
            <pc:sldMk cId="3734580264" sldId="805"/>
            <ac:spMk id="3" creationId="{9992003B-06CF-4B9A-272C-9CA076DBC76C}"/>
          </ac:spMkLst>
        </pc:spChg>
        <pc:graphicFrameChg chg="mod">
          <ac:chgData name="Benade, Gerdus" userId="15349777-206e-4d7a-8365-52131a346f04" providerId="ADAL" clId="{22018B47-EE76-4A60-AFB0-17AAB89431CE}" dt="2025-03-18T15:16:03.181" v="12" actId="6549"/>
          <ac:graphicFrameMkLst>
            <pc:docMk/>
            <pc:sldMk cId="3734580264" sldId="805"/>
            <ac:graphicFrameMk id="4" creationId="{D96DD157-F30E-5918-0871-B897E2D2D94C}"/>
          </ac:graphicFrameMkLst>
        </pc:graphicFrameChg>
      </pc:sldChg>
      <pc:sldChg chg="addSp modSp add del mod">
        <pc:chgData name="Benade, Gerdus" userId="15349777-206e-4d7a-8365-52131a346f04" providerId="ADAL" clId="{22018B47-EE76-4A60-AFB0-17AAB89431CE}" dt="2025-03-18T15:36:15.925" v="74" actId="2696"/>
        <pc:sldMkLst>
          <pc:docMk/>
          <pc:sldMk cId="32008962" sldId="810"/>
        </pc:sldMkLst>
      </pc:sldChg>
      <pc:sldChg chg="add">
        <pc:chgData name="Benade, Gerdus" userId="15349777-206e-4d7a-8365-52131a346f04" providerId="ADAL" clId="{22018B47-EE76-4A60-AFB0-17AAB89431CE}" dt="2025-03-18T15:36:36.948" v="75"/>
        <pc:sldMkLst>
          <pc:docMk/>
          <pc:sldMk cId="2281739823" sldId="810"/>
        </pc:sldMkLst>
      </pc:sldChg>
      <pc:sldChg chg="delSp add mod modShow">
        <pc:chgData name="Benade, Gerdus" userId="15349777-206e-4d7a-8365-52131a346f04" providerId="ADAL" clId="{22018B47-EE76-4A60-AFB0-17AAB89431CE}" dt="2025-03-18T16:40:08.558" v="114" actId="729"/>
        <pc:sldMkLst>
          <pc:docMk/>
          <pc:sldMk cId="896052021" sldId="811"/>
        </pc:sldMkLst>
      </pc:sldChg>
      <pc:sldChg chg="add mod modShow">
        <pc:chgData name="Benade, Gerdus" userId="15349777-206e-4d7a-8365-52131a346f04" providerId="ADAL" clId="{22018B47-EE76-4A60-AFB0-17AAB89431CE}" dt="2025-03-18T16:40:05.640" v="113" actId="729"/>
        <pc:sldMkLst>
          <pc:docMk/>
          <pc:sldMk cId="3182102203" sldId="812"/>
        </pc:sldMkLst>
      </pc:sldChg>
      <pc:sldChg chg="add">
        <pc:chgData name="Benade, Gerdus" userId="15349777-206e-4d7a-8365-52131a346f04" providerId="ADAL" clId="{22018B47-EE76-4A60-AFB0-17AAB89431CE}" dt="2025-03-18T16:39:46.182" v="112"/>
        <pc:sldMkLst>
          <pc:docMk/>
          <pc:sldMk cId="4193775445" sldId="8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46B34-3089-4AA1-9391-0ECCABEF22A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E15AD-2BF3-45D0-A3E6-762D582F18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632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15AD-2BF3-45D0-A3E6-762D582F18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5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1-dominance has been used even with many forecasters, but does not tell the whole 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E15AD-2BF3-45D0-A3E6-762D582F18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9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9543AE6-9460-4F15-B384-639D7B584B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217" r="41968" b="-1"/>
          <a:stretch/>
        </p:blipFill>
        <p:spPr>
          <a:xfrm>
            <a:off x="1" y="2831432"/>
            <a:ext cx="4114800" cy="4051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78-B926-427A-9CB1-4B1116B541A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891D-5D85-41F7-8804-0265A87BC9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6A2879-A849-4833-8B78-492419D29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46" y="6257632"/>
            <a:ext cx="949793" cy="4317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428A8D-A470-4734-AFAC-71A63B821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116" y="6477467"/>
            <a:ext cx="3047884" cy="1338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E1BA4D-9F14-4F2B-9D4E-0CEAA01BF4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018" b="62103"/>
          <a:stretch/>
        </p:blipFill>
        <p:spPr>
          <a:xfrm>
            <a:off x="10491537" y="-25181"/>
            <a:ext cx="1700463" cy="15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3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78-B926-427A-9CB1-4B1116B541A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891D-5D85-41F7-8804-0265A87B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78-B926-427A-9CB1-4B1116B541A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891D-5D85-41F7-8804-0265A87B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8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816388" cy="49096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78-B926-427A-9CB1-4B1116B541A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E63D4E-3CBF-4ACC-9C1A-0AEFA5221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6" y="6257632"/>
            <a:ext cx="949793" cy="431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83B30A8-F7A0-48C7-83EC-A2437FF56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116" y="6477467"/>
            <a:ext cx="3047884" cy="133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3FD9C7-40E6-4583-BC86-41963980C04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018" b="62103"/>
          <a:stretch/>
        </p:blipFill>
        <p:spPr>
          <a:xfrm>
            <a:off x="11104087" y="-14512"/>
            <a:ext cx="1099944" cy="98133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53800" y="38185"/>
            <a:ext cx="766010" cy="365125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0C15891D-5D85-41F7-8804-0265A87B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6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78-B926-427A-9CB1-4B1116B541A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891D-5D85-41F7-8804-0265A87BC9DB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46DDA9-DFDA-474B-8D7D-D6AD59CFF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6" y="6257632"/>
            <a:ext cx="949793" cy="4317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79A16A-CA14-420A-80A0-AE070D7A9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116" y="6477467"/>
            <a:ext cx="3047884" cy="1338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FE84E-5F79-B4E1-FCE7-5FC3BB9D40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76018" b="62103"/>
          <a:stretch/>
        </p:blipFill>
        <p:spPr>
          <a:xfrm>
            <a:off x="10491537" y="-25181"/>
            <a:ext cx="1700463" cy="151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355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54989"/>
            <a:ext cx="5181600" cy="4721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4989"/>
            <a:ext cx="5181600" cy="47219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78-B926-427A-9CB1-4B1116B541AC}" type="datetimeFigureOut">
              <a:rPr lang="en-US" smtClean="0"/>
              <a:t>6/23/2025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&lt;#&gt;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891D-5D85-41F7-8804-0265A87BC9D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6CE436-578B-7CB1-1D21-CD5FA45B0C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746" y="6257632"/>
            <a:ext cx="949793" cy="43172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0EDF0F0-093E-BD7F-5952-A757819F1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782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86EBD6-8843-2DAA-A0A3-E98DCFD6C8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018" b="62103"/>
          <a:stretch/>
        </p:blipFill>
        <p:spPr>
          <a:xfrm>
            <a:off x="11104087" y="-14512"/>
            <a:ext cx="1099944" cy="9813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90201A-4FC5-0448-3BD6-743FA4D2E1E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63116" y="6477467"/>
            <a:ext cx="3047884" cy="1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78-B926-427A-9CB1-4B1116B541A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C15891D-5D85-41F7-8804-0265A87BC9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ADAF3-5676-04E9-2E8F-01C71FFAA1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746" y="6257632"/>
            <a:ext cx="949793" cy="4317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BA9361A-9071-03EF-390B-F2B07C9C2237}"/>
              </a:ext>
            </a:extLst>
          </p:cNvPr>
          <p:cNvSpPr txBox="1">
            <a:spLocks/>
          </p:cNvSpPr>
          <p:nvPr userDrawn="1"/>
        </p:nvSpPr>
        <p:spPr>
          <a:xfrm>
            <a:off x="838200" y="365126"/>
            <a:ext cx="10515600" cy="757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22A413-D32B-7428-B2AA-8AECB226F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76018" b="62103"/>
          <a:stretch/>
        </p:blipFill>
        <p:spPr>
          <a:xfrm>
            <a:off x="11104087" y="-14512"/>
            <a:ext cx="1099944" cy="98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25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78-B926-427A-9CB1-4B1116B541A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C15891D-5D85-41F7-8804-0265A87BC9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891D-5D85-41F7-8804-0265A87BC9D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97C2E2-27C4-BD1C-B6F8-D9FB0F3E15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018" b="62103"/>
          <a:stretch/>
        </p:blipFill>
        <p:spPr>
          <a:xfrm>
            <a:off x="11104087" y="-14512"/>
            <a:ext cx="1099944" cy="9813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32EE48-12AE-55A9-AFA5-40CE933155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116" y="6477467"/>
            <a:ext cx="3047884" cy="13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64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78-B926-427A-9CB1-4B1116B541A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C15891D-5D85-41F7-8804-0265A87BC9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891D-5D85-41F7-8804-0265A87BC9DB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429D51-B858-4859-37FF-D01B733821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018" b="62103"/>
          <a:stretch/>
        </p:blipFill>
        <p:spPr>
          <a:xfrm>
            <a:off x="11104087" y="-14512"/>
            <a:ext cx="1099944" cy="98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35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78-B926-427A-9CB1-4B1116B541A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0C15891D-5D85-41F7-8804-0265A87BC9D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891D-5D85-41F7-8804-0265A87B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ACB78-B926-427A-9CB1-4B1116B541A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5891D-5D85-41F7-8804-0265A87B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1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ACB78-B926-427A-9CB1-4B1116B541AC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5891D-5D85-41F7-8804-0265A87B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72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enade@bu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Necessary and sufficient winners of forecasting competitions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3200" dirty="0"/>
              <a:t>            Gerdus </a:t>
            </a:r>
            <a:r>
              <a:rPr lang="en-US" sz="3200" dirty="0" err="1"/>
              <a:t>Benadè</a:t>
            </a:r>
            <a:r>
              <a:rPr lang="en-US" sz="3200" dirty="0"/>
              <a:t>		          	Jens Witkowski</a:t>
            </a:r>
          </a:p>
          <a:p>
            <a:r>
              <a:rPr lang="en-US" sz="2800" dirty="0">
                <a:hlinkClick r:id="rId3"/>
              </a:rPr>
              <a:t>benade@bu.edu</a:t>
            </a:r>
            <a:r>
              <a:rPr lang="en-US" sz="2800" dirty="0"/>
              <a:t>					</a:t>
            </a:r>
          </a:p>
          <a:p>
            <a:endParaRPr lang="en-US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E989C1-7640-E626-C973-358442AE55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30" t="8090" r="15452"/>
          <a:stretch/>
        </p:blipFill>
        <p:spPr bwMode="auto">
          <a:xfrm>
            <a:off x="8374203" y="4554116"/>
            <a:ext cx="2011744" cy="180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8538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9F51-82F7-8D84-BE01-82301B28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predictions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7C57-ED15-C6FB-1FD2-2B8F946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Crowd predictions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Machine predictions: </a:t>
            </a:r>
            <a:r>
              <a:rPr lang="en-US" i="1" dirty="0"/>
              <a:t>What is the probability of this applicant defaulting on this loan?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8973D-2C12-DA07-5C8F-51842876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922" y="1784036"/>
            <a:ext cx="9377323" cy="13445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168A00-698F-C798-1493-AD2A70A5C236}"/>
              </a:ext>
            </a:extLst>
          </p:cNvPr>
          <p:cNvSpPr txBox="1"/>
          <p:nvPr/>
        </p:nvSpPr>
        <p:spPr>
          <a:xfrm>
            <a:off x="65279" y="4529036"/>
            <a:ext cx="120614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For fixed test instances and outcomes Y, when can we say that </a:t>
            </a:r>
          </a:p>
          <a:p>
            <a:pPr algn="ctr"/>
            <a:r>
              <a:rPr lang="en-US" sz="3600" dirty="0"/>
              <a:t>a forecaster/model is best for all reasonable loss functions?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3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55CF57-6917-D70E-5361-38279A881BF1}"/>
              </a:ext>
            </a:extLst>
          </p:cNvPr>
          <p:cNvSpPr txBox="1">
            <a:spLocks/>
          </p:cNvSpPr>
          <p:nvPr/>
        </p:nvSpPr>
        <p:spPr>
          <a:xfrm>
            <a:off x="838201" y="1267326"/>
            <a:ext cx="4850674" cy="35992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Forecasts are evaluated by </a:t>
            </a:r>
            <a:r>
              <a:rPr lang="en-US" i="1" dirty="0"/>
              <a:t>loss functions </a:t>
            </a:r>
            <a:r>
              <a:rPr lang="en-US" dirty="0"/>
              <a:t>or</a:t>
            </a:r>
            <a:r>
              <a:rPr lang="en-US" i="1" dirty="0"/>
              <a:t> scoring rules</a:t>
            </a:r>
          </a:p>
          <a:p>
            <a:r>
              <a:rPr lang="en-US" dirty="0"/>
              <a:t>(Strictly) concave functions give (strictly) proper scoring rules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BDCCC43-A74B-54D9-E345-2AE9B6301C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885472"/>
              </p:ext>
            </p:extLst>
          </p:nvPr>
        </p:nvGraphicFramePr>
        <p:xfrm>
          <a:off x="5534998" y="1071270"/>
          <a:ext cx="6683126" cy="3847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2266754" imgH="1304526" progId="Acrobat.Document.DC">
                  <p:embed/>
                </p:oleObj>
              </mc:Choice>
              <mc:Fallback>
                <p:oleObj name="Acrobat Document" r:id="rId3" imgW="2266754" imgH="1304526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4998" y="1071270"/>
                        <a:ext cx="6683126" cy="3847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5796DF5-8E4C-E785-07ED-AA3AD460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 loss functions and 1-dominance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DF7670-548D-7361-4399-CBE0A4611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540111"/>
              </p:ext>
            </p:extLst>
          </p:nvPr>
        </p:nvGraphicFramePr>
        <p:xfrm>
          <a:off x="418011" y="1364797"/>
          <a:ext cx="5179420" cy="13868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886">
                  <a:extLst>
                    <a:ext uri="{9D8B030D-6E8A-4147-A177-3AD203B41FA5}">
                      <a16:colId xmlns:a16="http://schemas.microsoft.com/office/drawing/2014/main" val="253174640"/>
                    </a:ext>
                  </a:extLst>
                </a:gridCol>
                <a:gridCol w="1054824">
                  <a:extLst>
                    <a:ext uri="{9D8B030D-6E8A-4147-A177-3AD203B41FA5}">
                      <a16:colId xmlns:a16="http://schemas.microsoft.com/office/drawing/2014/main" val="1445834801"/>
                    </a:ext>
                  </a:extLst>
                </a:gridCol>
                <a:gridCol w="1294855">
                  <a:extLst>
                    <a:ext uri="{9D8B030D-6E8A-4147-A177-3AD203B41FA5}">
                      <a16:colId xmlns:a16="http://schemas.microsoft.com/office/drawing/2014/main" val="4277134884"/>
                    </a:ext>
                  </a:extLst>
                </a:gridCol>
                <a:gridCol w="1294855">
                  <a:extLst>
                    <a:ext uri="{9D8B030D-6E8A-4147-A177-3AD203B41FA5}">
                      <a16:colId xmlns:a16="http://schemas.microsoft.com/office/drawing/2014/main" val="2048310433"/>
                    </a:ext>
                  </a:extLst>
                </a:gridCol>
              </a:tblGrid>
              <a:tr h="79244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Inst</a:t>
                      </a:r>
                      <a:r>
                        <a:rPr lang="en-US" sz="4000" dirty="0"/>
                        <a:t>.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Y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781475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0.25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0.6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190832"/>
                  </a:ext>
                </a:extLst>
              </a:tr>
            </a:tbl>
          </a:graphicData>
        </a:graphic>
      </p:graphicFrame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B220CDCD-3EC9-4FC5-E13F-9EC0482EE0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7402" y="1364796"/>
            <a:ext cx="757822" cy="757822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717AA7-7FBA-3190-0270-97588AE4CF69}"/>
              </a:ext>
            </a:extLst>
          </p:cNvPr>
          <p:cNvSpPr txBox="1">
            <a:spLocks/>
          </p:cNvSpPr>
          <p:nvPr/>
        </p:nvSpPr>
        <p:spPr>
          <a:xfrm>
            <a:off x="831670" y="4866601"/>
            <a:ext cx="10872650" cy="1851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</a:t>
            </a:r>
            <a:r>
              <a:rPr lang="en-US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roper scoring rules reward accuracy and incentivizes truthful reporting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C28571-DA44-E0FC-0731-BFC8D7DFC103}"/>
              </a:ext>
            </a:extLst>
          </p:cNvPr>
          <p:cNvSpPr txBox="1"/>
          <p:nvPr/>
        </p:nvSpPr>
        <p:spPr>
          <a:xfrm>
            <a:off x="1387659" y="5399712"/>
            <a:ext cx="9416681" cy="95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</a:rPr>
              <a:t>Forecast A </a:t>
            </a:r>
            <a:r>
              <a:rPr lang="en-US" sz="2800" b="1" i="1" dirty="0">
                <a:solidFill>
                  <a:srgbClr val="000000"/>
                </a:solidFill>
                <a:latin typeface="Calibri" panose="020F0502020204030204" pitchFamily="34" charset="0"/>
              </a:rPr>
              <a:t>dominates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</a:rPr>
              <a:t> forecast B if there is no proper scoring rule under which A achieves lower loss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B7BA6A-C33F-0CE5-39A5-2515313C7901}"/>
              </a:ext>
            </a:extLst>
          </p:cNvPr>
          <p:cNvSpPr txBox="1"/>
          <p:nvPr/>
        </p:nvSpPr>
        <p:spPr>
          <a:xfrm>
            <a:off x="7865998" y="1133606"/>
            <a:ext cx="22051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Squared error</a:t>
            </a:r>
          </a:p>
        </p:txBody>
      </p:sp>
      <p:pic>
        <p:nvPicPr>
          <p:cNvPr id="15" name="Graphic 14" descr="Robot with solid fill">
            <a:extLst>
              <a:ext uri="{FF2B5EF4-FFF2-40B4-BE49-F238E27FC236}">
                <a16:creationId xmlns:a16="http://schemas.microsoft.com/office/drawing/2014/main" id="{7571C6E4-910D-A932-FDBB-86D507CDFE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83237" y="1296822"/>
            <a:ext cx="832514" cy="8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2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63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AC1AE52-6690-29AE-B3E0-C286D4FEA4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386"/>
          <a:stretch/>
        </p:blipFill>
        <p:spPr>
          <a:xfrm>
            <a:off x="6910630" y="580030"/>
            <a:ext cx="5222229" cy="4520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AB23D0-4DE2-3722-A4F1-DE4EC29D1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Set-dominance: when can a forecaster win a forecasting competition?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9313C-4B0D-08C0-76CF-F7B98E3CB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816388" cy="522554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200" dirty="0"/>
              <a:t>Give a notion of set-based dominance - derive necessary and sufficient conditions for being a conceivable winner</a:t>
            </a:r>
          </a:p>
          <a:p>
            <a:r>
              <a:rPr lang="en-US" sz="3200" dirty="0"/>
              <a:t>Show that this can be checked in polynomial time with an 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87BB2B48-8398-7C35-E6B9-03CF1134BD1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6505703"/>
                  </p:ext>
                </p:extLst>
              </p:nvPr>
            </p:nvGraphicFramePr>
            <p:xfrm>
              <a:off x="359929" y="1636674"/>
              <a:ext cx="6439991" cy="28650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72298">
                      <a:extLst>
                        <a:ext uri="{9D8B030D-6E8A-4147-A177-3AD203B41FA5}">
                          <a16:colId xmlns:a16="http://schemas.microsoft.com/office/drawing/2014/main" val="253174640"/>
                        </a:ext>
                      </a:extLst>
                    </a:gridCol>
                    <a:gridCol w="874365">
                      <a:extLst>
                        <a:ext uri="{9D8B030D-6E8A-4147-A177-3AD203B41FA5}">
                          <a16:colId xmlns:a16="http://schemas.microsoft.com/office/drawing/2014/main" val="1445834801"/>
                        </a:ext>
                      </a:extLst>
                    </a:gridCol>
                    <a:gridCol w="1073332">
                      <a:extLst>
                        <a:ext uri="{9D8B030D-6E8A-4147-A177-3AD203B41FA5}">
                          <a16:colId xmlns:a16="http://schemas.microsoft.com/office/drawing/2014/main" val="4277134884"/>
                        </a:ext>
                      </a:extLst>
                    </a:gridCol>
                    <a:gridCol w="1073332">
                      <a:extLst>
                        <a:ext uri="{9D8B030D-6E8A-4147-A177-3AD203B41FA5}">
                          <a16:colId xmlns:a16="http://schemas.microsoft.com/office/drawing/2014/main" val="2048310433"/>
                        </a:ext>
                      </a:extLst>
                    </a:gridCol>
                    <a:gridCol w="1073332">
                      <a:extLst>
                        <a:ext uri="{9D8B030D-6E8A-4147-A177-3AD203B41FA5}">
                          <a16:colId xmlns:a16="http://schemas.microsoft.com/office/drawing/2014/main" val="2418350032"/>
                        </a:ext>
                      </a:extLst>
                    </a:gridCol>
                    <a:gridCol w="1073332">
                      <a:extLst>
                        <a:ext uri="{9D8B030D-6E8A-4147-A177-3AD203B41FA5}">
                          <a16:colId xmlns:a16="http://schemas.microsoft.com/office/drawing/2014/main" val="3690686560"/>
                        </a:ext>
                      </a:extLst>
                    </a:gridCol>
                  </a:tblGrid>
                  <a:tr h="792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Inst.</a:t>
                          </a: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Y</a:t>
                          </a: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…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2781475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0.25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0.6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0.5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0119083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0.45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242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961112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m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0.7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0.75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0.33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092831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87BB2B48-8398-7C35-E6B9-03CF1134BD1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6505703"/>
                  </p:ext>
                </p:extLst>
              </p:nvPr>
            </p:nvGraphicFramePr>
            <p:xfrm>
              <a:off x="359929" y="1636674"/>
              <a:ext cx="6439991" cy="28650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272298">
                      <a:extLst>
                        <a:ext uri="{9D8B030D-6E8A-4147-A177-3AD203B41FA5}">
                          <a16:colId xmlns:a16="http://schemas.microsoft.com/office/drawing/2014/main" val="253174640"/>
                        </a:ext>
                      </a:extLst>
                    </a:gridCol>
                    <a:gridCol w="874365">
                      <a:extLst>
                        <a:ext uri="{9D8B030D-6E8A-4147-A177-3AD203B41FA5}">
                          <a16:colId xmlns:a16="http://schemas.microsoft.com/office/drawing/2014/main" val="1445834801"/>
                        </a:ext>
                      </a:extLst>
                    </a:gridCol>
                    <a:gridCol w="1073332">
                      <a:extLst>
                        <a:ext uri="{9D8B030D-6E8A-4147-A177-3AD203B41FA5}">
                          <a16:colId xmlns:a16="http://schemas.microsoft.com/office/drawing/2014/main" val="4277134884"/>
                        </a:ext>
                      </a:extLst>
                    </a:gridCol>
                    <a:gridCol w="1073332">
                      <a:extLst>
                        <a:ext uri="{9D8B030D-6E8A-4147-A177-3AD203B41FA5}">
                          <a16:colId xmlns:a16="http://schemas.microsoft.com/office/drawing/2014/main" val="2048310433"/>
                        </a:ext>
                      </a:extLst>
                    </a:gridCol>
                    <a:gridCol w="1073332">
                      <a:extLst>
                        <a:ext uri="{9D8B030D-6E8A-4147-A177-3AD203B41FA5}">
                          <a16:colId xmlns:a16="http://schemas.microsoft.com/office/drawing/2014/main" val="2418350032"/>
                        </a:ext>
                      </a:extLst>
                    </a:gridCol>
                    <a:gridCol w="1073332">
                      <a:extLst>
                        <a:ext uri="{9D8B030D-6E8A-4147-A177-3AD203B41FA5}">
                          <a16:colId xmlns:a16="http://schemas.microsoft.com/office/drawing/2014/main" val="3690686560"/>
                        </a:ext>
                      </a:extLst>
                    </a:gridCol>
                  </a:tblGrid>
                  <a:tr h="7924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Inst.</a:t>
                          </a: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Y</a:t>
                          </a:r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…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600" dirty="0"/>
                        </a:p>
                      </a:txBody>
                      <a:tcPr anchor="b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42781475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0.25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0.6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0.5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50119083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0.1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0.3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0.45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2422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54118" r="-406220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46154" t="-354118" r="-493706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54118" r="-301136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8305" t="-354118" r="-199435" b="-13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568" t="-354118" r="-568" b="-1329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611121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i="1" dirty="0"/>
                            <a:t>m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1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dirty="0"/>
                            <a:t>0.7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0.75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0.33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09283137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C5FE385-8110-AE22-4863-6A8B792B4A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4478"/>
          <a:stretch/>
        </p:blipFill>
        <p:spPr>
          <a:xfrm>
            <a:off x="3468059" y="1492296"/>
            <a:ext cx="914400" cy="832513"/>
          </a:xfrm>
          <a:prstGeom prst="rect">
            <a:avLst/>
          </a:prstGeom>
        </p:spPr>
      </p:pic>
      <p:pic>
        <p:nvPicPr>
          <p:cNvPr id="14" name="Graphic 13" descr="Robot with solid fill">
            <a:extLst>
              <a:ext uri="{FF2B5EF4-FFF2-40B4-BE49-F238E27FC236}">
                <a16:creationId xmlns:a16="http://schemas.microsoft.com/office/drawing/2014/main" id="{C4BAAFDB-5FD7-AE40-33A5-30C0ACC92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8050" y="1540571"/>
            <a:ext cx="832514" cy="832514"/>
          </a:xfrm>
          <a:prstGeom prst="rect">
            <a:avLst/>
          </a:prstGeom>
        </p:spPr>
      </p:pic>
      <p:pic>
        <p:nvPicPr>
          <p:cNvPr id="15" name="Graphic 14" descr="Robot with solid fill">
            <a:extLst>
              <a:ext uri="{FF2B5EF4-FFF2-40B4-BE49-F238E27FC236}">
                <a16:creationId xmlns:a16="http://schemas.microsoft.com/office/drawing/2014/main" id="{21AA36A6-6696-7574-3926-F080E5B8F4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51767" y="1555319"/>
            <a:ext cx="832514" cy="83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43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smf-aug23" id="{821BD250-FDB7-484E-93E4-7FEBFEE19F8D}" vid="{2B2160FE-0217-47C2-84E6-9D6A782F61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bu_powerpoint</Template>
  <TotalTime>4817</TotalTime>
  <Words>219</Words>
  <Application>Microsoft Office PowerPoint</Application>
  <PresentationFormat>Widescreen</PresentationFormat>
  <Paragraphs>64</Paragraphs>
  <Slides>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Adobe Acrobat Document</vt:lpstr>
      <vt:lpstr>Necessary and sufficient winners of forecasting competitions</vt:lpstr>
      <vt:lpstr>Probabilistic predictions </vt:lpstr>
      <vt:lpstr>Proper loss functions and 1-dominance</vt:lpstr>
      <vt:lpstr>Set-dominance: when can a forecaster win a forecasting competition?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Make Envy Vanish over Time</dc:title>
  <dc:creator>jbenade</dc:creator>
  <cp:lastModifiedBy>Benade, Gerdus</cp:lastModifiedBy>
  <cp:revision>6</cp:revision>
  <dcterms:created xsi:type="dcterms:W3CDTF">2018-03-14T07:17:57Z</dcterms:created>
  <dcterms:modified xsi:type="dcterms:W3CDTF">2025-06-24T09:06:29Z</dcterms:modified>
</cp:coreProperties>
</file>