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8F07C59-3BE2-4AF2-A6F9-2480E8289D37}">
  <a:tblStyle styleId="{98F07C59-3BE2-4AF2-A6F9-2480E8289D37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lot of people want in on these ideas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2535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Marine Mammal Rescue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3859500" y="3472450"/>
            <a:ext cx="1424999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5.6.16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1954800" y="4510575"/>
            <a:ext cx="5234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CHLOE DRZEN | JOEY GOMEZ-BENITO | JACOB MOGHTADER | DAVID SCHEIBE | CHRISTIAN YOUNGERS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0" y="1263075"/>
            <a:ext cx="91440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RESCUE HEROES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277200" y="3811225"/>
            <a:ext cx="4485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673" y="0"/>
            <a:ext cx="60368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0" y="1263075"/>
            <a:ext cx="91440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RESCUE HEROES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068125" y="2220875"/>
            <a:ext cx="2413499" cy="2413499"/>
          </a:xfrm>
          <a:prstGeom prst="ellipse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THE NEED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2859750" y="987175"/>
            <a:ext cx="3424499" cy="11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51,650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170700" y="2039275"/>
            <a:ext cx="2802599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Marine Mammals stranded in all of United States from 2001 to 2009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1068125" y="2618725"/>
            <a:ext cx="24135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26,900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271675" y="3465035"/>
            <a:ext cx="2006399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Mammals stranded on California coast</a:t>
            </a:r>
          </a:p>
        </p:txBody>
      </p:sp>
      <p:sp>
        <p:nvSpPr>
          <p:cNvPr id="41" name="Shape 41"/>
          <p:cNvSpPr/>
          <p:nvPr/>
        </p:nvSpPr>
        <p:spPr>
          <a:xfrm>
            <a:off x="5596025" y="2325900"/>
            <a:ext cx="2248799" cy="2248799"/>
          </a:xfrm>
          <a:prstGeom prst="ellipse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5596025" y="2618727"/>
            <a:ext cx="2248799" cy="11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120 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717225" y="3456435"/>
            <a:ext cx="2006399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Organizations trained to respond to marine mammal rescue requests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1801487" y="3225050"/>
            <a:ext cx="5541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PASSERBYS DON’T KNOW WHO TO CONTACT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801487" y="293075"/>
            <a:ext cx="5541000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PROBLEMS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4465350" y="2159900"/>
            <a:ext cx="213300" cy="213300"/>
          </a:xfrm>
          <a:prstGeom prst="ellipse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465350" y="2943250"/>
            <a:ext cx="213300" cy="213300"/>
          </a:xfrm>
          <a:prstGeom prst="ellipse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01487" y="2392575"/>
            <a:ext cx="5541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RESCUERS DON’T ARRIVE IN TIME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801487" y="1599950"/>
            <a:ext cx="5541000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RESCUERS CAN’T FIND ANIMAL LOCATIONS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1801500" y="2146775"/>
            <a:ext cx="5541000" cy="163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RESCUE HEROES IS A WEB APPLICATION AND IPHONE APP THAT CONNECTS STRANDED MARINE ANIMALS WITH NEARBY PROFESSIONAL RESCUERS THROUGH TWO EASY STEPS:</a:t>
            </a:r>
          </a:p>
          <a:p>
            <a:pPr indent="-317500" lvl="0" marL="457200" rtl="0" algn="ctr">
              <a:spcBef>
                <a:spcPts val="0"/>
              </a:spcBef>
              <a:buClr>
                <a:srgbClr val="F4F4F4"/>
              </a:buClr>
              <a:buSzPct val="100000"/>
              <a:buFont typeface="Montserrat"/>
              <a:buAutoNum type="arabicPeriod"/>
            </a:pPr>
            <a:r>
              <a:rPr lang="en" sz="14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BEACH PASSERBY SENDS PHOTO OF STRANDED ANIMAL THROUGH WEB APPLICATION.</a:t>
            </a:r>
          </a:p>
          <a:p>
            <a:pPr indent="-317500" lvl="0" marL="457200" rtl="0" algn="ctr">
              <a:spcBef>
                <a:spcPts val="0"/>
              </a:spcBef>
              <a:buClr>
                <a:srgbClr val="F4F4F4"/>
              </a:buClr>
              <a:buSzPct val="100000"/>
              <a:buFont typeface="Montserrat"/>
              <a:buAutoNum type="arabicPeriod"/>
            </a:pPr>
            <a:r>
              <a:rPr lang="en" sz="14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NEARBY RESCUER RECEIVES NOTICE OF ANIMAL AND CORRESPONDING LOCATION THROUGH IPHONE APPLICATION.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839375"/>
            <a:ext cx="91440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RESCUE HEROES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19750" y="1063375"/>
            <a:ext cx="4853099" cy="11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32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89500" y="2137025"/>
            <a:ext cx="4189800" cy="11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???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89500" y="1803875"/>
            <a:ext cx="3753899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REHABILITATION FACILITIES ACROSS THE COUNTRY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89500" y="2916725"/>
            <a:ext cx="3871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AUTOMATICALLY REPORTS ANIMAL TO PROPER FACILITY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89487" y="3151650"/>
            <a:ext cx="2758199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TIME = LIFE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89500" y="3951100"/>
            <a:ext cx="3871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FASTER AUTHORITY ARRIVE, MORE LIKELY ANIMAL IS TO SURVIVE</a:t>
            </a:r>
          </a:p>
        </p:txBody>
      </p:sp>
      <p:sp>
        <p:nvSpPr>
          <p:cNvPr id="74" name="Shape 74"/>
          <p:cNvSpPr/>
          <p:nvPr/>
        </p:nvSpPr>
        <p:spPr>
          <a:xfrm>
            <a:off x="6104825" y="2452700"/>
            <a:ext cx="2127900" cy="1508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104825" y="1664950"/>
            <a:ext cx="2127900" cy="896400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6104825" y="1713925"/>
            <a:ext cx="212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BENEFITS</a:t>
            </a:r>
          </a:p>
        </p:txBody>
      </p:sp>
      <p:sp>
        <p:nvSpPr>
          <p:cNvPr id="77" name="Shape 77"/>
          <p:cNvSpPr/>
          <p:nvPr/>
        </p:nvSpPr>
        <p:spPr>
          <a:xfrm>
            <a:off x="7101337" y="234748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111275" y="2762400"/>
            <a:ext cx="21150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EASY TO USE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NOTHING ELSE EXISTS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9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CONTACT PROPER AUTHORITIES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645524" y="1409050"/>
            <a:ext cx="5650800" cy="160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793325" y="1539700"/>
            <a:ext cx="5350500" cy="1317900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18219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0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WHAT WORKED</a:t>
            </a:r>
          </a:p>
        </p:txBody>
      </p:sp>
      <p:sp>
        <p:nvSpPr>
          <p:cNvPr id="93" name="Shape 93"/>
          <p:cNvSpPr/>
          <p:nvPr/>
        </p:nvSpPr>
        <p:spPr>
          <a:xfrm>
            <a:off x="1809025" y="222223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812525" y="2327450"/>
            <a:ext cx="2127899" cy="19232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12512" y="1539700"/>
            <a:ext cx="2127899" cy="896399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812525" y="1539687"/>
            <a:ext cx="2127900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iOS APP</a:t>
            </a:r>
          </a:p>
        </p:txBody>
      </p:sp>
      <p:sp>
        <p:nvSpPr>
          <p:cNvPr id="97" name="Shape 97"/>
          <p:cNvSpPr/>
          <p:nvPr/>
        </p:nvSpPr>
        <p:spPr>
          <a:xfrm>
            <a:off x="1809025" y="222223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768200" y="2637175"/>
            <a:ext cx="2172299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CONNECTION TO 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TABLE VIEW WITH INFORMATION &amp; IMAGE OF ANIMAL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PULL TO REFRESH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507975" y="2327450"/>
            <a:ext cx="2127899" cy="19232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507975" y="1539700"/>
            <a:ext cx="2127899" cy="896399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530162" y="1511971"/>
            <a:ext cx="2127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WEB APP</a:t>
            </a:r>
          </a:p>
        </p:txBody>
      </p:sp>
      <p:sp>
        <p:nvSpPr>
          <p:cNvPr id="102" name="Shape 102"/>
          <p:cNvSpPr/>
          <p:nvPr/>
        </p:nvSpPr>
        <p:spPr>
          <a:xfrm>
            <a:off x="4504487" y="222223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463650" y="2327476"/>
            <a:ext cx="2216700" cy="166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STYLING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INPUT REPORT OF ANIMAL TO 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IMAGE UPLOAD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LOCATION OF ANIMAL</a:t>
            </a:r>
          </a:p>
        </p:txBody>
      </p:sp>
      <p:sp>
        <p:nvSpPr>
          <p:cNvPr id="104" name="Shape 104"/>
          <p:cNvSpPr/>
          <p:nvPr/>
        </p:nvSpPr>
        <p:spPr>
          <a:xfrm>
            <a:off x="6247825" y="2327437"/>
            <a:ext cx="2127899" cy="19232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247812" y="1539687"/>
            <a:ext cx="2127899" cy="896399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247825" y="1539700"/>
            <a:ext cx="2127900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</a:p>
        </p:txBody>
      </p:sp>
      <p:sp>
        <p:nvSpPr>
          <p:cNvPr id="107" name="Shape 107"/>
          <p:cNvSpPr/>
          <p:nvPr/>
        </p:nvSpPr>
        <p:spPr>
          <a:xfrm>
            <a:off x="7244325" y="2222225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203500" y="2637162"/>
            <a:ext cx="2172299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REPORT INFORMATION STORAGE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SAVING AND DISPLAYING FILES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IMAGE STORAGE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1056419" y="1598150"/>
            <a:ext cx="29468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AMAZON WEB SERVICE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NODE JS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4F4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056419" y="3835300"/>
            <a:ext cx="2946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SWIFT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GOOGLE MAPS SDK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801500" y="293075"/>
            <a:ext cx="6074099" cy="7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DESIGN CHOICES</a:t>
            </a:r>
          </a:p>
        </p:txBody>
      </p:sp>
      <p:sp>
        <p:nvSpPr>
          <p:cNvPr id="117" name="Shape 117"/>
          <p:cNvSpPr/>
          <p:nvPr/>
        </p:nvSpPr>
        <p:spPr>
          <a:xfrm>
            <a:off x="2423225" y="3028475"/>
            <a:ext cx="213300" cy="213300"/>
          </a:xfrm>
          <a:prstGeom prst="ellipse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056425" y="0"/>
            <a:ext cx="31131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1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5443600" y="1598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{98F07C59-3BE2-4AF2-A6F9-2480E8289D37}</a:tableStyleId>
              </a:tblPr>
              <a:tblGrid>
                <a:gridCol w="2257775"/>
              </a:tblGrid>
              <a:tr h="2238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CSS (BOOTSTRAP)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ANGULAR JS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0" name="Shape 120"/>
          <p:cNvSpPr txBox="1"/>
          <p:nvPr>
            <p:ph idx="1" type="body"/>
          </p:nvPr>
        </p:nvSpPr>
        <p:spPr>
          <a:xfrm>
            <a:off x="3723175" y="1113975"/>
            <a:ext cx="5541000" cy="5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WEB APPLICATION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56425" y="3241775"/>
            <a:ext cx="31131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1800">
                <a:solidFill>
                  <a:srgbClr val="68CCEA"/>
                </a:solidFill>
                <a:latin typeface="Montserrat"/>
                <a:ea typeface="Montserrat"/>
                <a:cs typeface="Montserrat"/>
                <a:sym typeface="Montserrat"/>
              </a:rPr>
              <a:t>iOS APPLICATION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FUTURE DEVELOPMENT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1809025" y="222223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812525" y="2327450"/>
            <a:ext cx="2127900" cy="1923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12512" y="1539700"/>
            <a:ext cx="2127900" cy="896400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812525" y="1539687"/>
            <a:ext cx="2127900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iOS APP</a:t>
            </a:r>
          </a:p>
        </p:txBody>
      </p:sp>
      <p:sp>
        <p:nvSpPr>
          <p:cNvPr id="132" name="Shape 132"/>
          <p:cNvSpPr/>
          <p:nvPr/>
        </p:nvSpPr>
        <p:spPr>
          <a:xfrm>
            <a:off x="1809025" y="222223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768200" y="2637175"/>
            <a:ext cx="21723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GOOGLE MAPS API INTEGRATION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LOGIN AUTHENTICATION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STYLING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507975" y="2327450"/>
            <a:ext cx="2127900" cy="1923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507975" y="1539700"/>
            <a:ext cx="2127900" cy="896400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530162" y="1511971"/>
            <a:ext cx="2127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WEB APP</a:t>
            </a:r>
          </a:p>
        </p:txBody>
      </p:sp>
      <p:sp>
        <p:nvSpPr>
          <p:cNvPr id="137" name="Shape 137"/>
          <p:cNvSpPr/>
          <p:nvPr/>
        </p:nvSpPr>
        <p:spPr>
          <a:xfrm>
            <a:off x="4504487" y="2222237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63650" y="2536676"/>
            <a:ext cx="2216700" cy="166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GOOGLE MAPS API INTEGRATION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ADMIN PANEL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FINALIZED UI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DONATION LINKS</a:t>
            </a:r>
          </a:p>
        </p:txBody>
      </p:sp>
      <p:sp>
        <p:nvSpPr>
          <p:cNvPr id="139" name="Shape 139"/>
          <p:cNvSpPr/>
          <p:nvPr/>
        </p:nvSpPr>
        <p:spPr>
          <a:xfrm>
            <a:off x="6247825" y="2327437"/>
            <a:ext cx="2127900" cy="1923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247812" y="1539687"/>
            <a:ext cx="2127900" cy="896400"/>
          </a:xfrm>
          <a:prstGeom prst="rect">
            <a:avLst/>
          </a:prstGeom>
          <a:solidFill>
            <a:srgbClr val="68CC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247825" y="1539700"/>
            <a:ext cx="2127900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</a:p>
        </p:txBody>
      </p:sp>
      <p:sp>
        <p:nvSpPr>
          <p:cNvPr id="142" name="Shape 142"/>
          <p:cNvSpPr/>
          <p:nvPr/>
        </p:nvSpPr>
        <p:spPr>
          <a:xfrm>
            <a:off x="7244325" y="2222225"/>
            <a:ext cx="134875" cy="116650"/>
          </a:xfrm>
          <a:prstGeom prst="flowChartMerg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203500" y="2725837"/>
            <a:ext cx="21723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ADMIN PANEL SUPPORT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LOCATION-DEPENDENT NOTIFICATION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48" y="4463600"/>
            <a:ext cx="647625" cy="55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