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96" r:id="rId4"/>
    <p:sldId id="297" r:id="rId5"/>
    <p:sldId id="259" r:id="rId6"/>
    <p:sldId id="273" r:id="rId7"/>
    <p:sldId id="274" r:id="rId8"/>
    <p:sldId id="271" r:id="rId9"/>
    <p:sldId id="275" r:id="rId10"/>
    <p:sldId id="276" r:id="rId11"/>
    <p:sldId id="277" r:id="rId12"/>
    <p:sldId id="278" r:id="rId13"/>
    <p:sldId id="300" r:id="rId14"/>
    <p:sldId id="279" r:id="rId15"/>
    <p:sldId id="261" r:id="rId16"/>
    <p:sldId id="268" r:id="rId17"/>
    <p:sldId id="260" r:id="rId18"/>
    <p:sldId id="270" r:id="rId19"/>
    <p:sldId id="269" r:id="rId20"/>
    <p:sldId id="262" r:id="rId21"/>
    <p:sldId id="282" r:id="rId22"/>
    <p:sldId id="263" r:id="rId23"/>
    <p:sldId id="284" r:id="rId24"/>
    <p:sldId id="283" r:id="rId25"/>
    <p:sldId id="298" r:id="rId26"/>
    <p:sldId id="264" r:id="rId27"/>
    <p:sldId id="286" r:id="rId28"/>
    <p:sldId id="280" r:id="rId29"/>
    <p:sldId id="287" r:id="rId30"/>
    <p:sldId id="288" r:id="rId31"/>
    <p:sldId id="301" r:id="rId32"/>
    <p:sldId id="289" r:id="rId33"/>
    <p:sldId id="265" r:id="rId34"/>
    <p:sldId id="299" r:id="rId35"/>
    <p:sldId id="291" r:id="rId36"/>
    <p:sldId id="292" r:id="rId37"/>
    <p:sldId id="293" r:id="rId38"/>
    <p:sldId id="295"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5975E-855C-48B2-95C2-68E2F2A9D414}" v="3764" dt="2025-10-24T14:05:32.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94660"/>
  </p:normalViewPr>
  <p:slideViewPr>
    <p:cSldViewPr snapToGrid="0">
      <p:cViewPr varScale="1">
        <p:scale>
          <a:sx n="169" d="100"/>
          <a:sy n="169" d="100"/>
        </p:scale>
        <p:origin x="158"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rett Morris" userId="7a7598af41192079" providerId="LiveId" clId="{F7071962-0F3E-4433-B50C-6A2293E74636}"/>
    <pc:docChg chg="undo redo custSel addSld delSld modSld sldOrd modMainMaster addSection delSection">
      <pc:chgData name="Garrett Morris" userId="7a7598af41192079" providerId="LiveId" clId="{F7071962-0F3E-4433-B50C-6A2293E74636}" dt="2025-10-24T14:05:36.390" v="8804" actId="1076"/>
      <pc:docMkLst>
        <pc:docMk/>
      </pc:docMkLst>
      <pc:sldChg chg="modSp mod modClrScheme chgLayout">
        <pc:chgData name="Garrett Morris" userId="7a7598af41192079" providerId="LiveId" clId="{F7071962-0F3E-4433-B50C-6A2293E74636}" dt="2025-10-22T15:08:58.468" v="494" actId="700"/>
        <pc:sldMkLst>
          <pc:docMk/>
          <pc:sldMk cId="160131140" sldId="257"/>
        </pc:sldMkLst>
        <pc:spChg chg="mod ord">
          <ac:chgData name="Garrett Morris" userId="7a7598af41192079" providerId="LiveId" clId="{F7071962-0F3E-4433-B50C-6A2293E74636}" dt="2025-10-22T15:08:58.468" v="494" actId="700"/>
          <ac:spMkLst>
            <pc:docMk/>
            <pc:sldMk cId="160131140" sldId="257"/>
            <ac:spMk id="2" creationId="{80EC77F6-ACA9-982F-53DF-E64B2620D7D2}"/>
          </ac:spMkLst>
        </pc:spChg>
      </pc:sldChg>
      <pc:sldChg chg="del">
        <pc:chgData name="Garrett Morris" userId="7a7598af41192079" providerId="LiveId" clId="{F7071962-0F3E-4433-B50C-6A2293E74636}" dt="2025-10-23T19:52:07.931" v="3805" actId="47"/>
        <pc:sldMkLst>
          <pc:docMk/>
          <pc:sldMk cId="3776977849" sldId="258"/>
        </pc:sldMkLst>
      </pc:sldChg>
      <pc:sldChg chg="addSp delSp modSp new mod modClrScheme chgLayout">
        <pc:chgData name="Garrett Morris" userId="7a7598af41192079" providerId="LiveId" clId="{F7071962-0F3E-4433-B50C-6A2293E74636}" dt="2025-10-23T21:29:19.387" v="6650" actId="20577"/>
        <pc:sldMkLst>
          <pc:docMk/>
          <pc:sldMk cId="1655884600" sldId="259"/>
        </pc:sldMkLst>
        <pc:spChg chg="add mod ord">
          <ac:chgData name="Garrett Morris" userId="7a7598af41192079" providerId="LiveId" clId="{F7071962-0F3E-4433-B50C-6A2293E74636}" dt="2025-10-23T21:29:19.387" v="6650" actId="20577"/>
          <ac:spMkLst>
            <pc:docMk/>
            <pc:sldMk cId="1655884600" sldId="259"/>
            <ac:spMk id="5" creationId="{E97B06AC-B683-9D75-0520-8A47A309966B}"/>
          </ac:spMkLst>
        </pc:spChg>
      </pc:sldChg>
      <pc:sldChg chg="addSp delSp modSp new mod modClrScheme modAnim chgLayout">
        <pc:chgData name="Garrett Morris" userId="7a7598af41192079" providerId="LiveId" clId="{F7071962-0F3E-4433-B50C-6A2293E74636}" dt="2025-10-22T21:15:58.262" v="2682"/>
        <pc:sldMkLst>
          <pc:docMk/>
          <pc:sldMk cId="534434550" sldId="260"/>
        </pc:sldMkLst>
        <pc:spChg chg="add mod ord">
          <ac:chgData name="Garrett Morris" userId="7a7598af41192079" providerId="LiveId" clId="{F7071962-0F3E-4433-B50C-6A2293E74636}" dt="2025-10-22T15:05:30.861" v="383" actId="20577"/>
          <ac:spMkLst>
            <pc:docMk/>
            <pc:sldMk cId="534434550" sldId="260"/>
            <ac:spMk id="3" creationId="{C1FAD047-1071-D558-B1DA-5C91C5C9DBA9}"/>
          </ac:spMkLst>
        </pc:spChg>
        <pc:spChg chg="add mod ord">
          <ac:chgData name="Garrett Morris" userId="7a7598af41192079" providerId="LiveId" clId="{F7071962-0F3E-4433-B50C-6A2293E74636}" dt="2025-10-22T21:05:18.111" v="1957"/>
          <ac:spMkLst>
            <pc:docMk/>
            <pc:sldMk cId="534434550" sldId="260"/>
            <ac:spMk id="4" creationId="{87C4088C-9918-9F98-EF71-F1BEA0C18031}"/>
          </ac:spMkLst>
        </pc:spChg>
        <pc:spChg chg="add mod">
          <ac:chgData name="Garrett Morris" userId="7a7598af41192079" providerId="LiveId" clId="{F7071962-0F3E-4433-B50C-6A2293E74636}" dt="2025-10-13T15:56:13.117" v="24"/>
          <ac:spMkLst>
            <pc:docMk/>
            <pc:sldMk cId="534434550" sldId="260"/>
            <ac:spMk id="5" creationId="{F2DA40EE-1F19-7982-2EF1-6791C5B63875}"/>
          </ac:spMkLst>
        </pc:spChg>
        <pc:picChg chg="mod ord topLvl">
          <ac:chgData name="Garrett Morris" userId="7a7598af41192079" providerId="LiveId" clId="{F7071962-0F3E-4433-B50C-6A2293E74636}" dt="2025-10-22T21:07:16.604" v="2003" actId="165"/>
          <ac:picMkLst>
            <pc:docMk/>
            <pc:sldMk cId="534434550" sldId="260"/>
            <ac:picMk id="27" creationId="{674E9B55-1191-6629-46AB-213A7B6EE807}"/>
          </ac:picMkLst>
        </pc:picChg>
        <pc:picChg chg="mod ord topLvl">
          <ac:chgData name="Garrett Morris" userId="7a7598af41192079" providerId="LiveId" clId="{F7071962-0F3E-4433-B50C-6A2293E74636}" dt="2025-10-22T21:07:16.604" v="2003" actId="165"/>
          <ac:picMkLst>
            <pc:docMk/>
            <pc:sldMk cId="534434550" sldId="260"/>
            <ac:picMk id="29" creationId="{40467BBC-3AC9-3BF4-042E-352C561C6DBC}"/>
          </ac:picMkLst>
        </pc:picChg>
      </pc:sldChg>
      <pc:sldChg chg="addSp delSp modSp new mod ord modAnim">
        <pc:chgData name="Garrett Morris" userId="7a7598af41192079" providerId="LiveId" clId="{F7071962-0F3E-4433-B50C-6A2293E74636}" dt="2025-10-22T21:15:35.346" v="2680" actId="1035"/>
        <pc:sldMkLst>
          <pc:docMk/>
          <pc:sldMk cId="842252025" sldId="261"/>
        </pc:sldMkLst>
        <pc:spChg chg="mod">
          <ac:chgData name="Garrett Morris" userId="7a7598af41192079" providerId="LiveId" clId="{F7071962-0F3E-4433-B50C-6A2293E74636}" dt="2025-10-22T15:05:41.390" v="397" actId="20577"/>
          <ac:spMkLst>
            <pc:docMk/>
            <pc:sldMk cId="842252025" sldId="261"/>
            <ac:spMk id="2" creationId="{E2CFCFE7-BB3B-046C-731B-09A1CDF0186B}"/>
          </ac:spMkLst>
        </pc:spChg>
        <pc:spChg chg="mod">
          <ac:chgData name="Garrett Morris" userId="7a7598af41192079" providerId="LiveId" clId="{F7071962-0F3E-4433-B50C-6A2293E74636}" dt="2025-10-22T21:14:52.543" v="2657" actId="20577"/>
          <ac:spMkLst>
            <pc:docMk/>
            <pc:sldMk cId="842252025" sldId="261"/>
            <ac:spMk id="3" creationId="{19C7F3D7-F6BE-4530-718A-27F3B10117FB}"/>
          </ac:spMkLst>
        </pc:spChg>
        <pc:picChg chg="mod ord topLvl">
          <ac:chgData name="Garrett Morris" userId="7a7598af41192079" providerId="LiveId" clId="{F7071962-0F3E-4433-B50C-6A2293E74636}" dt="2025-10-22T21:15:35.346" v="2680" actId="1035"/>
          <ac:picMkLst>
            <pc:docMk/>
            <pc:sldMk cId="842252025" sldId="261"/>
            <ac:picMk id="16" creationId="{F3629C48-719F-802A-A10D-0683344DFD04}"/>
          </ac:picMkLst>
        </pc:picChg>
        <pc:picChg chg="mod ord topLvl">
          <ac:chgData name="Garrett Morris" userId="7a7598af41192079" providerId="LiveId" clId="{F7071962-0F3E-4433-B50C-6A2293E74636}" dt="2025-10-22T21:15:35.346" v="2680" actId="1035"/>
          <ac:picMkLst>
            <pc:docMk/>
            <pc:sldMk cId="842252025" sldId="261"/>
            <ac:picMk id="18" creationId="{EA1C276A-B3CA-627F-4AEA-FFBBBEB35F1F}"/>
          </ac:picMkLst>
        </pc:picChg>
        <pc:picChg chg="mod ord topLvl">
          <ac:chgData name="Garrett Morris" userId="7a7598af41192079" providerId="LiveId" clId="{F7071962-0F3E-4433-B50C-6A2293E74636}" dt="2025-10-22T21:15:35.346" v="2680" actId="1035"/>
          <ac:picMkLst>
            <pc:docMk/>
            <pc:sldMk cId="842252025" sldId="261"/>
            <ac:picMk id="20" creationId="{E46D4719-0CA4-D961-9D31-449D0728DC5B}"/>
          </ac:picMkLst>
        </pc:picChg>
      </pc:sldChg>
      <pc:sldChg chg="modSp new mod">
        <pc:chgData name="Garrett Morris" userId="7a7598af41192079" providerId="LiveId" clId="{F7071962-0F3E-4433-B50C-6A2293E74636}" dt="2025-10-23T21:31:31.668" v="6698" actId="20577"/>
        <pc:sldMkLst>
          <pc:docMk/>
          <pc:sldMk cId="4113009988" sldId="262"/>
        </pc:sldMkLst>
        <pc:spChg chg="mod">
          <ac:chgData name="Garrett Morris" userId="7a7598af41192079" providerId="LiveId" clId="{F7071962-0F3E-4433-B50C-6A2293E74636}" dt="2025-10-23T21:31:31.668" v="6698" actId="20577"/>
          <ac:spMkLst>
            <pc:docMk/>
            <pc:sldMk cId="4113009988" sldId="262"/>
            <ac:spMk id="2" creationId="{8388ACB1-CDD3-B651-AFEB-2AAE0DCF05C3}"/>
          </ac:spMkLst>
        </pc:spChg>
      </pc:sldChg>
      <pc:sldChg chg="addSp delSp modSp new mod addAnim delAnim modAnim">
        <pc:chgData name="Garrett Morris" userId="7a7598af41192079" providerId="LiveId" clId="{F7071962-0F3E-4433-B50C-6A2293E74636}" dt="2025-10-23T17:16:18.955" v="3723"/>
        <pc:sldMkLst>
          <pc:docMk/>
          <pc:sldMk cId="2043214667" sldId="263"/>
        </pc:sldMkLst>
        <pc:spChg chg="mod">
          <ac:chgData name="Garrett Morris" userId="7a7598af41192079" providerId="LiveId" clId="{F7071962-0F3E-4433-B50C-6A2293E74636}" dt="2025-10-22T15:11:18.367" v="562" actId="20577"/>
          <ac:spMkLst>
            <pc:docMk/>
            <pc:sldMk cId="2043214667" sldId="263"/>
            <ac:spMk id="2" creationId="{339FC8BA-53FA-E352-4E52-FB3C4883D424}"/>
          </ac:spMkLst>
        </pc:spChg>
        <pc:spChg chg="mod">
          <ac:chgData name="Garrett Morris" userId="7a7598af41192079" providerId="LiveId" clId="{F7071962-0F3E-4433-B50C-6A2293E74636}" dt="2025-10-23T17:13:40.577" v="3626"/>
          <ac:spMkLst>
            <pc:docMk/>
            <pc:sldMk cId="2043214667" sldId="263"/>
            <ac:spMk id="3" creationId="{7C12B947-6517-5F01-298A-C3C556612CB7}"/>
          </ac:spMkLst>
        </pc:spChg>
        <pc:spChg chg="add mod">
          <ac:chgData name="Garrett Morris" userId="7a7598af41192079" providerId="LiveId" clId="{F7071962-0F3E-4433-B50C-6A2293E74636}" dt="2025-10-22T21:27:37.434" v="2971"/>
          <ac:spMkLst>
            <pc:docMk/>
            <pc:sldMk cId="2043214667" sldId="263"/>
            <ac:spMk id="5" creationId="{78263412-B8BF-6529-0A0C-C608AF40DB82}"/>
          </ac:spMkLst>
        </pc:spChg>
        <pc:spChg chg="add mod">
          <ac:chgData name="Garrett Morris" userId="7a7598af41192079" providerId="LiveId" clId="{F7071962-0F3E-4433-B50C-6A2293E74636}" dt="2025-10-23T17:15:24.042" v="3719" actId="20577"/>
          <ac:spMkLst>
            <pc:docMk/>
            <pc:sldMk cId="2043214667" sldId="263"/>
            <ac:spMk id="6" creationId="{1B4F2C19-A7F4-AD3C-1A1F-D9B248EC7527}"/>
          </ac:spMkLst>
        </pc:spChg>
        <pc:picChg chg="mod">
          <ac:chgData name="Garrett Morris" userId="7a7598af41192079" providerId="LiveId" clId="{F7071962-0F3E-4433-B50C-6A2293E74636}" dt="2025-10-22T21:25:17.724" v="2812" actId="1076"/>
          <ac:picMkLst>
            <pc:docMk/>
            <pc:sldMk cId="2043214667" sldId="263"/>
            <ac:picMk id="8" creationId="{DC6470E1-16F6-A30A-00E4-EF3D2E9CB80F}"/>
          </ac:picMkLst>
        </pc:picChg>
        <pc:picChg chg="mod">
          <ac:chgData name="Garrett Morris" userId="7a7598af41192079" providerId="LiveId" clId="{F7071962-0F3E-4433-B50C-6A2293E74636}" dt="2025-10-23T17:13:55.623" v="3633" actId="1036"/>
          <ac:picMkLst>
            <pc:docMk/>
            <pc:sldMk cId="2043214667" sldId="263"/>
            <ac:picMk id="10" creationId="{06AFEF28-0E87-2314-EF73-4E9968F05173}"/>
          </ac:picMkLst>
        </pc:picChg>
        <pc:picChg chg="mod ord">
          <ac:chgData name="Garrett Morris" userId="7a7598af41192079" providerId="LiveId" clId="{F7071962-0F3E-4433-B50C-6A2293E74636}" dt="2025-10-23T17:13:55.623" v="3633" actId="1036"/>
          <ac:picMkLst>
            <pc:docMk/>
            <pc:sldMk cId="2043214667" sldId="263"/>
            <ac:picMk id="14" creationId="{B84DA9E6-8EB0-805A-405F-63FB07DF5B9C}"/>
          </ac:picMkLst>
        </pc:picChg>
        <pc:picChg chg="mod ord">
          <ac:chgData name="Garrett Morris" userId="7a7598af41192079" providerId="LiveId" clId="{F7071962-0F3E-4433-B50C-6A2293E74636}" dt="2025-10-23T17:13:55.623" v="3633" actId="1036"/>
          <ac:picMkLst>
            <pc:docMk/>
            <pc:sldMk cId="2043214667" sldId="263"/>
            <ac:picMk id="17" creationId="{642326F8-C3E5-E8E7-C003-E8266CB4BD0E}"/>
          </ac:picMkLst>
        </pc:picChg>
        <pc:picChg chg="mod ord">
          <ac:chgData name="Garrett Morris" userId="7a7598af41192079" providerId="LiveId" clId="{F7071962-0F3E-4433-B50C-6A2293E74636}" dt="2025-10-23T17:13:55.623" v="3633" actId="1036"/>
          <ac:picMkLst>
            <pc:docMk/>
            <pc:sldMk cId="2043214667" sldId="263"/>
            <ac:picMk id="20" creationId="{34759C16-0BB9-17BE-E805-D294E525F197}"/>
          </ac:picMkLst>
        </pc:picChg>
        <pc:picChg chg="mod ord">
          <ac:chgData name="Garrett Morris" userId="7a7598af41192079" providerId="LiveId" clId="{F7071962-0F3E-4433-B50C-6A2293E74636}" dt="2025-10-23T17:13:55.623" v="3633" actId="1036"/>
          <ac:picMkLst>
            <pc:docMk/>
            <pc:sldMk cId="2043214667" sldId="263"/>
            <ac:picMk id="25" creationId="{AC25833B-1E67-D6C6-4ACC-82D39E460A16}"/>
          </ac:picMkLst>
        </pc:picChg>
        <pc:picChg chg="mod ord">
          <ac:chgData name="Garrett Morris" userId="7a7598af41192079" providerId="LiveId" clId="{F7071962-0F3E-4433-B50C-6A2293E74636}" dt="2025-10-23T17:13:55.623" v="3633" actId="1036"/>
          <ac:picMkLst>
            <pc:docMk/>
            <pc:sldMk cId="2043214667" sldId="263"/>
            <ac:picMk id="28" creationId="{24F2C533-8F2D-D899-CE8E-0F035795C612}"/>
          </ac:picMkLst>
        </pc:picChg>
        <pc:picChg chg="mod ord">
          <ac:chgData name="Garrett Morris" userId="7a7598af41192079" providerId="LiveId" clId="{F7071962-0F3E-4433-B50C-6A2293E74636}" dt="2025-10-23T17:14:36.436" v="3650" actId="1076"/>
          <ac:picMkLst>
            <pc:docMk/>
            <pc:sldMk cId="2043214667" sldId="263"/>
            <ac:picMk id="31" creationId="{4697BFF9-EEED-08D3-D531-E7FF5E266C65}"/>
          </ac:picMkLst>
        </pc:picChg>
        <pc:picChg chg="mod ord">
          <ac:chgData name="Garrett Morris" userId="7a7598af41192079" providerId="LiveId" clId="{F7071962-0F3E-4433-B50C-6A2293E74636}" dt="2025-10-23T17:14:36.436" v="3650" actId="1076"/>
          <ac:picMkLst>
            <pc:docMk/>
            <pc:sldMk cId="2043214667" sldId="263"/>
            <ac:picMk id="34" creationId="{C9742298-750E-28D7-58F0-3D92BC47C70E}"/>
          </ac:picMkLst>
        </pc:picChg>
        <pc:picChg chg="mod ord">
          <ac:chgData name="Garrett Morris" userId="7a7598af41192079" providerId="LiveId" clId="{F7071962-0F3E-4433-B50C-6A2293E74636}" dt="2025-10-23T17:14:36.436" v="3650" actId="1076"/>
          <ac:picMkLst>
            <pc:docMk/>
            <pc:sldMk cId="2043214667" sldId="263"/>
            <ac:picMk id="39" creationId="{7E4D4A41-B9E7-2AF0-84F7-F83203631092}"/>
          </ac:picMkLst>
        </pc:picChg>
        <pc:picChg chg="mod ord">
          <ac:chgData name="Garrett Morris" userId="7a7598af41192079" providerId="LiveId" clId="{F7071962-0F3E-4433-B50C-6A2293E74636}" dt="2025-10-23T17:14:36.436" v="3650" actId="1076"/>
          <ac:picMkLst>
            <pc:docMk/>
            <pc:sldMk cId="2043214667" sldId="263"/>
            <ac:picMk id="41" creationId="{36731329-8D54-EC06-41AE-828DB2B58135}"/>
          </ac:picMkLst>
        </pc:picChg>
        <pc:picChg chg="add mod">
          <ac:chgData name="Garrett Morris" userId="7a7598af41192079" providerId="LiveId" clId="{F7071962-0F3E-4433-B50C-6A2293E74636}" dt="2025-10-23T17:14:36.436" v="3650" actId="1076"/>
          <ac:picMkLst>
            <pc:docMk/>
            <pc:sldMk cId="2043214667" sldId="263"/>
            <ac:picMk id="42" creationId="{B394A4EA-1956-63A7-3D7A-83CEC4642558}"/>
          </ac:picMkLst>
        </pc:picChg>
        <pc:picChg chg="mod ord">
          <ac:chgData name="Garrett Morris" userId="7a7598af41192079" providerId="LiveId" clId="{F7071962-0F3E-4433-B50C-6A2293E74636}" dt="2025-10-23T17:14:36.436" v="3650" actId="1076"/>
          <ac:picMkLst>
            <pc:docMk/>
            <pc:sldMk cId="2043214667" sldId="263"/>
            <ac:picMk id="45" creationId="{C5E00503-B705-808A-AEF1-E7B7980C08DF}"/>
          </ac:picMkLst>
        </pc:picChg>
        <pc:picChg chg="mod ord">
          <ac:chgData name="Garrett Morris" userId="7a7598af41192079" providerId="LiveId" clId="{F7071962-0F3E-4433-B50C-6A2293E74636}" dt="2025-10-23T17:14:36.436" v="3650" actId="1076"/>
          <ac:picMkLst>
            <pc:docMk/>
            <pc:sldMk cId="2043214667" sldId="263"/>
            <ac:picMk id="47" creationId="{0ABFBC72-7432-6431-2906-D7E07CFF9F3B}"/>
          </ac:picMkLst>
        </pc:picChg>
        <pc:picChg chg="mod ord">
          <ac:chgData name="Garrett Morris" userId="7a7598af41192079" providerId="LiveId" clId="{F7071962-0F3E-4433-B50C-6A2293E74636}" dt="2025-10-23T17:14:36.436" v="3650" actId="1076"/>
          <ac:picMkLst>
            <pc:docMk/>
            <pc:sldMk cId="2043214667" sldId="263"/>
            <ac:picMk id="50" creationId="{06884EA4-EB4A-1DC7-628E-A430C1C1C064}"/>
          </ac:picMkLst>
        </pc:picChg>
      </pc:sldChg>
      <pc:sldChg chg="modSp new mod">
        <pc:chgData name="Garrett Morris" userId="7a7598af41192079" providerId="LiveId" clId="{F7071962-0F3E-4433-B50C-6A2293E74636}" dt="2025-10-23T20:29:33.368" v="5149" actId="20577"/>
        <pc:sldMkLst>
          <pc:docMk/>
          <pc:sldMk cId="4060733533" sldId="264"/>
        </pc:sldMkLst>
        <pc:spChg chg="mod">
          <ac:chgData name="Garrett Morris" userId="7a7598af41192079" providerId="LiveId" clId="{F7071962-0F3E-4433-B50C-6A2293E74636}" dt="2025-10-23T20:29:33.368" v="5149" actId="20577"/>
          <ac:spMkLst>
            <pc:docMk/>
            <pc:sldMk cId="4060733533" sldId="264"/>
            <ac:spMk id="2" creationId="{944E2A16-C401-73D9-17EF-8718D204858D}"/>
          </ac:spMkLst>
        </pc:spChg>
      </pc:sldChg>
      <pc:sldChg chg="modSp new mod">
        <pc:chgData name="Garrett Morris" userId="7a7598af41192079" providerId="LiveId" clId="{F7071962-0F3E-4433-B50C-6A2293E74636}" dt="2025-10-23T22:23:03.599" v="8160" actId="20577"/>
        <pc:sldMkLst>
          <pc:docMk/>
          <pc:sldMk cId="2663311135" sldId="265"/>
        </pc:sldMkLst>
        <pc:spChg chg="mod">
          <ac:chgData name="Garrett Morris" userId="7a7598af41192079" providerId="LiveId" clId="{F7071962-0F3E-4433-B50C-6A2293E74636}" dt="2025-10-23T22:23:03.599" v="8160" actId="20577"/>
          <ac:spMkLst>
            <pc:docMk/>
            <pc:sldMk cId="2663311135" sldId="265"/>
            <ac:spMk id="2" creationId="{14A248C7-2FF7-1522-4D03-073B7452B095}"/>
          </ac:spMkLst>
        </pc:spChg>
      </pc:sldChg>
      <pc:sldChg chg="modSp new mod">
        <pc:chgData name="Garrett Morris" userId="7a7598af41192079" providerId="LiveId" clId="{F7071962-0F3E-4433-B50C-6A2293E74636}" dt="2025-10-22T21:12:02.173" v="2406" actId="20577"/>
        <pc:sldMkLst>
          <pc:docMk/>
          <pc:sldMk cId="3562702121" sldId="266"/>
        </pc:sldMkLst>
        <pc:spChg chg="mod">
          <ac:chgData name="Garrett Morris" userId="7a7598af41192079" providerId="LiveId" clId="{F7071962-0F3E-4433-B50C-6A2293E74636}" dt="2025-10-22T21:12:02.173" v="2406" actId="20577"/>
          <ac:spMkLst>
            <pc:docMk/>
            <pc:sldMk cId="3562702121" sldId="266"/>
            <ac:spMk id="2" creationId="{1E96687E-00F5-1BB3-A425-07D81808534C}"/>
          </ac:spMkLst>
        </pc:spChg>
      </pc:sldChg>
      <pc:sldChg chg="modSp new del mod">
        <pc:chgData name="Garrett Morris" userId="7a7598af41192079" providerId="LiveId" clId="{F7071962-0F3E-4433-B50C-6A2293E74636}" dt="2025-10-23T22:09:55.112" v="7535" actId="47"/>
        <pc:sldMkLst>
          <pc:docMk/>
          <pc:sldMk cId="270195867" sldId="267"/>
        </pc:sldMkLst>
      </pc:sldChg>
      <pc:sldChg chg="addSp delSp modSp new mod">
        <pc:chgData name="Garrett Morris" userId="7a7598af41192079" providerId="LiveId" clId="{F7071962-0F3E-4433-B50C-6A2293E74636}" dt="2025-10-23T20:40:46.804" v="5381" actId="20577"/>
        <pc:sldMkLst>
          <pc:docMk/>
          <pc:sldMk cId="1155247911" sldId="268"/>
        </pc:sldMkLst>
        <pc:spChg chg="mod">
          <ac:chgData name="Garrett Morris" userId="7a7598af41192079" providerId="LiveId" clId="{F7071962-0F3E-4433-B50C-6A2293E74636}" dt="2025-10-23T20:40:46.804" v="5381" actId="20577"/>
          <ac:spMkLst>
            <pc:docMk/>
            <pc:sldMk cId="1155247911" sldId="268"/>
            <ac:spMk id="2" creationId="{B6EC16A3-0AB7-110C-65B0-C002F1FD28B6}"/>
          </ac:spMkLst>
        </pc:spChg>
        <pc:spChg chg="mod">
          <ac:chgData name="Garrett Morris" userId="7a7598af41192079" providerId="LiveId" clId="{F7071962-0F3E-4433-B50C-6A2293E74636}" dt="2025-10-22T21:09:20.751" v="2262" actId="20577"/>
          <ac:spMkLst>
            <pc:docMk/>
            <pc:sldMk cId="1155247911" sldId="268"/>
            <ac:spMk id="3" creationId="{946C8C39-3344-4362-B8A8-C30D4DCFB1E4}"/>
          </ac:spMkLst>
        </pc:spChg>
        <pc:picChg chg="mod ord">
          <ac:chgData name="Garrett Morris" userId="7a7598af41192079" providerId="LiveId" clId="{F7071962-0F3E-4433-B50C-6A2293E74636}" dt="2025-10-22T21:09:30.636" v="2263" actId="1076"/>
          <ac:picMkLst>
            <pc:docMk/>
            <pc:sldMk cId="1155247911" sldId="268"/>
            <ac:picMk id="7" creationId="{B7BAD2B4-EBD5-8DB8-6DB0-A343EC5DAD48}"/>
          </ac:picMkLst>
        </pc:picChg>
      </pc:sldChg>
      <pc:sldChg chg="addSp delSp modSp add mod">
        <pc:chgData name="Garrett Morris" userId="7a7598af41192079" providerId="LiveId" clId="{F7071962-0F3E-4433-B50C-6A2293E74636}" dt="2025-10-23T20:53:17.203" v="5881"/>
        <pc:sldMkLst>
          <pc:docMk/>
          <pc:sldMk cId="369726517" sldId="269"/>
        </pc:sldMkLst>
        <pc:spChg chg="mod">
          <ac:chgData name="Garrett Morris" userId="7a7598af41192079" providerId="LiveId" clId="{F7071962-0F3E-4433-B50C-6A2293E74636}" dt="2025-10-23T20:40:55.400" v="5401" actId="20577"/>
          <ac:spMkLst>
            <pc:docMk/>
            <pc:sldMk cId="369726517" sldId="269"/>
            <ac:spMk id="3" creationId="{AFDA8A25-53D2-2F59-0CA0-481EDBA8B9AA}"/>
          </ac:spMkLst>
        </pc:spChg>
        <pc:spChg chg="mod">
          <ac:chgData name="Garrett Morris" userId="7a7598af41192079" providerId="LiveId" clId="{F7071962-0F3E-4433-B50C-6A2293E74636}" dt="2025-10-22T21:11:23.292" v="2389" actId="20577"/>
          <ac:spMkLst>
            <pc:docMk/>
            <pc:sldMk cId="369726517" sldId="269"/>
            <ac:spMk id="4" creationId="{A8169C46-B1DB-88A7-BA5B-EAE76CD36EDD}"/>
          </ac:spMkLst>
        </pc:spChg>
        <pc:picChg chg="add mod">
          <ac:chgData name="Garrett Morris" userId="7a7598af41192079" providerId="LiveId" clId="{F7071962-0F3E-4433-B50C-6A2293E74636}" dt="2025-10-23T20:53:17.203" v="5881"/>
          <ac:picMkLst>
            <pc:docMk/>
            <pc:sldMk cId="369726517" sldId="269"/>
            <ac:picMk id="2" creationId="{67658635-1629-C967-67DE-22B755302299}"/>
          </ac:picMkLst>
        </pc:picChg>
        <pc:picChg chg="add del mod ord">
          <ac:chgData name="Garrett Morris" userId="7a7598af41192079" providerId="LiveId" clId="{F7071962-0F3E-4433-B50C-6A2293E74636}" dt="2025-10-23T20:53:16.803" v="5880" actId="21"/>
          <ac:picMkLst>
            <pc:docMk/>
            <pc:sldMk cId="369726517" sldId="269"/>
            <ac:picMk id="22" creationId="{67658635-1629-C967-67DE-22B755302299}"/>
          </ac:picMkLst>
        </pc:picChg>
      </pc:sldChg>
      <pc:sldChg chg="delSp modSp add mod ord">
        <pc:chgData name="Garrett Morris" userId="7a7598af41192079" providerId="LiveId" clId="{F7071962-0F3E-4433-B50C-6A2293E74636}" dt="2025-10-23T20:40:41.254" v="5364" actId="20577"/>
        <pc:sldMkLst>
          <pc:docMk/>
          <pc:sldMk cId="364416658" sldId="270"/>
        </pc:sldMkLst>
        <pc:spChg chg="mod">
          <ac:chgData name="Garrett Morris" userId="7a7598af41192079" providerId="LiveId" clId="{F7071962-0F3E-4433-B50C-6A2293E74636}" dt="2025-10-23T20:40:41.254" v="5364" actId="20577"/>
          <ac:spMkLst>
            <pc:docMk/>
            <pc:sldMk cId="364416658" sldId="270"/>
            <ac:spMk id="3" creationId="{C55BA668-F840-3071-1CF8-B06509C87C6B}"/>
          </ac:spMkLst>
        </pc:spChg>
        <pc:spChg chg="mod">
          <ac:chgData name="Garrett Morris" userId="7a7598af41192079" providerId="LiveId" clId="{F7071962-0F3E-4433-B50C-6A2293E74636}" dt="2025-10-22T21:10:35.966" v="2303" actId="20577"/>
          <ac:spMkLst>
            <pc:docMk/>
            <pc:sldMk cId="364416658" sldId="270"/>
            <ac:spMk id="4" creationId="{C15D2CD9-334F-FCF1-D8D5-151D9739E797}"/>
          </ac:spMkLst>
        </pc:spChg>
        <pc:picChg chg="mod ord">
          <ac:chgData name="Garrett Morris" userId="7a7598af41192079" providerId="LiveId" clId="{F7071962-0F3E-4433-B50C-6A2293E74636}" dt="2025-10-22T21:10:43.334" v="2305" actId="1076"/>
          <ac:picMkLst>
            <pc:docMk/>
            <pc:sldMk cId="364416658" sldId="270"/>
            <ac:picMk id="6" creationId="{E0DD0CEC-0999-0189-4C1A-6963BB29123D}"/>
          </ac:picMkLst>
        </pc:picChg>
      </pc:sldChg>
      <pc:sldChg chg="addSp delSp modSp new mod">
        <pc:chgData name="Garrett Morris" userId="7a7598af41192079" providerId="LiveId" clId="{F7071962-0F3E-4433-B50C-6A2293E74636}" dt="2025-10-23T21:30:45.786" v="6674" actId="12789"/>
        <pc:sldMkLst>
          <pc:docMk/>
          <pc:sldMk cId="113191105" sldId="271"/>
        </pc:sldMkLst>
        <pc:spChg chg="del mod">
          <ac:chgData name="Garrett Morris" userId="7a7598af41192079" providerId="LiveId" clId="{F7071962-0F3E-4433-B50C-6A2293E74636}" dt="2025-10-23T21:29:58.832" v="6661" actId="478"/>
          <ac:spMkLst>
            <pc:docMk/>
            <pc:sldMk cId="113191105" sldId="271"/>
            <ac:spMk id="2" creationId="{2D43EF74-B7BF-2BAF-CECD-BE63B9E47691}"/>
          </ac:spMkLst>
        </pc:spChg>
        <pc:spChg chg="mod">
          <ac:chgData name="Garrett Morris" userId="7a7598af41192079" providerId="LiveId" clId="{F7071962-0F3E-4433-B50C-6A2293E74636}" dt="2025-10-23T21:30:45.786" v="6674" actId="12789"/>
          <ac:spMkLst>
            <pc:docMk/>
            <pc:sldMk cId="113191105" sldId="271"/>
            <ac:spMk id="3" creationId="{0CDCDA74-8D5C-5A40-9ACC-D3AE1DDA5FE2}"/>
          </ac:spMkLst>
        </pc:spChg>
        <pc:spChg chg="mod">
          <ac:chgData name="Garrett Morris" userId="7a7598af41192079" providerId="LiveId" clId="{F7071962-0F3E-4433-B50C-6A2293E74636}" dt="2025-10-22T18:46:11.743" v="986" actId="207"/>
          <ac:spMkLst>
            <pc:docMk/>
            <pc:sldMk cId="113191105" sldId="271"/>
            <ac:spMk id="4" creationId="{C0876EDE-47FF-F115-F341-EED19DCD22DA}"/>
          </ac:spMkLst>
        </pc:spChg>
        <pc:spChg chg="add mod ord">
          <ac:chgData name="Garrett Morris" userId="7a7598af41192079" providerId="LiveId" clId="{F7071962-0F3E-4433-B50C-6A2293E74636}" dt="2025-10-22T18:47:09.882" v="1004" actId="14100"/>
          <ac:spMkLst>
            <pc:docMk/>
            <pc:sldMk cId="113191105" sldId="271"/>
            <ac:spMk id="6" creationId="{FAB2639C-2F00-1658-86E6-1C242EAC698F}"/>
          </ac:spMkLst>
        </pc:spChg>
        <pc:spChg chg="add del mod">
          <ac:chgData name="Garrett Morris" userId="7a7598af41192079" providerId="LiveId" clId="{F7071962-0F3E-4433-B50C-6A2293E74636}" dt="2025-10-23T21:30:00.367" v="6662" actId="478"/>
          <ac:spMkLst>
            <pc:docMk/>
            <pc:sldMk cId="113191105" sldId="271"/>
            <ac:spMk id="8" creationId="{F6B9CDF3-CDFC-534A-66E7-76121E8EFC3A}"/>
          </ac:spMkLst>
        </pc:spChg>
        <pc:picChg chg="add mod ord">
          <ac:chgData name="Garrett Morris" userId="7a7598af41192079" providerId="LiveId" clId="{F7071962-0F3E-4433-B50C-6A2293E74636}" dt="2025-10-22T18:46:57.437" v="1002" actId="14100"/>
          <ac:picMkLst>
            <pc:docMk/>
            <pc:sldMk cId="113191105" sldId="271"/>
            <ac:picMk id="5" creationId="{9E56B972-7C74-4B08-3B61-7C71B75498C1}"/>
          </ac:picMkLst>
        </pc:picChg>
      </pc:sldChg>
      <pc:sldChg chg="addSp delSp modSp add mod">
        <pc:chgData name="Garrett Morris" userId="7a7598af41192079" providerId="LiveId" clId="{F7071962-0F3E-4433-B50C-6A2293E74636}" dt="2025-10-23T21:29:42.029" v="6658" actId="1076"/>
        <pc:sldMkLst>
          <pc:docMk/>
          <pc:sldMk cId="2429112774" sldId="273"/>
        </pc:sldMkLst>
        <pc:spChg chg="del">
          <ac:chgData name="Garrett Morris" userId="7a7598af41192079" providerId="LiveId" clId="{F7071962-0F3E-4433-B50C-6A2293E74636}" dt="2025-10-23T21:29:23.917" v="6651" actId="478"/>
          <ac:spMkLst>
            <pc:docMk/>
            <pc:sldMk cId="2429112774" sldId="273"/>
            <ac:spMk id="2" creationId="{4DD8808D-18F5-1DD5-4EB6-8D0C24B0E82C}"/>
          </ac:spMkLst>
        </pc:spChg>
        <pc:spChg chg="mod">
          <ac:chgData name="Garrett Morris" userId="7a7598af41192079" providerId="LiveId" clId="{F7071962-0F3E-4433-B50C-6A2293E74636}" dt="2025-10-23T21:29:42.029" v="6658" actId="1076"/>
          <ac:spMkLst>
            <pc:docMk/>
            <pc:sldMk cId="2429112774" sldId="273"/>
            <ac:spMk id="3" creationId="{0FEC28E1-0B3F-4C6A-1A0D-A64B51BE6A54}"/>
          </ac:spMkLst>
        </pc:spChg>
        <pc:spChg chg="mod">
          <ac:chgData name="Garrett Morris" userId="7a7598af41192079" providerId="LiveId" clId="{F7071962-0F3E-4433-B50C-6A2293E74636}" dt="2025-10-22T19:00:52.111" v="1147" actId="207"/>
          <ac:spMkLst>
            <pc:docMk/>
            <pc:sldMk cId="2429112774" sldId="273"/>
            <ac:spMk id="6" creationId="{C4C2C520-92B6-71F7-678D-0D9EBE89656C}"/>
          </ac:spMkLst>
        </pc:spChg>
        <pc:spChg chg="add del mod">
          <ac:chgData name="Garrett Morris" userId="7a7598af41192079" providerId="LiveId" clId="{F7071962-0F3E-4433-B50C-6A2293E74636}" dt="2025-10-23T21:29:26.390" v="6652" actId="478"/>
          <ac:spMkLst>
            <pc:docMk/>
            <pc:sldMk cId="2429112774" sldId="273"/>
            <ac:spMk id="10" creationId="{8A5CB39A-9EA8-C4CA-1BAB-0AB1F5E24E63}"/>
          </ac:spMkLst>
        </pc:spChg>
      </pc:sldChg>
      <pc:sldChg chg="addSp delSp modSp add mod">
        <pc:chgData name="Garrett Morris" userId="7a7598af41192079" providerId="LiveId" clId="{F7071962-0F3E-4433-B50C-6A2293E74636}" dt="2025-10-23T21:29:46.333" v="6660" actId="478"/>
        <pc:sldMkLst>
          <pc:docMk/>
          <pc:sldMk cId="2413192679" sldId="274"/>
        </pc:sldMkLst>
        <pc:spChg chg="del">
          <ac:chgData name="Garrett Morris" userId="7a7598af41192079" providerId="LiveId" clId="{F7071962-0F3E-4433-B50C-6A2293E74636}" dt="2025-10-23T21:29:44.896" v="6659" actId="478"/>
          <ac:spMkLst>
            <pc:docMk/>
            <pc:sldMk cId="2413192679" sldId="274"/>
            <ac:spMk id="2" creationId="{84DDD0DA-38A6-52DA-4BCF-546F11FD0E6C}"/>
          </ac:spMkLst>
        </pc:spChg>
        <pc:spChg chg="mod">
          <ac:chgData name="Garrett Morris" userId="7a7598af41192079" providerId="LiveId" clId="{F7071962-0F3E-4433-B50C-6A2293E74636}" dt="2025-10-22T19:04:05.648" v="1191" actId="242"/>
          <ac:spMkLst>
            <pc:docMk/>
            <pc:sldMk cId="2413192679" sldId="274"/>
            <ac:spMk id="3" creationId="{87654C25-48DA-E94B-FFDF-69EC6D267BA3}"/>
          </ac:spMkLst>
        </pc:spChg>
        <pc:spChg chg="mod">
          <ac:chgData name="Garrett Morris" userId="7a7598af41192079" providerId="LiveId" clId="{F7071962-0F3E-4433-B50C-6A2293E74636}" dt="2025-10-22T19:02:09.465" v="1160" actId="207"/>
          <ac:spMkLst>
            <pc:docMk/>
            <pc:sldMk cId="2413192679" sldId="274"/>
            <ac:spMk id="6" creationId="{A166ED23-1FE5-76E8-9CCB-E250999E2345}"/>
          </ac:spMkLst>
        </pc:spChg>
        <pc:spChg chg="mod">
          <ac:chgData name="Garrett Morris" userId="7a7598af41192079" providerId="LiveId" clId="{F7071962-0F3E-4433-B50C-6A2293E74636}" dt="2025-10-22T19:04:20.755" v="1193" actId="207"/>
          <ac:spMkLst>
            <pc:docMk/>
            <pc:sldMk cId="2413192679" sldId="274"/>
            <ac:spMk id="8" creationId="{AAE73FF2-AA2F-F23D-20F0-57782CB9282D}"/>
          </ac:spMkLst>
        </pc:spChg>
        <pc:spChg chg="add del mod">
          <ac:chgData name="Garrett Morris" userId="7a7598af41192079" providerId="LiveId" clId="{F7071962-0F3E-4433-B50C-6A2293E74636}" dt="2025-10-23T21:29:46.333" v="6660" actId="478"/>
          <ac:spMkLst>
            <pc:docMk/>
            <pc:sldMk cId="2413192679" sldId="274"/>
            <ac:spMk id="10" creationId="{1E4ADF3E-A837-27AE-34B7-2E5F90203619}"/>
          </ac:spMkLst>
        </pc:spChg>
      </pc:sldChg>
      <pc:sldChg chg="modSp new mod">
        <pc:chgData name="Garrett Morris" userId="7a7598af41192079" providerId="LiveId" clId="{F7071962-0F3E-4433-B50C-6A2293E74636}" dt="2025-10-22T19:17:32.901" v="1224" actId="20577"/>
        <pc:sldMkLst>
          <pc:docMk/>
          <pc:sldMk cId="3964468285" sldId="275"/>
        </pc:sldMkLst>
        <pc:spChg chg="mod">
          <ac:chgData name="Garrett Morris" userId="7a7598af41192079" providerId="LiveId" clId="{F7071962-0F3E-4433-B50C-6A2293E74636}" dt="2025-10-22T19:17:32.901" v="1224" actId="20577"/>
          <ac:spMkLst>
            <pc:docMk/>
            <pc:sldMk cId="3964468285" sldId="275"/>
            <ac:spMk id="2" creationId="{F09CA63A-0E28-C0CA-41F2-C57C9A51A3F1}"/>
          </ac:spMkLst>
        </pc:spChg>
      </pc:sldChg>
      <pc:sldChg chg="addSp delSp modSp new mod">
        <pc:chgData name="Garrett Morris" userId="7a7598af41192079" providerId="LiveId" clId="{F7071962-0F3E-4433-B50C-6A2293E74636}" dt="2025-10-23T21:30:33.196" v="6669" actId="478"/>
        <pc:sldMkLst>
          <pc:docMk/>
          <pc:sldMk cId="586587628" sldId="276"/>
        </pc:sldMkLst>
        <pc:spChg chg="del mod">
          <ac:chgData name="Garrett Morris" userId="7a7598af41192079" providerId="LiveId" clId="{F7071962-0F3E-4433-B50C-6A2293E74636}" dt="2025-10-23T21:30:12.639" v="6664" actId="478"/>
          <ac:spMkLst>
            <pc:docMk/>
            <pc:sldMk cId="586587628" sldId="276"/>
            <ac:spMk id="2" creationId="{761B9982-B4BD-C652-1436-B0F6AF1D7431}"/>
          </ac:spMkLst>
        </pc:spChg>
        <pc:spChg chg="mod">
          <ac:chgData name="Garrett Morris" userId="7a7598af41192079" providerId="LiveId" clId="{F7071962-0F3E-4433-B50C-6A2293E74636}" dt="2025-10-23T21:30:31.171" v="6668" actId="242"/>
          <ac:spMkLst>
            <pc:docMk/>
            <pc:sldMk cId="586587628" sldId="276"/>
            <ac:spMk id="3" creationId="{F547E701-4094-2B2E-29B1-11E4B7F8F616}"/>
          </ac:spMkLst>
        </pc:spChg>
        <pc:spChg chg="mod">
          <ac:chgData name="Garrett Morris" userId="7a7598af41192079" providerId="LiveId" clId="{F7071962-0F3E-4433-B50C-6A2293E74636}" dt="2025-10-22T19:20:00.199" v="1233" actId="207"/>
          <ac:spMkLst>
            <pc:docMk/>
            <pc:sldMk cId="586587628" sldId="276"/>
            <ac:spMk id="4" creationId="{FAB2FCFA-DB85-14A0-AC91-D302FED79115}"/>
          </ac:spMkLst>
        </pc:spChg>
        <pc:spChg chg="add mod ord">
          <ac:chgData name="Garrett Morris" userId="7a7598af41192079" providerId="LiveId" clId="{F7071962-0F3E-4433-B50C-6A2293E74636}" dt="2025-10-22T19:58:39.704" v="1354" actId="167"/>
          <ac:spMkLst>
            <pc:docMk/>
            <pc:sldMk cId="586587628" sldId="276"/>
            <ac:spMk id="6" creationId="{CA50BC43-A690-5553-6C79-9D88F204295F}"/>
          </ac:spMkLst>
        </pc:spChg>
        <pc:spChg chg="add del mod">
          <ac:chgData name="Garrett Morris" userId="7a7598af41192079" providerId="LiveId" clId="{F7071962-0F3E-4433-B50C-6A2293E74636}" dt="2025-10-23T21:30:33.196" v="6669" actId="478"/>
          <ac:spMkLst>
            <pc:docMk/>
            <pc:sldMk cId="586587628" sldId="276"/>
            <ac:spMk id="8" creationId="{B58C276C-BC9A-3E4A-CF6F-B559B98F60B0}"/>
          </ac:spMkLst>
        </pc:spChg>
        <pc:picChg chg="add mod ord">
          <ac:chgData name="Garrett Morris" userId="7a7598af41192079" providerId="LiveId" clId="{F7071962-0F3E-4433-B50C-6A2293E74636}" dt="2025-10-22T19:58:41.748" v="1355" actId="167"/>
          <ac:picMkLst>
            <pc:docMk/>
            <pc:sldMk cId="586587628" sldId="276"/>
            <ac:picMk id="5" creationId="{430DC8C8-07E8-5D37-6698-DBA7DDEA3DA5}"/>
          </ac:picMkLst>
        </pc:picChg>
      </pc:sldChg>
      <pc:sldChg chg="addSp delSp modSp new mod modAnim">
        <pc:chgData name="Garrett Morris" userId="7a7598af41192079" providerId="LiveId" clId="{F7071962-0F3E-4433-B50C-6A2293E74636}" dt="2025-10-22T20:36:31.795" v="1647"/>
        <pc:sldMkLst>
          <pc:docMk/>
          <pc:sldMk cId="3477278415" sldId="277"/>
        </pc:sldMkLst>
        <pc:spChg chg="mod">
          <ac:chgData name="Garrett Morris" userId="7a7598af41192079" providerId="LiveId" clId="{F7071962-0F3E-4433-B50C-6A2293E74636}" dt="2025-10-22T20:13:49.327" v="1433" actId="20577"/>
          <ac:spMkLst>
            <pc:docMk/>
            <pc:sldMk cId="3477278415" sldId="277"/>
            <ac:spMk id="2" creationId="{A21EC034-0F5D-62F0-5297-9471DD520E1D}"/>
          </ac:spMkLst>
        </pc:spChg>
        <pc:spChg chg="mod">
          <ac:chgData name="Garrett Morris" userId="7a7598af41192079" providerId="LiveId" clId="{F7071962-0F3E-4433-B50C-6A2293E74636}" dt="2025-10-22T20:15:35.165" v="1512" actId="1076"/>
          <ac:spMkLst>
            <pc:docMk/>
            <pc:sldMk cId="3477278415" sldId="277"/>
            <ac:spMk id="3" creationId="{B8D008F4-DC4E-3007-5907-D1C265105192}"/>
          </ac:spMkLst>
        </pc:spChg>
        <pc:spChg chg="add mod">
          <ac:chgData name="Garrett Morris" userId="7a7598af41192079" providerId="LiveId" clId="{F7071962-0F3E-4433-B50C-6A2293E74636}" dt="2025-10-22T20:29:18.099" v="1587" actId="164"/>
          <ac:spMkLst>
            <pc:docMk/>
            <pc:sldMk cId="3477278415" sldId="277"/>
            <ac:spMk id="5" creationId="{11D1C3DC-19A2-6DD7-78CE-6E58727A20D9}"/>
          </ac:spMkLst>
        </pc:spChg>
        <pc:spChg chg="add mod">
          <ac:chgData name="Garrett Morris" userId="7a7598af41192079" providerId="LiveId" clId="{F7071962-0F3E-4433-B50C-6A2293E74636}" dt="2025-10-22T20:29:18.099" v="1587" actId="164"/>
          <ac:spMkLst>
            <pc:docMk/>
            <pc:sldMk cId="3477278415" sldId="277"/>
            <ac:spMk id="7" creationId="{14B25885-01F9-B1EB-B34E-F7BDA940C582}"/>
          </ac:spMkLst>
        </pc:spChg>
        <pc:spChg chg="add mod">
          <ac:chgData name="Garrett Morris" userId="7a7598af41192079" providerId="LiveId" clId="{F7071962-0F3E-4433-B50C-6A2293E74636}" dt="2025-10-22T20:29:18.099" v="1587" actId="164"/>
          <ac:spMkLst>
            <pc:docMk/>
            <pc:sldMk cId="3477278415" sldId="277"/>
            <ac:spMk id="8" creationId="{8D5E2810-5F61-C52D-53CC-D8FC21CDD34E}"/>
          </ac:spMkLst>
        </pc:spChg>
        <pc:spChg chg="add mod">
          <ac:chgData name="Garrett Morris" userId="7a7598af41192079" providerId="LiveId" clId="{F7071962-0F3E-4433-B50C-6A2293E74636}" dt="2025-10-22T20:29:18.099" v="1587" actId="164"/>
          <ac:spMkLst>
            <pc:docMk/>
            <pc:sldMk cId="3477278415" sldId="277"/>
            <ac:spMk id="9" creationId="{41FBC3A5-FAA9-A323-9933-4519BAB48E5B}"/>
          </ac:spMkLst>
        </pc:spChg>
        <pc:spChg chg="add mod topLvl">
          <ac:chgData name="Garrett Morris" userId="7a7598af41192079" providerId="LiveId" clId="{F7071962-0F3E-4433-B50C-6A2293E74636}" dt="2025-10-22T20:29:18.099" v="1587" actId="164"/>
          <ac:spMkLst>
            <pc:docMk/>
            <pc:sldMk cId="3477278415" sldId="277"/>
            <ac:spMk id="10" creationId="{67A8FDE1-A36F-930B-4861-350FD0D1DBE6}"/>
          </ac:spMkLst>
        </pc:spChg>
        <pc:spChg chg="add mod topLvl">
          <ac:chgData name="Garrett Morris" userId="7a7598af41192079" providerId="LiveId" clId="{F7071962-0F3E-4433-B50C-6A2293E74636}" dt="2025-10-22T20:29:18.099" v="1587" actId="164"/>
          <ac:spMkLst>
            <pc:docMk/>
            <pc:sldMk cId="3477278415" sldId="277"/>
            <ac:spMk id="11" creationId="{84910087-E33B-8135-CC6F-7845098AD331}"/>
          </ac:spMkLst>
        </pc:spChg>
        <pc:spChg chg="add mod">
          <ac:chgData name="Garrett Morris" userId="7a7598af41192079" providerId="LiveId" clId="{F7071962-0F3E-4433-B50C-6A2293E74636}" dt="2025-10-22T20:29:18.099" v="1587" actId="164"/>
          <ac:spMkLst>
            <pc:docMk/>
            <pc:sldMk cId="3477278415" sldId="277"/>
            <ac:spMk id="12" creationId="{E3930A00-25FC-B265-062E-FCBB29BB1E20}"/>
          </ac:spMkLst>
        </pc:spChg>
        <pc:spChg chg="add mod topLvl">
          <ac:chgData name="Garrett Morris" userId="7a7598af41192079" providerId="LiveId" clId="{F7071962-0F3E-4433-B50C-6A2293E74636}" dt="2025-10-22T20:29:18.099" v="1587" actId="164"/>
          <ac:spMkLst>
            <pc:docMk/>
            <pc:sldMk cId="3477278415" sldId="277"/>
            <ac:spMk id="13" creationId="{7C6F119C-CCFE-E774-9FBB-F802FFF485AE}"/>
          </ac:spMkLst>
        </pc:spChg>
        <pc:spChg chg="add mod">
          <ac:chgData name="Garrett Morris" userId="7a7598af41192079" providerId="LiveId" clId="{F7071962-0F3E-4433-B50C-6A2293E74636}" dt="2025-10-22T20:34:11.295" v="1610" actId="208"/>
          <ac:spMkLst>
            <pc:docMk/>
            <pc:sldMk cId="3477278415" sldId="277"/>
            <ac:spMk id="39" creationId="{D6ECED37-958F-1CCC-73CE-4F77AB9EC323}"/>
          </ac:spMkLst>
        </pc:spChg>
        <pc:spChg chg="add mod">
          <ac:chgData name="Garrett Morris" userId="7a7598af41192079" providerId="LiveId" clId="{F7071962-0F3E-4433-B50C-6A2293E74636}" dt="2025-10-22T20:35:01.318" v="1631" actId="1076"/>
          <ac:spMkLst>
            <pc:docMk/>
            <pc:sldMk cId="3477278415" sldId="277"/>
            <ac:spMk id="40" creationId="{FCB9A99F-D93B-E95D-BFAC-CAD1ED5FCEF2}"/>
          </ac:spMkLst>
        </pc:spChg>
        <pc:spChg chg="add mod">
          <ac:chgData name="Garrett Morris" userId="7a7598af41192079" providerId="LiveId" clId="{F7071962-0F3E-4433-B50C-6A2293E74636}" dt="2025-10-22T20:35:11.111" v="1633" actId="1076"/>
          <ac:spMkLst>
            <pc:docMk/>
            <pc:sldMk cId="3477278415" sldId="277"/>
            <ac:spMk id="41" creationId="{0BBEF0E7-09D1-3F44-E837-CE9C6614DB90}"/>
          </ac:spMkLst>
        </pc:spChg>
        <pc:spChg chg="add mod">
          <ac:chgData name="Garrett Morris" userId="7a7598af41192079" providerId="LiveId" clId="{F7071962-0F3E-4433-B50C-6A2293E74636}" dt="2025-10-22T20:35:13.564" v="1635" actId="20577"/>
          <ac:spMkLst>
            <pc:docMk/>
            <pc:sldMk cId="3477278415" sldId="277"/>
            <ac:spMk id="42" creationId="{2FB39E14-227C-FD68-51BF-5C1D20FD13B8}"/>
          </ac:spMkLst>
        </pc:spChg>
        <pc:spChg chg="add mod">
          <ac:chgData name="Garrett Morris" userId="7a7598af41192079" providerId="LiveId" clId="{F7071962-0F3E-4433-B50C-6A2293E74636}" dt="2025-10-22T20:36:02.061" v="1644" actId="1076"/>
          <ac:spMkLst>
            <pc:docMk/>
            <pc:sldMk cId="3477278415" sldId="277"/>
            <ac:spMk id="43" creationId="{EE3B2B34-1AEB-FBD1-F8AE-9BADBD8D81F8}"/>
          </ac:spMkLst>
        </pc:spChg>
        <pc:spChg chg="add mod">
          <ac:chgData name="Garrett Morris" userId="7a7598af41192079" providerId="LiveId" clId="{F7071962-0F3E-4433-B50C-6A2293E74636}" dt="2025-10-22T20:36:02.061" v="1644" actId="1076"/>
          <ac:spMkLst>
            <pc:docMk/>
            <pc:sldMk cId="3477278415" sldId="277"/>
            <ac:spMk id="44" creationId="{E17488DD-227C-2AC8-8117-06110D9F55D4}"/>
          </ac:spMkLst>
        </pc:spChg>
        <pc:grpChg chg="add mod">
          <ac:chgData name="Garrett Morris" userId="7a7598af41192079" providerId="LiveId" clId="{F7071962-0F3E-4433-B50C-6A2293E74636}" dt="2025-10-22T20:32:37.356" v="1603" actId="12789"/>
          <ac:grpSpMkLst>
            <pc:docMk/>
            <pc:sldMk cId="3477278415" sldId="277"/>
            <ac:grpSpMk id="38" creationId="{4ECDCFD5-7E76-10FC-1127-69C5E2C9C540}"/>
          </ac:grpSpMkLst>
        </pc:grpChg>
        <pc:cxnChg chg="add mod">
          <ac:chgData name="Garrett Morris" userId="7a7598af41192079" providerId="LiveId" clId="{F7071962-0F3E-4433-B50C-6A2293E74636}" dt="2025-10-22T20:29:18.099" v="1587" actId="164"/>
          <ac:cxnSpMkLst>
            <pc:docMk/>
            <pc:sldMk cId="3477278415" sldId="277"/>
            <ac:cxnSpMk id="19" creationId="{A3ECB83B-C2ED-978F-77A0-E9DC77CC93EC}"/>
          </ac:cxnSpMkLst>
        </pc:cxnChg>
        <pc:cxnChg chg="add mod">
          <ac:chgData name="Garrett Morris" userId="7a7598af41192079" providerId="LiveId" clId="{F7071962-0F3E-4433-B50C-6A2293E74636}" dt="2025-10-22T20:27:54.246" v="1565" actId="554"/>
          <ac:cxnSpMkLst>
            <pc:docMk/>
            <pc:sldMk cId="3477278415" sldId="277"/>
            <ac:cxnSpMk id="20" creationId="{51C876CD-A5D3-D276-4104-ED12437A881A}"/>
          </ac:cxnSpMkLst>
        </pc:cxnChg>
        <pc:cxnChg chg="add mod">
          <ac:chgData name="Garrett Morris" userId="7a7598af41192079" providerId="LiveId" clId="{F7071962-0F3E-4433-B50C-6A2293E74636}" dt="2025-10-22T20:27:54.246" v="1565" actId="554"/>
          <ac:cxnSpMkLst>
            <pc:docMk/>
            <pc:sldMk cId="3477278415" sldId="277"/>
            <ac:cxnSpMk id="23" creationId="{76BF0B39-46FB-296F-2565-7AD4680BB891}"/>
          </ac:cxnSpMkLst>
        </pc:cxnChg>
        <pc:cxnChg chg="add mod">
          <ac:chgData name="Garrett Morris" userId="7a7598af41192079" providerId="LiveId" clId="{F7071962-0F3E-4433-B50C-6A2293E74636}" dt="2025-10-22T20:27:54.246" v="1565" actId="554"/>
          <ac:cxnSpMkLst>
            <pc:docMk/>
            <pc:sldMk cId="3477278415" sldId="277"/>
            <ac:cxnSpMk id="26" creationId="{3D196AEA-350A-1A74-F248-2F31DE3DF67D}"/>
          </ac:cxnSpMkLst>
        </pc:cxnChg>
        <pc:cxnChg chg="add mod">
          <ac:chgData name="Garrett Morris" userId="7a7598af41192079" providerId="LiveId" clId="{F7071962-0F3E-4433-B50C-6A2293E74636}" dt="2025-10-22T20:27:54.246" v="1565" actId="554"/>
          <ac:cxnSpMkLst>
            <pc:docMk/>
            <pc:sldMk cId="3477278415" sldId="277"/>
            <ac:cxnSpMk id="29" creationId="{B25F84EF-A927-6DFB-4E35-1AC6F55ED1A7}"/>
          </ac:cxnSpMkLst>
        </pc:cxnChg>
        <pc:cxnChg chg="add mod">
          <ac:chgData name="Garrett Morris" userId="7a7598af41192079" providerId="LiveId" clId="{F7071962-0F3E-4433-B50C-6A2293E74636}" dt="2025-10-22T20:27:54.246" v="1565" actId="554"/>
          <ac:cxnSpMkLst>
            <pc:docMk/>
            <pc:sldMk cId="3477278415" sldId="277"/>
            <ac:cxnSpMk id="32" creationId="{5E3B520E-E8AC-704E-92EB-0BF1293F007C}"/>
          </ac:cxnSpMkLst>
        </pc:cxnChg>
        <pc:cxnChg chg="add mod">
          <ac:chgData name="Garrett Morris" userId="7a7598af41192079" providerId="LiveId" clId="{F7071962-0F3E-4433-B50C-6A2293E74636}" dt="2025-10-22T20:27:54.246" v="1565" actId="554"/>
          <ac:cxnSpMkLst>
            <pc:docMk/>
            <pc:sldMk cId="3477278415" sldId="277"/>
            <ac:cxnSpMk id="35" creationId="{D2923CEF-E537-C49D-A015-0B4B27C48505}"/>
          </ac:cxnSpMkLst>
        </pc:cxnChg>
      </pc:sldChg>
      <pc:sldChg chg="addSp delSp modSp add mod addAnim delAnim modAnim">
        <pc:chgData name="Garrett Morris" userId="7a7598af41192079" providerId="LiveId" clId="{F7071962-0F3E-4433-B50C-6A2293E74636}" dt="2025-10-22T20:40:21.648" v="1671"/>
        <pc:sldMkLst>
          <pc:docMk/>
          <pc:sldMk cId="971950242" sldId="278"/>
        </pc:sldMkLst>
        <pc:spChg chg="mod">
          <ac:chgData name="Garrett Morris" userId="7a7598af41192079" providerId="LiveId" clId="{F7071962-0F3E-4433-B50C-6A2293E74636}" dt="2025-10-22T20:30:23.625" v="1592" actId="1076"/>
          <ac:spMkLst>
            <pc:docMk/>
            <pc:sldMk cId="971950242" sldId="278"/>
            <ac:spMk id="3" creationId="{4ACA9A40-2D05-2A1A-C47B-33F30D0DBDBA}"/>
          </ac:spMkLst>
        </pc:spChg>
        <pc:spChg chg="add mod">
          <ac:chgData name="Garrett Morris" userId="7a7598af41192079" providerId="LiveId" clId="{F7071962-0F3E-4433-B50C-6A2293E74636}" dt="2025-10-22T20:38:39.877" v="1657" actId="1076"/>
          <ac:spMkLst>
            <pc:docMk/>
            <pc:sldMk cId="971950242" sldId="278"/>
            <ac:spMk id="15" creationId="{EC1F4FE6-E77F-DBFC-9237-E83B2030D734}"/>
          </ac:spMkLst>
        </pc:spChg>
        <pc:spChg chg="add mod">
          <ac:chgData name="Garrett Morris" userId="7a7598af41192079" providerId="LiveId" clId="{F7071962-0F3E-4433-B50C-6A2293E74636}" dt="2025-10-22T20:39:04.776" v="1664" actId="1076"/>
          <ac:spMkLst>
            <pc:docMk/>
            <pc:sldMk cId="971950242" sldId="278"/>
            <ac:spMk id="16" creationId="{6C8F2ECF-AACC-34A9-C663-30E05C38432D}"/>
          </ac:spMkLst>
        </pc:spChg>
        <pc:spChg chg="add mod">
          <ac:chgData name="Garrett Morris" userId="7a7598af41192079" providerId="LiveId" clId="{F7071962-0F3E-4433-B50C-6A2293E74636}" dt="2025-10-22T20:38:57.911" v="1663" actId="1076"/>
          <ac:spMkLst>
            <pc:docMk/>
            <pc:sldMk cId="971950242" sldId="278"/>
            <ac:spMk id="18" creationId="{FE23B520-913D-2935-1C60-5B08D72FC901}"/>
          </ac:spMkLst>
        </pc:spChg>
        <pc:spChg chg="add mod">
          <ac:chgData name="Garrett Morris" userId="7a7598af41192079" providerId="LiveId" clId="{F7071962-0F3E-4433-B50C-6A2293E74636}" dt="2025-10-22T20:39:56.632" v="1670" actId="1076"/>
          <ac:spMkLst>
            <pc:docMk/>
            <pc:sldMk cId="971950242" sldId="278"/>
            <ac:spMk id="22" creationId="{EA7792AF-2549-7902-A9AA-36792D125C9F}"/>
          </ac:spMkLst>
        </pc:spChg>
        <pc:spChg chg="add mod">
          <ac:chgData name="Garrett Morris" userId="7a7598af41192079" providerId="LiveId" clId="{F7071962-0F3E-4433-B50C-6A2293E74636}" dt="2025-10-22T20:38:54.502" v="1662" actId="1076"/>
          <ac:spMkLst>
            <pc:docMk/>
            <pc:sldMk cId="971950242" sldId="278"/>
            <ac:spMk id="24" creationId="{6EA6473F-EF26-2EE9-746F-D8AF993DE69A}"/>
          </ac:spMkLst>
        </pc:spChg>
        <pc:spChg chg="add mod">
          <ac:chgData name="Garrett Morris" userId="7a7598af41192079" providerId="LiveId" clId="{F7071962-0F3E-4433-B50C-6A2293E74636}" dt="2025-10-22T20:39:35.931" v="1668" actId="1076"/>
          <ac:spMkLst>
            <pc:docMk/>
            <pc:sldMk cId="971950242" sldId="278"/>
            <ac:spMk id="25" creationId="{5A3D4624-CBBC-1C97-71F0-9B119A8CA4EC}"/>
          </ac:spMkLst>
        </pc:spChg>
        <pc:picChg chg="mod">
          <ac:chgData name="Garrett Morris" userId="7a7598af41192079" providerId="LiveId" clId="{F7071962-0F3E-4433-B50C-6A2293E74636}" dt="2025-10-22T20:38:14.555" v="1653" actId="1076"/>
          <ac:picMkLst>
            <pc:docMk/>
            <pc:sldMk cId="971950242" sldId="278"/>
            <ac:picMk id="14" creationId="{21C274BF-A7FD-3662-50BE-77D599FBB53F}"/>
          </ac:picMkLst>
        </pc:picChg>
      </pc:sldChg>
      <pc:sldChg chg="addSp delSp modSp new mod">
        <pc:chgData name="Garrett Morris" userId="7a7598af41192079" providerId="LiveId" clId="{F7071962-0F3E-4433-B50C-6A2293E74636}" dt="2025-10-23T21:31:17.321" v="6680" actId="242"/>
        <pc:sldMkLst>
          <pc:docMk/>
          <pc:sldMk cId="111289298" sldId="279"/>
        </pc:sldMkLst>
        <pc:spChg chg="del mod">
          <ac:chgData name="Garrett Morris" userId="7a7598af41192079" providerId="LiveId" clId="{F7071962-0F3E-4433-B50C-6A2293E74636}" dt="2025-10-23T21:31:00.595" v="6675" actId="478"/>
          <ac:spMkLst>
            <pc:docMk/>
            <pc:sldMk cId="111289298" sldId="279"/>
            <ac:spMk id="2" creationId="{65E91A4C-8F84-CE52-9630-8BB880D8FA97}"/>
          </ac:spMkLst>
        </pc:spChg>
        <pc:spChg chg="add del mod ord">
          <ac:chgData name="Garrett Morris" userId="7a7598af41192079" providerId="LiveId" clId="{F7071962-0F3E-4433-B50C-6A2293E74636}" dt="2025-10-23T21:31:17.321" v="6680" actId="242"/>
          <ac:spMkLst>
            <pc:docMk/>
            <pc:sldMk cId="111289298" sldId="279"/>
            <ac:spMk id="3" creationId="{54B86F12-5E78-6E28-D119-98503A850B80}"/>
          </ac:spMkLst>
        </pc:spChg>
        <pc:spChg chg="mod">
          <ac:chgData name="Garrett Morris" userId="7a7598af41192079" providerId="LiveId" clId="{F7071962-0F3E-4433-B50C-6A2293E74636}" dt="2025-10-22T20:54:12.917" v="1738" actId="207"/>
          <ac:spMkLst>
            <pc:docMk/>
            <pc:sldMk cId="111289298" sldId="279"/>
            <ac:spMk id="4" creationId="{905D7687-606E-6D11-80A8-DEEFCE3D8B4F}"/>
          </ac:spMkLst>
        </pc:spChg>
        <pc:spChg chg="add del mod">
          <ac:chgData name="Garrett Morris" userId="7a7598af41192079" providerId="LiveId" clId="{F7071962-0F3E-4433-B50C-6A2293E74636}" dt="2025-10-23T21:31:13.804" v="6679" actId="478"/>
          <ac:spMkLst>
            <pc:docMk/>
            <pc:sldMk cId="111289298" sldId="279"/>
            <ac:spMk id="6" creationId="{E85ABB09-7257-8F8D-9F74-3C614C587BB1}"/>
          </ac:spMkLst>
        </pc:spChg>
        <pc:spChg chg="add mod ord">
          <ac:chgData name="Garrett Morris" userId="7a7598af41192079" providerId="LiveId" clId="{F7071962-0F3E-4433-B50C-6A2293E74636}" dt="2025-10-22T20:53:58.383" v="1736" actId="167"/>
          <ac:spMkLst>
            <pc:docMk/>
            <pc:sldMk cId="111289298" sldId="279"/>
            <ac:spMk id="9" creationId="{E31FB923-E839-BA37-EBA5-625DA884BEC6}"/>
          </ac:spMkLst>
        </pc:spChg>
        <pc:picChg chg="add mod ord">
          <ac:chgData name="Garrett Morris" userId="7a7598af41192079" providerId="LiveId" clId="{F7071962-0F3E-4433-B50C-6A2293E74636}" dt="2025-10-22T20:54:01.639" v="1737" actId="167"/>
          <ac:picMkLst>
            <pc:docMk/>
            <pc:sldMk cId="111289298" sldId="279"/>
            <ac:picMk id="8" creationId="{C44CECF3-F90F-F24C-0637-206A5B9AA0BD}"/>
          </ac:picMkLst>
        </pc:picChg>
      </pc:sldChg>
      <pc:sldChg chg="addSp delSp modSp new mod modAnim">
        <pc:chgData name="Garrett Morris" userId="7a7598af41192079" providerId="LiveId" clId="{F7071962-0F3E-4433-B50C-6A2293E74636}" dt="2025-10-23T20:51:24.542" v="5816"/>
        <pc:sldMkLst>
          <pc:docMk/>
          <pc:sldMk cId="354950687" sldId="280"/>
        </pc:sldMkLst>
        <pc:spChg chg="mod">
          <ac:chgData name="Garrett Morris" userId="7a7598af41192079" providerId="LiveId" clId="{F7071962-0F3E-4433-B50C-6A2293E74636}" dt="2025-10-23T20:45:37.385" v="5532" actId="20577"/>
          <ac:spMkLst>
            <pc:docMk/>
            <pc:sldMk cId="354950687" sldId="280"/>
            <ac:spMk id="2" creationId="{5C5F36DE-DB93-9497-1E5E-D36B09E12F07}"/>
          </ac:spMkLst>
        </pc:spChg>
        <pc:spChg chg="mod">
          <ac:chgData name="Garrett Morris" userId="7a7598af41192079" providerId="LiveId" clId="{F7071962-0F3E-4433-B50C-6A2293E74636}" dt="2025-10-23T20:48:33.471" v="5642" actId="114"/>
          <ac:spMkLst>
            <pc:docMk/>
            <pc:sldMk cId="354950687" sldId="280"/>
            <ac:spMk id="3" creationId="{154E4CEF-9ACF-DB0E-E68A-A68715570337}"/>
          </ac:spMkLst>
        </pc:spChg>
        <pc:spChg chg="add mod">
          <ac:chgData name="Garrett Morris" userId="7a7598af41192079" providerId="LiveId" clId="{F7071962-0F3E-4433-B50C-6A2293E74636}" dt="2025-10-23T20:50:28.135" v="5814" actId="20577"/>
          <ac:spMkLst>
            <pc:docMk/>
            <pc:sldMk cId="354950687" sldId="280"/>
            <ac:spMk id="11" creationId="{09581F19-96B0-928E-BE7F-54A82D87D812}"/>
          </ac:spMkLst>
        </pc:spChg>
        <pc:picChg chg="add del mod">
          <ac:chgData name="Garrett Morris" userId="7a7598af41192079" providerId="LiveId" clId="{F7071962-0F3E-4433-B50C-6A2293E74636}" dt="2025-10-23T20:46:53.876" v="5564" actId="478"/>
          <ac:picMkLst>
            <pc:docMk/>
            <pc:sldMk cId="354950687" sldId="280"/>
            <ac:picMk id="5" creationId="{FE6E15B4-5141-9FCE-A952-5B05544A64F3}"/>
          </ac:picMkLst>
        </pc:picChg>
        <pc:picChg chg="mod ord">
          <ac:chgData name="Garrett Morris" userId="7a7598af41192079" providerId="LiveId" clId="{F7071962-0F3E-4433-B50C-6A2293E74636}" dt="2025-10-23T20:48:24.090" v="5638" actId="1076"/>
          <ac:picMkLst>
            <pc:docMk/>
            <pc:sldMk cId="354950687" sldId="280"/>
            <ac:picMk id="7" creationId="{C6005284-13C8-C334-BED5-2D16907E4A54}"/>
          </ac:picMkLst>
        </pc:picChg>
        <pc:picChg chg="add mod">
          <ac:chgData name="Garrett Morris" userId="7a7598af41192079" providerId="LiveId" clId="{F7071962-0F3E-4433-B50C-6A2293E74636}" dt="2025-10-23T20:47:46.690" v="5579" actId="1076"/>
          <ac:picMkLst>
            <pc:docMk/>
            <pc:sldMk cId="354950687" sldId="280"/>
            <ac:picMk id="8" creationId="{24ADED7F-E3F9-2D6E-4D5A-DD635F8BD8F7}"/>
          </ac:picMkLst>
        </pc:picChg>
        <pc:picChg chg="add mod">
          <ac:chgData name="Garrett Morris" userId="7a7598af41192079" providerId="LiveId" clId="{F7071962-0F3E-4433-B50C-6A2293E74636}" dt="2025-10-23T20:48:11.223" v="5626" actId="1076"/>
          <ac:picMkLst>
            <pc:docMk/>
            <pc:sldMk cId="354950687" sldId="280"/>
            <ac:picMk id="9" creationId="{64B49099-2AA5-C81E-2746-FEDE488BEF88}"/>
          </ac:picMkLst>
        </pc:picChg>
        <pc:picChg chg="del mod ord">
          <ac:chgData name="Garrett Morris" userId="7a7598af41192079" providerId="LiveId" clId="{F7071962-0F3E-4433-B50C-6A2293E74636}" dt="2025-10-23T20:46:23.622" v="5553" actId="478"/>
          <ac:picMkLst>
            <pc:docMk/>
            <pc:sldMk cId="354950687" sldId="280"/>
            <ac:picMk id="10" creationId="{A3B5A914-FCD4-F3DC-F347-C13ECCAAD118}"/>
          </ac:picMkLst>
        </pc:picChg>
        <pc:picChg chg="del mod ord">
          <ac:chgData name="Garrett Morris" userId="7a7598af41192079" providerId="LiveId" clId="{F7071962-0F3E-4433-B50C-6A2293E74636}" dt="2025-10-23T20:46:23.622" v="5553" actId="478"/>
          <ac:picMkLst>
            <pc:docMk/>
            <pc:sldMk cId="354950687" sldId="280"/>
            <ac:picMk id="12" creationId="{8328218D-8055-2B1A-97D0-4A64D1224888}"/>
          </ac:picMkLst>
        </pc:picChg>
        <pc:picChg chg="add mod">
          <ac:chgData name="Garrett Morris" userId="7a7598af41192079" providerId="LiveId" clId="{F7071962-0F3E-4433-B50C-6A2293E74636}" dt="2025-10-23T20:49:29.585" v="5671" actId="1076"/>
          <ac:picMkLst>
            <pc:docMk/>
            <pc:sldMk cId="354950687" sldId="280"/>
            <ac:picMk id="13" creationId="{F38BCCCF-8FBF-B968-E06A-E0ECE1FBF518}"/>
          </ac:picMkLst>
        </pc:picChg>
        <pc:picChg chg="add mod">
          <ac:chgData name="Garrett Morris" userId="7a7598af41192079" providerId="LiveId" clId="{F7071962-0F3E-4433-B50C-6A2293E74636}" dt="2025-10-23T20:49:47.474" v="5791" actId="1076"/>
          <ac:picMkLst>
            <pc:docMk/>
            <pc:sldMk cId="354950687" sldId="280"/>
            <ac:picMk id="14" creationId="{F691ABC2-E88A-DE5B-447C-CD51D6DEF0E8}"/>
          </ac:picMkLst>
        </pc:picChg>
        <pc:picChg chg="add del mod">
          <ac:chgData name="Garrett Morris" userId="7a7598af41192079" providerId="LiveId" clId="{F7071962-0F3E-4433-B50C-6A2293E74636}" dt="2025-10-23T20:50:20.586" v="5802" actId="478"/>
          <ac:picMkLst>
            <pc:docMk/>
            <pc:sldMk cId="354950687" sldId="280"/>
            <ac:picMk id="15" creationId="{547FD0F6-EE70-BE0A-AA79-123FD07B50EB}"/>
          </ac:picMkLst>
        </pc:picChg>
        <pc:picChg chg="mod ord">
          <ac:chgData name="Garrett Morris" userId="7a7598af41192079" providerId="LiveId" clId="{F7071962-0F3E-4433-B50C-6A2293E74636}" dt="2025-10-23T20:50:32.572" v="5815" actId="1076"/>
          <ac:picMkLst>
            <pc:docMk/>
            <pc:sldMk cId="354950687" sldId="280"/>
            <ac:picMk id="17" creationId="{CEE89B39-2804-A99C-D2C0-4C8B25E48979}"/>
          </ac:picMkLst>
        </pc:picChg>
      </pc:sldChg>
      <pc:sldChg chg="addSp delSp modSp new del mod">
        <pc:chgData name="Garrett Morris" userId="7a7598af41192079" providerId="LiveId" clId="{F7071962-0F3E-4433-B50C-6A2293E74636}" dt="2025-10-23T20:58:43.220" v="6144" actId="47"/>
        <pc:sldMkLst>
          <pc:docMk/>
          <pc:sldMk cId="828727034" sldId="281"/>
        </pc:sldMkLst>
        <pc:spChg chg="mod">
          <ac:chgData name="Garrett Morris" userId="7a7598af41192079" providerId="LiveId" clId="{F7071962-0F3E-4433-B50C-6A2293E74636}" dt="2025-10-23T20:55:16.516" v="5938" actId="368"/>
          <ac:spMkLst>
            <pc:docMk/>
            <pc:sldMk cId="828727034" sldId="281"/>
            <ac:spMk id="2" creationId="{04535270-A459-44E6-2297-777D91F26BF6}"/>
          </ac:spMkLst>
        </pc:spChg>
        <pc:spChg chg="mod">
          <ac:chgData name="Garrett Morris" userId="7a7598af41192079" providerId="LiveId" clId="{F7071962-0F3E-4433-B50C-6A2293E74636}" dt="2025-10-23T20:55:16.520" v="5940" actId="368"/>
          <ac:spMkLst>
            <pc:docMk/>
            <pc:sldMk cId="828727034" sldId="281"/>
            <ac:spMk id="3" creationId="{4B0FE9E5-790A-EDA3-6B12-0666B6D8CF03}"/>
          </ac:spMkLst>
        </pc:spChg>
        <pc:picChg chg="add del mod">
          <ac:chgData name="Garrett Morris" userId="7a7598af41192079" providerId="LiveId" clId="{F7071962-0F3E-4433-B50C-6A2293E74636}" dt="2025-10-23T20:54:56.108" v="5932" actId="478"/>
          <ac:picMkLst>
            <pc:docMk/>
            <pc:sldMk cId="828727034" sldId="281"/>
            <ac:picMk id="5" creationId="{C67A85FC-7B51-5F9E-1D60-CEADAE03E8D9}"/>
          </ac:picMkLst>
        </pc:picChg>
        <pc:picChg chg="del mod ord">
          <ac:chgData name="Garrett Morris" userId="7a7598af41192079" providerId="LiveId" clId="{F7071962-0F3E-4433-B50C-6A2293E74636}" dt="2025-10-23T20:52:44.138" v="5875" actId="21"/>
          <ac:picMkLst>
            <pc:docMk/>
            <pc:sldMk cId="828727034" sldId="281"/>
            <ac:picMk id="7" creationId="{C67A85FC-7B51-5F9E-1D60-CEADAE03E8D9}"/>
          </ac:picMkLst>
        </pc:picChg>
        <pc:picChg chg="del mod ord">
          <ac:chgData name="Garrett Morris" userId="7a7598af41192079" providerId="LiveId" clId="{F7071962-0F3E-4433-B50C-6A2293E74636}" dt="2025-10-23T20:55:16.542" v="5950" actId="478"/>
          <ac:picMkLst>
            <pc:docMk/>
            <pc:sldMk cId="828727034" sldId="281"/>
            <ac:picMk id="8" creationId="{FA95E55D-70A5-8D1E-5FE0-E598108D7CDB}"/>
          </ac:picMkLst>
        </pc:picChg>
        <pc:picChg chg="del mod ord">
          <ac:chgData name="Garrett Morris" userId="7a7598af41192079" providerId="LiveId" clId="{F7071962-0F3E-4433-B50C-6A2293E74636}" dt="2025-10-23T20:57:09.714" v="6082" actId="21"/>
          <ac:picMkLst>
            <pc:docMk/>
            <pc:sldMk cId="828727034" sldId="281"/>
            <ac:picMk id="10" creationId="{4344CE25-9618-48B6-36D3-511FC161450F}"/>
          </ac:picMkLst>
        </pc:picChg>
      </pc:sldChg>
      <pc:sldChg chg="addSp delSp modSp new mod ord">
        <pc:chgData name="Garrett Morris" userId="7a7598af41192079" providerId="LiveId" clId="{F7071962-0F3E-4433-B50C-6A2293E74636}" dt="2025-10-23T21:31:47.612" v="6702" actId="242"/>
        <pc:sldMkLst>
          <pc:docMk/>
          <pc:sldMk cId="4025612317" sldId="282"/>
        </pc:sldMkLst>
        <pc:spChg chg="del mod">
          <ac:chgData name="Garrett Morris" userId="7a7598af41192079" providerId="LiveId" clId="{F7071962-0F3E-4433-B50C-6A2293E74636}" dt="2025-10-23T21:31:41.448" v="6700" actId="478"/>
          <ac:spMkLst>
            <pc:docMk/>
            <pc:sldMk cId="4025612317" sldId="282"/>
            <ac:spMk id="2" creationId="{9B0093FA-BCEF-1834-BCDB-A41AF5F55547}"/>
          </ac:spMkLst>
        </pc:spChg>
        <pc:spChg chg="add del mod">
          <ac:chgData name="Garrett Morris" userId="7a7598af41192079" providerId="LiveId" clId="{F7071962-0F3E-4433-B50C-6A2293E74636}" dt="2025-10-23T21:31:47.612" v="6702" actId="242"/>
          <ac:spMkLst>
            <pc:docMk/>
            <pc:sldMk cId="4025612317" sldId="282"/>
            <ac:spMk id="3" creationId="{6C77BFD9-7AC1-B372-0D05-DE1F5E48D3DE}"/>
          </ac:spMkLst>
        </pc:spChg>
        <pc:spChg chg="mod">
          <ac:chgData name="Garrett Morris" userId="7a7598af41192079" providerId="LiveId" clId="{F7071962-0F3E-4433-B50C-6A2293E74636}" dt="2025-10-23T17:29:25.425" v="3750" actId="207"/>
          <ac:spMkLst>
            <pc:docMk/>
            <pc:sldMk cId="4025612317" sldId="282"/>
            <ac:spMk id="4" creationId="{18516488-6454-7C11-7391-C791737AD4C1}"/>
          </ac:spMkLst>
        </pc:spChg>
        <pc:spChg chg="add del mod">
          <ac:chgData name="Garrett Morris" userId="7a7598af41192079" providerId="LiveId" clId="{F7071962-0F3E-4433-B50C-6A2293E74636}" dt="2025-10-23T21:31:44.306" v="6701" actId="478"/>
          <ac:spMkLst>
            <pc:docMk/>
            <pc:sldMk cId="4025612317" sldId="282"/>
            <ac:spMk id="6" creationId="{C4FE3F53-143C-D20A-F522-B8F4C62FA244}"/>
          </ac:spMkLst>
        </pc:spChg>
        <pc:spChg chg="add mod ord">
          <ac:chgData name="Garrett Morris" userId="7a7598af41192079" providerId="LiveId" clId="{F7071962-0F3E-4433-B50C-6A2293E74636}" dt="2025-10-23T17:29:17.241" v="3748" actId="167"/>
          <ac:spMkLst>
            <pc:docMk/>
            <pc:sldMk cId="4025612317" sldId="282"/>
            <ac:spMk id="9" creationId="{78108E25-1841-625B-D69A-EE22A60863AA}"/>
          </ac:spMkLst>
        </pc:spChg>
        <pc:picChg chg="add mod">
          <ac:chgData name="Garrett Morris" userId="7a7598af41192079" providerId="LiveId" clId="{F7071962-0F3E-4433-B50C-6A2293E74636}" dt="2025-10-23T17:28:52.422" v="3731"/>
          <ac:picMkLst>
            <pc:docMk/>
            <pc:sldMk cId="4025612317" sldId="282"/>
            <ac:picMk id="6" creationId="{746DF008-BA83-5C2B-E64D-FE91BF7CE307}"/>
          </ac:picMkLst>
        </pc:picChg>
        <pc:picChg chg="add mod ord">
          <ac:chgData name="Garrett Morris" userId="7a7598af41192079" providerId="LiveId" clId="{F7071962-0F3E-4433-B50C-6A2293E74636}" dt="2025-10-23T17:29:20.116" v="3749" actId="167"/>
          <ac:picMkLst>
            <pc:docMk/>
            <pc:sldMk cId="4025612317" sldId="282"/>
            <ac:picMk id="8" creationId="{E77E6CDF-5BEC-96A9-7C76-AE9886B0B2C8}"/>
          </ac:picMkLst>
        </pc:picChg>
      </pc:sldChg>
      <pc:sldChg chg="addSp delSp modSp new mod addAnim delAnim modAnim">
        <pc:chgData name="Garrett Morris" userId="7a7598af41192079" providerId="LiveId" clId="{F7071962-0F3E-4433-B50C-6A2293E74636}" dt="2025-10-23T22:34:02.258" v="8536"/>
        <pc:sldMkLst>
          <pc:docMk/>
          <pc:sldMk cId="3896460307" sldId="283"/>
        </pc:sldMkLst>
        <pc:spChg chg="mod">
          <ac:chgData name="Garrett Morris" userId="7a7598af41192079" providerId="LiveId" clId="{F7071962-0F3E-4433-B50C-6A2293E74636}" dt="2025-10-23T19:53:07.457" v="3836" actId="20577"/>
          <ac:spMkLst>
            <pc:docMk/>
            <pc:sldMk cId="3896460307" sldId="283"/>
            <ac:spMk id="2" creationId="{9317ED3D-18FA-851C-A795-80DDD17313A0}"/>
          </ac:spMkLst>
        </pc:spChg>
        <pc:spChg chg="del">
          <ac:chgData name="Garrett Morris" userId="7a7598af41192079" providerId="LiveId" clId="{F7071962-0F3E-4433-B50C-6A2293E74636}" dt="2025-10-23T19:53:17.548" v="3839" actId="478"/>
          <ac:spMkLst>
            <pc:docMk/>
            <pc:sldMk cId="3896460307" sldId="283"/>
            <ac:spMk id="3" creationId="{94454B2D-4CE9-5564-11F3-BE3A323A3296}"/>
          </ac:spMkLst>
        </pc:spChg>
        <pc:spChg chg="add mod">
          <ac:chgData name="Garrett Morris" userId="7a7598af41192079" providerId="LiveId" clId="{F7071962-0F3E-4433-B50C-6A2293E74636}" dt="2025-10-23T19:53:16.166" v="3838"/>
          <ac:spMkLst>
            <pc:docMk/>
            <pc:sldMk cId="3896460307" sldId="283"/>
            <ac:spMk id="5" creationId="{15F6A4B5-707C-3168-CA41-73C3A28FEDD6}"/>
          </ac:spMkLst>
        </pc:spChg>
        <pc:spChg chg="add mod">
          <ac:chgData name="Garrett Morris" userId="7a7598af41192079" providerId="LiveId" clId="{F7071962-0F3E-4433-B50C-6A2293E74636}" dt="2025-10-23T19:53:15.491" v="3837"/>
          <ac:spMkLst>
            <pc:docMk/>
            <pc:sldMk cId="3896460307" sldId="283"/>
            <ac:spMk id="6" creationId="{2547A9A6-3111-EB13-87D3-2CFAE92E95B9}"/>
          </ac:spMkLst>
        </pc:spChg>
        <pc:spChg chg="add del mod">
          <ac:chgData name="Garrett Morris" userId="7a7598af41192079" providerId="LiveId" clId="{F7071962-0F3E-4433-B50C-6A2293E74636}" dt="2025-10-23T19:53:28.451" v="3841" actId="478"/>
          <ac:spMkLst>
            <pc:docMk/>
            <pc:sldMk cId="3896460307" sldId="283"/>
            <ac:spMk id="7" creationId="{545C61A3-71D3-1A53-8C89-97ECC35DCFB3}"/>
          </ac:spMkLst>
        </pc:spChg>
        <pc:spChg chg="add del mod">
          <ac:chgData name="Garrett Morris" userId="7a7598af41192079" providerId="LiveId" clId="{F7071962-0F3E-4433-B50C-6A2293E74636}" dt="2025-10-23T19:53:28.451" v="3841" actId="478"/>
          <ac:spMkLst>
            <pc:docMk/>
            <pc:sldMk cId="3896460307" sldId="283"/>
            <ac:spMk id="8" creationId="{D342FF06-758B-ABE2-A39E-18D77F1DC02A}"/>
          </ac:spMkLst>
        </pc:spChg>
        <pc:spChg chg="add del mod">
          <ac:chgData name="Garrett Morris" userId="7a7598af41192079" providerId="LiveId" clId="{F7071962-0F3E-4433-B50C-6A2293E74636}" dt="2025-10-23T19:53:30.935" v="3842" actId="478"/>
          <ac:spMkLst>
            <pc:docMk/>
            <pc:sldMk cId="3896460307" sldId="283"/>
            <ac:spMk id="10" creationId="{DAE50273-6446-0B30-A1AD-FBE86D95236C}"/>
          </ac:spMkLst>
        </pc:spChg>
        <pc:spChg chg="add mod">
          <ac:chgData name="Garrett Morris" userId="7a7598af41192079" providerId="LiveId" clId="{F7071962-0F3E-4433-B50C-6A2293E74636}" dt="2025-10-23T20:01:14.253" v="4065" actId="20577"/>
          <ac:spMkLst>
            <pc:docMk/>
            <pc:sldMk cId="3896460307" sldId="283"/>
            <ac:spMk id="11" creationId="{3237F3BE-B13E-D075-4E12-DC49D3550C3B}"/>
          </ac:spMkLst>
        </pc:spChg>
        <pc:spChg chg="add mod">
          <ac:chgData name="Garrett Morris" userId="7a7598af41192079" providerId="LiveId" clId="{F7071962-0F3E-4433-B50C-6A2293E74636}" dt="2025-10-23T20:05:22.260" v="4179" actId="20577"/>
          <ac:spMkLst>
            <pc:docMk/>
            <pc:sldMk cId="3896460307" sldId="283"/>
            <ac:spMk id="12" creationId="{50A53A9D-BD1E-25E3-557C-20D6C4B20EDB}"/>
          </ac:spMkLst>
        </pc:spChg>
        <pc:picChg chg="add mod">
          <ac:chgData name="Garrett Morris" userId="7a7598af41192079" providerId="LiveId" clId="{F7071962-0F3E-4433-B50C-6A2293E74636}" dt="2025-10-23T20:00:55.389" v="4027" actId="1038"/>
          <ac:picMkLst>
            <pc:docMk/>
            <pc:sldMk cId="3896460307" sldId="283"/>
            <ac:picMk id="13" creationId="{E390C46A-1ACA-053A-28EB-749AC4964844}"/>
          </ac:picMkLst>
        </pc:picChg>
        <pc:picChg chg="del">
          <ac:chgData name="Garrett Morris" userId="7a7598af41192079" providerId="LiveId" clId="{F7071962-0F3E-4433-B50C-6A2293E74636}" dt="2025-10-23T19:57:17.487" v="3846" actId="478"/>
          <ac:picMkLst>
            <pc:docMk/>
            <pc:sldMk cId="3896460307" sldId="283"/>
            <ac:picMk id="14" creationId="{A001E01C-4DCF-5489-22F7-0A151A55AC4C}"/>
          </ac:picMkLst>
        </pc:picChg>
        <pc:picChg chg="del">
          <ac:chgData name="Garrett Morris" userId="7a7598af41192079" providerId="LiveId" clId="{F7071962-0F3E-4433-B50C-6A2293E74636}" dt="2025-10-23T19:57:17.487" v="3846" actId="478"/>
          <ac:picMkLst>
            <pc:docMk/>
            <pc:sldMk cId="3896460307" sldId="283"/>
            <ac:picMk id="15" creationId="{6D7A5AD7-AAE4-8181-B5FE-D78A1B8EA771}"/>
          </ac:picMkLst>
        </pc:picChg>
        <pc:picChg chg="del">
          <ac:chgData name="Garrett Morris" userId="7a7598af41192079" providerId="LiveId" clId="{F7071962-0F3E-4433-B50C-6A2293E74636}" dt="2025-10-23T19:57:17.487" v="3846" actId="478"/>
          <ac:picMkLst>
            <pc:docMk/>
            <pc:sldMk cId="3896460307" sldId="283"/>
            <ac:picMk id="16" creationId="{60ED9EF6-00FB-2EF0-4C38-551743AA5A7F}"/>
          </ac:picMkLst>
        </pc:picChg>
        <pc:picChg chg="add del mod">
          <ac:chgData name="Garrett Morris" userId="7a7598af41192079" providerId="LiveId" clId="{F7071962-0F3E-4433-B50C-6A2293E74636}" dt="2025-10-23T19:57:17.487" v="3846" actId="478"/>
          <ac:picMkLst>
            <pc:docMk/>
            <pc:sldMk cId="3896460307" sldId="283"/>
            <ac:picMk id="17" creationId="{0B5F0BB7-5C33-C66E-88DB-C7CB89F44E4A}"/>
          </ac:picMkLst>
        </pc:picChg>
        <pc:picChg chg="add del mod">
          <ac:chgData name="Garrett Morris" userId="7a7598af41192079" providerId="LiveId" clId="{F7071962-0F3E-4433-B50C-6A2293E74636}" dt="2025-10-23T19:57:17.487" v="3846" actId="478"/>
          <ac:picMkLst>
            <pc:docMk/>
            <pc:sldMk cId="3896460307" sldId="283"/>
            <ac:picMk id="18" creationId="{1878C321-41FB-9F2C-B05D-7AD34501294C}"/>
          </ac:picMkLst>
        </pc:picChg>
        <pc:picChg chg="del">
          <ac:chgData name="Garrett Morris" userId="7a7598af41192079" providerId="LiveId" clId="{F7071962-0F3E-4433-B50C-6A2293E74636}" dt="2025-10-23T19:57:17.487" v="3846" actId="478"/>
          <ac:picMkLst>
            <pc:docMk/>
            <pc:sldMk cId="3896460307" sldId="283"/>
            <ac:picMk id="19" creationId="{DDA88AE7-879C-CD77-1373-2CD456C95BFB}"/>
          </ac:picMkLst>
        </pc:picChg>
        <pc:picChg chg="del">
          <ac:chgData name="Garrett Morris" userId="7a7598af41192079" providerId="LiveId" clId="{F7071962-0F3E-4433-B50C-6A2293E74636}" dt="2025-10-23T19:57:51.239" v="3871" actId="478"/>
          <ac:picMkLst>
            <pc:docMk/>
            <pc:sldMk cId="3896460307" sldId="283"/>
            <ac:picMk id="20" creationId="{AE6406A8-61E4-46FD-36C1-9A1021A70C98}"/>
          </ac:picMkLst>
        </pc:picChg>
        <pc:picChg chg="del">
          <ac:chgData name="Garrett Morris" userId="7a7598af41192079" providerId="LiveId" clId="{F7071962-0F3E-4433-B50C-6A2293E74636}" dt="2025-10-23T19:57:51.239" v="3871" actId="478"/>
          <ac:picMkLst>
            <pc:docMk/>
            <pc:sldMk cId="3896460307" sldId="283"/>
            <ac:picMk id="21" creationId="{3C24E972-38E9-2059-DC44-39655BAF39F3}"/>
          </ac:picMkLst>
        </pc:picChg>
        <pc:picChg chg="add del mod">
          <ac:chgData name="Garrett Morris" userId="7a7598af41192079" providerId="LiveId" clId="{F7071962-0F3E-4433-B50C-6A2293E74636}" dt="2025-10-23T19:57:51.239" v="3871" actId="478"/>
          <ac:picMkLst>
            <pc:docMk/>
            <pc:sldMk cId="3896460307" sldId="283"/>
            <ac:picMk id="22" creationId="{506B724F-51F1-3B41-BCE2-D217165B4E6E}"/>
          </ac:picMkLst>
        </pc:picChg>
        <pc:picChg chg="add del mod">
          <ac:chgData name="Garrett Morris" userId="7a7598af41192079" providerId="LiveId" clId="{F7071962-0F3E-4433-B50C-6A2293E74636}" dt="2025-10-23T19:57:51.239" v="3871" actId="478"/>
          <ac:picMkLst>
            <pc:docMk/>
            <pc:sldMk cId="3896460307" sldId="283"/>
            <ac:picMk id="23" creationId="{69481B8E-71CA-0E2D-970D-83B0436E210B}"/>
          </ac:picMkLst>
        </pc:picChg>
        <pc:picChg chg="add del mod">
          <ac:chgData name="Garrett Morris" userId="7a7598af41192079" providerId="LiveId" clId="{F7071962-0F3E-4433-B50C-6A2293E74636}" dt="2025-10-23T19:57:51.239" v="3871" actId="478"/>
          <ac:picMkLst>
            <pc:docMk/>
            <pc:sldMk cId="3896460307" sldId="283"/>
            <ac:picMk id="24" creationId="{7820686D-EC71-6B8E-B4EA-2EE68D5EE375}"/>
          </ac:picMkLst>
        </pc:picChg>
        <pc:picChg chg="del">
          <ac:chgData name="Garrett Morris" userId="7a7598af41192079" providerId="LiveId" clId="{F7071962-0F3E-4433-B50C-6A2293E74636}" dt="2025-10-23T19:57:51.239" v="3871" actId="478"/>
          <ac:picMkLst>
            <pc:docMk/>
            <pc:sldMk cId="3896460307" sldId="283"/>
            <ac:picMk id="25" creationId="{7AD4541E-9193-21CC-D936-5C58B273F552}"/>
          </ac:picMkLst>
        </pc:picChg>
        <pc:picChg chg="add del mod">
          <ac:chgData name="Garrett Morris" userId="7a7598af41192079" providerId="LiveId" clId="{F7071962-0F3E-4433-B50C-6A2293E74636}" dt="2025-10-23T19:57:51.239" v="3871" actId="478"/>
          <ac:picMkLst>
            <pc:docMk/>
            <pc:sldMk cId="3896460307" sldId="283"/>
            <ac:picMk id="26" creationId="{88A4CB86-1164-CF56-C068-3928A1664BC8}"/>
          </ac:picMkLst>
        </pc:picChg>
        <pc:picChg chg="add del mod">
          <ac:chgData name="Garrett Morris" userId="7a7598af41192079" providerId="LiveId" clId="{F7071962-0F3E-4433-B50C-6A2293E74636}" dt="2025-10-23T19:57:51.239" v="3871" actId="478"/>
          <ac:picMkLst>
            <pc:docMk/>
            <pc:sldMk cId="3896460307" sldId="283"/>
            <ac:picMk id="27" creationId="{BDDA5EA3-1ABD-39FA-67A7-256CD44AF9CE}"/>
          </ac:picMkLst>
        </pc:picChg>
        <pc:picChg chg="mod">
          <ac:chgData name="Garrett Morris" userId="7a7598af41192079" providerId="LiveId" clId="{F7071962-0F3E-4433-B50C-6A2293E74636}" dt="2025-10-23T19:59:13.837" v="3962" actId="1076"/>
          <ac:picMkLst>
            <pc:docMk/>
            <pc:sldMk cId="3896460307" sldId="283"/>
            <ac:picMk id="29" creationId="{4850D997-4C76-D96F-1895-392DEBEFEF0D}"/>
          </ac:picMkLst>
        </pc:picChg>
        <pc:picChg chg="del mod">
          <ac:chgData name="Garrett Morris" userId="7a7598af41192079" providerId="LiveId" clId="{F7071962-0F3E-4433-B50C-6A2293E74636}" dt="2025-10-23T19:59:40.066" v="3981" actId="478"/>
          <ac:picMkLst>
            <pc:docMk/>
            <pc:sldMk cId="3896460307" sldId="283"/>
            <ac:picMk id="31" creationId="{BC133A7F-9D77-9503-484F-9E2953D5EF89}"/>
          </ac:picMkLst>
        </pc:picChg>
        <pc:picChg chg="mod ord">
          <ac:chgData name="Garrett Morris" userId="7a7598af41192079" providerId="LiveId" clId="{F7071962-0F3E-4433-B50C-6A2293E74636}" dt="2025-10-23T19:59:42.848" v="3984" actId="1076"/>
          <ac:picMkLst>
            <pc:docMk/>
            <pc:sldMk cId="3896460307" sldId="283"/>
            <ac:picMk id="33" creationId="{C41C0E8A-4D0D-9DF6-9963-A6B2FEDA4AB6}"/>
          </ac:picMkLst>
        </pc:picChg>
        <pc:picChg chg="mod">
          <ac:chgData name="Garrett Morris" userId="7a7598af41192079" providerId="LiveId" clId="{F7071962-0F3E-4433-B50C-6A2293E74636}" dt="2025-10-23T20:00:16.119" v="4006" actId="1076"/>
          <ac:picMkLst>
            <pc:docMk/>
            <pc:sldMk cId="3896460307" sldId="283"/>
            <ac:picMk id="35" creationId="{EDB0CE4E-BDBF-E596-69EF-6D01412252B9}"/>
          </ac:picMkLst>
        </pc:picChg>
        <pc:picChg chg="mod">
          <ac:chgData name="Garrett Morris" userId="7a7598af41192079" providerId="LiveId" clId="{F7071962-0F3E-4433-B50C-6A2293E74636}" dt="2025-10-23T20:01:53" v="4074" actId="1076"/>
          <ac:picMkLst>
            <pc:docMk/>
            <pc:sldMk cId="3896460307" sldId="283"/>
            <ac:picMk id="37" creationId="{5DC93EBA-4996-0F7F-B92F-891D39B710BC}"/>
          </ac:picMkLst>
        </pc:picChg>
        <pc:picChg chg="add del mod">
          <ac:chgData name="Garrett Morris" userId="7a7598af41192079" providerId="LiveId" clId="{F7071962-0F3E-4433-B50C-6A2293E74636}" dt="2025-10-23T20:03:21.322" v="4095" actId="478"/>
          <ac:picMkLst>
            <pc:docMk/>
            <pc:sldMk cId="3896460307" sldId="283"/>
            <ac:picMk id="38" creationId="{3E32281E-0CAD-353C-2AB4-FB5F260108A0}"/>
          </ac:picMkLst>
        </pc:picChg>
        <pc:picChg chg="add del mod">
          <ac:chgData name="Garrett Morris" userId="7a7598af41192079" providerId="LiveId" clId="{F7071962-0F3E-4433-B50C-6A2293E74636}" dt="2025-10-23T20:04:05.976" v="4126" actId="478"/>
          <ac:picMkLst>
            <pc:docMk/>
            <pc:sldMk cId="3896460307" sldId="283"/>
            <ac:picMk id="39" creationId="{BBD92232-80BA-FD5B-7160-9A4272D297AF}"/>
          </ac:picMkLst>
        </pc:picChg>
        <pc:picChg chg="add del mod">
          <ac:chgData name="Garrett Morris" userId="7a7598af41192079" providerId="LiveId" clId="{F7071962-0F3E-4433-B50C-6A2293E74636}" dt="2025-10-23T20:04:20.646" v="4143" actId="478"/>
          <ac:picMkLst>
            <pc:docMk/>
            <pc:sldMk cId="3896460307" sldId="283"/>
            <ac:picMk id="40" creationId="{B3AD762C-09FB-0C29-3C31-095708D81D3C}"/>
          </ac:picMkLst>
        </pc:picChg>
        <pc:picChg chg="add del mod">
          <ac:chgData name="Garrett Morris" userId="7a7598af41192079" providerId="LiveId" clId="{F7071962-0F3E-4433-B50C-6A2293E74636}" dt="2025-10-23T20:04:48.952" v="4173" actId="478"/>
          <ac:picMkLst>
            <pc:docMk/>
            <pc:sldMk cId="3896460307" sldId="283"/>
            <ac:picMk id="41" creationId="{F223A77C-C374-FF57-AC04-6E67FC1CB405}"/>
          </ac:picMkLst>
        </pc:picChg>
        <pc:picChg chg="add del mod">
          <ac:chgData name="Garrett Morris" userId="7a7598af41192079" providerId="LiveId" clId="{F7071962-0F3E-4433-B50C-6A2293E74636}" dt="2025-10-23T20:05:55.235" v="4194" actId="478"/>
          <ac:picMkLst>
            <pc:docMk/>
            <pc:sldMk cId="3896460307" sldId="283"/>
            <ac:picMk id="42" creationId="{8C8985A8-0C6B-FA1A-2970-6B175C92E910}"/>
          </ac:picMkLst>
        </pc:picChg>
        <pc:picChg chg="add del mod">
          <ac:chgData name="Garrett Morris" userId="7a7598af41192079" providerId="LiveId" clId="{F7071962-0F3E-4433-B50C-6A2293E74636}" dt="2025-10-23T20:06:11.646" v="4210" actId="478"/>
          <ac:picMkLst>
            <pc:docMk/>
            <pc:sldMk cId="3896460307" sldId="283"/>
            <ac:picMk id="43" creationId="{CFE55402-E4B1-EC4E-D5D2-90363EECC983}"/>
          </ac:picMkLst>
        </pc:picChg>
        <pc:picChg chg="mod ord">
          <ac:chgData name="Garrett Morris" userId="7a7598af41192079" providerId="LiveId" clId="{F7071962-0F3E-4433-B50C-6A2293E74636}" dt="2025-10-23T20:03:21.324" v="4097" actId="962"/>
          <ac:picMkLst>
            <pc:docMk/>
            <pc:sldMk cId="3896460307" sldId="283"/>
            <ac:picMk id="45" creationId="{56900CC5-3208-11F8-322E-4F2B577F2FAA}"/>
          </ac:picMkLst>
        </pc:picChg>
        <pc:picChg chg="mod ord">
          <ac:chgData name="Garrett Morris" userId="7a7598af41192079" providerId="LiveId" clId="{F7071962-0F3E-4433-B50C-6A2293E74636}" dt="2025-10-23T20:04:05.976" v="4128" actId="962"/>
          <ac:picMkLst>
            <pc:docMk/>
            <pc:sldMk cId="3896460307" sldId="283"/>
            <ac:picMk id="47" creationId="{17854029-E57F-D95D-2526-24FB4C257B70}"/>
          </ac:picMkLst>
        </pc:picChg>
        <pc:picChg chg="mod ord">
          <ac:chgData name="Garrett Morris" userId="7a7598af41192079" providerId="LiveId" clId="{F7071962-0F3E-4433-B50C-6A2293E74636}" dt="2025-10-23T20:04:20.646" v="4145" actId="962"/>
          <ac:picMkLst>
            <pc:docMk/>
            <pc:sldMk cId="3896460307" sldId="283"/>
            <ac:picMk id="49" creationId="{3CB737C5-2737-5472-B825-2251FE7038D8}"/>
          </ac:picMkLst>
        </pc:picChg>
        <pc:picChg chg="mod ord">
          <ac:chgData name="Garrett Morris" userId="7a7598af41192079" providerId="LiveId" clId="{F7071962-0F3E-4433-B50C-6A2293E74636}" dt="2025-10-23T20:05:31.629" v="4181" actId="1076"/>
          <ac:picMkLst>
            <pc:docMk/>
            <pc:sldMk cId="3896460307" sldId="283"/>
            <ac:picMk id="51" creationId="{E41253B2-543B-3C72-58A7-C1121DF093F2}"/>
          </ac:picMkLst>
        </pc:picChg>
        <pc:picChg chg="mod ord">
          <ac:chgData name="Garrett Morris" userId="7a7598af41192079" providerId="LiveId" clId="{F7071962-0F3E-4433-B50C-6A2293E74636}" dt="2025-10-23T20:05:58.307" v="4197" actId="1076"/>
          <ac:picMkLst>
            <pc:docMk/>
            <pc:sldMk cId="3896460307" sldId="283"/>
            <ac:picMk id="53" creationId="{0A56EA82-5C8C-D931-94BB-11B62AF6FDB3}"/>
          </ac:picMkLst>
        </pc:picChg>
        <pc:picChg chg="mod ord">
          <ac:chgData name="Garrett Morris" userId="7a7598af41192079" providerId="LiveId" clId="{F7071962-0F3E-4433-B50C-6A2293E74636}" dt="2025-10-23T20:06:11.648" v="4212" actId="962"/>
          <ac:picMkLst>
            <pc:docMk/>
            <pc:sldMk cId="3896460307" sldId="283"/>
            <ac:picMk id="55" creationId="{98D4185D-243E-B3BA-E0D8-B52A1AD5FFB2}"/>
          </ac:picMkLst>
        </pc:picChg>
      </pc:sldChg>
      <pc:sldChg chg="addSp delSp modSp new mod addAnim delAnim modAnim">
        <pc:chgData name="Garrett Morris" userId="7a7598af41192079" providerId="LiveId" clId="{F7071962-0F3E-4433-B50C-6A2293E74636}" dt="2025-10-23T22:32:48.221" v="8525"/>
        <pc:sldMkLst>
          <pc:docMk/>
          <pc:sldMk cId="534049221" sldId="284"/>
        </pc:sldMkLst>
        <pc:spChg chg="mod">
          <ac:chgData name="Garrett Morris" userId="7a7598af41192079" providerId="LiveId" clId="{F7071962-0F3E-4433-B50C-6A2293E74636}" dt="2025-10-23T20:07:44.853" v="4248" actId="20577"/>
          <ac:spMkLst>
            <pc:docMk/>
            <pc:sldMk cId="534049221" sldId="284"/>
            <ac:spMk id="2" creationId="{F63AFB3C-EDC5-33CC-8706-4AD69FEEED76}"/>
          </ac:spMkLst>
        </pc:spChg>
        <pc:spChg chg="mod">
          <ac:chgData name="Garrett Morris" userId="7a7598af41192079" providerId="LiveId" clId="{F7071962-0F3E-4433-B50C-6A2293E74636}" dt="2025-10-23T20:27:45.168" v="5102" actId="20577"/>
          <ac:spMkLst>
            <pc:docMk/>
            <pc:sldMk cId="534049221" sldId="284"/>
            <ac:spMk id="3" creationId="{F39DA3CE-91C8-910F-48BF-A5F02154EDC3}"/>
          </ac:spMkLst>
        </pc:spChg>
        <pc:spChg chg="add mod">
          <ac:chgData name="Garrett Morris" userId="7a7598af41192079" providerId="LiveId" clId="{F7071962-0F3E-4433-B50C-6A2293E74636}" dt="2025-10-23T20:27:06.457" v="5051" actId="14"/>
          <ac:spMkLst>
            <pc:docMk/>
            <pc:sldMk cId="534049221" sldId="284"/>
            <ac:spMk id="22" creationId="{8F3123AC-9DEF-7210-5B5C-9D068BDC2A5D}"/>
          </ac:spMkLst>
        </pc:spChg>
        <pc:picChg chg="mod">
          <ac:chgData name="Garrett Morris" userId="7a7598af41192079" providerId="LiveId" clId="{F7071962-0F3E-4433-B50C-6A2293E74636}" dt="2025-10-23T20:14:51.732" v="4793" actId="1076"/>
          <ac:picMkLst>
            <pc:docMk/>
            <pc:sldMk cId="534049221" sldId="284"/>
            <ac:picMk id="6" creationId="{DE114847-08C5-FE9D-22A8-D18FE9B717C7}"/>
          </ac:picMkLst>
        </pc:picChg>
        <pc:picChg chg="add del mod">
          <ac:chgData name="Garrett Morris" userId="7a7598af41192079" providerId="LiveId" clId="{F7071962-0F3E-4433-B50C-6A2293E74636}" dt="2025-10-23T20:15:13.761" v="4806" actId="478"/>
          <ac:picMkLst>
            <pc:docMk/>
            <pc:sldMk cId="534049221" sldId="284"/>
            <ac:picMk id="7" creationId="{DD2C8BA6-9B8F-4696-4E17-3556B00C4A57}"/>
          </ac:picMkLst>
        </pc:picChg>
        <pc:picChg chg="mod ord">
          <ac:chgData name="Garrett Morris" userId="7a7598af41192079" providerId="LiveId" clId="{F7071962-0F3E-4433-B50C-6A2293E74636}" dt="2025-10-23T20:15:17.845" v="4809" actId="1076"/>
          <ac:picMkLst>
            <pc:docMk/>
            <pc:sldMk cId="534049221" sldId="284"/>
            <ac:picMk id="9" creationId="{29821BA0-0159-91AA-D1D3-E056A6639D74}"/>
          </ac:picMkLst>
        </pc:picChg>
        <pc:picChg chg="add del mod">
          <ac:chgData name="Garrett Morris" userId="7a7598af41192079" providerId="LiveId" clId="{F7071962-0F3E-4433-B50C-6A2293E74636}" dt="2025-10-23T20:15:48.846" v="4823" actId="478"/>
          <ac:picMkLst>
            <pc:docMk/>
            <pc:sldMk cId="534049221" sldId="284"/>
            <ac:picMk id="10" creationId="{CFA3267A-7D84-1E30-F103-9EB7429435DF}"/>
          </ac:picMkLst>
        </pc:picChg>
        <pc:picChg chg="mod ord">
          <ac:chgData name="Garrett Morris" userId="7a7598af41192079" providerId="LiveId" clId="{F7071962-0F3E-4433-B50C-6A2293E74636}" dt="2025-10-23T20:27:12.075" v="5052" actId="1076"/>
          <ac:picMkLst>
            <pc:docMk/>
            <pc:sldMk cId="534049221" sldId="284"/>
            <ac:picMk id="12" creationId="{D22A2B57-5085-A5EE-8C06-129FABF75D84}"/>
          </ac:picMkLst>
        </pc:picChg>
        <pc:picChg chg="add del mod">
          <ac:chgData name="Garrett Morris" userId="7a7598af41192079" providerId="LiveId" clId="{F7071962-0F3E-4433-B50C-6A2293E74636}" dt="2025-10-23T20:17:54.889" v="4850" actId="478"/>
          <ac:picMkLst>
            <pc:docMk/>
            <pc:sldMk cId="534049221" sldId="284"/>
            <ac:picMk id="13" creationId="{57745ADB-8058-DD27-D9D5-A53CA4DB37B8}"/>
          </ac:picMkLst>
        </pc:picChg>
        <pc:picChg chg="del mod ord">
          <ac:chgData name="Garrett Morris" userId="7a7598af41192079" providerId="LiveId" clId="{F7071962-0F3E-4433-B50C-6A2293E74636}" dt="2025-10-23T20:18:35.946" v="4864" actId="478"/>
          <ac:picMkLst>
            <pc:docMk/>
            <pc:sldMk cId="534049221" sldId="284"/>
            <ac:picMk id="15" creationId="{9E913504-8C4F-3DC5-950D-CD3695F5458E}"/>
          </ac:picMkLst>
        </pc:picChg>
        <pc:picChg chg="del mod ord">
          <ac:chgData name="Garrett Morris" userId="7a7598af41192079" providerId="LiveId" clId="{F7071962-0F3E-4433-B50C-6A2293E74636}" dt="2025-10-23T20:19:50.057" v="4878" actId="478"/>
          <ac:picMkLst>
            <pc:docMk/>
            <pc:sldMk cId="534049221" sldId="284"/>
            <ac:picMk id="17" creationId="{5DF7448A-4813-072D-8162-AF1B87EA664F}"/>
          </ac:picMkLst>
        </pc:picChg>
        <pc:picChg chg="del mod ord">
          <ac:chgData name="Garrett Morris" userId="7a7598af41192079" providerId="LiveId" clId="{F7071962-0F3E-4433-B50C-6A2293E74636}" dt="2025-10-23T20:20:16.661" v="4892" actId="478"/>
          <ac:picMkLst>
            <pc:docMk/>
            <pc:sldMk cId="534049221" sldId="284"/>
            <ac:picMk id="19" creationId="{F7BD9A0E-8B13-9A56-C21C-3DAEF4E7EAF1}"/>
          </ac:picMkLst>
        </pc:picChg>
        <pc:picChg chg="mod ord">
          <ac:chgData name="Garrett Morris" userId="7a7598af41192079" providerId="LiveId" clId="{F7071962-0F3E-4433-B50C-6A2293E74636}" dt="2025-10-23T20:27:22" v="5054" actId="1076"/>
          <ac:picMkLst>
            <pc:docMk/>
            <pc:sldMk cId="534049221" sldId="284"/>
            <ac:picMk id="21" creationId="{2E0C0A3C-F5FB-16AF-4E72-C9D9BA8D30B0}"/>
          </ac:picMkLst>
        </pc:picChg>
        <pc:picChg chg="del mod">
          <ac:chgData name="Garrett Morris" userId="7a7598af41192079" providerId="LiveId" clId="{F7071962-0F3E-4433-B50C-6A2293E74636}" dt="2025-10-23T20:29:06.451" v="5123" actId="478"/>
          <ac:picMkLst>
            <pc:docMk/>
            <pc:sldMk cId="534049221" sldId="284"/>
            <ac:picMk id="24" creationId="{921315D3-BFEB-1CC3-B45B-16CF0EE72D0B}"/>
          </ac:picMkLst>
        </pc:picChg>
        <pc:picChg chg="mod ord">
          <ac:chgData name="Garrett Morris" userId="7a7598af41192079" providerId="LiveId" clId="{F7071962-0F3E-4433-B50C-6A2293E74636}" dt="2025-10-23T20:29:06.455" v="5125" actId="962"/>
          <ac:picMkLst>
            <pc:docMk/>
            <pc:sldMk cId="534049221" sldId="284"/>
            <ac:picMk id="26" creationId="{2E568206-3C76-8FD3-4CD3-E596F95FF39D}"/>
          </ac:picMkLst>
        </pc:picChg>
      </pc:sldChg>
      <pc:sldChg chg="modSp new del mod">
        <pc:chgData name="Garrett Morris" userId="7a7598af41192079" providerId="LiveId" clId="{F7071962-0F3E-4433-B50C-6A2293E74636}" dt="2025-10-23T20:29:14.470" v="5126" actId="47"/>
        <pc:sldMkLst>
          <pc:docMk/>
          <pc:sldMk cId="2814814120" sldId="285"/>
        </pc:sldMkLst>
        <pc:spChg chg="mod">
          <ac:chgData name="Garrett Morris" userId="7a7598af41192079" providerId="LiveId" clId="{F7071962-0F3E-4433-B50C-6A2293E74636}" dt="2025-10-23T20:22:42.235" v="4943" actId="20577"/>
          <ac:spMkLst>
            <pc:docMk/>
            <pc:sldMk cId="2814814120" sldId="285"/>
            <ac:spMk id="2" creationId="{27F1BF17-34F7-6976-7432-D1CD79C47D61}"/>
          </ac:spMkLst>
        </pc:spChg>
        <pc:spChg chg="mod">
          <ac:chgData name="Garrett Morris" userId="7a7598af41192079" providerId="LiveId" clId="{F7071962-0F3E-4433-B50C-6A2293E74636}" dt="2025-10-23T20:26:10.779" v="5032" actId="20577"/>
          <ac:spMkLst>
            <pc:docMk/>
            <pc:sldMk cId="2814814120" sldId="285"/>
            <ac:spMk id="3" creationId="{033CBCC3-92C1-C14E-0DCF-0BDAF3C4EF21}"/>
          </ac:spMkLst>
        </pc:spChg>
      </pc:sldChg>
      <pc:sldChg chg="delSp modSp add del mod ord">
        <pc:chgData name="Garrett Morris" userId="7a7598af41192079" providerId="LiveId" clId="{F7071962-0F3E-4433-B50C-6A2293E74636}" dt="2025-10-23T21:47:39.214" v="7115" actId="47"/>
        <pc:sldMkLst>
          <pc:docMk/>
          <pc:sldMk cId="3179981764" sldId="285"/>
        </pc:sldMkLst>
        <pc:spChg chg="mod">
          <ac:chgData name="Garrett Morris" userId="7a7598af41192079" providerId="LiveId" clId="{F7071962-0F3E-4433-B50C-6A2293E74636}" dt="2025-10-23T20:39:31.322" v="5327" actId="368"/>
          <ac:spMkLst>
            <pc:docMk/>
            <pc:sldMk cId="3179981764" sldId="285"/>
            <ac:spMk id="2" creationId="{5418CA61-9591-0319-4515-E4CAAB493981}"/>
          </ac:spMkLst>
        </pc:spChg>
        <pc:spChg chg="mod">
          <ac:chgData name="Garrett Morris" userId="7a7598af41192079" providerId="LiveId" clId="{F7071962-0F3E-4433-B50C-6A2293E74636}" dt="2025-10-23T20:39:31.322" v="5329" actId="368"/>
          <ac:spMkLst>
            <pc:docMk/>
            <pc:sldMk cId="3179981764" sldId="285"/>
            <ac:spMk id="3" creationId="{A209C475-6761-604C-7084-630C41C6EFDA}"/>
          </ac:spMkLst>
        </pc:spChg>
        <pc:picChg chg="del mod ord">
          <ac:chgData name="Garrett Morris" userId="7a7598af41192079" providerId="LiveId" clId="{F7071962-0F3E-4433-B50C-6A2293E74636}" dt="2025-10-23T20:30:34.306" v="5214" actId="478"/>
          <ac:picMkLst>
            <pc:docMk/>
            <pc:sldMk cId="3179981764" sldId="285"/>
            <ac:picMk id="6" creationId="{303324A3-D4AA-E373-CC80-EE8EB487C4D2}"/>
          </ac:picMkLst>
        </pc:picChg>
        <pc:picChg chg="del mod ord">
          <ac:chgData name="Garrett Morris" userId="7a7598af41192079" providerId="LiveId" clId="{F7071962-0F3E-4433-B50C-6A2293E74636}" dt="2025-10-23T20:30:48.227" v="5234" actId="478"/>
          <ac:picMkLst>
            <pc:docMk/>
            <pc:sldMk cId="3179981764" sldId="285"/>
            <ac:picMk id="8" creationId="{4E6FB87C-849F-D676-8213-C0AD5C3AA38D}"/>
          </ac:picMkLst>
        </pc:picChg>
        <pc:picChg chg="del mod">
          <ac:chgData name="Garrett Morris" userId="7a7598af41192079" providerId="LiveId" clId="{F7071962-0F3E-4433-B50C-6A2293E74636}" dt="2025-10-23T20:30:17.334" v="5192" actId="478"/>
          <ac:picMkLst>
            <pc:docMk/>
            <pc:sldMk cId="3179981764" sldId="285"/>
            <ac:picMk id="10" creationId="{C856336D-8775-B618-0D9D-0BA6B25293EF}"/>
          </ac:picMkLst>
        </pc:picChg>
        <pc:picChg chg="del mod ord">
          <ac:chgData name="Garrett Morris" userId="7a7598af41192079" providerId="LiveId" clId="{F7071962-0F3E-4433-B50C-6A2293E74636}" dt="2025-10-23T20:38:13.462" v="5255" actId="478"/>
          <ac:picMkLst>
            <pc:docMk/>
            <pc:sldMk cId="3179981764" sldId="285"/>
            <ac:picMk id="11" creationId="{7494B127-0B43-38B5-805A-E5CA79F67703}"/>
          </ac:picMkLst>
        </pc:picChg>
        <pc:picChg chg="del mod">
          <ac:chgData name="Garrett Morris" userId="7a7598af41192079" providerId="LiveId" clId="{F7071962-0F3E-4433-B50C-6A2293E74636}" dt="2025-10-23T20:29:58.305" v="5171" actId="478"/>
          <ac:picMkLst>
            <pc:docMk/>
            <pc:sldMk cId="3179981764" sldId="285"/>
            <ac:picMk id="12" creationId="{B410D76D-BF0B-4C76-8509-EB5732ABDA4E}"/>
          </ac:picMkLst>
        </pc:picChg>
        <pc:picChg chg="del mod ord">
          <ac:chgData name="Garrett Morris" userId="7a7598af41192079" providerId="LiveId" clId="{F7071962-0F3E-4433-B50C-6A2293E74636}" dt="2025-10-23T20:39:31.337" v="5339" actId="478"/>
          <ac:picMkLst>
            <pc:docMk/>
            <pc:sldMk cId="3179981764" sldId="285"/>
            <ac:picMk id="14" creationId="{A9111D33-56CE-167B-5780-C0B683871235}"/>
          </ac:picMkLst>
        </pc:picChg>
        <pc:picChg chg="del mod ord">
          <ac:chgData name="Garrett Morris" userId="7a7598af41192079" providerId="LiveId" clId="{F7071962-0F3E-4433-B50C-6A2293E74636}" dt="2025-10-23T20:38:25.681" v="5276" actId="478"/>
          <ac:picMkLst>
            <pc:docMk/>
            <pc:sldMk cId="3179981764" sldId="285"/>
            <ac:picMk id="16" creationId="{7276A524-8864-A4D8-75A6-274F1C5DF247}"/>
          </ac:picMkLst>
        </pc:picChg>
        <pc:picChg chg="del mod ord">
          <ac:chgData name="Garrett Morris" userId="7a7598af41192079" providerId="LiveId" clId="{F7071962-0F3E-4433-B50C-6A2293E74636}" dt="2025-10-23T20:38:59.506" v="5297" actId="478"/>
          <ac:picMkLst>
            <pc:docMk/>
            <pc:sldMk cId="3179981764" sldId="285"/>
            <ac:picMk id="18" creationId="{A7CB462A-2BD6-F90B-7811-E2D11B04721C}"/>
          </ac:picMkLst>
        </pc:picChg>
        <pc:picChg chg="del mod ord">
          <ac:chgData name="Garrett Morris" userId="7a7598af41192079" providerId="LiveId" clId="{F7071962-0F3E-4433-B50C-6A2293E74636}" dt="2025-10-23T20:39:12.322" v="5318" actId="478"/>
          <ac:picMkLst>
            <pc:docMk/>
            <pc:sldMk cId="3179981764" sldId="285"/>
            <ac:picMk id="20" creationId="{8C18E602-F204-0420-FB9F-5B5DD2908442}"/>
          </ac:picMkLst>
        </pc:picChg>
        <pc:picChg chg="del mod ord">
          <ac:chgData name="Garrett Morris" userId="7a7598af41192079" providerId="LiveId" clId="{F7071962-0F3E-4433-B50C-6A2293E74636}" dt="2025-10-23T21:46:14.325" v="7009" actId="21"/>
          <ac:picMkLst>
            <pc:docMk/>
            <pc:sldMk cId="3179981764" sldId="285"/>
            <ac:picMk id="22" creationId="{8769E18D-DC46-C662-292C-A8E9C2B1706A}"/>
          </ac:picMkLst>
        </pc:picChg>
        <pc:picChg chg="del mod ord">
          <ac:chgData name="Garrett Morris" userId="7a7598af41192079" providerId="LiveId" clId="{F7071962-0F3E-4433-B50C-6A2293E74636}" dt="2025-10-23T21:46:14.325" v="7009" actId="21"/>
          <ac:picMkLst>
            <pc:docMk/>
            <pc:sldMk cId="3179981764" sldId="285"/>
            <ac:picMk id="24" creationId="{E5DC14F7-AF19-8627-3CE1-0DA013A10585}"/>
          </ac:picMkLst>
        </pc:picChg>
      </pc:sldChg>
      <pc:sldChg chg="addSp delSp modSp new mod ord">
        <pc:chgData name="Garrett Morris" userId="7a7598af41192079" providerId="LiveId" clId="{F7071962-0F3E-4433-B50C-6A2293E74636}" dt="2025-10-23T21:32:21.928" v="6710" actId="242"/>
        <pc:sldMkLst>
          <pc:docMk/>
          <pc:sldMk cId="1444296334" sldId="286"/>
        </pc:sldMkLst>
        <pc:spChg chg="del mod">
          <ac:chgData name="Garrett Morris" userId="7a7598af41192079" providerId="LiveId" clId="{F7071962-0F3E-4433-B50C-6A2293E74636}" dt="2025-10-23T21:32:15.708" v="6708" actId="478"/>
          <ac:spMkLst>
            <pc:docMk/>
            <pc:sldMk cId="1444296334" sldId="286"/>
            <ac:spMk id="2" creationId="{A1C0E49A-5612-60C6-EC7C-9C6E2D28E5A3}"/>
          </ac:spMkLst>
        </pc:spChg>
        <pc:spChg chg="mod">
          <ac:chgData name="Garrett Morris" userId="7a7598af41192079" providerId="LiveId" clId="{F7071962-0F3E-4433-B50C-6A2293E74636}" dt="2025-10-23T21:32:21.928" v="6710" actId="242"/>
          <ac:spMkLst>
            <pc:docMk/>
            <pc:sldMk cId="1444296334" sldId="286"/>
            <ac:spMk id="3" creationId="{5F2D7A57-341D-AD98-469E-EC6C177C014A}"/>
          </ac:spMkLst>
        </pc:spChg>
        <pc:spChg chg="mod">
          <ac:chgData name="Garrett Morris" userId="7a7598af41192079" providerId="LiveId" clId="{F7071962-0F3E-4433-B50C-6A2293E74636}" dt="2025-10-23T20:43:42.472" v="5408" actId="207"/>
          <ac:spMkLst>
            <pc:docMk/>
            <pc:sldMk cId="1444296334" sldId="286"/>
            <ac:spMk id="4" creationId="{DB186000-4C81-D1E4-DD69-B6CD43B7DD97}"/>
          </ac:spMkLst>
        </pc:spChg>
        <pc:spChg chg="add mod ord">
          <ac:chgData name="Garrett Morris" userId="7a7598af41192079" providerId="LiveId" clId="{F7071962-0F3E-4433-B50C-6A2293E74636}" dt="2025-10-23T20:43:34.588" v="5406" actId="167"/>
          <ac:spMkLst>
            <pc:docMk/>
            <pc:sldMk cId="1444296334" sldId="286"/>
            <ac:spMk id="6" creationId="{13F30413-CF02-20C3-BEC0-BADCEE3E547D}"/>
          </ac:spMkLst>
        </pc:spChg>
        <pc:spChg chg="add del mod">
          <ac:chgData name="Garrett Morris" userId="7a7598af41192079" providerId="LiveId" clId="{F7071962-0F3E-4433-B50C-6A2293E74636}" dt="2025-10-23T21:32:17.691" v="6709" actId="478"/>
          <ac:spMkLst>
            <pc:docMk/>
            <pc:sldMk cId="1444296334" sldId="286"/>
            <ac:spMk id="8" creationId="{67CCEEBC-2903-534F-7857-19386197BC15}"/>
          </ac:spMkLst>
        </pc:spChg>
        <pc:picChg chg="add mod ord">
          <ac:chgData name="Garrett Morris" userId="7a7598af41192079" providerId="LiveId" clId="{F7071962-0F3E-4433-B50C-6A2293E74636}" dt="2025-10-23T20:43:36.872" v="5407" actId="167"/>
          <ac:picMkLst>
            <pc:docMk/>
            <pc:sldMk cId="1444296334" sldId="286"/>
            <ac:picMk id="5" creationId="{CB30699B-880E-341B-2932-1D8849705BB3}"/>
          </ac:picMkLst>
        </pc:picChg>
      </pc:sldChg>
      <pc:sldChg chg="addSp delSp modSp new mod">
        <pc:chgData name="Garrett Morris" userId="7a7598af41192079" providerId="LiveId" clId="{F7071962-0F3E-4433-B50C-6A2293E74636}" dt="2025-10-23T20:54:18.740" v="5914" actId="1076"/>
        <pc:sldMkLst>
          <pc:docMk/>
          <pc:sldMk cId="4147152974" sldId="287"/>
        </pc:sldMkLst>
        <pc:spChg chg="mod">
          <ac:chgData name="Garrett Morris" userId="7a7598af41192079" providerId="LiveId" clId="{F7071962-0F3E-4433-B50C-6A2293E74636}" dt="2025-10-23T20:51:51.684" v="5847" actId="20577"/>
          <ac:spMkLst>
            <pc:docMk/>
            <pc:sldMk cId="4147152974" sldId="287"/>
            <ac:spMk id="2" creationId="{12D7C78F-FE52-21C6-0FC4-D752836D30B2}"/>
          </ac:spMkLst>
        </pc:spChg>
        <pc:spChg chg="mod">
          <ac:chgData name="Garrett Morris" userId="7a7598af41192079" providerId="LiveId" clId="{F7071962-0F3E-4433-B50C-6A2293E74636}" dt="2025-10-23T20:53:32.121" v="5892" actId="20577"/>
          <ac:spMkLst>
            <pc:docMk/>
            <pc:sldMk cId="4147152974" sldId="287"/>
            <ac:spMk id="3" creationId="{50912A0A-3AB1-FADE-DA5E-8709DE333218}"/>
          </ac:spMkLst>
        </pc:spChg>
        <pc:picChg chg="add del mod">
          <ac:chgData name="Garrett Morris" userId="7a7598af41192079" providerId="LiveId" clId="{F7071962-0F3E-4433-B50C-6A2293E74636}" dt="2025-10-23T20:53:41.961" v="5902" actId="478"/>
          <ac:picMkLst>
            <pc:docMk/>
            <pc:sldMk cId="4147152974" sldId="287"/>
            <ac:picMk id="5" creationId="{09587214-7725-6108-24C1-C8F84D7C02C9}"/>
          </ac:picMkLst>
        </pc:picChg>
        <pc:picChg chg="add del mod">
          <ac:chgData name="Garrett Morris" userId="7a7598af41192079" providerId="LiveId" clId="{F7071962-0F3E-4433-B50C-6A2293E74636}" dt="2025-10-23T20:53:04.874" v="5877" actId="21"/>
          <ac:picMkLst>
            <pc:docMk/>
            <pc:sldMk cId="4147152974" sldId="287"/>
            <ac:picMk id="7" creationId="{C67A85FC-7B51-5F9E-1D60-CEADAE03E8D9}"/>
          </ac:picMkLst>
        </pc:picChg>
        <pc:picChg chg="mod ord">
          <ac:chgData name="Garrett Morris" userId="7a7598af41192079" providerId="LiveId" clId="{F7071962-0F3E-4433-B50C-6A2293E74636}" dt="2025-10-23T20:53:47.271" v="5905" actId="1076"/>
          <ac:picMkLst>
            <pc:docMk/>
            <pc:sldMk cId="4147152974" sldId="287"/>
            <ac:picMk id="8" creationId="{41A84014-9CA7-75C8-B180-A2BD1697B437}"/>
          </ac:picMkLst>
        </pc:picChg>
        <pc:picChg chg="mod">
          <ac:chgData name="Garrett Morris" userId="7a7598af41192079" providerId="LiveId" clId="{F7071962-0F3E-4433-B50C-6A2293E74636}" dt="2025-10-23T20:54:18.740" v="5914" actId="1076"/>
          <ac:picMkLst>
            <pc:docMk/>
            <pc:sldMk cId="4147152974" sldId="287"/>
            <ac:picMk id="10" creationId="{9B213E31-E368-1446-0922-107AF37E1F66}"/>
          </ac:picMkLst>
        </pc:picChg>
      </pc:sldChg>
      <pc:sldChg chg="addSp delSp modSp add mod">
        <pc:chgData name="Garrett Morris" userId="7a7598af41192079" providerId="LiveId" clId="{F7071962-0F3E-4433-B50C-6A2293E74636}" dt="2025-10-23T22:22:33.183" v="8153" actId="1076"/>
        <pc:sldMkLst>
          <pc:docMk/>
          <pc:sldMk cId="4178699850" sldId="288"/>
        </pc:sldMkLst>
        <pc:spChg chg="mod">
          <ac:chgData name="Garrett Morris" userId="7a7598af41192079" providerId="LiveId" clId="{F7071962-0F3E-4433-B50C-6A2293E74636}" dt="2025-10-23T20:56:05.196" v="5994" actId="20577"/>
          <ac:spMkLst>
            <pc:docMk/>
            <pc:sldMk cId="4178699850" sldId="288"/>
            <ac:spMk id="2" creationId="{9B8B18F3-1B2C-0DA3-66FC-507F37ED5412}"/>
          </ac:spMkLst>
        </pc:spChg>
        <pc:spChg chg="mod">
          <ac:chgData name="Garrett Morris" userId="7a7598af41192079" providerId="LiveId" clId="{F7071962-0F3E-4433-B50C-6A2293E74636}" dt="2025-10-23T22:22:27.410" v="8152" actId="20577"/>
          <ac:spMkLst>
            <pc:docMk/>
            <pc:sldMk cId="4178699850" sldId="288"/>
            <ac:spMk id="3" creationId="{66CBC50A-0196-F87D-E44F-4360219FB588}"/>
          </ac:spMkLst>
        </pc:spChg>
        <pc:spChg chg="add del mod">
          <ac:chgData name="Garrett Morris" userId="7a7598af41192079" providerId="LiveId" clId="{F7071962-0F3E-4433-B50C-6A2293E74636}" dt="2025-10-23T22:22:23.130" v="8139" actId="478"/>
          <ac:spMkLst>
            <pc:docMk/>
            <pc:sldMk cId="4178699850" sldId="288"/>
            <ac:spMk id="5" creationId="{0C5FEF33-3810-C277-6335-DC9835B3A54F}"/>
          </ac:spMkLst>
        </pc:spChg>
        <pc:picChg chg="add del mod">
          <ac:chgData name="Garrett Morris" userId="7a7598af41192079" providerId="LiveId" clId="{F7071962-0F3E-4433-B50C-6A2293E74636}" dt="2025-10-23T20:57:40.981" v="6098" actId="478"/>
          <ac:picMkLst>
            <pc:docMk/>
            <pc:sldMk cId="4178699850" sldId="288"/>
            <ac:picMk id="6" creationId="{A7318782-CA2F-F1A3-ED52-FA37E1720730}"/>
          </ac:picMkLst>
        </pc:picChg>
        <pc:picChg chg="add del mod">
          <ac:chgData name="Garrett Morris" userId="7a7598af41192079" providerId="LiveId" clId="{F7071962-0F3E-4433-B50C-6A2293E74636}" dt="2025-10-23T20:57:58.092" v="6113" actId="478"/>
          <ac:picMkLst>
            <pc:docMk/>
            <pc:sldMk cId="4178699850" sldId="288"/>
            <ac:picMk id="7" creationId="{AD7A2F90-8BCB-F0F7-DF7D-A0B9240E1E68}"/>
          </ac:picMkLst>
        </pc:picChg>
        <pc:picChg chg="del">
          <ac:chgData name="Garrett Morris" userId="7a7598af41192079" providerId="LiveId" clId="{F7071962-0F3E-4433-B50C-6A2293E74636}" dt="2025-10-23T20:56:07.939" v="5996" actId="478"/>
          <ac:picMkLst>
            <pc:docMk/>
            <pc:sldMk cId="4178699850" sldId="288"/>
            <ac:picMk id="8" creationId="{E9C324FB-EE98-7A03-F9D1-C993088BFC5A}"/>
          </ac:picMkLst>
        </pc:picChg>
        <pc:picChg chg="add del mod">
          <ac:chgData name="Garrett Morris" userId="7a7598af41192079" providerId="LiveId" clId="{F7071962-0F3E-4433-B50C-6A2293E74636}" dt="2025-10-23T20:58:30.674" v="6136" actId="478"/>
          <ac:picMkLst>
            <pc:docMk/>
            <pc:sldMk cId="4178699850" sldId="288"/>
            <ac:picMk id="9" creationId="{4344CE25-9618-48B6-36D3-511FC161450F}"/>
          </ac:picMkLst>
        </pc:picChg>
        <pc:picChg chg="del">
          <ac:chgData name="Garrett Morris" userId="7a7598af41192079" providerId="LiveId" clId="{F7071962-0F3E-4433-B50C-6A2293E74636}" dt="2025-10-23T20:56:07.567" v="5995" actId="478"/>
          <ac:picMkLst>
            <pc:docMk/>
            <pc:sldMk cId="4178699850" sldId="288"/>
            <ac:picMk id="10" creationId="{8A614625-36AB-8771-3FF8-6F8E6A91516B}"/>
          </ac:picMkLst>
        </pc:picChg>
        <pc:picChg chg="mod ord">
          <ac:chgData name="Garrett Morris" userId="7a7598af41192079" providerId="LiveId" clId="{F7071962-0F3E-4433-B50C-6A2293E74636}" dt="2025-10-23T20:57:40.981" v="6100" actId="962"/>
          <ac:picMkLst>
            <pc:docMk/>
            <pc:sldMk cId="4178699850" sldId="288"/>
            <ac:picMk id="12" creationId="{BBFD5CA2-2A68-AA65-B012-26E16D2988D1}"/>
          </ac:picMkLst>
        </pc:picChg>
        <pc:picChg chg="del mod ord">
          <ac:chgData name="Garrett Morris" userId="7a7598af41192079" providerId="LiveId" clId="{F7071962-0F3E-4433-B50C-6A2293E74636}" dt="2025-10-23T20:58:14.967" v="6123" actId="478"/>
          <ac:picMkLst>
            <pc:docMk/>
            <pc:sldMk cId="4178699850" sldId="288"/>
            <ac:picMk id="14" creationId="{BD32F88E-2518-9426-E82D-6C897BB08C61}"/>
          </ac:picMkLst>
        </pc:picChg>
        <pc:picChg chg="add mod">
          <ac:chgData name="Garrett Morris" userId="7a7598af41192079" providerId="LiveId" clId="{F7071962-0F3E-4433-B50C-6A2293E74636}" dt="2025-10-23T22:22:33.183" v="8153" actId="1076"/>
          <ac:picMkLst>
            <pc:docMk/>
            <pc:sldMk cId="4178699850" sldId="288"/>
            <ac:picMk id="15" creationId="{4EABBBEC-119B-A662-AD0D-83BC18525AB9}"/>
          </ac:picMkLst>
        </pc:picChg>
        <pc:picChg chg="mod ord">
          <ac:chgData name="Garrett Morris" userId="7a7598af41192079" providerId="LiveId" clId="{F7071962-0F3E-4433-B50C-6A2293E74636}" dt="2025-10-23T22:22:13.421" v="8137" actId="1076"/>
          <ac:picMkLst>
            <pc:docMk/>
            <pc:sldMk cId="4178699850" sldId="288"/>
            <ac:picMk id="17" creationId="{3DABFC9D-BCAE-15CA-28E8-4056A82A913C}"/>
          </ac:picMkLst>
        </pc:picChg>
      </pc:sldChg>
      <pc:sldChg chg="addSp delSp modSp new mod modAnim">
        <pc:chgData name="Garrett Morris" userId="7a7598af41192079" providerId="LiveId" clId="{F7071962-0F3E-4433-B50C-6A2293E74636}" dt="2025-10-23T22:39:47.259" v="8690" actId="1076"/>
        <pc:sldMkLst>
          <pc:docMk/>
          <pc:sldMk cId="3994623162" sldId="289"/>
        </pc:sldMkLst>
        <pc:spChg chg="mod">
          <ac:chgData name="Garrett Morris" userId="7a7598af41192079" providerId="LiveId" clId="{F7071962-0F3E-4433-B50C-6A2293E74636}" dt="2025-10-23T21:01:15.544" v="6204" actId="20577"/>
          <ac:spMkLst>
            <pc:docMk/>
            <pc:sldMk cId="3994623162" sldId="289"/>
            <ac:spMk id="2" creationId="{7A8402F7-8F19-16D6-DD6A-D9AC09499064}"/>
          </ac:spMkLst>
        </pc:spChg>
        <pc:spChg chg="mod">
          <ac:chgData name="Garrett Morris" userId="7a7598af41192079" providerId="LiveId" clId="{F7071962-0F3E-4433-B50C-6A2293E74636}" dt="2025-10-23T22:39:40.403" v="8689" actId="20577"/>
          <ac:spMkLst>
            <pc:docMk/>
            <pc:sldMk cId="3994623162" sldId="289"/>
            <ac:spMk id="3" creationId="{3890927C-9ACF-587F-01F5-BFF16D4508E9}"/>
          </ac:spMkLst>
        </pc:spChg>
        <pc:picChg chg="add del mod">
          <ac:chgData name="Garrett Morris" userId="7a7598af41192079" providerId="LiveId" clId="{F7071962-0F3E-4433-B50C-6A2293E74636}" dt="2025-10-23T21:04:32.502" v="6275" actId="478"/>
          <ac:picMkLst>
            <pc:docMk/>
            <pc:sldMk cId="3994623162" sldId="289"/>
            <ac:picMk id="5" creationId="{939FB3AD-E3D8-1014-48EF-75E907E7F27A}"/>
          </ac:picMkLst>
        </pc:picChg>
        <pc:picChg chg="add del mod">
          <ac:chgData name="Garrett Morris" userId="7a7598af41192079" providerId="LiveId" clId="{F7071962-0F3E-4433-B50C-6A2293E74636}" dt="2025-10-23T21:04:59.691" v="6292" actId="478"/>
          <ac:picMkLst>
            <pc:docMk/>
            <pc:sldMk cId="3994623162" sldId="289"/>
            <ac:picMk id="6" creationId="{032598B2-3897-BE82-653F-8C45DFDE676B}"/>
          </ac:picMkLst>
        </pc:picChg>
        <pc:picChg chg="add del mod">
          <ac:chgData name="Garrett Morris" userId="7a7598af41192079" providerId="LiveId" clId="{F7071962-0F3E-4433-B50C-6A2293E74636}" dt="2025-10-23T21:05:22.144" v="6306" actId="478"/>
          <ac:picMkLst>
            <pc:docMk/>
            <pc:sldMk cId="3994623162" sldId="289"/>
            <ac:picMk id="7" creationId="{20EEA35A-6715-B0FF-8FDF-C680CFB507B8}"/>
          </ac:picMkLst>
        </pc:picChg>
        <pc:picChg chg="del mod ord">
          <ac:chgData name="Garrett Morris" userId="7a7598af41192079" providerId="LiveId" clId="{F7071962-0F3E-4433-B50C-6A2293E74636}" dt="2025-10-23T21:15:37.646" v="6572" actId="478"/>
          <ac:picMkLst>
            <pc:docMk/>
            <pc:sldMk cId="3994623162" sldId="289"/>
            <ac:picMk id="9" creationId="{EF57707E-F39E-16EC-111C-45D1B8679D6B}"/>
          </ac:picMkLst>
        </pc:picChg>
        <pc:picChg chg="mod ord">
          <ac:chgData name="Garrett Morris" userId="7a7598af41192079" providerId="LiveId" clId="{F7071962-0F3E-4433-B50C-6A2293E74636}" dt="2025-10-23T21:05:57.183" v="6346" actId="408"/>
          <ac:picMkLst>
            <pc:docMk/>
            <pc:sldMk cId="3994623162" sldId="289"/>
            <ac:picMk id="11" creationId="{04077054-DDF1-C97E-1214-C4510ADA77E9}"/>
          </ac:picMkLst>
        </pc:picChg>
        <pc:picChg chg="mod ord">
          <ac:chgData name="Garrett Morris" userId="7a7598af41192079" providerId="LiveId" clId="{F7071962-0F3E-4433-B50C-6A2293E74636}" dt="2025-10-23T21:05:53.371" v="6345" actId="1076"/>
          <ac:picMkLst>
            <pc:docMk/>
            <pc:sldMk cId="3994623162" sldId="289"/>
            <ac:picMk id="13" creationId="{F69B02F9-4D62-2202-7D0B-FC934445F0F3}"/>
          </ac:picMkLst>
        </pc:picChg>
        <pc:picChg chg="del mod">
          <ac:chgData name="Garrett Morris" userId="7a7598af41192079" providerId="LiveId" clId="{F7071962-0F3E-4433-B50C-6A2293E74636}" dt="2025-10-23T21:12:26.619" v="6471" actId="478"/>
          <ac:picMkLst>
            <pc:docMk/>
            <pc:sldMk cId="3994623162" sldId="289"/>
            <ac:picMk id="15" creationId="{BDDEEFD2-60BB-A27B-978E-2E60391A36BF}"/>
          </ac:picMkLst>
        </pc:picChg>
        <pc:picChg chg="del mod ord">
          <ac:chgData name="Garrett Morris" userId="7a7598af41192079" providerId="LiveId" clId="{F7071962-0F3E-4433-B50C-6A2293E74636}" dt="2025-10-23T21:12:42.281" v="6485" actId="478"/>
          <ac:picMkLst>
            <pc:docMk/>
            <pc:sldMk cId="3994623162" sldId="289"/>
            <ac:picMk id="17" creationId="{E2012DCB-2473-E735-81C4-8BEB0CF5D435}"/>
          </ac:picMkLst>
        </pc:picChg>
        <pc:picChg chg="del mod ord">
          <ac:chgData name="Garrett Morris" userId="7a7598af41192079" providerId="LiveId" clId="{F7071962-0F3E-4433-B50C-6A2293E74636}" dt="2025-10-23T21:12:52.718" v="6499" actId="478"/>
          <ac:picMkLst>
            <pc:docMk/>
            <pc:sldMk cId="3994623162" sldId="289"/>
            <ac:picMk id="19" creationId="{0F58CEED-6B8F-6BC1-0235-9578CDA26E4D}"/>
          </ac:picMkLst>
        </pc:picChg>
        <pc:picChg chg="del mod ord">
          <ac:chgData name="Garrett Morris" userId="7a7598af41192079" providerId="LiveId" clId="{F7071962-0F3E-4433-B50C-6A2293E74636}" dt="2025-10-23T21:13:50.656" v="6513" actId="478"/>
          <ac:picMkLst>
            <pc:docMk/>
            <pc:sldMk cId="3994623162" sldId="289"/>
            <ac:picMk id="21" creationId="{365F71D5-0197-0737-8575-75962AEA6AE4}"/>
          </ac:picMkLst>
        </pc:picChg>
        <pc:picChg chg="del mod ord">
          <ac:chgData name="Garrett Morris" userId="7a7598af41192079" providerId="LiveId" clId="{F7071962-0F3E-4433-B50C-6A2293E74636}" dt="2025-10-23T21:14:33.974" v="6527" actId="478"/>
          <ac:picMkLst>
            <pc:docMk/>
            <pc:sldMk cId="3994623162" sldId="289"/>
            <ac:picMk id="23" creationId="{5D3826BD-AF18-11BD-E03B-939E86D1C2C3}"/>
          </ac:picMkLst>
        </pc:picChg>
        <pc:picChg chg="del mod ord">
          <ac:chgData name="Garrett Morris" userId="7a7598af41192079" providerId="LiveId" clId="{F7071962-0F3E-4433-B50C-6A2293E74636}" dt="2025-10-23T21:14:42.413" v="6541" actId="478"/>
          <ac:picMkLst>
            <pc:docMk/>
            <pc:sldMk cId="3994623162" sldId="289"/>
            <ac:picMk id="25" creationId="{44CA9416-AA8C-C513-09F0-980DC1233386}"/>
          </ac:picMkLst>
        </pc:picChg>
        <pc:picChg chg="del mod ord">
          <ac:chgData name="Garrett Morris" userId="7a7598af41192079" providerId="LiveId" clId="{F7071962-0F3E-4433-B50C-6A2293E74636}" dt="2025-10-23T21:15:10.703" v="6555" actId="478"/>
          <ac:picMkLst>
            <pc:docMk/>
            <pc:sldMk cId="3994623162" sldId="289"/>
            <ac:picMk id="27" creationId="{410524B4-D696-4DBC-4D9C-9D748209C3AE}"/>
          </ac:picMkLst>
        </pc:picChg>
        <pc:picChg chg="del mod ord">
          <ac:chgData name="Garrett Morris" userId="7a7598af41192079" providerId="LiveId" clId="{F7071962-0F3E-4433-B50C-6A2293E74636}" dt="2025-10-23T21:18:24.249" v="6610" actId="478"/>
          <ac:picMkLst>
            <pc:docMk/>
            <pc:sldMk cId="3994623162" sldId="289"/>
            <ac:picMk id="29" creationId="{DD361E66-A379-544B-6170-490F6C2A9D58}"/>
          </ac:picMkLst>
        </pc:picChg>
        <pc:picChg chg="mod ord">
          <ac:chgData name="Garrett Morris" userId="7a7598af41192079" providerId="LiveId" clId="{F7071962-0F3E-4433-B50C-6A2293E74636}" dt="2025-10-23T21:15:37.646" v="6574" actId="962"/>
          <ac:picMkLst>
            <pc:docMk/>
            <pc:sldMk cId="3994623162" sldId="289"/>
            <ac:picMk id="31" creationId="{5C9FAA01-2084-B118-3E33-EA76DF413AAB}"/>
          </ac:picMkLst>
        </pc:picChg>
        <pc:picChg chg="add del mod">
          <ac:chgData name="Garrett Morris" userId="7a7598af41192079" providerId="LiveId" clId="{F7071962-0F3E-4433-B50C-6A2293E74636}" dt="2025-10-23T21:16:44.682" v="6577" actId="478"/>
          <ac:picMkLst>
            <pc:docMk/>
            <pc:sldMk cId="3994623162" sldId="289"/>
            <ac:picMk id="32" creationId="{9EB5AE53-020D-9F8F-12AE-7062DD71D5DA}"/>
          </ac:picMkLst>
        </pc:picChg>
        <pc:picChg chg="add del mod">
          <ac:chgData name="Garrett Morris" userId="7a7598af41192079" providerId="LiveId" clId="{F7071962-0F3E-4433-B50C-6A2293E74636}" dt="2025-10-23T21:17:46.313" v="6591" actId="478"/>
          <ac:picMkLst>
            <pc:docMk/>
            <pc:sldMk cId="3994623162" sldId="289"/>
            <ac:picMk id="33" creationId="{C27ED9DA-02CC-3C2E-B678-C1290EB5040C}"/>
          </ac:picMkLst>
        </pc:picChg>
        <pc:picChg chg="del mod ord">
          <ac:chgData name="Garrett Morris" userId="7a7598af41192079" providerId="LiveId" clId="{F7071962-0F3E-4433-B50C-6A2293E74636}" dt="2025-10-23T21:18:20.607" v="6606" actId="478"/>
          <ac:picMkLst>
            <pc:docMk/>
            <pc:sldMk cId="3994623162" sldId="289"/>
            <ac:picMk id="35" creationId="{C77C2848-02A8-79DC-8A06-790DD5B6C26E}"/>
          </ac:picMkLst>
        </pc:picChg>
        <pc:picChg chg="mod ord">
          <ac:chgData name="Garrett Morris" userId="7a7598af41192079" providerId="LiveId" clId="{F7071962-0F3E-4433-B50C-6A2293E74636}" dt="2025-10-23T22:39:47.259" v="8690" actId="1076"/>
          <ac:picMkLst>
            <pc:docMk/>
            <pc:sldMk cId="3994623162" sldId="289"/>
            <ac:picMk id="37" creationId="{94784943-70CA-583D-51FA-E96B7B02C6E0}"/>
          </ac:picMkLst>
        </pc:picChg>
      </pc:sldChg>
      <pc:sldChg chg="addSp delSp modSp new mod ord modAnim">
        <pc:chgData name="Garrett Morris" userId="7a7598af41192079" providerId="LiveId" clId="{F7071962-0F3E-4433-B50C-6A2293E74636}" dt="2025-10-24T13:58:11.532" v="8790" actId="20577"/>
        <pc:sldMkLst>
          <pc:docMk/>
          <pc:sldMk cId="887899566" sldId="290"/>
        </pc:sldMkLst>
        <pc:spChg chg="mod">
          <ac:chgData name="Garrett Morris" userId="7a7598af41192079" providerId="LiveId" clId="{F7071962-0F3E-4433-B50C-6A2293E74636}" dt="2025-10-23T21:33:15.648" v="6765" actId="20577"/>
          <ac:spMkLst>
            <pc:docMk/>
            <pc:sldMk cId="887899566" sldId="290"/>
            <ac:spMk id="2" creationId="{13B0EAD6-9771-E128-2C57-8A5EB1293931}"/>
          </ac:spMkLst>
        </pc:spChg>
        <pc:spChg chg="mod">
          <ac:chgData name="Garrett Morris" userId="7a7598af41192079" providerId="LiveId" clId="{F7071962-0F3E-4433-B50C-6A2293E74636}" dt="2025-10-24T13:58:11.532" v="8790" actId="20577"/>
          <ac:spMkLst>
            <pc:docMk/>
            <pc:sldMk cId="887899566" sldId="290"/>
            <ac:spMk id="3" creationId="{26CC4AEB-9847-7FF6-0A84-9B07943EC6B9}"/>
          </ac:spMkLst>
        </pc:spChg>
        <pc:picChg chg="add del mod">
          <ac:chgData name="Garrett Morris" userId="7a7598af41192079" providerId="LiveId" clId="{F7071962-0F3E-4433-B50C-6A2293E74636}" dt="2025-10-23T21:34:15" v="6817" actId="478"/>
          <ac:picMkLst>
            <pc:docMk/>
            <pc:sldMk cId="887899566" sldId="290"/>
            <ac:picMk id="5" creationId="{890BFFD6-EFFE-5FBC-493A-E38315B18077}"/>
          </ac:picMkLst>
        </pc:picChg>
        <pc:picChg chg="add del mod">
          <ac:chgData name="Garrett Morris" userId="7a7598af41192079" providerId="LiveId" clId="{F7071962-0F3E-4433-B50C-6A2293E74636}" dt="2025-10-23T21:35:13.597" v="6830" actId="478"/>
          <ac:picMkLst>
            <pc:docMk/>
            <pc:sldMk cId="887899566" sldId="290"/>
            <ac:picMk id="6" creationId="{A605DA9A-3D6C-D437-17B9-BAF2C2560D5E}"/>
          </ac:picMkLst>
        </pc:picChg>
        <pc:picChg chg="mod ord">
          <ac:chgData name="Garrett Morris" userId="7a7598af41192079" providerId="LiveId" clId="{F7071962-0F3E-4433-B50C-6A2293E74636}" dt="2025-10-23T21:34:20.684" v="6820" actId="1076"/>
          <ac:picMkLst>
            <pc:docMk/>
            <pc:sldMk cId="887899566" sldId="290"/>
            <ac:picMk id="8" creationId="{C5DF0DE4-06FD-FE24-6215-2E14A69471A8}"/>
          </ac:picMkLst>
        </pc:picChg>
        <pc:picChg chg="mod ord">
          <ac:chgData name="Garrett Morris" userId="7a7598af41192079" providerId="LiveId" clId="{F7071962-0F3E-4433-B50C-6A2293E74636}" dt="2025-10-23T21:39:21.389" v="6910" actId="408"/>
          <ac:picMkLst>
            <pc:docMk/>
            <pc:sldMk cId="887899566" sldId="290"/>
            <ac:picMk id="10" creationId="{49E9A44B-5830-8DF6-BB8A-A59CBE6182E4}"/>
          </ac:picMkLst>
        </pc:picChg>
        <pc:picChg chg="add del mod">
          <ac:chgData name="Garrett Morris" userId="7a7598af41192079" providerId="LiveId" clId="{F7071962-0F3E-4433-B50C-6A2293E74636}" dt="2025-10-23T21:35:56.486" v="6847" actId="478"/>
          <ac:picMkLst>
            <pc:docMk/>
            <pc:sldMk cId="887899566" sldId="290"/>
            <ac:picMk id="11" creationId="{2E1D2B51-1D05-AD95-B3E1-CEDDB79C9079}"/>
          </ac:picMkLst>
        </pc:picChg>
        <pc:picChg chg="del mod ord">
          <ac:chgData name="Garrett Morris" userId="7a7598af41192079" providerId="LiveId" clId="{F7071962-0F3E-4433-B50C-6A2293E74636}" dt="2025-10-24T13:57:36.486" v="8719" actId="478"/>
          <ac:picMkLst>
            <pc:docMk/>
            <pc:sldMk cId="887899566" sldId="290"/>
            <ac:picMk id="13" creationId="{62B60CBF-C45C-F737-700D-95CD48D8E482}"/>
          </ac:picMkLst>
        </pc:picChg>
        <pc:picChg chg="add del mod">
          <ac:chgData name="Garrett Morris" userId="7a7598af41192079" providerId="LiveId" clId="{F7071962-0F3E-4433-B50C-6A2293E74636}" dt="2025-10-23T21:38:45.993" v="6864" actId="478"/>
          <ac:picMkLst>
            <pc:docMk/>
            <pc:sldMk cId="887899566" sldId="290"/>
            <ac:picMk id="14" creationId="{094AC3F9-CF4E-2556-25BA-7915FFC2FA4C}"/>
          </ac:picMkLst>
        </pc:picChg>
        <pc:picChg chg="del mod ord">
          <ac:chgData name="Garrett Morris" userId="7a7598af41192079" providerId="LiveId" clId="{F7071962-0F3E-4433-B50C-6A2293E74636}" dt="2025-10-23T21:38:55.022" v="6878" actId="478"/>
          <ac:picMkLst>
            <pc:docMk/>
            <pc:sldMk cId="887899566" sldId="290"/>
            <ac:picMk id="16" creationId="{A54B7966-A4A9-654B-8E54-69C1E932C55C}"/>
          </ac:picMkLst>
        </pc:picChg>
        <pc:picChg chg="del mod ord">
          <ac:chgData name="Garrett Morris" userId="7a7598af41192079" providerId="LiveId" clId="{F7071962-0F3E-4433-B50C-6A2293E74636}" dt="2025-10-23T21:39:05.651" v="6892" actId="478"/>
          <ac:picMkLst>
            <pc:docMk/>
            <pc:sldMk cId="887899566" sldId="290"/>
            <ac:picMk id="18" creationId="{1D70DDE1-5DE7-F000-B342-083FD2907171}"/>
          </ac:picMkLst>
        </pc:picChg>
        <pc:picChg chg="del mod ord">
          <ac:chgData name="Garrett Morris" userId="7a7598af41192079" providerId="LiveId" clId="{F7071962-0F3E-4433-B50C-6A2293E74636}" dt="2025-10-23T21:39:12.275" v="6906" actId="478"/>
          <ac:picMkLst>
            <pc:docMk/>
            <pc:sldMk cId="887899566" sldId="290"/>
            <ac:picMk id="20" creationId="{A1719EB6-7A51-5C46-EB6A-58282C95769B}"/>
          </ac:picMkLst>
        </pc:picChg>
        <pc:picChg chg="del mod ord">
          <ac:chgData name="Garrett Morris" userId="7a7598af41192079" providerId="LiveId" clId="{F7071962-0F3E-4433-B50C-6A2293E74636}" dt="2025-10-24T13:57:36.486" v="8719" actId="478"/>
          <ac:picMkLst>
            <pc:docMk/>
            <pc:sldMk cId="887899566" sldId="290"/>
            <ac:picMk id="22" creationId="{840648EB-41D9-A95C-375A-AE0B362DD2D5}"/>
          </ac:picMkLst>
        </pc:picChg>
      </pc:sldChg>
      <pc:sldChg chg="addSp delSp modSp new mod addAnim delAnim modAnim">
        <pc:chgData name="Garrett Morris" userId="7a7598af41192079" providerId="LiveId" clId="{F7071962-0F3E-4433-B50C-6A2293E74636}" dt="2025-10-23T22:40:07.561" v="8694"/>
        <pc:sldMkLst>
          <pc:docMk/>
          <pc:sldMk cId="2291920352" sldId="291"/>
        </pc:sldMkLst>
        <pc:spChg chg="mod">
          <ac:chgData name="Garrett Morris" userId="7a7598af41192079" providerId="LiveId" clId="{F7071962-0F3E-4433-B50C-6A2293E74636}" dt="2025-10-23T21:44:50.287" v="6932" actId="20577"/>
          <ac:spMkLst>
            <pc:docMk/>
            <pc:sldMk cId="2291920352" sldId="291"/>
            <ac:spMk id="2" creationId="{C0061EF7-7709-8149-B6D0-CA9226843BCB}"/>
          </ac:spMkLst>
        </pc:spChg>
        <pc:spChg chg="mod">
          <ac:chgData name="Garrett Morris" userId="7a7598af41192079" providerId="LiveId" clId="{F7071962-0F3E-4433-B50C-6A2293E74636}" dt="2025-10-23T21:47:10.931" v="7110" actId="20577"/>
          <ac:spMkLst>
            <pc:docMk/>
            <pc:sldMk cId="2291920352" sldId="291"/>
            <ac:spMk id="3" creationId="{61ED4E11-0BED-F4D1-93DD-E172E95FF0C2}"/>
          </ac:spMkLst>
        </pc:spChg>
        <pc:picChg chg="mod ord">
          <ac:chgData name="Garrett Morris" userId="7a7598af41192079" providerId="LiveId" clId="{F7071962-0F3E-4433-B50C-6A2293E74636}" dt="2025-10-23T21:46:30.390" v="7024" actId="1076"/>
          <ac:picMkLst>
            <pc:docMk/>
            <pc:sldMk cId="2291920352" sldId="291"/>
            <ac:picMk id="6" creationId="{5A147DD9-EBE5-7B05-7B79-6C8E5D4FF6D3}"/>
          </ac:picMkLst>
        </pc:picChg>
        <pc:picChg chg="mod ord">
          <ac:chgData name="Garrett Morris" userId="7a7598af41192079" providerId="LiveId" clId="{F7071962-0F3E-4433-B50C-6A2293E74636}" dt="2025-10-23T21:46:47.896" v="7037" actId="1076"/>
          <ac:picMkLst>
            <pc:docMk/>
            <pc:sldMk cId="2291920352" sldId="291"/>
            <ac:picMk id="8" creationId="{2D3FBB26-4F16-EE90-7E17-C184BF7D167C}"/>
          </ac:picMkLst>
        </pc:picChg>
        <pc:picChg chg="add mod">
          <ac:chgData name="Garrett Morris" userId="7a7598af41192079" providerId="LiveId" clId="{F7071962-0F3E-4433-B50C-6A2293E74636}" dt="2025-10-23T21:47:19.476" v="7112"/>
          <ac:picMkLst>
            <pc:docMk/>
            <pc:sldMk cId="2291920352" sldId="291"/>
            <ac:picMk id="9" creationId="{147BFF38-A390-2EE4-793A-89CBF7CCD338}"/>
          </ac:picMkLst>
        </pc:picChg>
        <pc:picChg chg="add mod">
          <ac:chgData name="Garrett Morris" userId="7a7598af41192079" providerId="LiveId" clId="{F7071962-0F3E-4433-B50C-6A2293E74636}" dt="2025-10-23T21:47:19.476" v="7112"/>
          <ac:picMkLst>
            <pc:docMk/>
            <pc:sldMk cId="2291920352" sldId="291"/>
            <ac:picMk id="10" creationId="{6BA6110E-B118-2F5E-2C7E-7435F0068CCD}"/>
          </ac:picMkLst>
        </pc:picChg>
        <pc:picChg chg="add del mod">
          <ac:chgData name="Garrett Morris" userId="7a7598af41192079" providerId="LiveId" clId="{F7071962-0F3E-4433-B50C-6A2293E74636}" dt="2025-10-23T21:48:52.132" v="7127" actId="478"/>
          <ac:picMkLst>
            <pc:docMk/>
            <pc:sldMk cId="2291920352" sldId="291"/>
            <ac:picMk id="11" creationId="{99519667-60A1-32E7-193F-70EAEC4971CC}"/>
          </ac:picMkLst>
        </pc:picChg>
        <pc:picChg chg="mod ord">
          <ac:chgData name="Garrett Morris" userId="7a7598af41192079" providerId="LiveId" clId="{F7071962-0F3E-4433-B50C-6A2293E74636}" dt="2025-10-23T21:48:52.132" v="7129" actId="962"/>
          <ac:picMkLst>
            <pc:docMk/>
            <pc:sldMk cId="2291920352" sldId="291"/>
            <ac:picMk id="13" creationId="{13329A9A-944E-6813-9021-559E09DE17C7}"/>
          </ac:picMkLst>
        </pc:picChg>
        <pc:picChg chg="add del mod">
          <ac:chgData name="Garrett Morris" userId="7a7598af41192079" providerId="LiveId" clId="{F7071962-0F3E-4433-B50C-6A2293E74636}" dt="2025-10-23T21:49:32.665" v="7143" actId="478"/>
          <ac:picMkLst>
            <pc:docMk/>
            <pc:sldMk cId="2291920352" sldId="291"/>
            <ac:picMk id="14" creationId="{B881CBC5-CA8C-7900-1821-649CEE6AA6CE}"/>
          </ac:picMkLst>
        </pc:picChg>
        <pc:picChg chg="mod ord">
          <ac:chgData name="Garrett Morris" userId="7a7598af41192079" providerId="LiveId" clId="{F7071962-0F3E-4433-B50C-6A2293E74636}" dt="2025-10-23T21:49:56.684" v="7164" actId="408"/>
          <ac:picMkLst>
            <pc:docMk/>
            <pc:sldMk cId="2291920352" sldId="291"/>
            <ac:picMk id="16" creationId="{1D9AEE5F-AC65-5643-DCC5-18F9B1FCE39B}"/>
          </ac:picMkLst>
        </pc:picChg>
        <pc:picChg chg="add del mod">
          <ac:chgData name="Garrett Morris" userId="7a7598af41192079" providerId="LiveId" clId="{F7071962-0F3E-4433-B50C-6A2293E74636}" dt="2025-10-23T21:49:51.352" v="7161" actId="478"/>
          <ac:picMkLst>
            <pc:docMk/>
            <pc:sldMk cId="2291920352" sldId="291"/>
            <ac:picMk id="17" creationId="{83623AC7-6261-43B1-058F-1FFE6FD23BEF}"/>
          </ac:picMkLst>
        </pc:picChg>
        <pc:picChg chg="mod ord">
          <ac:chgData name="Garrett Morris" userId="7a7598af41192079" providerId="LiveId" clId="{F7071962-0F3E-4433-B50C-6A2293E74636}" dt="2025-10-23T21:49:51.352" v="7163" actId="962"/>
          <ac:picMkLst>
            <pc:docMk/>
            <pc:sldMk cId="2291920352" sldId="291"/>
            <ac:picMk id="19" creationId="{16331535-A5D7-89A1-326F-81A9B89D1737}"/>
          </ac:picMkLst>
        </pc:picChg>
        <pc:picChg chg="add del mod">
          <ac:chgData name="Garrett Morris" userId="7a7598af41192079" providerId="LiveId" clId="{F7071962-0F3E-4433-B50C-6A2293E74636}" dt="2025-10-23T21:46:27.599" v="7021" actId="478"/>
          <ac:picMkLst>
            <pc:docMk/>
            <pc:sldMk cId="2291920352" sldId="291"/>
            <ac:picMk id="22" creationId="{8769E18D-DC46-C662-292C-A8E9C2B1706A}"/>
          </ac:picMkLst>
        </pc:picChg>
        <pc:picChg chg="add del mod">
          <ac:chgData name="Garrett Morris" userId="7a7598af41192079" providerId="LiveId" clId="{F7071962-0F3E-4433-B50C-6A2293E74636}" dt="2025-10-23T21:46:44.511" v="7034" actId="478"/>
          <ac:picMkLst>
            <pc:docMk/>
            <pc:sldMk cId="2291920352" sldId="291"/>
            <ac:picMk id="24" creationId="{E5DC14F7-AF19-8627-3CE1-0DA013A10585}"/>
          </ac:picMkLst>
        </pc:picChg>
      </pc:sldChg>
      <pc:sldChg chg="modSp new mod modAnim">
        <pc:chgData name="Garrett Morris" userId="7a7598af41192079" providerId="LiveId" clId="{F7071962-0F3E-4433-B50C-6A2293E74636}" dt="2025-10-23T22:40:19.121" v="8696"/>
        <pc:sldMkLst>
          <pc:docMk/>
          <pc:sldMk cId="1337820159" sldId="292"/>
        </pc:sldMkLst>
        <pc:spChg chg="mod">
          <ac:chgData name="Garrett Morris" userId="7a7598af41192079" providerId="LiveId" clId="{F7071962-0F3E-4433-B50C-6A2293E74636}" dt="2025-10-23T21:55:14.469" v="7205" actId="20577"/>
          <ac:spMkLst>
            <pc:docMk/>
            <pc:sldMk cId="1337820159" sldId="292"/>
            <ac:spMk id="2" creationId="{B9CA6DED-66DD-712F-EDA6-1E1819089D80}"/>
          </ac:spMkLst>
        </pc:spChg>
        <pc:spChg chg="mod">
          <ac:chgData name="Garrett Morris" userId="7a7598af41192079" providerId="LiveId" clId="{F7071962-0F3E-4433-B50C-6A2293E74636}" dt="2025-10-23T21:57:12.749" v="7304" actId="20577"/>
          <ac:spMkLst>
            <pc:docMk/>
            <pc:sldMk cId="1337820159" sldId="292"/>
            <ac:spMk id="3" creationId="{8BB651AC-41D9-7AC9-2856-3EDE8F08334F}"/>
          </ac:spMkLst>
        </pc:spChg>
        <pc:picChg chg="mod">
          <ac:chgData name="Garrett Morris" userId="7a7598af41192079" providerId="LiveId" clId="{F7071962-0F3E-4433-B50C-6A2293E74636}" dt="2025-10-23T21:56:38.635" v="7298" actId="1076"/>
          <ac:picMkLst>
            <pc:docMk/>
            <pc:sldMk cId="1337820159" sldId="292"/>
            <ac:picMk id="6" creationId="{39FDAB7A-2B41-1D2F-E2EC-4B9CA45FD790}"/>
          </ac:picMkLst>
        </pc:picChg>
      </pc:sldChg>
      <pc:sldChg chg="addSp delSp modSp new mod addAnim delAnim modAnim">
        <pc:chgData name="Garrett Morris" userId="7a7598af41192079" providerId="LiveId" clId="{F7071962-0F3E-4433-B50C-6A2293E74636}" dt="2025-10-24T14:05:36.390" v="8804" actId="1076"/>
        <pc:sldMkLst>
          <pc:docMk/>
          <pc:sldMk cId="2520280665" sldId="293"/>
        </pc:sldMkLst>
        <pc:spChg chg="mod">
          <ac:chgData name="Garrett Morris" userId="7a7598af41192079" providerId="LiveId" clId="{F7071962-0F3E-4433-B50C-6A2293E74636}" dt="2025-10-23T21:57:27.492" v="7322" actId="20577"/>
          <ac:spMkLst>
            <pc:docMk/>
            <pc:sldMk cId="2520280665" sldId="293"/>
            <ac:spMk id="2" creationId="{4A98A216-595E-B4D9-E471-F8ED9A5C0601}"/>
          </ac:spMkLst>
        </pc:spChg>
        <pc:spChg chg="mod">
          <ac:chgData name="Garrett Morris" userId="7a7598af41192079" providerId="LiveId" clId="{F7071962-0F3E-4433-B50C-6A2293E74636}" dt="2025-10-23T22:40:50.051" v="8706" actId="20577"/>
          <ac:spMkLst>
            <pc:docMk/>
            <pc:sldMk cId="2520280665" sldId="293"/>
            <ac:spMk id="3" creationId="{E44E5B2C-124C-82CA-24A8-DF5AC6CAC3A3}"/>
          </ac:spMkLst>
        </pc:spChg>
        <pc:spChg chg="add del">
          <ac:chgData name="Garrett Morris" userId="7a7598af41192079" providerId="LiveId" clId="{F7071962-0F3E-4433-B50C-6A2293E74636}" dt="2025-10-23T22:40:56.666" v="8712" actId="22"/>
          <ac:spMkLst>
            <pc:docMk/>
            <pc:sldMk cId="2520280665" sldId="293"/>
            <ac:spMk id="7" creationId="{BA97F6EF-829F-407C-028E-67C574A84934}"/>
          </ac:spMkLst>
        </pc:spChg>
        <pc:spChg chg="add mod">
          <ac:chgData name="Garrett Morris" userId="7a7598af41192079" providerId="LiveId" clId="{F7071962-0F3E-4433-B50C-6A2293E74636}" dt="2025-10-23T22:41:08.579" v="8716" actId="1076"/>
          <ac:spMkLst>
            <pc:docMk/>
            <pc:sldMk cId="2520280665" sldId="293"/>
            <ac:spMk id="10" creationId="{98A732A3-9DEE-B098-BF6C-A410FA803FE8}"/>
          </ac:spMkLst>
        </pc:spChg>
        <pc:picChg chg="mod">
          <ac:chgData name="Garrett Morris" userId="7a7598af41192079" providerId="LiveId" clId="{F7071962-0F3E-4433-B50C-6A2293E74636}" dt="2025-10-23T22:01:05.840" v="7411" actId="1035"/>
          <ac:picMkLst>
            <pc:docMk/>
            <pc:sldMk cId="2520280665" sldId="293"/>
            <ac:picMk id="6" creationId="{BF16D8B3-D8CB-F93E-AA56-1AEC3384E099}"/>
          </ac:picMkLst>
        </pc:picChg>
        <pc:picChg chg="add del mod">
          <ac:chgData name="Garrett Morris" userId="7a7598af41192079" providerId="LiveId" clId="{F7071962-0F3E-4433-B50C-6A2293E74636}" dt="2025-10-23T22:00:55.611" v="7390" actId="478"/>
          <ac:picMkLst>
            <pc:docMk/>
            <pc:sldMk cId="2520280665" sldId="293"/>
            <ac:picMk id="7" creationId="{A8BECE7C-FE39-C6F4-DE44-ACBF4077FC42}"/>
          </ac:picMkLst>
        </pc:picChg>
        <pc:picChg chg="mod ord">
          <ac:chgData name="Garrett Morris" userId="7a7598af41192079" providerId="LiveId" clId="{F7071962-0F3E-4433-B50C-6A2293E74636}" dt="2025-10-23T22:01:05.840" v="7411" actId="1035"/>
          <ac:picMkLst>
            <pc:docMk/>
            <pc:sldMk cId="2520280665" sldId="293"/>
            <ac:picMk id="9" creationId="{176CE3F9-64CD-8A7F-B6C0-65639029B935}"/>
          </ac:picMkLst>
        </pc:picChg>
        <pc:picChg chg="add del mod">
          <ac:chgData name="Garrett Morris" userId="7a7598af41192079" providerId="LiveId" clId="{F7071962-0F3E-4433-B50C-6A2293E74636}" dt="2025-10-23T22:03:54.121" v="7469" actId="478"/>
          <ac:picMkLst>
            <pc:docMk/>
            <pc:sldMk cId="2520280665" sldId="293"/>
            <ac:picMk id="10" creationId="{3AB456F6-071D-D4F3-3614-118A74CF0B1F}"/>
          </ac:picMkLst>
        </pc:picChg>
        <pc:picChg chg="add mod">
          <ac:chgData name="Garrett Morris" userId="7a7598af41192079" providerId="LiveId" clId="{F7071962-0F3E-4433-B50C-6A2293E74636}" dt="2025-10-24T14:05:36.390" v="8804" actId="1076"/>
          <ac:picMkLst>
            <pc:docMk/>
            <pc:sldMk cId="2520280665" sldId="293"/>
            <ac:picMk id="11" creationId="{3AE74F84-4633-E329-20B0-6FAE910D5BFF}"/>
          </ac:picMkLst>
        </pc:picChg>
        <pc:picChg chg="del mod ord">
          <ac:chgData name="Garrett Morris" userId="7a7598af41192079" providerId="LiveId" clId="{F7071962-0F3E-4433-B50C-6A2293E74636}" dt="2025-10-23T22:04:08.768" v="7485" actId="478"/>
          <ac:picMkLst>
            <pc:docMk/>
            <pc:sldMk cId="2520280665" sldId="293"/>
            <ac:picMk id="12" creationId="{186707E8-0C3B-578B-CC98-B3DFE71FEC1A}"/>
          </ac:picMkLst>
        </pc:picChg>
        <pc:picChg chg="del mod ord">
          <ac:chgData name="Garrett Morris" userId="7a7598af41192079" providerId="LiveId" clId="{F7071962-0F3E-4433-B50C-6A2293E74636}" dt="2025-10-23T22:06:45.377" v="7499" actId="478"/>
          <ac:picMkLst>
            <pc:docMk/>
            <pc:sldMk cId="2520280665" sldId="293"/>
            <ac:picMk id="14" creationId="{5BF55056-52C3-8644-E9BF-56DD4C6DD36B}"/>
          </ac:picMkLst>
        </pc:picChg>
        <pc:picChg chg="del mod ord">
          <ac:chgData name="Garrett Morris" userId="7a7598af41192079" providerId="LiveId" clId="{F7071962-0F3E-4433-B50C-6A2293E74636}" dt="2025-10-23T22:07:27.668" v="7513" actId="478"/>
          <ac:picMkLst>
            <pc:docMk/>
            <pc:sldMk cId="2520280665" sldId="293"/>
            <ac:picMk id="16" creationId="{915821A5-4D78-8928-FB88-A084F688319C}"/>
          </ac:picMkLst>
        </pc:picChg>
        <pc:picChg chg="del mod ord">
          <ac:chgData name="Garrett Morris" userId="7a7598af41192079" providerId="LiveId" clId="{F7071962-0F3E-4433-B50C-6A2293E74636}" dt="2025-10-23T22:07:54.920" v="7527" actId="478"/>
          <ac:picMkLst>
            <pc:docMk/>
            <pc:sldMk cId="2520280665" sldId="293"/>
            <ac:picMk id="18" creationId="{0610A701-B7A5-9216-9F78-62FC94597A7B}"/>
          </ac:picMkLst>
        </pc:picChg>
        <pc:picChg chg="mod ord">
          <ac:chgData name="Garrett Morris" userId="7a7598af41192079" providerId="LiveId" clId="{F7071962-0F3E-4433-B50C-6A2293E74636}" dt="2025-10-23T22:08:03.397" v="7531" actId="1076"/>
          <ac:picMkLst>
            <pc:docMk/>
            <pc:sldMk cId="2520280665" sldId="293"/>
            <ac:picMk id="20" creationId="{4E125ED7-11FF-F9BF-16B5-574B6F1F6DF3}"/>
          </ac:picMkLst>
        </pc:picChg>
      </pc:sldChg>
      <pc:sldChg chg="modSp add mod ord">
        <pc:chgData name="Garrett Morris" userId="7a7598af41192079" providerId="LiveId" clId="{F7071962-0F3E-4433-B50C-6A2293E74636}" dt="2025-10-23T22:10:34.165" v="7546" actId="14100"/>
        <pc:sldMkLst>
          <pc:docMk/>
          <pc:sldMk cId="3877481369" sldId="294"/>
        </pc:sldMkLst>
        <pc:spChg chg="mod">
          <ac:chgData name="Garrett Morris" userId="7a7598af41192079" providerId="LiveId" clId="{F7071962-0F3E-4433-B50C-6A2293E74636}" dt="2025-10-23T22:10:34.165" v="7546" actId="14100"/>
          <ac:spMkLst>
            <pc:docMk/>
            <pc:sldMk cId="3877481369" sldId="294"/>
            <ac:spMk id="3" creationId="{9E1062A4-E684-C8A8-C78B-0BD2EBA4AEBC}"/>
          </ac:spMkLst>
        </pc:spChg>
      </pc:sldChg>
      <pc:sldChg chg="modSp new mod">
        <pc:chgData name="Garrett Morris" userId="7a7598af41192079" providerId="LiveId" clId="{F7071962-0F3E-4433-B50C-6A2293E74636}" dt="2025-10-23T22:10:59.319" v="7580" actId="20577"/>
        <pc:sldMkLst>
          <pc:docMk/>
          <pc:sldMk cId="3282635908" sldId="295"/>
        </pc:sldMkLst>
        <pc:spChg chg="mod">
          <ac:chgData name="Garrett Morris" userId="7a7598af41192079" providerId="LiveId" clId="{F7071962-0F3E-4433-B50C-6A2293E74636}" dt="2025-10-23T22:10:59.319" v="7580" actId="20577"/>
          <ac:spMkLst>
            <pc:docMk/>
            <pc:sldMk cId="3282635908" sldId="295"/>
            <ac:spMk id="2" creationId="{A7E435C6-7421-C090-9B56-BD09FAF65512}"/>
          </ac:spMkLst>
        </pc:spChg>
      </pc:sldChg>
      <pc:sldChg chg="addSp delSp modSp add mod ord">
        <pc:chgData name="Garrett Morris" userId="7a7598af41192079" providerId="LiveId" clId="{F7071962-0F3E-4433-B50C-6A2293E74636}" dt="2025-10-23T22:15:00.677" v="7616" actId="14100"/>
        <pc:sldMkLst>
          <pc:docMk/>
          <pc:sldMk cId="2197998872" sldId="296"/>
        </pc:sldMkLst>
        <pc:spChg chg="mod">
          <ac:chgData name="Garrett Morris" userId="7a7598af41192079" providerId="LiveId" clId="{F7071962-0F3E-4433-B50C-6A2293E74636}" dt="2025-10-23T22:14:22.722" v="7606" actId="114"/>
          <ac:spMkLst>
            <pc:docMk/>
            <pc:sldMk cId="2197998872" sldId="296"/>
            <ac:spMk id="3" creationId="{6636B0E8-410F-82E6-AE97-C624558107BA}"/>
          </ac:spMkLst>
        </pc:spChg>
        <pc:spChg chg="mod">
          <ac:chgData name="Garrett Morris" userId="7a7598af41192079" providerId="LiveId" clId="{F7071962-0F3E-4433-B50C-6A2293E74636}" dt="2025-10-23T22:15:00.677" v="7616" actId="14100"/>
          <ac:spMkLst>
            <pc:docMk/>
            <pc:sldMk cId="2197998872" sldId="296"/>
            <ac:spMk id="9" creationId="{7525C0DA-FA2F-883B-407B-D31B119BD323}"/>
          </ac:spMkLst>
        </pc:spChg>
        <pc:picChg chg="add del mod">
          <ac:chgData name="Garrett Morris" userId="7a7598af41192079" providerId="LiveId" clId="{F7071962-0F3E-4433-B50C-6A2293E74636}" dt="2025-10-23T22:14:39.647" v="7609" actId="21"/>
          <ac:picMkLst>
            <pc:docMk/>
            <pc:sldMk cId="2197998872" sldId="296"/>
            <ac:picMk id="2" creationId="{367FB250-6356-CD5E-0BE1-9EA25324D2BC}"/>
          </ac:picMkLst>
        </pc:picChg>
        <pc:picChg chg="add mod ord">
          <ac:chgData name="Garrett Morris" userId="7a7598af41192079" providerId="LiveId" clId="{F7071962-0F3E-4433-B50C-6A2293E74636}" dt="2025-10-23T22:14:50.825" v="7614" actId="167"/>
          <ac:picMkLst>
            <pc:docMk/>
            <pc:sldMk cId="2197998872" sldId="296"/>
            <ac:picMk id="5" creationId="{367FB250-6356-CD5E-0BE1-9EA25324D2BC}"/>
          </ac:picMkLst>
        </pc:picChg>
        <pc:picChg chg="del">
          <ac:chgData name="Garrett Morris" userId="7a7598af41192079" providerId="LiveId" clId="{F7071962-0F3E-4433-B50C-6A2293E74636}" dt="2025-10-23T22:14:42.442" v="7611" actId="478"/>
          <ac:picMkLst>
            <pc:docMk/>
            <pc:sldMk cId="2197998872" sldId="296"/>
            <ac:picMk id="8" creationId="{E952D153-3B01-F38F-6E8B-9C2D56B696C8}"/>
          </ac:picMkLst>
        </pc:picChg>
      </pc:sldChg>
      <pc:sldChg chg="delSp modSp add mod">
        <pc:chgData name="Garrett Morris" userId="7a7598af41192079" providerId="LiveId" clId="{F7071962-0F3E-4433-B50C-6A2293E74636}" dt="2025-10-23T22:21:01.062" v="8135" actId="14100"/>
        <pc:sldMkLst>
          <pc:docMk/>
          <pc:sldMk cId="1727851997" sldId="297"/>
        </pc:sldMkLst>
        <pc:spChg chg="mod">
          <ac:chgData name="Garrett Morris" userId="7a7598af41192079" providerId="LiveId" clId="{F7071962-0F3E-4433-B50C-6A2293E74636}" dt="2025-10-23T22:21:01.062" v="8135" actId="14100"/>
          <ac:spMkLst>
            <pc:docMk/>
            <pc:sldMk cId="1727851997" sldId="297"/>
            <ac:spMk id="3" creationId="{9B2324E7-0252-9B21-EF13-FC8DBB2F5C42}"/>
          </ac:spMkLst>
        </pc:spChg>
        <pc:spChg chg="mod">
          <ac:chgData name="Garrett Morris" userId="7a7598af41192079" providerId="LiveId" clId="{F7071962-0F3E-4433-B50C-6A2293E74636}" dt="2025-10-23T22:18:40.275" v="7622" actId="207"/>
          <ac:spMkLst>
            <pc:docMk/>
            <pc:sldMk cId="1727851997" sldId="297"/>
            <ac:spMk id="4" creationId="{7962B1B1-6EA9-82DB-EA01-E0241FEF37A5}"/>
          </ac:spMkLst>
        </pc:spChg>
        <pc:spChg chg="del">
          <ac:chgData name="Garrett Morris" userId="7a7598af41192079" providerId="LiveId" clId="{F7071962-0F3E-4433-B50C-6A2293E74636}" dt="2025-10-23T22:18:34.997" v="7620" actId="478"/>
          <ac:spMkLst>
            <pc:docMk/>
            <pc:sldMk cId="1727851997" sldId="297"/>
            <ac:spMk id="9" creationId="{041014D0-6D61-C983-1981-5F4F9DABBDBB}"/>
          </ac:spMkLst>
        </pc:spChg>
        <pc:picChg chg="del">
          <ac:chgData name="Garrett Morris" userId="7a7598af41192079" providerId="LiveId" clId="{F7071962-0F3E-4433-B50C-6A2293E74636}" dt="2025-10-23T22:18:35.725" v="7621" actId="478"/>
          <ac:picMkLst>
            <pc:docMk/>
            <pc:sldMk cId="1727851997" sldId="297"/>
            <ac:picMk id="5" creationId="{4E589BD7-9BD6-A911-AB2C-7B228C8FE4A0}"/>
          </ac:picMkLst>
        </pc:picChg>
      </pc:sldChg>
      <pc:sldChg chg="new del">
        <pc:chgData name="Garrett Morris" userId="7a7598af41192079" providerId="LiveId" clId="{F7071962-0F3E-4433-B50C-6A2293E74636}" dt="2025-10-23T22:18:31.461" v="7618" actId="47"/>
        <pc:sldMkLst>
          <pc:docMk/>
          <pc:sldMk cId="3655628776" sldId="297"/>
        </pc:sldMkLst>
      </pc:sldChg>
      <pc:sldChg chg="new del">
        <pc:chgData name="Garrett Morris" userId="7a7598af41192079" providerId="LiveId" clId="{F7071962-0F3E-4433-B50C-6A2293E74636}" dt="2025-10-23T22:21:07.401" v="8136" actId="47"/>
        <pc:sldMkLst>
          <pc:docMk/>
          <pc:sldMk cId="872466845" sldId="298"/>
        </pc:sldMkLst>
      </pc:sldChg>
      <pc:sldChg chg="addSp delSp modSp add mod modTransition addAnim delAnim modAnim">
        <pc:chgData name="Garrett Morris" userId="7a7598af41192079" providerId="LiveId" clId="{F7071962-0F3E-4433-B50C-6A2293E74636}" dt="2025-10-23T22:38:30.154" v="8570"/>
        <pc:sldMkLst>
          <pc:docMk/>
          <pc:sldMk cId="1519242630" sldId="298"/>
        </pc:sldMkLst>
        <pc:spChg chg="add del mod">
          <ac:chgData name="Garrett Morris" userId="7a7598af41192079" providerId="LiveId" clId="{F7071962-0F3E-4433-B50C-6A2293E74636}" dt="2025-10-23T22:26:10.125" v="8322" actId="478"/>
          <ac:spMkLst>
            <pc:docMk/>
            <pc:sldMk cId="1519242630" sldId="298"/>
            <ac:spMk id="5" creationId="{1FE025F6-B212-6F9A-2CF2-1F3D61E62811}"/>
          </ac:spMkLst>
        </pc:spChg>
        <pc:spChg chg="add mod">
          <ac:chgData name="Garrett Morris" userId="7a7598af41192079" providerId="LiveId" clId="{F7071962-0F3E-4433-B50C-6A2293E74636}" dt="2025-10-23T22:35:11.407" v="8567" actId="1037"/>
          <ac:spMkLst>
            <pc:docMk/>
            <pc:sldMk cId="1519242630" sldId="298"/>
            <ac:spMk id="7" creationId="{FAA91FB0-1479-3B6C-8A53-549186C4B276}"/>
          </ac:spMkLst>
        </pc:spChg>
        <pc:spChg chg="del">
          <ac:chgData name="Garrett Morris" userId="7a7598af41192079" providerId="LiveId" clId="{F7071962-0F3E-4433-B50C-6A2293E74636}" dt="2025-10-23T22:25:36.534" v="8317" actId="478"/>
          <ac:spMkLst>
            <pc:docMk/>
            <pc:sldMk cId="1519242630" sldId="298"/>
            <ac:spMk id="11" creationId="{73BD8BA2-A18A-C9EE-258E-74C692AB1569}"/>
          </ac:spMkLst>
        </pc:spChg>
        <pc:spChg chg="mod">
          <ac:chgData name="Garrett Morris" userId="7a7598af41192079" providerId="LiveId" clId="{F7071962-0F3E-4433-B50C-6A2293E74636}" dt="2025-10-23T22:27:46.062" v="8421"/>
          <ac:spMkLst>
            <pc:docMk/>
            <pc:sldMk cId="1519242630" sldId="298"/>
            <ac:spMk id="12" creationId="{61453D9E-AE42-1C25-8495-7481104015CF}"/>
          </ac:spMkLst>
        </pc:spChg>
        <pc:picChg chg="add mod">
          <ac:chgData name="Garrett Morris" userId="7a7598af41192079" providerId="LiveId" clId="{F7071962-0F3E-4433-B50C-6A2293E74636}" dt="2025-10-23T22:26:20.781" v="8323"/>
          <ac:picMkLst>
            <pc:docMk/>
            <pc:sldMk cId="1519242630" sldId="298"/>
            <ac:picMk id="6" creationId="{C8554B37-26AD-2551-3498-7484A740E43E}"/>
          </ac:picMkLst>
        </pc:picChg>
        <pc:picChg chg="mod">
          <ac:chgData name="Garrett Morris" userId="7a7598af41192079" providerId="LiveId" clId="{F7071962-0F3E-4433-B50C-6A2293E74636}" dt="2025-10-23T22:35:11.407" v="8567" actId="1037"/>
          <ac:picMkLst>
            <pc:docMk/>
            <pc:sldMk cId="1519242630" sldId="298"/>
            <ac:picMk id="9" creationId="{58F8302C-3ECD-941F-2855-E7A962B6E51B}"/>
          </ac:picMkLst>
        </pc:picChg>
        <pc:picChg chg="add del mod">
          <ac:chgData name="Garrett Morris" userId="7a7598af41192079" providerId="LiveId" clId="{F7071962-0F3E-4433-B50C-6A2293E74636}" dt="2025-10-23T22:27:54.750" v="8434" actId="478"/>
          <ac:picMkLst>
            <pc:docMk/>
            <pc:sldMk cId="1519242630" sldId="298"/>
            <ac:picMk id="10" creationId="{1A352922-6BB9-CD45-FB03-B1BCF2F8A8DF}"/>
          </ac:picMkLst>
        </pc:picChg>
        <pc:picChg chg="del">
          <ac:chgData name="Garrett Morris" userId="7a7598af41192079" providerId="LiveId" clId="{F7071962-0F3E-4433-B50C-6A2293E74636}" dt="2025-10-23T22:25:41.638" v="8318" actId="478"/>
          <ac:picMkLst>
            <pc:docMk/>
            <pc:sldMk cId="1519242630" sldId="298"/>
            <ac:picMk id="13" creationId="{3B3F1AC5-9F0C-6D2F-0649-9B379DE10404}"/>
          </ac:picMkLst>
        </pc:picChg>
        <pc:picChg chg="mod ord">
          <ac:chgData name="Garrett Morris" userId="7a7598af41192079" providerId="LiveId" clId="{F7071962-0F3E-4433-B50C-6A2293E74636}" dt="2025-10-23T22:35:11.407" v="8567" actId="1037"/>
          <ac:picMkLst>
            <pc:docMk/>
            <pc:sldMk cId="1519242630" sldId="298"/>
            <ac:picMk id="15" creationId="{49947008-7EE7-639D-AF19-29B290440F6A}"/>
          </ac:picMkLst>
        </pc:picChg>
        <pc:picChg chg="add del mod">
          <ac:chgData name="Garrett Morris" userId="7a7598af41192079" providerId="LiveId" clId="{F7071962-0F3E-4433-B50C-6A2293E74636}" dt="2025-10-23T22:28:58.427" v="8461" actId="478"/>
          <ac:picMkLst>
            <pc:docMk/>
            <pc:sldMk cId="1519242630" sldId="298"/>
            <ac:picMk id="16" creationId="{E33D001E-D57C-2EE0-90EA-115B3A08B670}"/>
          </ac:picMkLst>
        </pc:picChg>
        <pc:picChg chg="mod ord">
          <ac:chgData name="Garrett Morris" userId="7a7598af41192079" providerId="LiveId" clId="{F7071962-0F3E-4433-B50C-6A2293E74636}" dt="2025-10-23T22:35:11.407" v="8567" actId="1037"/>
          <ac:picMkLst>
            <pc:docMk/>
            <pc:sldMk cId="1519242630" sldId="298"/>
            <ac:picMk id="18" creationId="{A7C5AC8A-C2C9-1A5E-5879-BA09AB8BAC6E}"/>
          </ac:picMkLst>
        </pc:picChg>
        <pc:picChg chg="add mod">
          <ac:chgData name="Garrett Morris" userId="7a7598af41192079" providerId="LiveId" clId="{F7071962-0F3E-4433-B50C-6A2293E74636}" dt="2025-10-23T22:35:11.407" v="8567" actId="1037"/>
          <ac:picMkLst>
            <pc:docMk/>
            <pc:sldMk cId="1519242630" sldId="298"/>
            <ac:picMk id="19" creationId="{E5C997BB-F732-DC31-B45D-4AC460C2B0E0}"/>
          </ac:picMkLst>
        </pc:picChg>
        <pc:picChg chg="add del mod">
          <ac:chgData name="Garrett Morris" userId="7a7598af41192079" providerId="LiveId" clId="{F7071962-0F3E-4433-B50C-6A2293E74636}" dt="2025-10-23T22:29:55.278" v="8509" actId="478"/>
          <ac:picMkLst>
            <pc:docMk/>
            <pc:sldMk cId="1519242630" sldId="298"/>
            <ac:picMk id="20" creationId="{4A8875B7-DADB-2F1D-1527-A5C419CACD77}"/>
          </ac:picMkLst>
        </pc:picChg>
        <pc:picChg chg="mod ord">
          <ac:chgData name="Garrett Morris" userId="7a7598af41192079" providerId="LiveId" clId="{F7071962-0F3E-4433-B50C-6A2293E74636}" dt="2025-10-23T22:35:11.407" v="8567" actId="1037"/>
          <ac:picMkLst>
            <pc:docMk/>
            <pc:sldMk cId="1519242630" sldId="298"/>
            <ac:picMk id="22" creationId="{8BE109FB-0B0D-4428-4463-C2DAC66BFCA7}"/>
          </ac:picMkLst>
        </pc:picChg>
        <pc:picChg chg="del">
          <ac:chgData name="Garrett Morris" userId="7a7598af41192079" providerId="LiveId" clId="{F7071962-0F3E-4433-B50C-6A2293E74636}" dt="2025-10-23T22:25:41.638" v="8318" actId="478"/>
          <ac:picMkLst>
            <pc:docMk/>
            <pc:sldMk cId="1519242630" sldId="298"/>
            <ac:picMk id="29" creationId="{15BC2EA2-FB11-10EF-F0AD-DBFBE4CE37F8}"/>
          </ac:picMkLst>
        </pc:picChg>
        <pc:picChg chg="del">
          <ac:chgData name="Garrett Morris" userId="7a7598af41192079" providerId="LiveId" clId="{F7071962-0F3E-4433-B50C-6A2293E74636}" dt="2025-10-23T22:25:41.638" v="8318" actId="478"/>
          <ac:picMkLst>
            <pc:docMk/>
            <pc:sldMk cId="1519242630" sldId="298"/>
            <ac:picMk id="33" creationId="{1BF826AE-08DF-627F-5592-D747955E5EB5}"/>
          </ac:picMkLst>
        </pc:picChg>
        <pc:picChg chg="del">
          <ac:chgData name="Garrett Morris" userId="7a7598af41192079" providerId="LiveId" clId="{F7071962-0F3E-4433-B50C-6A2293E74636}" dt="2025-10-23T22:25:41.638" v="8318" actId="478"/>
          <ac:picMkLst>
            <pc:docMk/>
            <pc:sldMk cId="1519242630" sldId="298"/>
            <ac:picMk id="35" creationId="{D5AB4405-B646-7B3E-B8D2-AF22C4536731}"/>
          </ac:picMkLst>
        </pc:picChg>
        <pc:picChg chg="del">
          <ac:chgData name="Garrett Morris" userId="7a7598af41192079" providerId="LiveId" clId="{F7071962-0F3E-4433-B50C-6A2293E74636}" dt="2025-10-23T22:25:41.638" v="8318" actId="478"/>
          <ac:picMkLst>
            <pc:docMk/>
            <pc:sldMk cId="1519242630" sldId="298"/>
            <ac:picMk id="37" creationId="{26DAB0DB-82F6-1051-8085-C2C91A71063F}"/>
          </ac:picMkLst>
        </pc:picChg>
        <pc:picChg chg="mod">
          <ac:chgData name="Garrett Morris" userId="7a7598af41192079" providerId="LiveId" clId="{F7071962-0F3E-4433-B50C-6A2293E74636}" dt="2025-10-23T22:26:06.387" v="8321" actId="1076"/>
          <ac:picMkLst>
            <pc:docMk/>
            <pc:sldMk cId="1519242630" sldId="298"/>
            <ac:picMk id="45" creationId="{814D57A1-516A-7D4F-9557-573013DEEAE5}"/>
          </ac:picMkLst>
        </pc:picChg>
        <pc:picChg chg="mod">
          <ac:chgData name="Garrett Morris" userId="7a7598af41192079" providerId="LiveId" clId="{F7071962-0F3E-4433-B50C-6A2293E74636}" dt="2025-10-23T22:26:06.387" v="8321" actId="1076"/>
          <ac:picMkLst>
            <pc:docMk/>
            <pc:sldMk cId="1519242630" sldId="298"/>
            <ac:picMk id="47" creationId="{1548861B-BFB0-2D40-5148-B58B49A84C6B}"/>
          </ac:picMkLst>
        </pc:picChg>
        <pc:picChg chg="mod">
          <ac:chgData name="Garrett Morris" userId="7a7598af41192079" providerId="LiveId" clId="{F7071962-0F3E-4433-B50C-6A2293E74636}" dt="2025-10-23T22:26:06.387" v="8321" actId="1076"/>
          <ac:picMkLst>
            <pc:docMk/>
            <pc:sldMk cId="1519242630" sldId="298"/>
            <ac:picMk id="49" creationId="{9B9FCA38-DA3C-FBCD-E063-ABC297BB1FFA}"/>
          </ac:picMkLst>
        </pc:picChg>
        <pc:picChg chg="mod">
          <ac:chgData name="Garrett Morris" userId="7a7598af41192079" providerId="LiveId" clId="{F7071962-0F3E-4433-B50C-6A2293E74636}" dt="2025-10-23T22:26:06.387" v="8321" actId="1076"/>
          <ac:picMkLst>
            <pc:docMk/>
            <pc:sldMk cId="1519242630" sldId="298"/>
            <ac:picMk id="51" creationId="{BC5268EC-E4F7-C6A1-E1E4-9518260BF304}"/>
          </ac:picMkLst>
        </pc:picChg>
        <pc:picChg chg="mod">
          <ac:chgData name="Garrett Morris" userId="7a7598af41192079" providerId="LiveId" clId="{F7071962-0F3E-4433-B50C-6A2293E74636}" dt="2025-10-23T22:26:06.387" v="8321" actId="1076"/>
          <ac:picMkLst>
            <pc:docMk/>
            <pc:sldMk cId="1519242630" sldId="298"/>
            <ac:picMk id="53" creationId="{7C49D1D3-FBE9-2BD1-67B7-394D7A99EB57}"/>
          </ac:picMkLst>
        </pc:picChg>
        <pc:picChg chg="mod">
          <ac:chgData name="Garrett Morris" userId="7a7598af41192079" providerId="LiveId" clId="{F7071962-0F3E-4433-B50C-6A2293E74636}" dt="2025-10-23T22:26:06.387" v="8321" actId="1076"/>
          <ac:picMkLst>
            <pc:docMk/>
            <pc:sldMk cId="1519242630" sldId="298"/>
            <ac:picMk id="55" creationId="{BB0D044E-E88C-208E-7960-10D303EE6465}"/>
          </ac:picMkLst>
        </pc:picChg>
      </pc:sldChg>
      <pc:sldChg chg="modSp new mod">
        <pc:chgData name="Garrett Morris" userId="7a7598af41192079" providerId="LiveId" clId="{F7071962-0F3E-4433-B50C-6A2293E74636}" dt="2025-10-24T14:05:07.792" v="8802" actId="20577"/>
        <pc:sldMkLst>
          <pc:docMk/>
          <pc:sldMk cId="2481723601" sldId="299"/>
        </pc:sldMkLst>
        <pc:spChg chg="mod">
          <ac:chgData name="Garrett Morris" userId="7a7598af41192079" providerId="LiveId" clId="{F7071962-0F3E-4433-B50C-6A2293E74636}" dt="2025-10-24T14:05:07.792" v="8802" actId="20577"/>
          <ac:spMkLst>
            <pc:docMk/>
            <pc:sldMk cId="2481723601" sldId="299"/>
            <ac:spMk id="2" creationId="{0E861453-BA44-DC13-88D4-D214E733045D}"/>
          </ac:spMkLst>
        </pc:spChg>
      </pc:sldChg>
      <pc:sldMasterChg chg="modSp modSldLayout">
        <pc:chgData name="Garrett Morris" userId="7a7598af41192079" providerId="LiveId" clId="{F7071962-0F3E-4433-B50C-6A2293E74636}" dt="2025-10-13T15:59:13.118" v="30" actId="2711"/>
        <pc:sldMasterMkLst>
          <pc:docMk/>
          <pc:sldMasterMk cId="958341429" sldId="2147483660"/>
        </pc:sldMasterMkLst>
        <pc:spChg chg="mod">
          <ac:chgData name="Garrett Morris" userId="7a7598af41192079" providerId="LiveId" clId="{F7071962-0F3E-4433-B50C-6A2293E74636}" dt="2025-10-13T15:58:36.104" v="26" actId="16037"/>
          <ac:spMkLst>
            <pc:docMk/>
            <pc:sldMasterMk cId="958341429" sldId="2147483660"/>
            <ac:spMk id="3" creationId="{00000000-0000-0000-0000-000000000000}"/>
          </ac:spMkLst>
        </pc:spChg>
        <pc:sldLayoutChg chg="modSp mod">
          <pc:chgData name="Garrett Morris" userId="7a7598af41192079" providerId="LiveId" clId="{F7071962-0F3E-4433-B50C-6A2293E74636}" dt="2025-10-13T15:59:13.118" v="30" actId="2711"/>
          <pc:sldLayoutMkLst>
            <pc:docMk/>
            <pc:sldMasterMk cId="958341429" sldId="2147483660"/>
            <pc:sldLayoutMk cId="2596542133" sldId="2147483661"/>
          </pc:sldLayoutMkLst>
          <pc:spChg chg="mod">
            <ac:chgData name="Garrett Morris" userId="7a7598af41192079" providerId="LiveId" clId="{F7071962-0F3E-4433-B50C-6A2293E74636}" dt="2025-10-13T15:59:13.118" v="30" actId="2711"/>
            <ac:spMkLst>
              <pc:docMk/>
              <pc:sldMasterMk cId="958341429" sldId="2147483660"/>
              <pc:sldLayoutMk cId="2596542133" sldId="2147483661"/>
              <ac:spMk id="13" creationId="{0ACC0097-68A5-2318-437C-507E2B8AE70A}"/>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A4E655-FD51-1F84-3A7D-27F1E72FB0D8}"/>
              </a:ext>
            </a:extLst>
          </p:cNvPr>
          <p:cNvPicPr>
            <a:picLocks noChangeAspect="1"/>
          </p:cNvPicPr>
          <p:nvPr userDrawn="1"/>
        </p:nvPicPr>
        <p:blipFill rotWithShape="1">
          <a:blip r:embed="rId2">
            <a:duotone>
              <a:prstClr val="black"/>
              <a:srgbClr val="D9C3A5">
                <a:tint val="50000"/>
                <a:satMod val="180000"/>
              </a:srgbClr>
            </a:duotone>
            <a:extLst>
              <a:ext uri="{28A0092B-C50C-407E-A947-70E740481C1C}">
                <a14:useLocalDpi xmlns:a14="http://schemas.microsoft.com/office/drawing/2010/main" val="0"/>
              </a:ext>
            </a:extLst>
          </a:blip>
          <a:srcRect r="87064"/>
          <a:stretch/>
        </p:blipFill>
        <p:spPr>
          <a:xfrm>
            <a:off x="9252467" y="959122"/>
            <a:ext cx="2939534" cy="5898878"/>
          </a:xfrm>
          <a:prstGeom prst="rect">
            <a:avLst/>
          </a:prstGeom>
        </p:spPr>
      </p:pic>
      <p:sp>
        <p:nvSpPr>
          <p:cNvPr id="2" name="Title 1"/>
          <p:cNvSpPr>
            <a:spLocks noGrp="1"/>
          </p:cNvSpPr>
          <p:nvPr>
            <p:ph type="ctrTitle"/>
          </p:nvPr>
        </p:nvSpPr>
        <p:spPr>
          <a:xfrm>
            <a:off x="609600" y="959123"/>
            <a:ext cx="8506326" cy="2394044"/>
          </a:xfrm>
        </p:spPr>
        <p:txBody>
          <a:bodyPr anchor="b">
            <a:noAutofit/>
          </a:bodyPr>
          <a:lstStyle>
            <a:lvl1pPr algn="l">
              <a:defRPr sz="5000">
                <a:solidFill>
                  <a:schemeClr val="bg1"/>
                </a:solidFill>
              </a:defRPr>
            </a:lvl1pPr>
          </a:lstStyle>
          <a:p>
            <a:r>
              <a:rPr lang="en-US"/>
              <a:t>Click to edit Master title style</a:t>
            </a:r>
          </a:p>
        </p:txBody>
      </p:sp>
      <p:sp>
        <p:nvSpPr>
          <p:cNvPr id="13" name="Subtitle 4">
            <a:extLst>
              <a:ext uri="{FF2B5EF4-FFF2-40B4-BE49-F238E27FC236}">
                <a16:creationId xmlns:a16="http://schemas.microsoft.com/office/drawing/2014/main" id="{0ACC0097-68A5-2318-437C-507E2B8AE70A}"/>
              </a:ext>
            </a:extLst>
          </p:cNvPr>
          <p:cNvSpPr txBox="1">
            <a:spLocks/>
          </p:cNvSpPr>
          <p:nvPr userDrawn="1"/>
        </p:nvSpPr>
        <p:spPr>
          <a:xfrm>
            <a:off x="609600" y="3634081"/>
            <a:ext cx="6701667" cy="116055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i="0" dirty="0">
                <a:solidFill>
                  <a:schemeClr val="bg1"/>
                </a:solidFill>
                <a:latin typeface="Skeena" pitchFamily="2" charset="0"/>
              </a:rPr>
              <a:t>J. Garrett Morris</a:t>
            </a:r>
          </a:p>
          <a:p>
            <a:pPr marL="0" indent="0">
              <a:buFont typeface="Arial" pitchFamily="34" charset="0"/>
              <a:buNone/>
              <a:tabLst>
                <a:tab pos="342900" algn="l"/>
              </a:tabLst>
              <a:defRPr/>
            </a:pPr>
            <a:r>
              <a:rPr lang="en-US" sz="1800" dirty="0">
                <a:solidFill>
                  <a:schemeClr val="bg1"/>
                </a:solidFill>
                <a:latin typeface="+mn-lt"/>
              </a:rPr>
              <a:t>	</a:t>
            </a:r>
            <a:r>
              <a:rPr lang="en-US" sz="1800" dirty="0">
                <a:solidFill>
                  <a:schemeClr val="bg1"/>
                </a:solidFill>
                <a:latin typeface="Skeena" pitchFamily="2" charset="0"/>
              </a:rPr>
              <a:t>garrett-morris@uiowa.edu  </a:t>
            </a:r>
          </a:p>
          <a:p>
            <a:pPr marL="0" indent="0">
              <a:buFont typeface="Arial" pitchFamily="34" charset="0"/>
              <a:buNone/>
              <a:tabLst>
                <a:tab pos="342900" algn="l"/>
              </a:tabLst>
              <a:defRPr/>
            </a:pPr>
            <a:r>
              <a:rPr lang="en-US" sz="1800" dirty="0">
                <a:solidFill>
                  <a:schemeClr val="bg1"/>
                </a:solidFill>
                <a:latin typeface="Skeena" pitchFamily="2" charset="0"/>
              </a:rPr>
              <a:t>	@GarrettM@mathstodon.xyz</a:t>
            </a:r>
            <a:endParaRPr lang="en-US" dirty="0">
              <a:solidFill>
                <a:schemeClr val="bg1"/>
              </a:solidFill>
              <a:latin typeface="Skeena" pitchFamily="2" charset="0"/>
            </a:endParaRPr>
          </a:p>
        </p:txBody>
      </p:sp>
    </p:spTree>
    <p:extLst>
      <p:ext uri="{BB962C8B-B14F-4D97-AF65-F5344CB8AC3E}">
        <p14:creationId xmlns:p14="http://schemas.microsoft.com/office/powerpoint/2010/main" val="259654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B51B25-20D1-44FC-9AF4-F12AB1C9C3A6}" type="datetime1">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217395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2DEA23-E621-4DFF-934B-E9171EEB173F}" type="datetime1">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878376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ap)">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A4E655-FD51-1F84-3A7D-27F1E72FB0D8}"/>
              </a:ext>
            </a:extLst>
          </p:cNvPr>
          <p:cNvPicPr>
            <a:picLocks noChangeAspect="1"/>
          </p:cNvPicPr>
          <p:nvPr userDrawn="1"/>
        </p:nvPicPr>
        <p:blipFill rotWithShape="1">
          <a:blip r:embed="rId2">
            <a:duotone>
              <a:prstClr val="black"/>
              <a:srgbClr val="D9C3A5">
                <a:tint val="50000"/>
                <a:satMod val="180000"/>
              </a:srgbClr>
            </a:duotone>
            <a:extLst>
              <a:ext uri="{28A0092B-C50C-407E-A947-70E740481C1C}">
                <a14:useLocalDpi xmlns:a14="http://schemas.microsoft.com/office/drawing/2010/main" val="0"/>
              </a:ext>
            </a:extLst>
          </a:blip>
          <a:srcRect r="87064"/>
          <a:stretch/>
        </p:blipFill>
        <p:spPr>
          <a:xfrm>
            <a:off x="9252467" y="959122"/>
            <a:ext cx="2939534" cy="5898878"/>
          </a:xfrm>
          <a:prstGeom prst="rect">
            <a:avLst/>
          </a:prstGeom>
        </p:spPr>
      </p:pic>
    </p:spTree>
    <p:extLst>
      <p:ext uri="{BB962C8B-B14F-4D97-AF65-F5344CB8AC3E}">
        <p14:creationId xmlns:p14="http://schemas.microsoft.com/office/powerpoint/2010/main" val="359260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79520F9-F550-4C5F-B3DE-021F8485486A}" type="datetime1">
              <a:rPr lang="en-US" smtClean="0"/>
              <a:t>10/24/2025</a:t>
            </a:fld>
            <a:endParaRPr lang="en-US"/>
          </a:p>
        </p:txBody>
      </p:sp>
      <p:sp>
        <p:nvSpPr>
          <p:cNvPr id="8" name="Slide Number Placeholder 7"/>
          <p:cNvSpPr>
            <a:spLocks noGrp="1"/>
          </p:cNvSpPr>
          <p:nvPr>
            <p:ph type="sldNum" sz="quarter" idx="11"/>
          </p:nvPr>
        </p:nvSpPr>
        <p:spPr/>
        <p:txBody>
          <a:bodyPr/>
          <a:lstStyle/>
          <a:p>
            <a:fld id="{3D09992B-489E-4428-A8B2-48E459438A7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82703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940718"/>
            <a:ext cx="10363200" cy="2976563"/>
          </a:xfrm>
        </p:spPr>
        <p:txBody>
          <a:bodyPr anchor="ctr"/>
          <a:lstStyle>
            <a:lvl1pPr algn="ctr">
              <a:defRPr sz="5000" b="0" cap="none"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59022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3C664A-6C65-42AB-81B6-D7A977650F1C}" type="datetime1">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412624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D85F1-B1A7-4F83-800C-08CAB46AE6EC}" type="datetime1">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313203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041390-4AF8-4387-94A0-9CC183CD71DF}" type="datetime1">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222887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CD39B-C1E5-48F0-B49F-790F717C37C0}" type="datetime1">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284616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75487-FE95-4D49-A20C-BB32DEC7E1AD}" type="datetime1">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288759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167DB-DA99-4D74-ADD7-9209D3702255}" type="datetime1">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9992B-489E-4428-A8B2-48E459438A7F}" type="slidenum">
              <a:rPr lang="en-US" smtClean="0"/>
              <a:pPr/>
              <a:t>‹#›</a:t>
            </a:fld>
            <a:endParaRPr lang="en-US"/>
          </a:p>
        </p:txBody>
      </p:sp>
    </p:spTree>
    <p:extLst>
      <p:ext uri="{BB962C8B-B14F-4D97-AF65-F5344CB8AC3E}">
        <p14:creationId xmlns:p14="http://schemas.microsoft.com/office/powerpoint/2010/main" val="178847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4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7921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184745"/>
            <a:ext cx="10972800" cy="49414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bg1"/>
                </a:solidFill>
              </a:defRPr>
            </a:lvl1pPr>
          </a:lstStyle>
          <a:p>
            <a:fld id="{BF2C4286-0A77-4C25-925F-18AE26D5AA98}" type="datetime1">
              <a:rPr lang="en-US" smtClean="0"/>
              <a:pPr/>
              <a:t>10/24/2025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bg1"/>
                </a:solidFill>
              </a:defRPr>
            </a:lvl1pPr>
          </a:lstStyle>
          <a:p>
            <a:endParaRPr lang="en-US">
              <a:solidFill>
                <a:schemeClr val="bg1"/>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bg1"/>
                </a:solidFill>
              </a:defRPr>
            </a:lvl1pPr>
          </a:lstStyle>
          <a:p>
            <a:fld id="{3D09992B-489E-4428-A8B2-48E459438A7F}" type="slidenum">
              <a:rPr lang="en-US" smtClean="0"/>
              <a:pPr/>
              <a:t>‹#›</a:t>
            </a:fld>
            <a:endParaRPr lang="en-US"/>
          </a:p>
        </p:txBody>
      </p:sp>
    </p:spTree>
    <p:extLst>
      <p:ext uri="{BB962C8B-B14F-4D97-AF65-F5344CB8AC3E}">
        <p14:creationId xmlns:p14="http://schemas.microsoft.com/office/powerpoint/2010/main" val="958341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5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xml"/><Relationship Id="rId7" Type="http://schemas.openxmlformats.org/officeDocument/2006/relationships/image" Target="../media/image1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12.xml"/><Relationship Id="rId21" Type="http://schemas.openxmlformats.org/officeDocument/2006/relationships/image" Target="../media/image23.png"/><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tags" Target="../tags/tag11.xml"/><Relationship Id="rId16" Type="http://schemas.openxmlformats.org/officeDocument/2006/relationships/slideLayout" Target="../slideLayouts/slideLayout2.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tags" Target="../tags/tag19.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27.xml"/><Relationship Id="rId7" Type="http://schemas.openxmlformats.org/officeDocument/2006/relationships/image" Target="../media/image35.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11" Type="http://schemas.openxmlformats.org/officeDocument/2006/relationships/image" Target="../media/image39.png"/><Relationship Id="rId5" Type="http://schemas.openxmlformats.org/officeDocument/2006/relationships/tags" Target="../tags/tag29.xml"/><Relationship Id="rId10" Type="http://schemas.openxmlformats.org/officeDocument/2006/relationships/image" Target="../media/image38.png"/><Relationship Id="rId4" Type="http://schemas.openxmlformats.org/officeDocument/2006/relationships/tags" Target="../tags/tag28.xml"/><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40.png"/><Relationship Id="rId18" Type="http://schemas.openxmlformats.org/officeDocument/2006/relationships/image" Target="../media/image44.png"/><Relationship Id="rId3" Type="http://schemas.openxmlformats.org/officeDocument/2006/relationships/tags" Target="../tags/tag32.xml"/><Relationship Id="rId21" Type="http://schemas.openxmlformats.org/officeDocument/2006/relationships/image" Target="../media/image47.png"/><Relationship Id="rId7" Type="http://schemas.openxmlformats.org/officeDocument/2006/relationships/tags" Target="../tags/tag36.xml"/><Relationship Id="rId12" Type="http://schemas.openxmlformats.org/officeDocument/2006/relationships/slideLayout" Target="../slideLayouts/slideLayout2.xml"/><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tags" Target="../tags/tag31.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image" Target="../media/image50.png"/><Relationship Id="rId5" Type="http://schemas.openxmlformats.org/officeDocument/2006/relationships/tags" Target="../tags/tag34.xml"/><Relationship Id="rId15" Type="http://schemas.openxmlformats.org/officeDocument/2006/relationships/image" Target="../media/image21.png"/><Relationship Id="rId23" Type="http://schemas.openxmlformats.org/officeDocument/2006/relationships/image" Target="../media/image49.png"/><Relationship Id="rId10" Type="http://schemas.openxmlformats.org/officeDocument/2006/relationships/tags" Target="../tags/tag39.xml"/><Relationship Id="rId19" Type="http://schemas.openxmlformats.org/officeDocument/2006/relationships/image" Target="../media/image45.png"/><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image" Target="../media/image41.png"/><Relationship Id="rId22"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52.png"/><Relationship Id="rId18" Type="http://schemas.openxmlformats.org/officeDocument/2006/relationships/image" Target="../media/image50.png"/><Relationship Id="rId3" Type="http://schemas.openxmlformats.org/officeDocument/2006/relationships/tags" Target="../tags/tag43.xml"/><Relationship Id="rId21" Type="http://schemas.openxmlformats.org/officeDocument/2006/relationships/image" Target="../media/image54.png"/><Relationship Id="rId7" Type="http://schemas.openxmlformats.org/officeDocument/2006/relationships/tags" Target="../tags/tag47.xml"/><Relationship Id="rId12" Type="http://schemas.openxmlformats.org/officeDocument/2006/relationships/slideLayout" Target="../slideLayouts/slideLayout2.xml"/><Relationship Id="rId17" Type="http://schemas.openxmlformats.org/officeDocument/2006/relationships/image" Target="../media/image49.png"/><Relationship Id="rId2" Type="http://schemas.openxmlformats.org/officeDocument/2006/relationships/tags" Target="../tags/tag42.xml"/><Relationship Id="rId16" Type="http://schemas.openxmlformats.org/officeDocument/2006/relationships/image" Target="../media/image48.png"/><Relationship Id="rId20" Type="http://schemas.openxmlformats.org/officeDocument/2006/relationships/image" Target="../media/image53.pn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image" Target="../media/image57.png"/><Relationship Id="rId5" Type="http://schemas.openxmlformats.org/officeDocument/2006/relationships/tags" Target="../tags/tag45.xml"/><Relationship Id="rId15" Type="http://schemas.openxmlformats.org/officeDocument/2006/relationships/image" Target="../media/image47.png"/><Relationship Id="rId23" Type="http://schemas.openxmlformats.org/officeDocument/2006/relationships/image" Target="../media/image56.png"/><Relationship Id="rId10" Type="http://schemas.openxmlformats.org/officeDocument/2006/relationships/tags" Target="../tags/tag50.xml"/><Relationship Id="rId19" Type="http://schemas.openxmlformats.org/officeDocument/2006/relationships/image" Target="../media/image51.png"/><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46.png"/><Relationship Id="rId22"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15.png"/><Relationship Id="rId3" Type="http://schemas.openxmlformats.org/officeDocument/2006/relationships/tags" Target="../tags/tag54.xml"/><Relationship Id="rId7" Type="http://schemas.openxmlformats.org/officeDocument/2006/relationships/slideLayout" Target="../slideLayouts/slideLayout2.xml"/><Relationship Id="rId12" Type="http://schemas.openxmlformats.org/officeDocument/2006/relationships/image" Target="../media/image51.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50.png"/><Relationship Id="rId5" Type="http://schemas.openxmlformats.org/officeDocument/2006/relationships/tags" Target="../tags/tag56.xml"/><Relationship Id="rId10" Type="http://schemas.openxmlformats.org/officeDocument/2006/relationships/image" Target="../media/image49.png"/><Relationship Id="rId4" Type="http://schemas.openxmlformats.org/officeDocument/2006/relationships/tags" Target="../tags/tag55.xml"/><Relationship Id="rId9"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59.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32.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tags" Target="../tags/tag65.xml"/><Relationship Id="rId7" Type="http://schemas.openxmlformats.org/officeDocument/2006/relationships/image" Target="../media/image64.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3.png"/><Relationship Id="rId5" Type="http://schemas.openxmlformats.org/officeDocument/2006/relationships/slideLayout" Target="../slideLayouts/slideLayout2.xml"/><Relationship Id="rId4" Type="http://schemas.openxmlformats.org/officeDocument/2006/relationships/tags" Target="../tags/tag66.xml"/><Relationship Id="rId9" Type="http://schemas.openxmlformats.org/officeDocument/2006/relationships/image" Target="../media/image6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9.xml"/><Relationship Id="rId7" Type="http://schemas.openxmlformats.org/officeDocument/2006/relationships/image" Target="../media/image14.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67.png"/><Relationship Id="rId5" Type="http://schemas.openxmlformats.org/officeDocument/2006/relationships/slideLayout" Target="../slideLayouts/slideLayout2.xml"/><Relationship Id="rId10" Type="http://schemas.openxmlformats.org/officeDocument/2006/relationships/image" Target="../media/image69.png"/><Relationship Id="rId4" Type="http://schemas.openxmlformats.org/officeDocument/2006/relationships/tags" Target="../tags/tag70.xml"/><Relationship Id="rId9" Type="http://schemas.openxmlformats.org/officeDocument/2006/relationships/image" Target="../media/image68.png"/></Relationships>
</file>

<file path=ppt/slides/_rels/slide3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tags" Target="../tags/tag73.xml"/><Relationship Id="rId7" Type="http://schemas.openxmlformats.org/officeDocument/2006/relationships/image" Target="../media/image70.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2.xml"/><Relationship Id="rId11" Type="http://schemas.openxmlformats.org/officeDocument/2006/relationships/image" Target="../media/image74.png"/><Relationship Id="rId5" Type="http://schemas.openxmlformats.org/officeDocument/2006/relationships/tags" Target="../tags/tag75.xml"/><Relationship Id="rId10" Type="http://schemas.openxmlformats.org/officeDocument/2006/relationships/image" Target="../media/image73.png"/><Relationship Id="rId4" Type="http://schemas.openxmlformats.org/officeDocument/2006/relationships/tags" Target="../tags/tag74.xml"/><Relationship Id="rId9"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37.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78.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77F6-ACA9-982F-53DF-E64B2620D7D2}"/>
              </a:ext>
            </a:extLst>
          </p:cNvPr>
          <p:cNvSpPr>
            <a:spLocks noGrp="1"/>
          </p:cNvSpPr>
          <p:nvPr>
            <p:ph type="ctrTitle"/>
          </p:nvPr>
        </p:nvSpPr>
        <p:spPr/>
        <p:txBody>
          <a:bodyPr/>
          <a:lstStyle/>
          <a:p>
            <a:r>
              <a:rPr lang="en-US" dirty="0"/>
              <a:t>Programs and proofs</a:t>
            </a:r>
          </a:p>
        </p:txBody>
      </p:sp>
    </p:spTree>
    <p:extLst>
      <p:ext uri="{BB962C8B-B14F-4D97-AF65-F5344CB8AC3E}">
        <p14:creationId xmlns:p14="http://schemas.microsoft.com/office/powerpoint/2010/main" val="160131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hat&#10;&#10;Description automatically generated">
            <a:extLst>
              <a:ext uri="{FF2B5EF4-FFF2-40B4-BE49-F238E27FC236}">
                <a16:creationId xmlns:a16="http://schemas.microsoft.com/office/drawing/2014/main" id="{430DC8C8-07E8-5D37-6698-DBA7DDEA3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266" y="10902"/>
            <a:ext cx="4758734" cy="6847098"/>
          </a:xfrm>
          <a:prstGeom prst="rect">
            <a:avLst/>
          </a:prstGeom>
        </p:spPr>
      </p:pic>
      <p:sp>
        <p:nvSpPr>
          <p:cNvPr id="6" name="Rectangle 5">
            <a:extLst>
              <a:ext uri="{FF2B5EF4-FFF2-40B4-BE49-F238E27FC236}">
                <a16:creationId xmlns:a16="http://schemas.microsoft.com/office/drawing/2014/main" id="{CA50BC43-A690-5553-6C79-9D88F204295F}"/>
              </a:ext>
            </a:extLst>
          </p:cNvPr>
          <p:cNvSpPr/>
          <p:nvPr/>
        </p:nvSpPr>
        <p:spPr>
          <a:xfrm>
            <a:off x="7433266" y="0"/>
            <a:ext cx="4758734"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47E701-4094-2B2E-29B1-11E4B7F8F616}"/>
              </a:ext>
            </a:extLst>
          </p:cNvPr>
          <p:cNvSpPr>
            <a:spLocks noGrp="1"/>
          </p:cNvSpPr>
          <p:nvPr>
            <p:ph idx="1"/>
          </p:nvPr>
        </p:nvSpPr>
        <p:spPr>
          <a:xfrm>
            <a:off x="609600" y="274638"/>
            <a:ext cx="8128000" cy="5851527"/>
          </a:xfrm>
        </p:spPr>
        <p:txBody>
          <a:bodyPr anchor="ctr"/>
          <a:lstStyle/>
          <a:p>
            <a:pPr marL="0" indent="0">
              <a:buNone/>
            </a:pPr>
            <a:r>
              <a:rPr lang="en-US" i="1" dirty="0"/>
              <a:t>First, I wanted to establish a formalism that came as close as possible to real reasoning. This resulted in a “calculus of natural deduction”.</a:t>
            </a:r>
          </a:p>
          <a:p>
            <a:pPr lvl="3"/>
            <a:endParaRPr lang="en-US" dirty="0"/>
          </a:p>
          <a:p>
            <a:pPr marL="0" indent="0">
              <a:buNone/>
            </a:pPr>
            <a:r>
              <a:rPr lang="en-US" dirty="0"/>
              <a:t> — Gerhard </a:t>
            </a:r>
            <a:r>
              <a:rPr lang="en-US" dirty="0" err="1"/>
              <a:t>Gentzen</a:t>
            </a:r>
            <a:r>
              <a:rPr lang="en-US" dirty="0"/>
              <a:t>, “</a:t>
            </a:r>
            <a:r>
              <a:rPr lang="de-DE" dirty="0"/>
              <a:t>Untersuchungen Über das Logische Schließen</a:t>
            </a:r>
            <a:r>
              <a:rPr lang="en-US" dirty="0"/>
              <a:t>”</a:t>
            </a:r>
          </a:p>
        </p:txBody>
      </p:sp>
      <p:sp>
        <p:nvSpPr>
          <p:cNvPr id="4" name="Slide Number Placeholder 3">
            <a:extLst>
              <a:ext uri="{FF2B5EF4-FFF2-40B4-BE49-F238E27FC236}">
                <a16:creationId xmlns:a16="http://schemas.microsoft.com/office/drawing/2014/main" id="{FAB2FCFA-DB85-14A0-AC91-D302FED79115}"/>
              </a:ext>
            </a:extLst>
          </p:cNvPr>
          <p:cNvSpPr>
            <a:spLocks noGrp="1"/>
          </p:cNvSpPr>
          <p:nvPr>
            <p:ph type="sldNum" sz="quarter" idx="11"/>
          </p:nvPr>
        </p:nvSpPr>
        <p:spPr/>
        <p:txBody>
          <a:bodyPr/>
          <a:lstStyle/>
          <a:p>
            <a:fld id="{3D09992B-489E-4428-A8B2-48E459438A7F}" type="slidenum">
              <a:rPr lang="en-US" smtClean="0">
                <a:solidFill>
                  <a:schemeClr val="tx1"/>
                </a:solidFill>
              </a:rPr>
              <a:pPr/>
              <a:t>10</a:t>
            </a:fld>
            <a:endParaRPr lang="en-US" dirty="0">
              <a:solidFill>
                <a:schemeClr val="tx1"/>
              </a:solidFill>
            </a:endParaRPr>
          </a:p>
        </p:txBody>
      </p:sp>
    </p:spTree>
    <p:extLst>
      <p:ext uri="{BB962C8B-B14F-4D97-AF65-F5344CB8AC3E}">
        <p14:creationId xmlns:p14="http://schemas.microsoft.com/office/powerpoint/2010/main" val="58658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C034-0F5D-62F0-5297-9471DD520E1D}"/>
              </a:ext>
            </a:extLst>
          </p:cNvPr>
          <p:cNvSpPr>
            <a:spLocks noGrp="1"/>
          </p:cNvSpPr>
          <p:nvPr>
            <p:ph type="title"/>
          </p:nvPr>
        </p:nvSpPr>
        <p:spPr/>
        <p:txBody>
          <a:bodyPr/>
          <a:lstStyle/>
          <a:p>
            <a:r>
              <a:rPr lang="en-US" dirty="0"/>
              <a:t>Natural deduction</a:t>
            </a:r>
          </a:p>
        </p:txBody>
      </p:sp>
      <p:sp>
        <p:nvSpPr>
          <p:cNvPr id="3" name="Content Placeholder 2">
            <a:extLst>
              <a:ext uri="{FF2B5EF4-FFF2-40B4-BE49-F238E27FC236}">
                <a16:creationId xmlns:a16="http://schemas.microsoft.com/office/drawing/2014/main" id="{B8D008F4-DC4E-3007-5907-D1C265105192}"/>
              </a:ext>
            </a:extLst>
          </p:cNvPr>
          <p:cNvSpPr>
            <a:spLocks noGrp="1"/>
          </p:cNvSpPr>
          <p:nvPr>
            <p:ph idx="1"/>
          </p:nvPr>
        </p:nvSpPr>
        <p:spPr/>
        <p:txBody>
          <a:bodyPr/>
          <a:lstStyle/>
          <a:p>
            <a:pPr marL="0" indent="0">
              <a:buNone/>
            </a:pPr>
            <a:r>
              <a:rPr lang="en-US" dirty="0"/>
              <a:t>Represent proofs by </a:t>
            </a:r>
            <a:r>
              <a:rPr lang="en-US" i="1" dirty="0"/>
              <a:t>trees </a:t>
            </a:r>
            <a:r>
              <a:rPr lang="en-US" dirty="0"/>
              <a:t>of inferences.</a:t>
            </a:r>
          </a:p>
          <a:p>
            <a:pPr marL="0" indent="0">
              <a:buNone/>
            </a:pPr>
            <a:endParaRPr lang="en-US" dirty="0"/>
          </a:p>
        </p:txBody>
      </p:sp>
      <p:sp>
        <p:nvSpPr>
          <p:cNvPr id="4" name="Slide Number Placeholder 3">
            <a:extLst>
              <a:ext uri="{FF2B5EF4-FFF2-40B4-BE49-F238E27FC236}">
                <a16:creationId xmlns:a16="http://schemas.microsoft.com/office/drawing/2014/main" id="{2FF4AAF1-2E79-C4FD-26C3-BA97760BC5CA}"/>
              </a:ext>
            </a:extLst>
          </p:cNvPr>
          <p:cNvSpPr>
            <a:spLocks noGrp="1"/>
          </p:cNvSpPr>
          <p:nvPr>
            <p:ph type="sldNum" sz="quarter" idx="11"/>
          </p:nvPr>
        </p:nvSpPr>
        <p:spPr/>
        <p:txBody>
          <a:bodyPr/>
          <a:lstStyle/>
          <a:p>
            <a:fld id="{3D09992B-489E-4428-A8B2-48E459438A7F}" type="slidenum">
              <a:rPr lang="en-US" smtClean="0"/>
              <a:pPr/>
              <a:t>11</a:t>
            </a:fld>
            <a:endParaRPr lang="en-US"/>
          </a:p>
        </p:txBody>
      </p:sp>
      <p:grpSp>
        <p:nvGrpSpPr>
          <p:cNvPr id="38" name="Group 37">
            <a:extLst>
              <a:ext uri="{FF2B5EF4-FFF2-40B4-BE49-F238E27FC236}">
                <a16:creationId xmlns:a16="http://schemas.microsoft.com/office/drawing/2014/main" id="{4ECDCFD5-7E76-10FC-1127-69C5E2C9C540}"/>
              </a:ext>
            </a:extLst>
          </p:cNvPr>
          <p:cNvGrpSpPr/>
          <p:nvPr/>
        </p:nvGrpSpPr>
        <p:grpSpPr>
          <a:xfrm>
            <a:off x="3690523" y="1957314"/>
            <a:ext cx="4810954" cy="2943372"/>
            <a:chOff x="1009836" y="2840851"/>
            <a:chExt cx="4810954" cy="2943372"/>
          </a:xfrm>
        </p:grpSpPr>
        <p:sp>
          <p:nvSpPr>
            <p:cNvPr id="5" name="Oval 4">
              <a:extLst>
                <a:ext uri="{FF2B5EF4-FFF2-40B4-BE49-F238E27FC236}">
                  <a16:creationId xmlns:a16="http://schemas.microsoft.com/office/drawing/2014/main" id="{11D1C3DC-19A2-6DD7-78CE-6E58727A20D9}"/>
                </a:ext>
              </a:extLst>
            </p:cNvPr>
            <p:cNvSpPr/>
            <p:nvPr/>
          </p:nvSpPr>
          <p:spPr>
            <a:xfrm>
              <a:off x="3012225" y="5140592"/>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7" name="Oval 6">
              <a:extLst>
                <a:ext uri="{FF2B5EF4-FFF2-40B4-BE49-F238E27FC236}">
                  <a16:creationId xmlns:a16="http://schemas.microsoft.com/office/drawing/2014/main" id="{14B25885-01F9-B1EB-B34E-F7BDA940C582}"/>
                </a:ext>
              </a:extLst>
            </p:cNvPr>
            <p:cNvSpPr/>
            <p:nvPr/>
          </p:nvSpPr>
          <p:spPr>
            <a:xfrm>
              <a:off x="5177159" y="2840851"/>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5</a:t>
              </a:r>
              <a:endParaRPr lang="en-US" dirty="0">
                <a:solidFill>
                  <a:schemeClr val="bg1"/>
                </a:solidFill>
              </a:endParaRPr>
            </a:p>
          </p:txBody>
        </p:sp>
        <p:sp>
          <p:nvSpPr>
            <p:cNvPr id="8" name="Oval 7">
              <a:extLst>
                <a:ext uri="{FF2B5EF4-FFF2-40B4-BE49-F238E27FC236}">
                  <a16:creationId xmlns:a16="http://schemas.microsoft.com/office/drawing/2014/main" id="{8D5E2810-5F61-C52D-53CC-D8FC21CDD34E}"/>
                </a:ext>
              </a:extLst>
            </p:cNvPr>
            <p:cNvSpPr/>
            <p:nvPr/>
          </p:nvSpPr>
          <p:spPr>
            <a:xfrm>
              <a:off x="4320466" y="2840852"/>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4</a:t>
              </a:r>
              <a:endParaRPr lang="en-US" dirty="0">
                <a:solidFill>
                  <a:schemeClr val="bg1"/>
                </a:solidFill>
              </a:endParaRPr>
            </a:p>
          </p:txBody>
        </p:sp>
        <p:sp>
          <p:nvSpPr>
            <p:cNvPr id="9" name="Oval 8">
              <a:extLst>
                <a:ext uri="{FF2B5EF4-FFF2-40B4-BE49-F238E27FC236}">
                  <a16:creationId xmlns:a16="http://schemas.microsoft.com/office/drawing/2014/main" id="{41FBC3A5-FAA9-A323-9933-4519BAB48E5B}"/>
                </a:ext>
              </a:extLst>
            </p:cNvPr>
            <p:cNvSpPr/>
            <p:nvPr/>
          </p:nvSpPr>
          <p:spPr>
            <a:xfrm>
              <a:off x="3463773" y="2840853"/>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3</a:t>
              </a:r>
              <a:endParaRPr lang="en-US" dirty="0">
                <a:solidFill>
                  <a:schemeClr val="bg1"/>
                </a:solidFill>
              </a:endParaRPr>
            </a:p>
          </p:txBody>
        </p:sp>
        <p:sp>
          <p:nvSpPr>
            <p:cNvPr id="12" name="Oval 11">
              <a:extLst>
                <a:ext uri="{FF2B5EF4-FFF2-40B4-BE49-F238E27FC236}">
                  <a16:creationId xmlns:a16="http://schemas.microsoft.com/office/drawing/2014/main" id="{E3930A00-25FC-B265-062E-FCBB29BB1E20}"/>
                </a:ext>
              </a:extLst>
            </p:cNvPr>
            <p:cNvSpPr/>
            <p:nvPr/>
          </p:nvSpPr>
          <p:spPr>
            <a:xfrm>
              <a:off x="4320466" y="4018304"/>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Q</a:t>
              </a:r>
              <a:r>
                <a:rPr lang="en-US" baseline="-25000" dirty="0">
                  <a:solidFill>
                    <a:schemeClr val="bg1"/>
                  </a:solidFill>
                </a:rPr>
                <a:t>2</a:t>
              </a:r>
            </a:p>
          </p:txBody>
        </p:sp>
        <p:sp>
          <p:nvSpPr>
            <p:cNvPr id="10" name="Oval 9">
              <a:extLst>
                <a:ext uri="{FF2B5EF4-FFF2-40B4-BE49-F238E27FC236}">
                  <a16:creationId xmlns:a16="http://schemas.microsoft.com/office/drawing/2014/main" id="{67A8FDE1-A36F-930B-4861-350FD0D1DBE6}"/>
                </a:ext>
              </a:extLst>
            </p:cNvPr>
            <p:cNvSpPr/>
            <p:nvPr/>
          </p:nvSpPr>
          <p:spPr>
            <a:xfrm>
              <a:off x="2419906" y="2840853"/>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2</a:t>
              </a:r>
              <a:endParaRPr lang="en-US" dirty="0">
                <a:solidFill>
                  <a:schemeClr val="bg1"/>
                </a:solidFill>
              </a:endParaRPr>
            </a:p>
          </p:txBody>
        </p:sp>
        <p:sp>
          <p:nvSpPr>
            <p:cNvPr id="11" name="Oval 10">
              <a:extLst>
                <a:ext uri="{FF2B5EF4-FFF2-40B4-BE49-F238E27FC236}">
                  <a16:creationId xmlns:a16="http://schemas.microsoft.com/office/drawing/2014/main" id="{84910087-E33B-8135-CC6F-7845098AD331}"/>
                </a:ext>
              </a:extLst>
            </p:cNvPr>
            <p:cNvSpPr/>
            <p:nvPr/>
          </p:nvSpPr>
          <p:spPr>
            <a:xfrm>
              <a:off x="1009836" y="2840854"/>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US" baseline="-25000" dirty="0">
                  <a:solidFill>
                    <a:schemeClr val="bg1"/>
                  </a:solidFill>
                </a:rPr>
                <a:t>1</a:t>
              </a:r>
              <a:endParaRPr lang="en-US" dirty="0">
                <a:solidFill>
                  <a:schemeClr val="bg1"/>
                </a:solidFill>
              </a:endParaRPr>
            </a:p>
          </p:txBody>
        </p:sp>
        <p:sp>
          <p:nvSpPr>
            <p:cNvPr id="13" name="Oval 12">
              <a:extLst>
                <a:ext uri="{FF2B5EF4-FFF2-40B4-BE49-F238E27FC236}">
                  <a16:creationId xmlns:a16="http://schemas.microsoft.com/office/drawing/2014/main" id="{7C6F119C-CCFE-E774-9FBB-F802FFF485AE}"/>
                </a:ext>
              </a:extLst>
            </p:cNvPr>
            <p:cNvSpPr/>
            <p:nvPr/>
          </p:nvSpPr>
          <p:spPr>
            <a:xfrm>
              <a:off x="1714870" y="4018304"/>
              <a:ext cx="643631" cy="643631"/>
            </a:xfrm>
            <a:prstGeom prst="ellipse">
              <a:avLst/>
            </a:prstGeom>
            <a:no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Q</a:t>
              </a:r>
              <a:r>
                <a:rPr lang="en-US" baseline="-25000" dirty="0">
                  <a:solidFill>
                    <a:schemeClr val="bg1"/>
                  </a:solidFill>
                </a:rPr>
                <a:t>1</a:t>
              </a:r>
            </a:p>
          </p:txBody>
        </p:sp>
        <p:cxnSp>
          <p:nvCxnSpPr>
            <p:cNvPr id="19" name="Straight Connector 18">
              <a:extLst>
                <a:ext uri="{FF2B5EF4-FFF2-40B4-BE49-F238E27FC236}">
                  <a16:creationId xmlns:a16="http://schemas.microsoft.com/office/drawing/2014/main" id="{A3ECB83B-C2ED-978F-77A0-E9DC77CC93EC}"/>
                </a:ext>
              </a:extLst>
            </p:cNvPr>
            <p:cNvCxnSpPr>
              <a:stCxn id="5" idx="0"/>
              <a:endCxn id="13" idx="4"/>
            </p:cNvCxnSpPr>
            <p:nvPr/>
          </p:nvCxnSpPr>
          <p:spPr>
            <a:xfrm flipH="1" flipV="1">
              <a:off x="2036686" y="4661935"/>
              <a:ext cx="1297355" cy="4786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C876CD-A5D3-D276-4104-ED12437A881A}"/>
                </a:ext>
              </a:extLst>
            </p:cNvPr>
            <p:cNvCxnSpPr>
              <a:cxnSpLocks/>
              <a:stCxn id="5" idx="0"/>
              <a:endCxn id="12" idx="4"/>
            </p:cNvCxnSpPr>
            <p:nvPr/>
          </p:nvCxnSpPr>
          <p:spPr>
            <a:xfrm flipV="1">
              <a:off x="3334041" y="4661935"/>
              <a:ext cx="1308241" cy="4786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6BF0B39-46FB-296F-2565-7AD4680BB891}"/>
                </a:ext>
              </a:extLst>
            </p:cNvPr>
            <p:cNvCxnSpPr>
              <a:cxnSpLocks/>
              <a:stCxn id="12" idx="0"/>
              <a:endCxn id="7" idx="4"/>
            </p:cNvCxnSpPr>
            <p:nvPr/>
          </p:nvCxnSpPr>
          <p:spPr>
            <a:xfrm flipV="1">
              <a:off x="4642282" y="3484482"/>
              <a:ext cx="856693" cy="5338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196AEA-350A-1A74-F248-2F31DE3DF67D}"/>
                </a:ext>
              </a:extLst>
            </p:cNvPr>
            <p:cNvCxnSpPr>
              <a:cxnSpLocks/>
              <a:stCxn id="12" idx="0"/>
              <a:endCxn id="8" idx="4"/>
            </p:cNvCxnSpPr>
            <p:nvPr/>
          </p:nvCxnSpPr>
          <p:spPr>
            <a:xfrm flipV="1">
              <a:off x="4642282" y="3484483"/>
              <a:ext cx="0" cy="5338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5F84EF-A927-6DFB-4E35-1AC6F55ED1A7}"/>
                </a:ext>
              </a:extLst>
            </p:cNvPr>
            <p:cNvCxnSpPr>
              <a:cxnSpLocks/>
              <a:stCxn id="9" idx="4"/>
              <a:endCxn id="12" idx="0"/>
            </p:cNvCxnSpPr>
            <p:nvPr/>
          </p:nvCxnSpPr>
          <p:spPr>
            <a:xfrm>
              <a:off x="3785589" y="3484484"/>
              <a:ext cx="856693" cy="533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E3B520E-E8AC-704E-92EB-0BF1293F007C}"/>
                </a:ext>
              </a:extLst>
            </p:cNvPr>
            <p:cNvCxnSpPr>
              <a:cxnSpLocks/>
              <a:stCxn id="13" idx="0"/>
              <a:endCxn id="10" idx="4"/>
            </p:cNvCxnSpPr>
            <p:nvPr/>
          </p:nvCxnSpPr>
          <p:spPr>
            <a:xfrm flipV="1">
              <a:off x="2036686" y="3484484"/>
              <a:ext cx="705036" cy="533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923CEF-E537-C49D-A015-0B4B27C48505}"/>
                </a:ext>
              </a:extLst>
            </p:cNvPr>
            <p:cNvCxnSpPr>
              <a:cxnSpLocks/>
              <a:stCxn id="13" idx="0"/>
              <a:endCxn id="11" idx="4"/>
            </p:cNvCxnSpPr>
            <p:nvPr/>
          </p:nvCxnSpPr>
          <p:spPr>
            <a:xfrm flipH="1" flipV="1">
              <a:off x="1331652" y="3484485"/>
              <a:ext cx="705034" cy="5338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Right Brace 38">
            <a:extLst>
              <a:ext uri="{FF2B5EF4-FFF2-40B4-BE49-F238E27FC236}">
                <a16:creationId xmlns:a16="http://schemas.microsoft.com/office/drawing/2014/main" id="{D6ECED37-958F-1CCC-73CE-4F77AB9EC323}"/>
              </a:ext>
            </a:extLst>
          </p:cNvPr>
          <p:cNvSpPr/>
          <p:nvPr/>
        </p:nvSpPr>
        <p:spPr>
          <a:xfrm>
            <a:off x="7897586" y="3134767"/>
            <a:ext cx="603891" cy="1765919"/>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FCB9A99F-D93B-E95D-BFAC-CAD1ED5FCEF2}"/>
              </a:ext>
            </a:extLst>
          </p:cNvPr>
          <p:cNvSpPr txBox="1"/>
          <p:nvPr/>
        </p:nvSpPr>
        <p:spPr>
          <a:xfrm>
            <a:off x="8631209" y="3756116"/>
            <a:ext cx="2214068" cy="523220"/>
          </a:xfrm>
          <a:prstGeom prst="rect">
            <a:avLst/>
          </a:prstGeom>
          <a:noFill/>
        </p:spPr>
        <p:txBody>
          <a:bodyPr wrap="none" rtlCol="0">
            <a:spAutoFit/>
          </a:bodyPr>
          <a:lstStyle/>
          <a:p>
            <a:r>
              <a:rPr lang="en-US" sz="2800" dirty="0">
                <a:solidFill>
                  <a:schemeClr val="accent6"/>
                </a:solidFill>
              </a:rPr>
              <a:t>Inference #1</a:t>
            </a:r>
          </a:p>
        </p:txBody>
      </p:sp>
      <p:sp>
        <p:nvSpPr>
          <p:cNvPr id="41" name="Right Brace 40">
            <a:extLst>
              <a:ext uri="{FF2B5EF4-FFF2-40B4-BE49-F238E27FC236}">
                <a16:creationId xmlns:a16="http://schemas.microsoft.com/office/drawing/2014/main" id="{0BBEF0E7-09D1-3F44-E837-CE9C6614DB90}"/>
              </a:ext>
            </a:extLst>
          </p:cNvPr>
          <p:cNvSpPr/>
          <p:nvPr/>
        </p:nvSpPr>
        <p:spPr>
          <a:xfrm>
            <a:off x="8681043" y="1953298"/>
            <a:ext cx="603891" cy="1765919"/>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2FB39E14-227C-FD68-51BF-5C1D20FD13B8}"/>
              </a:ext>
            </a:extLst>
          </p:cNvPr>
          <p:cNvSpPr txBox="1"/>
          <p:nvPr/>
        </p:nvSpPr>
        <p:spPr>
          <a:xfrm>
            <a:off x="9414666" y="2574647"/>
            <a:ext cx="2214068" cy="523220"/>
          </a:xfrm>
          <a:prstGeom prst="rect">
            <a:avLst/>
          </a:prstGeom>
          <a:noFill/>
        </p:spPr>
        <p:txBody>
          <a:bodyPr wrap="none" rtlCol="0">
            <a:spAutoFit/>
          </a:bodyPr>
          <a:lstStyle/>
          <a:p>
            <a:r>
              <a:rPr lang="en-US" sz="2800" dirty="0">
                <a:solidFill>
                  <a:schemeClr val="accent6"/>
                </a:solidFill>
              </a:rPr>
              <a:t>Inference #2</a:t>
            </a:r>
          </a:p>
        </p:txBody>
      </p:sp>
      <p:sp>
        <p:nvSpPr>
          <p:cNvPr id="43" name="Right Brace 42">
            <a:extLst>
              <a:ext uri="{FF2B5EF4-FFF2-40B4-BE49-F238E27FC236}">
                <a16:creationId xmlns:a16="http://schemas.microsoft.com/office/drawing/2014/main" id="{EE3B2B34-1AEB-FBD1-F8AE-9BADBD8D81F8}"/>
              </a:ext>
            </a:extLst>
          </p:cNvPr>
          <p:cNvSpPr/>
          <p:nvPr/>
        </p:nvSpPr>
        <p:spPr>
          <a:xfrm flipH="1">
            <a:off x="2948759" y="2012479"/>
            <a:ext cx="603891" cy="1765919"/>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E17488DD-227C-2AC8-8117-06110D9F55D4}"/>
              </a:ext>
            </a:extLst>
          </p:cNvPr>
          <p:cNvSpPr txBox="1"/>
          <p:nvPr/>
        </p:nvSpPr>
        <p:spPr>
          <a:xfrm>
            <a:off x="669825" y="2633828"/>
            <a:ext cx="2214068" cy="523220"/>
          </a:xfrm>
          <a:prstGeom prst="rect">
            <a:avLst/>
          </a:prstGeom>
          <a:noFill/>
        </p:spPr>
        <p:txBody>
          <a:bodyPr wrap="none" rtlCol="0">
            <a:spAutoFit/>
          </a:bodyPr>
          <a:lstStyle/>
          <a:p>
            <a:r>
              <a:rPr lang="en-US" sz="2800" dirty="0">
                <a:solidFill>
                  <a:schemeClr val="accent6"/>
                </a:solidFill>
              </a:rPr>
              <a:t>Inference #3</a:t>
            </a:r>
          </a:p>
        </p:txBody>
      </p:sp>
    </p:spTree>
    <p:extLst>
      <p:ext uri="{BB962C8B-B14F-4D97-AF65-F5344CB8AC3E}">
        <p14:creationId xmlns:p14="http://schemas.microsoft.com/office/powerpoint/2010/main" val="347727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animBg="1"/>
      <p:bldP spid="42" grpId="0"/>
      <p:bldP spid="43" grpId="0" animBg="1"/>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99717-969D-DC27-3FB7-81240FB1B8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EEE05-74D7-BFF6-4EF3-4ED48A9F20D8}"/>
              </a:ext>
            </a:extLst>
          </p:cNvPr>
          <p:cNvSpPr>
            <a:spLocks noGrp="1"/>
          </p:cNvSpPr>
          <p:nvPr>
            <p:ph type="title"/>
          </p:nvPr>
        </p:nvSpPr>
        <p:spPr/>
        <p:txBody>
          <a:bodyPr/>
          <a:lstStyle/>
          <a:p>
            <a:r>
              <a:rPr lang="en-US" dirty="0"/>
              <a:t>Natural deduction</a:t>
            </a:r>
          </a:p>
        </p:txBody>
      </p:sp>
      <p:sp>
        <p:nvSpPr>
          <p:cNvPr id="3" name="Content Placeholder 2">
            <a:extLst>
              <a:ext uri="{FF2B5EF4-FFF2-40B4-BE49-F238E27FC236}">
                <a16:creationId xmlns:a16="http://schemas.microsoft.com/office/drawing/2014/main" id="{4ACA9A40-2D05-2A1A-C47B-33F30D0DBDBA}"/>
              </a:ext>
            </a:extLst>
          </p:cNvPr>
          <p:cNvSpPr>
            <a:spLocks noGrp="1"/>
          </p:cNvSpPr>
          <p:nvPr>
            <p:ph idx="1"/>
          </p:nvPr>
        </p:nvSpPr>
        <p:spPr/>
        <p:txBody>
          <a:bodyPr/>
          <a:lstStyle/>
          <a:p>
            <a:pPr marL="0" indent="0">
              <a:buNone/>
            </a:pPr>
            <a:r>
              <a:rPr lang="en-US" dirty="0"/>
              <a:t>Represent proofs by </a:t>
            </a:r>
            <a:r>
              <a:rPr lang="en-US" i="1" dirty="0"/>
              <a:t>trees </a:t>
            </a:r>
            <a:r>
              <a:rPr lang="en-US" dirty="0"/>
              <a:t>of inferences.</a:t>
            </a:r>
          </a:p>
          <a:p>
            <a:pPr marL="0" indent="0">
              <a:buNone/>
            </a:pPr>
            <a:endParaRPr lang="en-US" dirty="0"/>
          </a:p>
        </p:txBody>
      </p:sp>
      <p:sp>
        <p:nvSpPr>
          <p:cNvPr id="4" name="Slide Number Placeholder 3">
            <a:extLst>
              <a:ext uri="{FF2B5EF4-FFF2-40B4-BE49-F238E27FC236}">
                <a16:creationId xmlns:a16="http://schemas.microsoft.com/office/drawing/2014/main" id="{F41E295E-4757-CF0D-2CBF-76C96BE9EEA8}"/>
              </a:ext>
            </a:extLst>
          </p:cNvPr>
          <p:cNvSpPr>
            <a:spLocks noGrp="1"/>
          </p:cNvSpPr>
          <p:nvPr>
            <p:ph type="sldNum" sz="quarter" idx="11"/>
          </p:nvPr>
        </p:nvSpPr>
        <p:spPr/>
        <p:txBody>
          <a:bodyPr/>
          <a:lstStyle/>
          <a:p>
            <a:fld id="{3D09992B-489E-4428-A8B2-48E459438A7F}" type="slidenum">
              <a:rPr lang="en-US" smtClean="0"/>
              <a:pPr/>
              <a:t>12</a:t>
            </a:fld>
            <a:endParaRPr lang="en-US"/>
          </a:p>
        </p:txBody>
      </p:sp>
      <p:pic>
        <p:nvPicPr>
          <p:cNvPr id="14" name="Picture 13" descr="\documentclass{article}&#10;\usepackage{array,amsmath,infer,mathwidth}&#10;\pagestyle{empty}&#10;\renewcommand\implies\supset&#10;\renewcommand\sidecond[1]{$\,\scriptsize{#1}$}&#10;\setlength{\extrarowheight}{-1pt}&#10;\begin{document}&#10;&#10;\infbox{&#10;\iproof&#10; {\iproof&#10;   {\assume{R_1}}&#10;   {\assume{R_2}};&#10;   {Q_1}}&#10; {\iproof&#10;   {\assume{R_1}}&#10;   {\assume{R_2}}&#10;   {\assume{R_3}};&#10;   {Q_2}};&#10; {P}&#10;}&#10;&#10;\end{document}" title="IguanaTex Picture Display">
            <a:extLst>
              <a:ext uri="{FF2B5EF4-FFF2-40B4-BE49-F238E27FC236}">
                <a16:creationId xmlns:a16="http://schemas.microsoft.com/office/drawing/2014/main" id="{21C274BF-A7FD-3662-50BE-77D599FBB53F}"/>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844115" y="2599286"/>
            <a:ext cx="4503771" cy="1659429"/>
          </a:xfrm>
          <a:prstGeom prst="rect">
            <a:avLst/>
          </a:prstGeom>
        </p:spPr>
      </p:pic>
      <p:sp>
        <p:nvSpPr>
          <p:cNvPr id="15" name="Right Brace 14">
            <a:extLst>
              <a:ext uri="{FF2B5EF4-FFF2-40B4-BE49-F238E27FC236}">
                <a16:creationId xmlns:a16="http://schemas.microsoft.com/office/drawing/2014/main" id="{EC1F4FE6-E77F-DBFC-9237-E83B2030D734}"/>
              </a:ext>
            </a:extLst>
          </p:cNvPr>
          <p:cNvSpPr/>
          <p:nvPr/>
        </p:nvSpPr>
        <p:spPr>
          <a:xfrm>
            <a:off x="7625443" y="3246534"/>
            <a:ext cx="358963" cy="1127274"/>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6C8F2ECF-AACC-34A9-C663-30E05C38432D}"/>
              </a:ext>
            </a:extLst>
          </p:cNvPr>
          <p:cNvSpPr txBox="1"/>
          <p:nvPr/>
        </p:nvSpPr>
        <p:spPr>
          <a:xfrm>
            <a:off x="8032494" y="3548561"/>
            <a:ext cx="2214068" cy="523220"/>
          </a:xfrm>
          <a:prstGeom prst="rect">
            <a:avLst/>
          </a:prstGeom>
          <a:noFill/>
        </p:spPr>
        <p:txBody>
          <a:bodyPr wrap="none" rtlCol="0">
            <a:spAutoFit/>
          </a:bodyPr>
          <a:lstStyle/>
          <a:p>
            <a:r>
              <a:rPr lang="en-US" sz="2800" dirty="0">
                <a:solidFill>
                  <a:schemeClr val="accent6"/>
                </a:solidFill>
              </a:rPr>
              <a:t>Inference #1</a:t>
            </a:r>
          </a:p>
        </p:txBody>
      </p:sp>
      <p:sp>
        <p:nvSpPr>
          <p:cNvPr id="18" name="TextBox 17">
            <a:extLst>
              <a:ext uri="{FF2B5EF4-FFF2-40B4-BE49-F238E27FC236}">
                <a16:creationId xmlns:a16="http://schemas.microsoft.com/office/drawing/2014/main" id="{FE23B520-913D-2935-1C60-5B08D72FC901}"/>
              </a:ext>
            </a:extLst>
          </p:cNvPr>
          <p:cNvSpPr txBox="1"/>
          <p:nvPr/>
        </p:nvSpPr>
        <p:spPr>
          <a:xfrm>
            <a:off x="9052966" y="2723314"/>
            <a:ext cx="2214068" cy="523220"/>
          </a:xfrm>
          <a:prstGeom prst="rect">
            <a:avLst/>
          </a:prstGeom>
          <a:noFill/>
        </p:spPr>
        <p:txBody>
          <a:bodyPr wrap="none" rtlCol="0">
            <a:spAutoFit/>
          </a:bodyPr>
          <a:lstStyle/>
          <a:p>
            <a:r>
              <a:rPr lang="en-US" sz="2800" dirty="0">
                <a:solidFill>
                  <a:schemeClr val="accent6"/>
                </a:solidFill>
              </a:rPr>
              <a:t>Inference #2</a:t>
            </a:r>
          </a:p>
        </p:txBody>
      </p:sp>
      <p:sp>
        <p:nvSpPr>
          <p:cNvPr id="22" name="TextBox 21">
            <a:extLst>
              <a:ext uri="{FF2B5EF4-FFF2-40B4-BE49-F238E27FC236}">
                <a16:creationId xmlns:a16="http://schemas.microsoft.com/office/drawing/2014/main" id="{EA7792AF-2549-7902-A9AA-36792D125C9F}"/>
              </a:ext>
            </a:extLst>
          </p:cNvPr>
          <p:cNvSpPr txBox="1"/>
          <p:nvPr/>
        </p:nvSpPr>
        <p:spPr>
          <a:xfrm>
            <a:off x="960842" y="2685214"/>
            <a:ext cx="2214068" cy="523220"/>
          </a:xfrm>
          <a:prstGeom prst="rect">
            <a:avLst/>
          </a:prstGeom>
          <a:noFill/>
        </p:spPr>
        <p:txBody>
          <a:bodyPr wrap="none" rtlCol="0">
            <a:spAutoFit/>
          </a:bodyPr>
          <a:lstStyle/>
          <a:p>
            <a:r>
              <a:rPr lang="en-US" sz="2800" dirty="0">
                <a:solidFill>
                  <a:schemeClr val="accent6"/>
                </a:solidFill>
              </a:rPr>
              <a:t>Inference #3</a:t>
            </a:r>
          </a:p>
        </p:txBody>
      </p:sp>
      <p:sp>
        <p:nvSpPr>
          <p:cNvPr id="24" name="Right Brace 23">
            <a:extLst>
              <a:ext uri="{FF2B5EF4-FFF2-40B4-BE49-F238E27FC236}">
                <a16:creationId xmlns:a16="http://schemas.microsoft.com/office/drawing/2014/main" id="{6EA6473F-EF26-2EE9-746F-D8AF993DE69A}"/>
              </a:ext>
            </a:extLst>
          </p:cNvPr>
          <p:cNvSpPr/>
          <p:nvPr/>
        </p:nvSpPr>
        <p:spPr>
          <a:xfrm>
            <a:off x="8631209" y="2431313"/>
            <a:ext cx="358963" cy="1127274"/>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5A3D4624-CBBC-1C97-71F0-9B119A8CA4EC}"/>
              </a:ext>
            </a:extLst>
          </p:cNvPr>
          <p:cNvSpPr/>
          <p:nvPr/>
        </p:nvSpPr>
        <p:spPr>
          <a:xfrm flipH="1">
            <a:off x="3294786" y="2431313"/>
            <a:ext cx="358963" cy="1127274"/>
          </a:xfrm>
          <a:prstGeom prst="rightBrace">
            <a:avLst>
              <a:gd name="adj1" fmla="val 42582"/>
              <a:gd name="adj2"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7195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p:bldP spid="22" grpId="0"/>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EC16AE-C3E9-1806-9566-C7D516E5CF99}"/>
              </a:ext>
            </a:extLst>
          </p:cNvPr>
          <p:cNvSpPr>
            <a:spLocks noGrp="1"/>
          </p:cNvSpPr>
          <p:nvPr>
            <p:ph type="title"/>
          </p:nvPr>
        </p:nvSpPr>
        <p:spPr/>
        <p:txBody>
          <a:bodyPr/>
          <a:lstStyle/>
          <a:p>
            <a:r>
              <a:rPr lang="en-US" dirty="0"/>
              <a:t>The rules of inference</a:t>
            </a:r>
          </a:p>
        </p:txBody>
      </p:sp>
    </p:spTree>
    <p:extLst>
      <p:ext uri="{BB962C8B-B14F-4D97-AF65-F5344CB8AC3E}">
        <p14:creationId xmlns:p14="http://schemas.microsoft.com/office/powerpoint/2010/main" val="289699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erson in a sweater with his hand on his chin&#10;&#10;AI-generated content may be incorrect.">
            <a:extLst>
              <a:ext uri="{FF2B5EF4-FFF2-40B4-BE49-F238E27FC236}">
                <a16:creationId xmlns:a16="http://schemas.microsoft.com/office/drawing/2014/main" id="{C44CECF3-F90F-F24C-0637-206A5B9AA0B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flipH="1">
            <a:off x="7617768" y="0"/>
            <a:ext cx="4574232" cy="6858000"/>
          </a:xfrm>
          <a:prstGeom prst="rect">
            <a:avLst/>
          </a:prstGeom>
        </p:spPr>
      </p:pic>
      <p:sp>
        <p:nvSpPr>
          <p:cNvPr id="9" name="Rectangle 8">
            <a:extLst>
              <a:ext uri="{FF2B5EF4-FFF2-40B4-BE49-F238E27FC236}">
                <a16:creationId xmlns:a16="http://schemas.microsoft.com/office/drawing/2014/main" id="{E31FB923-E839-BA37-EBA5-625DA884BEC6}"/>
              </a:ext>
            </a:extLst>
          </p:cNvPr>
          <p:cNvSpPr/>
          <p:nvPr/>
        </p:nvSpPr>
        <p:spPr>
          <a:xfrm>
            <a:off x="7617768" y="0"/>
            <a:ext cx="4574232"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5D7687-606E-6D11-80A8-DEEFCE3D8B4F}"/>
              </a:ext>
            </a:extLst>
          </p:cNvPr>
          <p:cNvSpPr>
            <a:spLocks noGrp="1"/>
          </p:cNvSpPr>
          <p:nvPr>
            <p:ph type="sldNum" sz="quarter" idx="11"/>
          </p:nvPr>
        </p:nvSpPr>
        <p:spPr/>
        <p:txBody>
          <a:bodyPr/>
          <a:lstStyle/>
          <a:p>
            <a:fld id="{3D09992B-489E-4428-A8B2-48E459438A7F}" type="slidenum">
              <a:rPr lang="en-US" smtClean="0">
                <a:solidFill>
                  <a:schemeClr val="tx1"/>
                </a:solidFill>
              </a:rPr>
              <a:pPr/>
              <a:t>14</a:t>
            </a:fld>
            <a:endParaRPr lang="en-US" dirty="0">
              <a:solidFill>
                <a:schemeClr val="tx1"/>
              </a:solidFill>
            </a:endParaRPr>
          </a:p>
        </p:txBody>
      </p:sp>
      <p:sp>
        <p:nvSpPr>
          <p:cNvPr id="3" name="Content Placeholder 2">
            <a:extLst>
              <a:ext uri="{FF2B5EF4-FFF2-40B4-BE49-F238E27FC236}">
                <a16:creationId xmlns:a16="http://schemas.microsoft.com/office/drawing/2014/main" id="{54B86F12-5E78-6E28-D119-98503A850B80}"/>
              </a:ext>
            </a:extLst>
          </p:cNvPr>
          <p:cNvSpPr>
            <a:spLocks noGrp="1"/>
          </p:cNvSpPr>
          <p:nvPr>
            <p:ph idx="1"/>
          </p:nvPr>
        </p:nvSpPr>
        <p:spPr>
          <a:xfrm>
            <a:off x="609600" y="274638"/>
            <a:ext cx="8066314" cy="5851527"/>
          </a:xfrm>
        </p:spPr>
        <p:txBody>
          <a:bodyPr anchor="ctr"/>
          <a:lstStyle/>
          <a:p>
            <a:pPr marL="0" indent="0">
              <a:buNone/>
            </a:pPr>
            <a:r>
              <a:rPr lang="en-US" i="1" dirty="0"/>
              <a:t>Thus, a proposition is defined by what counts as a direct proof of it.</a:t>
            </a:r>
          </a:p>
          <a:p>
            <a:pPr lvl="3"/>
            <a:endParaRPr lang="en-US" dirty="0"/>
          </a:p>
          <a:p>
            <a:pPr marL="0" indent="0">
              <a:buNone/>
            </a:pPr>
            <a:r>
              <a:rPr lang="en-US" dirty="0"/>
              <a:t> — Per Martin-Löf, “Truth of a proposition, evidence of a judgment, validity of a proof”</a:t>
            </a:r>
          </a:p>
        </p:txBody>
      </p:sp>
    </p:spTree>
    <p:extLst>
      <p:ext uri="{BB962C8B-B14F-4D97-AF65-F5344CB8AC3E}">
        <p14:creationId xmlns:p14="http://schemas.microsoft.com/office/powerpoint/2010/main" val="11128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CFE7-BB3B-046C-731B-09A1CDF0186B}"/>
              </a:ext>
            </a:extLst>
          </p:cNvPr>
          <p:cNvSpPr>
            <a:spLocks noGrp="1"/>
          </p:cNvSpPr>
          <p:nvPr>
            <p:ph type="title"/>
          </p:nvPr>
        </p:nvSpPr>
        <p:spPr/>
        <p:txBody>
          <a:bodyPr/>
          <a:lstStyle/>
          <a:p>
            <a:r>
              <a:rPr lang="en-US" dirty="0"/>
              <a:t>Conjunction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C7F3D7-F6BE-4530-718A-27F3B10117FB}"/>
                  </a:ext>
                </a:extLst>
              </p:cNvPr>
              <p:cNvSpPr>
                <a:spLocks noGrp="1"/>
              </p:cNvSpPr>
              <p:nvPr>
                <p:ph idx="1"/>
              </p:nvPr>
            </p:nvSpPr>
            <p:spPr>
              <a:xfrm>
                <a:off x="604157" y="1179302"/>
                <a:ext cx="10972800" cy="4941420"/>
              </a:xfrm>
            </p:spPr>
            <p:txBody>
              <a:bodyPr/>
              <a:lstStyle/>
              <a:p>
                <a:pPr marL="0" indent="0">
                  <a:buNone/>
                </a:pPr>
                <a:r>
                  <a:rPr lang="en-US" i="1" dirty="0"/>
                  <a:t>If </a:t>
                </a:r>
                <a14:m>
                  <m:oMath xmlns:m="http://schemas.openxmlformats.org/officeDocument/2006/math">
                    <m:r>
                      <a:rPr lang="en-US" i="1" dirty="0" smtClean="0">
                        <a:latin typeface="Cambria Math" panose="02040503050406030204" pitchFamily="18" charset="0"/>
                      </a:rPr>
                      <m:t>𝐴</m:t>
                    </m:r>
                  </m:oMath>
                </a14:m>
                <a:r>
                  <a:rPr lang="en-US" i="1" dirty="0"/>
                  <a:t> and </a:t>
                </a:r>
                <a14:m>
                  <m:oMath xmlns:m="http://schemas.openxmlformats.org/officeDocument/2006/math">
                    <m:r>
                      <a:rPr lang="en-US" i="1" dirty="0" smtClean="0">
                        <a:latin typeface="Cambria Math" panose="02040503050406030204" pitchFamily="18" charset="0"/>
                      </a:rPr>
                      <m:t>𝐵</m:t>
                    </m:r>
                  </m:oMath>
                </a14:m>
                <a:r>
                  <a:rPr lang="en-US" i="1" dirty="0"/>
                  <a:t> are two problems,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 ∧</m:t>
                    </m:r>
                    <m:r>
                      <a:rPr lang="en-US" b="0" i="1" dirty="0" smtClean="0">
                        <a:latin typeface="Cambria Math" panose="02040503050406030204" pitchFamily="18" charset="0"/>
                      </a:rPr>
                      <m:t>𝐵</m:t>
                    </m:r>
                    <m:r>
                      <a:rPr lang="en-US" i="1" dirty="0" smtClean="0">
                        <a:latin typeface="Cambria Math" panose="02040503050406030204" pitchFamily="18" charset="0"/>
                      </a:rPr>
                      <m:t> </m:t>
                    </m:r>
                  </m:oMath>
                </a14:m>
                <a:r>
                  <a:rPr lang="en-US" i="1" dirty="0"/>
                  <a:t>denotes the problem “solve both problems </a:t>
                </a:r>
                <a14:m>
                  <m:oMath xmlns:m="http://schemas.openxmlformats.org/officeDocument/2006/math">
                    <m:r>
                      <a:rPr lang="en-US" b="0" i="1" dirty="0" smtClean="0">
                        <a:latin typeface="Cambria Math" panose="02040503050406030204" pitchFamily="18" charset="0"/>
                      </a:rPr>
                      <m:t>𝐴</m:t>
                    </m:r>
                  </m:oMath>
                </a14:m>
                <a:r>
                  <a:rPr lang="en-US" i="1" dirty="0"/>
                  <a:t> and </a:t>
                </a:r>
                <a14:m>
                  <m:oMath xmlns:m="http://schemas.openxmlformats.org/officeDocument/2006/math">
                    <m:r>
                      <a:rPr lang="en-US" b="0" i="1" dirty="0" smtClean="0">
                        <a:latin typeface="Cambria Math" panose="02040503050406030204" pitchFamily="18" charset="0"/>
                      </a:rPr>
                      <m:t>𝐵</m:t>
                    </m:r>
                  </m:oMath>
                </a14:m>
                <a:r>
                  <a:rPr lang="en-US" i="1" dirty="0"/>
                  <a:t>”</a:t>
                </a:r>
              </a:p>
              <a:p>
                <a:pPr lvl="3"/>
                <a:endParaRPr lang="en-US" i="1" dirty="0"/>
              </a:p>
              <a:p>
                <a:pPr marL="0" indent="0">
                  <a:buNone/>
                </a:pPr>
                <a:r>
                  <a:rPr lang="en-US" dirty="0"/>
                  <a:t> — Andrey Kolmogorov, “On the interpretation of intuitionistic logic”</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dirty="0"/>
                  <a:t>Logical rules divided into </a:t>
                </a:r>
                <a:r>
                  <a:rPr lang="en-US" i="1" dirty="0"/>
                  <a:t>introduction </a:t>
                </a:r>
                <a:r>
                  <a:rPr lang="en-US" dirty="0"/>
                  <a:t>and </a:t>
                </a:r>
                <a:r>
                  <a:rPr lang="en-US" i="1" dirty="0"/>
                  <a:t>elimination </a:t>
                </a:r>
                <a:r>
                  <a:rPr lang="en-US" dirty="0"/>
                  <a:t>rules.</a:t>
                </a:r>
              </a:p>
            </p:txBody>
          </p:sp>
        </mc:Choice>
        <mc:Fallback>
          <p:sp>
            <p:nvSpPr>
              <p:cNvPr id="3" name="Content Placeholder 2">
                <a:extLst>
                  <a:ext uri="{FF2B5EF4-FFF2-40B4-BE49-F238E27FC236}">
                    <a16:creationId xmlns:a16="http://schemas.microsoft.com/office/drawing/2014/main" id="{19C7F3D7-F6BE-4530-718A-27F3B10117FB}"/>
                  </a:ext>
                </a:extLst>
              </p:cNvPr>
              <p:cNvSpPr>
                <a:spLocks noGrp="1" noRot="1" noChangeAspect="1" noMove="1" noResize="1" noEditPoints="1" noAdjustHandles="1" noChangeArrowheads="1" noChangeShapeType="1" noTextEdit="1"/>
              </p:cNvSpPr>
              <p:nvPr>
                <p:ph idx="1"/>
              </p:nvPr>
            </p:nvSpPr>
            <p:spPr>
              <a:xfrm>
                <a:off x="604157" y="1179302"/>
                <a:ext cx="10972800" cy="4941420"/>
              </a:xfrm>
              <a:blipFill>
                <a:blip r:embed="rId5"/>
                <a:stretch>
                  <a:fillRect l="-1111" t="-1110" r="-1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2CCA9D-2425-0ED2-CCF7-17EA3B46DF3B}"/>
              </a:ext>
            </a:extLst>
          </p:cNvPr>
          <p:cNvSpPr>
            <a:spLocks noGrp="1"/>
          </p:cNvSpPr>
          <p:nvPr>
            <p:ph type="sldNum" sz="quarter" idx="11"/>
          </p:nvPr>
        </p:nvSpPr>
        <p:spPr/>
        <p:txBody>
          <a:bodyPr/>
          <a:lstStyle/>
          <a:p>
            <a:fld id="{3D09992B-489E-4428-A8B2-48E459438A7F}" type="slidenum">
              <a:rPr lang="en-US" smtClean="0"/>
              <a:pPr/>
              <a:t>15</a:t>
            </a:fld>
            <a:endParaRPr lang="en-US"/>
          </a:p>
        </p:txBody>
      </p:sp>
      <p:pic>
        <p:nvPicPr>
          <p:cNvPr id="16" name="Picture 15" descr="\documentclass{article}&#10;\usepackage{amsmath,infer,mathwidth}&#10;\pagestyle{empty}&#10;\begin{document}&#10;&#10;\infbox{&#10;\irule&#10;  {A}&#10;  {B};&#10;  {A \land B}&#10;}&#10;&#10;&#10;\end{document}" title="IguanaTex Picture Display">
            <a:extLst>
              <a:ext uri="{FF2B5EF4-FFF2-40B4-BE49-F238E27FC236}">
                <a16:creationId xmlns:a16="http://schemas.microsoft.com/office/drawing/2014/main" id="{F3629C48-719F-802A-A10D-0683344DFD04}"/>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153929" y="3510036"/>
            <a:ext cx="1885867" cy="1450667"/>
          </a:xfrm>
          <a:prstGeom prst="rect">
            <a:avLst/>
          </a:prstGeom>
        </p:spPr>
      </p:pic>
      <p:pic>
        <p:nvPicPr>
          <p:cNvPr id="18" name="Picture 17" descr="\documentclass{article}&#10;\usepackage{amsmath,infer,mathwidth}&#10;\pagestyle{empty}&#10;\begin{document}&#10;&#10;\infbox{&#10;\irule&#10;  {A \land B};&#10;  {A}&#10;}&#10;&#10;&#10;\end{document}" title="IguanaTex Picture Display">
            <a:extLst>
              <a:ext uri="{FF2B5EF4-FFF2-40B4-BE49-F238E27FC236}">
                <a16:creationId xmlns:a16="http://schemas.microsoft.com/office/drawing/2014/main" id="{EA1C276A-B3CA-627F-4AEA-FFBBBEB35F1F}"/>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153067" y="3518569"/>
            <a:ext cx="1885867" cy="1433600"/>
          </a:xfrm>
          <a:prstGeom prst="rect">
            <a:avLst/>
          </a:prstGeom>
        </p:spPr>
      </p:pic>
      <p:pic>
        <p:nvPicPr>
          <p:cNvPr id="20" name="Picture 19" descr="\documentclass{article}&#10;\usepackage{amsmath,infer,mathwidth}&#10;\pagestyle{empty}&#10;\begin{document}&#10;&#10;\infbox{&#10;\irule&#10;  {A \land B};&#10;  {B}&#10;}&#10;&#10;&#10;\end{document}" title="IguanaTex Picture Display">
            <a:extLst>
              <a:ext uri="{FF2B5EF4-FFF2-40B4-BE49-F238E27FC236}">
                <a16:creationId xmlns:a16="http://schemas.microsoft.com/office/drawing/2014/main" id="{E46D4719-0CA4-D961-9D31-449D0728DC5B}"/>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8152204" y="3518569"/>
            <a:ext cx="1885867" cy="1433600"/>
          </a:xfrm>
          <a:prstGeom prst="rect">
            <a:avLst/>
          </a:prstGeom>
        </p:spPr>
      </p:pic>
    </p:spTree>
    <p:extLst>
      <p:ext uri="{BB962C8B-B14F-4D97-AF65-F5344CB8AC3E}">
        <p14:creationId xmlns:p14="http://schemas.microsoft.com/office/powerpoint/2010/main" val="8422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16A3-0AB7-110C-65B0-C002F1FD28B6}"/>
              </a:ext>
            </a:extLst>
          </p:cNvPr>
          <p:cNvSpPr>
            <a:spLocks noGrp="1"/>
          </p:cNvSpPr>
          <p:nvPr>
            <p:ph type="title"/>
          </p:nvPr>
        </p:nvSpPr>
        <p:spPr/>
        <p:txBody>
          <a:bodyPr/>
          <a:lstStyle/>
          <a:p>
            <a:r>
              <a:rPr lang="en-US" dirty="0"/>
              <a:t>Example of conjunction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6C8C39-3344-4362-B8A8-C30D4DCFB1E4}"/>
                  </a:ext>
                </a:extLst>
              </p:cNvPr>
              <p:cNvSpPr>
                <a:spLocks noGrp="1"/>
              </p:cNvSpPr>
              <p:nvPr>
                <p:ph idx="1"/>
              </p:nvPr>
            </p:nvSpPr>
            <p:spPr/>
            <p:txBody>
              <a:bodyPr/>
              <a:lstStyle/>
              <a:p>
                <a:pPr marL="0" indent="0">
                  <a:buNone/>
                </a:pPr>
                <a:r>
                  <a:rPr lang="en-US" dirty="0"/>
                  <a:t>Symmetry of conjunction (part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r>
                  <a:rPr lang="en-US" dirty="0"/>
                  <a:t>“Open” proof tree―unsolved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obligations at the top of the tree</a:t>
                </a:r>
              </a:p>
            </p:txBody>
          </p:sp>
        </mc:Choice>
        <mc:Fallback xmlns="">
          <p:sp>
            <p:nvSpPr>
              <p:cNvPr id="3" name="Content Placeholder 2">
                <a:extLst>
                  <a:ext uri="{FF2B5EF4-FFF2-40B4-BE49-F238E27FC236}">
                    <a16:creationId xmlns:a16="http://schemas.microsoft.com/office/drawing/2014/main" id="{946C8C39-3344-4362-B8A8-C30D4DCFB1E4}"/>
                  </a:ext>
                </a:extLst>
              </p:cNvPr>
              <p:cNvSpPr>
                <a:spLocks noGrp="1" noRot="1" noChangeAspect="1" noMove="1" noResize="1" noEditPoints="1" noAdjustHandles="1" noChangeArrowheads="1" noChangeShapeType="1" noTextEdit="1"/>
              </p:cNvSpPr>
              <p:nvPr>
                <p:ph idx="1"/>
              </p:nvPr>
            </p:nvSpPr>
            <p:spPr>
              <a:blipFill>
                <a:blip r:embed="rId3"/>
                <a:stretch>
                  <a:fillRect l="-1111" t="-12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4C10FE-BD64-003E-8577-BAF616A0D849}"/>
              </a:ext>
            </a:extLst>
          </p:cNvPr>
          <p:cNvSpPr>
            <a:spLocks noGrp="1"/>
          </p:cNvSpPr>
          <p:nvPr>
            <p:ph type="sldNum" sz="quarter" idx="11"/>
          </p:nvPr>
        </p:nvSpPr>
        <p:spPr/>
        <p:txBody>
          <a:bodyPr/>
          <a:lstStyle/>
          <a:p>
            <a:fld id="{3D09992B-489E-4428-A8B2-48E459438A7F}" type="slidenum">
              <a:rPr lang="en-US" smtClean="0"/>
              <a:pPr/>
              <a:t>16</a:t>
            </a:fld>
            <a:endParaRPr lang="en-US"/>
          </a:p>
        </p:txBody>
      </p:sp>
      <p:pic>
        <p:nvPicPr>
          <p:cNvPr id="7" name="Picture 6" descr="\documentclass{article}&#10;\usepackage{amsmath,infer,mathwidth}&#10;\pagestyle{empty}&#10;\begin{document}&#10;&#10;\infbox{&#10;\iproof&#10;  {\iproof&#10;     {\assume{A \land B}};&#10;     {A}}&#10;  {\iproof&#10;     {\assume {A \land B}};&#10;     {B}};&#10;  {B \land A}&#10;}&#10;&#10;&#10;\end{document}" title="IguanaTex Picture Display">
            <a:extLst>
              <a:ext uri="{FF2B5EF4-FFF2-40B4-BE49-F238E27FC236}">
                <a16:creationId xmlns:a16="http://schemas.microsoft.com/office/drawing/2014/main" id="{B7BAD2B4-EBD5-8DB8-6DB0-A343EC5DAD4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858133" y="2280392"/>
            <a:ext cx="4475734" cy="2376534"/>
          </a:xfrm>
          <a:prstGeom prst="rect">
            <a:avLst/>
          </a:prstGeom>
        </p:spPr>
      </p:pic>
    </p:spTree>
    <p:extLst>
      <p:ext uri="{BB962C8B-B14F-4D97-AF65-F5344CB8AC3E}">
        <p14:creationId xmlns:p14="http://schemas.microsoft.com/office/powerpoint/2010/main" val="115524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FAD047-1071-D558-B1DA-5C91C5C9DBA9}"/>
              </a:ext>
            </a:extLst>
          </p:cNvPr>
          <p:cNvSpPr>
            <a:spLocks noGrp="1"/>
          </p:cNvSpPr>
          <p:nvPr>
            <p:ph type="title"/>
          </p:nvPr>
        </p:nvSpPr>
        <p:spPr/>
        <p:txBody>
          <a:bodyPr/>
          <a:lstStyle/>
          <a:p>
            <a:r>
              <a:rPr lang="en-US" dirty="0"/>
              <a:t>Implication</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7C4088C-9918-9F98-EF71-F1BEA0C18031}"/>
                  </a:ext>
                </a:extLst>
              </p:cNvPr>
              <p:cNvSpPr>
                <a:spLocks noGrp="1"/>
              </p:cNvSpPr>
              <p:nvPr>
                <p:ph idx="1"/>
              </p:nvPr>
            </p:nvSpPr>
            <p:spPr>
              <a:xfrm>
                <a:off x="609600" y="1190188"/>
                <a:ext cx="10972800" cy="4941420"/>
              </a:xfrm>
            </p:spPr>
            <p:txBody>
              <a:bodyPr/>
              <a:lstStyle/>
              <a:p>
                <a:pPr marL="0" indent="0">
                  <a:buNone/>
                </a:pPr>
                <a:r>
                  <a:rPr lang="en-US" i="1" dirty="0"/>
                  <a:t>Further,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 ⊃</m:t>
                    </m:r>
                    <m:r>
                      <a:rPr lang="en-US" b="0" i="1" dirty="0" smtClean="0">
                        <a:latin typeface="Cambria Math" panose="02040503050406030204" pitchFamily="18" charset="0"/>
                      </a:rPr>
                      <m:t>𝐵</m:t>
                    </m:r>
                  </m:oMath>
                </a14:m>
                <a:r>
                  <a:rPr lang="en-US" i="1" dirty="0"/>
                  <a:t> is the problem “given the solution to </a:t>
                </a:r>
                <a14:m>
                  <m:oMath xmlns:m="http://schemas.openxmlformats.org/officeDocument/2006/math">
                    <m:r>
                      <a:rPr lang="en-US" b="0" i="1" dirty="0" smtClean="0">
                        <a:latin typeface="Cambria Math" panose="02040503050406030204" pitchFamily="18" charset="0"/>
                      </a:rPr>
                      <m:t>𝐴</m:t>
                    </m:r>
                  </m:oMath>
                </a14:m>
                <a:r>
                  <a:rPr lang="en-US" i="1" dirty="0"/>
                  <a:t>, solve </a:t>
                </a:r>
                <a14:m>
                  <m:oMath xmlns:m="http://schemas.openxmlformats.org/officeDocument/2006/math">
                    <m:r>
                      <a:rPr lang="en-US" b="0" i="1" dirty="0" smtClean="0">
                        <a:latin typeface="Cambria Math" panose="02040503050406030204" pitchFamily="18" charset="0"/>
                      </a:rPr>
                      <m:t>𝐵</m:t>
                    </m:r>
                  </m:oMath>
                </a14:m>
                <a:r>
                  <a:rPr lang="en-US" i="1" dirty="0"/>
                  <a:t>”, or,</a:t>
                </a:r>
              </a:p>
              <a:p>
                <a:pPr marL="0" indent="0">
                  <a:buNone/>
                </a:pPr>
                <a:r>
                  <a:rPr lang="en-US" i="1" dirty="0"/>
                  <a:t>which means the same, “reduce to the solution of </a:t>
                </a:r>
                <a14:m>
                  <m:oMath xmlns:m="http://schemas.openxmlformats.org/officeDocument/2006/math">
                    <m:r>
                      <a:rPr lang="en-US" b="0" i="1" dirty="0" smtClean="0">
                        <a:latin typeface="Cambria Math" panose="02040503050406030204" pitchFamily="18" charset="0"/>
                      </a:rPr>
                      <m:t>𝐵</m:t>
                    </m:r>
                  </m:oMath>
                </a14:m>
                <a:r>
                  <a:rPr lang="en-US" i="1" dirty="0"/>
                  <a:t> to the solution of </a:t>
                </a:r>
                <a14:m>
                  <m:oMath xmlns:m="http://schemas.openxmlformats.org/officeDocument/2006/math">
                    <m:r>
                      <a:rPr lang="en-US" b="0" i="1" dirty="0" smtClean="0">
                        <a:latin typeface="Cambria Math" panose="02040503050406030204" pitchFamily="18" charset="0"/>
                      </a:rPr>
                      <m:t>𝐴</m:t>
                    </m:r>
                  </m:oMath>
                </a14:m>
                <a:r>
                  <a:rPr lang="en-US" i="1" dirty="0"/>
                  <a:t>”.</a:t>
                </a:r>
              </a:p>
            </p:txBody>
          </p:sp>
        </mc:Choice>
        <mc:Fallback>
          <p:sp>
            <p:nvSpPr>
              <p:cNvPr id="4" name="Content Placeholder 3">
                <a:extLst>
                  <a:ext uri="{FF2B5EF4-FFF2-40B4-BE49-F238E27FC236}">
                    <a16:creationId xmlns:a16="http://schemas.microsoft.com/office/drawing/2014/main" id="{87C4088C-9918-9F98-EF71-F1BEA0C18031}"/>
                  </a:ext>
                </a:extLst>
              </p:cNvPr>
              <p:cNvSpPr>
                <a:spLocks noGrp="1" noRot="1" noChangeAspect="1" noMove="1" noResize="1" noEditPoints="1" noAdjustHandles="1" noChangeArrowheads="1" noChangeShapeType="1" noTextEdit="1"/>
              </p:cNvSpPr>
              <p:nvPr>
                <p:ph idx="1"/>
              </p:nvPr>
            </p:nvSpPr>
            <p:spPr>
              <a:xfrm>
                <a:off x="609600" y="1190188"/>
                <a:ext cx="10972800" cy="4941420"/>
              </a:xfrm>
              <a:blipFill>
                <a:blip r:embed="rId4"/>
                <a:stretch>
                  <a:fillRect l="-1111" t="-1110"/>
                </a:stretch>
              </a:blipFill>
            </p:spPr>
            <p:txBody>
              <a:bodyPr/>
              <a:lstStyle/>
              <a:p>
                <a:r>
                  <a:rPr lang="en-US">
                    <a:noFill/>
                  </a:rPr>
                  <a:t> </a:t>
                </a:r>
              </a:p>
            </p:txBody>
          </p:sp>
        </mc:Fallback>
      </mc:AlternateContent>
      <p:sp>
        <p:nvSpPr>
          <p:cNvPr id="5" name="Slide Number Placeholder 3">
            <a:extLst>
              <a:ext uri="{FF2B5EF4-FFF2-40B4-BE49-F238E27FC236}">
                <a16:creationId xmlns:a16="http://schemas.microsoft.com/office/drawing/2014/main" id="{F2DA40EE-1F19-7982-2EF1-6791C5B63875}"/>
              </a:ext>
            </a:extLst>
          </p:cNvPr>
          <p:cNvSpPr>
            <a:spLocks noGrp="1"/>
          </p:cNvSpPr>
          <p:nvPr>
            <p:ph type="sldNum" sz="quarter" idx="11"/>
          </p:nvPr>
        </p:nvSpPr>
        <p:spPr>
          <a:xfrm>
            <a:off x="8737600" y="6356351"/>
            <a:ext cx="2844800" cy="365125"/>
          </a:xfrm>
        </p:spPr>
        <p:txBody>
          <a:bodyPr/>
          <a:lstStyle/>
          <a:p>
            <a:fld id="{3D09992B-489E-4428-A8B2-48E459438A7F}" type="slidenum">
              <a:rPr lang="en-US" smtClean="0"/>
              <a:pPr/>
              <a:t>17</a:t>
            </a:fld>
            <a:endParaRPr lang="en-US"/>
          </a:p>
        </p:txBody>
      </p:sp>
      <p:pic>
        <p:nvPicPr>
          <p:cNvPr id="6" name="Picture 5" descr="\documentclass{article}&#10;\usepackage{array,amsmath,infer,mathwidth}&#10;\pagestyle{empty}&#10;\renewcommand\implies\supset&#10;\renewcommand\sidecond[1]{$\,\scriptsize{#1}$}&#10;\setlength{\extrarowheight}{-1pt}&#10;\begin{document}&#10;&#10;\infbox{\irule{&#10;   {\begin{array}{@{}c@{}}&#10;     A^x \\ &#10;     \vdots \\ &#10;     B \\[-3pt]&#10;    \end{array}}};&#10;  {A \implies B}!x}&#10;&#10;&#10;\end{document}" title="IguanaTex Picture Display">
            <a:extLst>
              <a:ext uri="{FF2B5EF4-FFF2-40B4-BE49-F238E27FC236}">
                <a16:creationId xmlns:a16="http://schemas.microsoft.com/office/drawing/2014/main" id="{E4653AE7-3D18-B0B9-6891-F033AD2B42E7}"/>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670761" y="3037665"/>
            <a:ext cx="2165029" cy="3093943"/>
          </a:xfrm>
          <a:prstGeom prst="rect">
            <a:avLst/>
          </a:prstGeom>
        </p:spPr>
      </p:pic>
      <p:pic>
        <p:nvPicPr>
          <p:cNvPr id="29" name="Picture 28" descr="\documentclass{article}&#10;\usepackage{amsmath,infer,mathwidth}&#10;\renewcommand\implies\supset&#10;\pagestyle{empty}&#10;\begin{document}&#10;\infbox{\irule{A \implies B}{A};{B}}&#10;&#10;&#10;&#10;\end{document}" title="IguanaTex Picture Display">
            <a:extLst>
              <a:ext uri="{FF2B5EF4-FFF2-40B4-BE49-F238E27FC236}">
                <a16:creationId xmlns:a16="http://schemas.microsoft.com/office/drawing/2014/main" id="{40467BBC-3AC9-3BF4-042E-352C561C6DBC}"/>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712554" y="4877208"/>
            <a:ext cx="2808686" cy="1254400"/>
          </a:xfrm>
          <a:prstGeom prst="rect">
            <a:avLst/>
          </a:prstGeom>
        </p:spPr>
      </p:pic>
    </p:spTree>
    <p:extLst>
      <p:ext uri="{BB962C8B-B14F-4D97-AF65-F5344CB8AC3E}">
        <p14:creationId xmlns:p14="http://schemas.microsoft.com/office/powerpoint/2010/main" val="53443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A478B-19DC-59CF-280C-0D7A4D0A667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5BA668-F840-3071-1CF8-B06509C87C6B}"/>
              </a:ext>
            </a:extLst>
          </p:cNvPr>
          <p:cNvSpPr>
            <a:spLocks noGrp="1"/>
          </p:cNvSpPr>
          <p:nvPr>
            <p:ph type="title"/>
          </p:nvPr>
        </p:nvSpPr>
        <p:spPr/>
        <p:txBody>
          <a:bodyPr/>
          <a:lstStyle/>
          <a:p>
            <a:r>
              <a:rPr lang="en-US" dirty="0"/>
              <a:t>Examples of implication</a:t>
            </a:r>
          </a:p>
        </p:txBody>
      </p:sp>
      <p:sp>
        <p:nvSpPr>
          <p:cNvPr id="4" name="Content Placeholder 3">
            <a:extLst>
              <a:ext uri="{FF2B5EF4-FFF2-40B4-BE49-F238E27FC236}">
                <a16:creationId xmlns:a16="http://schemas.microsoft.com/office/drawing/2014/main" id="{C15D2CD9-334F-FCF1-D8D5-151D9739E797}"/>
              </a:ext>
            </a:extLst>
          </p:cNvPr>
          <p:cNvSpPr>
            <a:spLocks noGrp="1"/>
          </p:cNvSpPr>
          <p:nvPr>
            <p:ph idx="1"/>
          </p:nvPr>
        </p:nvSpPr>
        <p:spPr/>
        <p:txBody>
          <a:bodyPr/>
          <a:lstStyle/>
          <a:p>
            <a:pPr marL="0" indent="0">
              <a:buNone/>
            </a:pPr>
            <a:r>
              <a:rPr lang="en-US" dirty="0"/>
              <a:t>Symmetry of conjunction (part 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“Closed” proof tree–no unsolved obligations</a:t>
            </a:r>
          </a:p>
        </p:txBody>
      </p:sp>
      <p:sp>
        <p:nvSpPr>
          <p:cNvPr id="5" name="Slide Number Placeholder 3">
            <a:extLst>
              <a:ext uri="{FF2B5EF4-FFF2-40B4-BE49-F238E27FC236}">
                <a16:creationId xmlns:a16="http://schemas.microsoft.com/office/drawing/2014/main" id="{4D4E5C82-7CCB-C9B0-F6A6-24A9352FCF9F}"/>
              </a:ext>
            </a:extLst>
          </p:cNvPr>
          <p:cNvSpPr>
            <a:spLocks noGrp="1"/>
          </p:cNvSpPr>
          <p:nvPr>
            <p:ph type="sldNum" sz="quarter" idx="11"/>
          </p:nvPr>
        </p:nvSpPr>
        <p:spPr>
          <a:xfrm>
            <a:off x="8737600" y="6356351"/>
            <a:ext cx="2844800" cy="365125"/>
          </a:xfrm>
        </p:spPr>
        <p:txBody>
          <a:bodyPr/>
          <a:lstStyle/>
          <a:p>
            <a:fld id="{3D09992B-489E-4428-A8B2-48E459438A7F}" type="slidenum">
              <a:rPr lang="en-US" smtClean="0"/>
              <a:pPr/>
              <a:t>18</a:t>
            </a:fld>
            <a:endParaRPr lang="en-US"/>
          </a:p>
        </p:txBody>
      </p:sp>
      <p:pic>
        <p:nvPicPr>
          <p:cNvPr id="6" name="Picture 5" descr="\documentclass{article}&#10;\usepackage{array,amsmath,infer,mathwidth}&#10;\pagestyle{empty}&#10;\renewcommand\implies\supset&#10;\renewcommand\sidecond[1]{$\,\scriptsize{#1}$}&#10;\setlength{\extrarowheight}{-1pt}&#10;\begin{document}&#10;&#10;\infbox{&#10;\iproof&#10;  {\iproof&#10;    {\iproof&#10;      {\assume{A \land B^x}};&#10;      {B}}&#10;    {\iproof&#10;      {\assume{A \land B^x}};&#10;      {A}};&#10;    {B \land A}};&#10;  {A \land B \implies B \land A}&#10;  !x&#10;}&#10;&#10;&#10;\end{document}" title="IguanaTex Picture Display">
            <a:extLst>
              <a:ext uri="{FF2B5EF4-FFF2-40B4-BE49-F238E27FC236}">
                <a16:creationId xmlns:a16="http://schemas.microsoft.com/office/drawing/2014/main" id="{E0DD0CEC-0999-0189-4C1A-6963BB29123D}"/>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350172" y="2147095"/>
            <a:ext cx="3491656" cy="2133943"/>
          </a:xfrm>
          <a:prstGeom prst="rect">
            <a:avLst/>
          </a:prstGeom>
        </p:spPr>
      </p:pic>
    </p:spTree>
    <p:extLst>
      <p:ext uri="{BB962C8B-B14F-4D97-AF65-F5344CB8AC3E}">
        <p14:creationId xmlns:p14="http://schemas.microsoft.com/office/powerpoint/2010/main" val="36441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3A104-BEAE-9071-751C-75C2BCC766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FDA8A25-53D2-2F59-0CA0-481EDBA8B9AA}"/>
              </a:ext>
            </a:extLst>
          </p:cNvPr>
          <p:cNvSpPr>
            <a:spLocks noGrp="1"/>
          </p:cNvSpPr>
          <p:nvPr>
            <p:ph type="title"/>
          </p:nvPr>
        </p:nvSpPr>
        <p:spPr/>
        <p:txBody>
          <a:bodyPr/>
          <a:lstStyle/>
          <a:p>
            <a:r>
              <a:rPr lang="en-US" dirty="0"/>
              <a:t>Examples of implication</a:t>
            </a:r>
          </a:p>
        </p:txBody>
      </p:sp>
      <p:sp>
        <p:nvSpPr>
          <p:cNvPr id="4" name="Content Placeholder 3">
            <a:extLst>
              <a:ext uri="{FF2B5EF4-FFF2-40B4-BE49-F238E27FC236}">
                <a16:creationId xmlns:a16="http://schemas.microsoft.com/office/drawing/2014/main" id="{A8169C46-B1DB-88A7-BA5B-EAE76CD36EDD}"/>
              </a:ext>
            </a:extLst>
          </p:cNvPr>
          <p:cNvSpPr>
            <a:spLocks noGrp="1"/>
          </p:cNvSpPr>
          <p:nvPr>
            <p:ph idx="1"/>
          </p:nvPr>
        </p:nvSpPr>
        <p:spPr/>
        <p:txBody>
          <a:bodyPr/>
          <a:lstStyle/>
          <a:p>
            <a:pPr marL="0" indent="0">
              <a:buNone/>
            </a:pPr>
            <a:r>
              <a:rPr lang="en-US" dirty="0"/>
              <a:t>Order of implications</a:t>
            </a:r>
          </a:p>
        </p:txBody>
      </p:sp>
      <p:sp>
        <p:nvSpPr>
          <p:cNvPr id="5" name="Slide Number Placeholder 3">
            <a:extLst>
              <a:ext uri="{FF2B5EF4-FFF2-40B4-BE49-F238E27FC236}">
                <a16:creationId xmlns:a16="http://schemas.microsoft.com/office/drawing/2014/main" id="{687AF244-91C7-C8B6-85A9-95ECF52B5FEB}"/>
              </a:ext>
            </a:extLst>
          </p:cNvPr>
          <p:cNvSpPr>
            <a:spLocks noGrp="1"/>
          </p:cNvSpPr>
          <p:nvPr>
            <p:ph type="sldNum" sz="quarter" idx="11"/>
          </p:nvPr>
        </p:nvSpPr>
        <p:spPr>
          <a:xfrm>
            <a:off x="8737600" y="6356351"/>
            <a:ext cx="2844800" cy="365125"/>
          </a:xfrm>
        </p:spPr>
        <p:txBody>
          <a:bodyPr/>
          <a:lstStyle/>
          <a:p>
            <a:fld id="{3D09992B-489E-4428-A8B2-48E459438A7F}" type="slidenum">
              <a:rPr lang="en-US" smtClean="0"/>
              <a:pPr/>
              <a:t>19</a:t>
            </a:fld>
            <a:endParaRPr lang="en-US"/>
          </a:p>
        </p:txBody>
      </p:sp>
      <p:pic>
        <p:nvPicPr>
          <p:cNvPr id="22" name="Picture 21" descr="\documentclass{article}&#10;\usepackage{array,amsmath,infer,mathwidth}&#10;\pagestyle{empty}&#10;\renewcommand\implies\supset&#10;\renewcommand\sidecond[1]{$\,\scriptsize{#1}$}&#10;\setlength{\extrarowheight}{-1pt}&#10;\begin{document}&#10;&#10;\infbox{&#10;\iproof&#10;  {\iproof&#10;    {\iproof&#10;      {\iproof&#10;         {\iproof&#10;           {\assume{A \implies B \implies C^x}}&#10;           {\assume {A^z}};&#10;           {B \implies C}}&#10;         {\assume {B^y}};&#10;         {C}};&#10;      {A \implies C}!z};&#10;    {B \implies A \implies C}!y};&#10;  {(A \implies B \implies C) \implies (B \implies A \implies C)}!x&#10;}&#10;&#10;&#10;\end{document}" title="IguanaTex Picture Display">
            <a:extLst>
              <a:ext uri="{FF2B5EF4-FFF2-40B4-BE49-F238E27FC236}">
                <a16:creationId xmlns:a16="http://schemas.microsoft.com/office/drawing/2014/main" id="{67658635-1629-C967-67DE-22B755302299}"/>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921143" y="2021908"/>
            <a:ext cx="6248227" cy="3521829"/>
          </a:xfrm>
          <a:prstGeom prst="rect">
            <a:avLst/>
          </a:prstGeom>
        </p:spPr>
      </p:pic>
    </p:spTree>
    <p:extLst>
      <p:ext uri="{BB962C8B-B14F-4D97-AF65-F5344CB8AC3E}">
        <p14:creationId xmlns:p14="http://schemas.microsoft.com/office/powerpoint/2010/main" val="36972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687E-00F5-1BB3-A425-07D81808534C}"/>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56270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ACB1-CDD3-B651-AFEB-2AAE0DCF05C3}"/>
              </a:ext>
            </a:extLst>
          </p:cNvPr>
          <p:cNvSpPr>
            <a:spLocks noGrp="1"/>
          </p:cNvSpPr>
          <p:nvPr>
            <p:ph type="title"/>
          </p:nvPr>
        </p:nvSpPr>
        <p:spPr/>
        <p:txBody>
          <a:bodyPr/>
          <a:lstStyle/>
          <a:p>
            <a:r>
              <a:rPr lang="en-US" dirty="0"/>
              <a:t>The λ-calculus</a:t>
            </a:r>
          </a:p>
        </p:txBody>
      </p:sp>
    </p:spTree>
    <p:extLst>
      <p:ext uri="{BB962C8B-B14F-4D97-AF65-F5344CB8AC3E}">
        <p14:creationId xmlns:p14="http://schemas.microsoft.com/office/powerpoint/2010/main" val="4113009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erson in a suit smiling&#10;&#10;AI-generated content may be incorrect.">
            <a:extLst>
              <a:ext uri="{FF2B5EF4-FFF2-40B4-BE49-F238E27FC236}">
                <a16:creationId xmlns:a16="http://schemas.microsoft.com/office/drawing/2014/main" id="{E77E6CDF-5BEC-96A9-7C76-AE9886B0B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930" y="0"/>
            <a:ext cx="5132070" cy="6858000"/>
          </a:xfrm>
          <a:prstGeom prst="rect">
            <a:avLst/>
          </a:prstGeom>
        </p:spPr>
      </p:pic>
      <p:sp>
        <p:nvSpPr>
          <p:cNvPr id="9" name="Rectangle 8">
            <a:extLst>
              <a:ext uri="{FF2B5EF4-FFF2-40B4-BE49-F238E27FC236}">
                <a16:creationId xmlns:a16="http://schemas.microsoft.com/office/drawing/2014/main" id="{78108E25-1841-625B-D69A-EE22A60863AA}"/>
              </a:ext>
            </a:extLst>
          </p:cNvPr>
          <p:cNvSpPr/>
          <p:nvPr/>
        </p:nvSpPr>
        <p:spPr>
          <a:xfrm>
            <a:off x="7059930" y="0"/>
            <a:ext cx="5132070"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77BFD9-7AC1-B372-0D05-DE1F5E48D3DE}"/>
              </a:ext>
            </a:extLst>
          </p:cNvPr>
          <p:cNvSpPr>
            <a:spLocks noGrp="1"/>
          </p:cNvSpPr>
          <p:nvPr>
            <p:ph idx="1"/>
          </p:nvPr>
        </p:nvSpPr>
        <p:spPr>
          <a:xfrm>
            <a:off x="609600" y="274638"/>
            <a:ext cx="8029433" cy="5851527"/>
          </a:xfrm>
        </p:spPr>
        <p:txBody>
          <a:bodyPr anchor="ctr"/>
          <a:lstStyle/>
          <a:p>
            <a:pPr marL="0" indent="0">
              <a:buNone/>
            </a:pPr>
            <a:r>
              <a:rPr lang="en-US" i="1" dirty="0"/>
              <a:t>The purpose of the present paper is to propose a definition of effective calculability which is thought to correspond satisfactorily to the somewhat vague intuitive notion in terms of which problems of this class are often stated, and to show, by means of an example, that not every problem of this class is solvable.</a:t>
            </a:r>
          </a:p>
          <a:p>
            <a:pPr lvl="3"/>
            <a:endParaRPr lang="en-US" dirty="0"/>
          </a:p>
          <a:p>
            <a:pPr marL="0" indent="0">
              <a:buNone/>
            </a:pPr>
            <a:r>
              <a:rPr lang="en-US" dirty="0"/>
              <a:t> — Alonzo Church, “An Unsolvable Problem of Elementary Number Theory”</a:t>
            </a:r>
          </a:p>
          <a:p>
            <a:pPr marL="0" indent="0">
              <a:buNone/>
            </a:pPr>
            <a:endParaRPr lang="en-US" dirty="0"/>
          </a:p>
        </p:txBody>
      </p:sp>
      <p:sp>
        <p:nvSpPr>
          <p:cNvPr id="4" name="Slide Number Placeholder 3">
            <a:extLst>
              <a:ext uri="{FF2B5EF4-FFF2-40B4-BE49-F238E27FC236}">
                <a16:creationId xmlns:a16="http://schemas.microsoft.com/office/drawing/2014/main" id="{18516488-6454-7C11-7391-C791737AD4C1}"/>
              </a:ext>
            </a:extLst>
          </p:cNvPr>
          <p:cNvSpPr>
            <a:spLocks noGrp="1"/>
          </p:cNvSpPr>
          <p:nvPr>
            <p:ph type="sldNum" sz="quarter" idx="11"/>
          </p:nvPr>
        </p:nvSpPr>
        <p:spPr/>
        <p:txBody>
          <a:bodyPr/>
          <a:lstStyle/>
          <a:p>
            <a:fld id="{3D09992B-489E-4428-A8B2-48E459438A7F}" type="slidenum">
              <a:rPr lang="en-US" smtClean="0">
                <a:solidFill>
                  <a:schemeClr val="tx1"/>
                </a:solidFill>
              </a:rPr>
              <a:pPr/>
              <a:t>21</a:t>
            </a:fld>
            <a:endParaRPr lang="en-US" dirty="0">
              <a:solidFill>
                <a:schemeClr val="tx1"/>
              </a:solidFill>
            </a:endParaRPr>
          </a:p>
        </p:txBody>
      </p:sp>
    </p:spTree>
    <p:extLst>
      <p:ext uri="{BB962C8B-B14F-4D97-AF65-F5344CB8AC3E}">
        <p14:creationId xmlns:p14="http://schemas.microsoft.com/office/powerpoint/2010/main" val="402561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C8BA-53FA-E352-4E52-FB3C4883D424}"/>
              </a:ext>
            </a:extLst>
          </p:cNvPr>
          <p:cNvSpPr>
            <a:spLocks noGrp="1"/>
          </p:cNvSpPr>
          <p:nvPr>
            <p:ph type="title"/>
          </p:nvPr>
        </p:nvSpPr>
        <p:spPr/>
        <p:txBody>
          <a:bodyPr/>
          <a:lstStyle/>
          <a:p>
            <a:r>
              <a:rPr lang="en-US" dirty="0"/>
              <a:t>The λ-calculus</a:t>
            </a:r>
          </a:p>
        </p:txBody>
      </p:sp>
      <mc:AlternateContent xmlns:mc="http://schemas.openxmlformats.org/markup-compatibility/2006">
        <mc:Choice xmlns:a14="http://schemas.microsoft.com/office/drawing/2010/main" Requires="a14">
          <p:sp>
            <p:nvSpPr>
              <p:cNvPr id="3" name="Content Placeholder 2 1">
                <a:extLst>
                  <a:ext uri="{FF2B5EF4-FFF2-40B4-BE49-F238E27FC236}">
                    <a16:creationId xmlns:a16="http://schemas.microsoft.com/office/drawing/2014/main" id="{7C12B947-6517-5F01-298A-C3C556612CB7}"/>
                  </a:ext>
                </a:extLst>
              </p:cNvPr>
              <p:cNvSpPr>
                <a:spLocks noGrp="1"/>
              </p:cNvSpPr>
              <p:nvPr>
                <p:ph idx="1"/>
              </p:nvPr>
            </p:nvSpPr>
            <p:spPr>
              <a:xfrm>
                <a:off x="609600" y="1184745"/>
                <a:ext cx="5486400" cy="4941420"/>
              </a:xfrm>
            </p:spPr>
            <p:txBody>
              <a:bodyPr/>
              <a:lstStyle/>
              <a:p>
                <a:pPr marL="0" indent="0">
                  <a:buNone/>
                </a:pPr>
                <a:r>
                  <a:rPr lang="en-US" i="1" dirty="0"/>
                  <a:t>Syntax</a:t>
                </a:r>
              </a:p>
              <a:p>
                <a:pPr lvl="3"/>
                <a:endParaRPr lang="en-US" dirty="0"/>
              </a:p>
              <a:p>
                <a:pPr marL="0" indent="0">
                  <a:buNone/>
                </a:pPr>
                <a:r>
                  <a:rPr lang="en-US" dirty="0"/>
                  <a:t>Let      be a (countably infinite) set of variable names.</a:t>
                </a:r>
              </a:p>
              <a:p>
                <a:pPr lvl="3"/>
                <a:endParaRPr lang="en-US" dirty="0"/>
              </a:p>
              <a:p>
                <a:pPr marL="0" indent="0">
                  <a:buNone/>
                </a:pPr>
                <a:r>
                  <a:rPr lang="en-US" dirty="0"/>
                  <a:t>Define </a:t>
                </a:r>
                <a14:m>
                  <m:oMath xmlns:m="http://schemas.openxmlformats.org/officeDocument/2006/math">
                    <m:r>
                      <m:rPr>
                        <m:sty m:val="p"/>
                      </m:rPr>
                      <a:rPr lang="en-US" b="0" i="0" smtClean="0">
                        <a:latin typeface="Cambria Math" panose="02040503050406030204" pitchFamily="18" charset="0"/>
                      </a:rPr>
                      <m:t>Λ</m:t>
                    </m:r>
                  </m:oMath>
                </a14:m>
                <a:r>
                  <a:rPr lang="en-US" dirty="0"/>
                  <a:t> by:</a:t>
                </a:r>
              </a:p>
              <a:p>
                <a:pPr lvl="3"/>
                <a:endParaRPr lang="en-US" dirty="0"/>
              </a:p>
              <a:p>
                <a:r>
                  <a:rPr lang="en-US" dirty="0"/>
                  <a:t>If              then </a:t>
                </a:r>
              </a:p>
              <a:p>
                <a:r>
                  <a:rPr lang="en-US" dirty="0"/>
                  <a:t>If               then </a:t>
                </a:r>
              </a:p>
              <a:p>
                <a:r>
                  <a:rPr lang="en-US" dirty="0"/>
                  <a:t>If                     then </a:t>
                </a:r>
              </a:p>
            </p:txBody>
          </p:sp>
        </mc:Choice>
        <mc:Fallback>
          <p:sp>
            <p:nvSpPr>
              <p:cNvPr id="3" name="Content Placeholder 2 1">
                <a:extLst>
                  <a:ext uri="{FF2B5EF4-FFF2-40B4-BE49-F238E27FC236}">
                    <a16:creationId xmlns:a16="http://schemas.microsoft.com/office/drawing/2014/main" id="{7C12B947-6517-5F01-298A-C3C556612CB7}"/>
                  </a:ext>
                </a:extLst>
              </p:cNvPr>
              <p:cNvSpPr>
                <a:spLocks noGrp="1" noRot="1" noChangeAspect="1" noMove="1" noResize="1" noEditPoints="1" noAdjustHandles="1" noChangeArrowheads="1" noChangeShapeType="1" noTextEdit="1"/>
              </p:cNvSpPr>
              <p:nvPr>
                <p:ph idx="1"/>
              </p:nvPr>
            </p:nvSpPr>
            <p:spPr>
              <a:xfrm>
                <a:off x="609600" y="1184745"/>
                <a:ext cx="5486400" cy="4941420"/>
              </a:xfrm>
              <a:blipFill>
                <a:blip r:embed="rId17"/>
                <a:stretch>
                  <a:fillRect l="-2222" t="-12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C82CE3-AAC7-AB38-0146-20B3F91D6BF7}"/>
              </a:ext>
            </a:extLst>
          </p:cNvPr>
          <p:cNvSpPr>
            <a:spLocks noGrp="1"/>
          </p:cNvSpPr>
          <p:nvPr>
            <p:ph type="sldNum" sz="quarter" idx="11"/>
          </p:nvPr>
        </p:nvSpPr>
        <p:spPr/>
        <p:txBody>
          <a:bodyPr/>
          <a:lstStyle/>
          <a:p>
            <a:fld id="{3D09992B-489E-4428-A8B2-48E459438A7F}" type="slidenum">
              <a:rPr lang="en-US" smtClean="0"/>
              <a:pPr/>
              <a:t>22</a:t>
            </a:fld>
            <a:endParaRPr lang="en-US"/>
          </a:p>
        </p:txBody>
      </p:sp>
      <p:sp>
        <p:nvSpPr>
          <p:cNvPr id="5" name="Content Placeholder 2 2">
            <a:extLst>
              <a:ext uri="{FF2B5EF4-FFF2-40B4-BE49-F238E27FC236}">
                <a16:creationId xmlns:a16="http://schemas.microsoft.com/office/drawing/2014/main" id="{78263412-B8BF-6529-0A0C-C608AF40DB82}"/>
              </a:ext>
            </a:extLst>
          </p:cNvPr>
          <p:cNvSpPr txBox="1">
            <a:spLocks/>
          </p:cNvSpPr>
          <p:nvPr/>
        </p:nvSpPr>
        <p:spPr>
          <a:xfrm>
            <a:off x="762000" y="1337145"/>
            <a:ext cx="5486400"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p:txBody>
      </p:sp>
      <mc:AlternateContent xmlns:mc="http://schemas.openxmlformats.org/markup-compatibility/2006" xmlns:a14="http://schemas.microsoft.com/office/drawing/2010/main">
        <mc:Choice Requires="a14">
          <p:sp>
            <p:nvSpPr>
              <p:cNvPr id="6" name="Content Placeholder 2 3">
                <a:extLst>
                  <a:ext uri="{FF2B5EF4-FFF2-40B4-BE49-F238E27FC236}">
                    <a16:creationId xmlns:a16="http://schemas.microsoft.com/office/drawing/2014/main" id="{1B4F2C19-A7F4-AD3C-1A1F-D9B248EC7527}"/>
                  </a:ext>
                </a:extLst>
              </p:cNvPr>
              <p:cNvSpPr txBox="1">
                <a:spLocks/>
              </p:cNvSpPr>
              <p:nvPr/>
            </p:nvSpPr>
            <p:spPr>
              <a:xfrm>
                <a:off x="5802086"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Semantics</a:t>
                </a:r>
              </a:p>
              <a:p>
                <a:pPr lvl="3"/>
                <a:endParaRPr lang="en-US" dirty="0"/>
              </a:p>
              <a:p>
                <a:pPr marL="0" indent="0">
                  <a:buNone/>
                </a:pPr>
                <a:r>
                  <a:rPr lang="en-US" dirty="0"/>
                  <a:t>Define </a:t>
                </a:r>
                <a14:m>
                  <m:oMath xmlns:m="http://schemas.openxmlformats.org/officeDocument/2006/math">
                    <m:r>
                      <a:rPr lang="en-US" b="0" i="1" smtClean="0">
                        <a:latin typeface="Cambria Math" panose="02040503050406030204" pitchFamily="18" charset="0"/>
                      </a:rPr>
                      <m:t>⟶ ⊂</m:t>
                    </m:r>
                    <m:r>
                      <m:rPr>
                        <m:sty m:val="p"/>
                      </m:rPr>
                      <a:rPr lang="en-US" b="0" i="0" smtClean="0">
                        <a:latin typeface="Cambria Math" panose="02040503050406030204" pitchFamily="18" charset="0"/>
                      </a:rPr>
                      <m:t>Λ</m:t>
                    </m:r>
                    <m:r>
                      <a:rPr lang="en-US" b="0" i="1" smtClean="0">
                        <a:latin typeface="Cambria Math" panose="02040503050406030204" pitchFamily="18" charset="0"/>
                      </a:rPr>
                      <m:t>×</m:t>
                    </m:r>
                    <m:r>
                      <m:rPr>
                        <m:sty m:val="p"/>
                      </m:rPr>
                      <a:rPr lang="en-US" b="0" i="0" smtClean="0">
                        <a:latin typeface="Cambria Math" panose="02040503050406030204" pitchFamily="18" charset="0"/>
                      </a:rPr>
                      <m:t>Λ</m:t>
                    </m:r>
                  </m:oMath>
                </a14:m>
                <a:r>
                  <a:rPr lang="en-US" dirty="0"/>
                  <a:t> by:</a:t>
                </a:r>
              </a:p>
              <a:p>
                <a:pPr lvl="3"/>
                <a:endParaRPr lang="en-US" dirty="0"/>
              </a:p>
              <a:p>
                <a:r>
                  <a:rPr lang="en-US" dirty="0"/>
                  <a:t>  </a:t>
                </a:r>
              </a:p>
              <a:p>
                <a:r>
                  <a:rPr lang="en-US" dirty="0"/>
                  <a:t>    </a:t>
                </a:r>
              </a:p>
              <a:p>
                <a:pPr lvl="3"/>
                <a:endParaRPr lang="en-US" dirty="0"/>
              </a:p>
              <a:p>
                <a:r>
                  <a:rPr lang="en-US" dirty="0"/>
                  <a:t>If                      then </a:t>
                </a:r>
              </a:p>
              <a:p>
                <a:r>
                  <a:rPr lang="en-US" dirty="0"/>
                  <a:t>If                      then   </a:t>
                </a:r>
              </a:p>
              <a:p>
                <a:r>
                  <a:rPr lang="en-US" dirty="0"/>
                  <a:t>If                     then </a:t>
                </a:r>
              </a:p>
              <a:p>
                <a:endParaRPr lang="en-US" dirty="0"/>
              </a:p>
            </p:txBody>
          </p:sp>
        </mc:Choice>
        <mc:Fallback xmlns="">
          <p:sp>
            <p:nvSpPr>
              <p:cNvPr id="6" name="Content Placeholder 2 3">
                <a:extLst>
                  <a:ext uri="{FF2B5EF4-FFF2-40B4-BE49-F238E27FC236}">
                    <a16:creationId xmlns:a16="http://schemas.microsoft.com/office/drawing/2014/main" id="{1B4F2C19-A7F4-AD3C-1A1F-D9B248EC7527}"/>
                  </a:ext>
                </a:extLst>
              </p:cNvPr>
              <p:cNvSpPr txBox="1">
                <a:spLocks noRot="1" noChangeAspect="1" noMove="1" noResize="1" noEditPoints="1" noAdjustHandles="1" noChangeArrowheads="1" noChangeShapeType="1" noTextEdit="1"/>
              </p:cNvSpPr>
              <p:nvPr/>
            </p:nvSpPr>
            <p:spPr>
              <a:xfrm>
                <a:off x="5802086" y="1184745"/>
                <a:ext cx="5780314" cy="4941420"/>
              </a:xfrm>
              <a:prstGeom prst="rect">
                <a:avLst/>
              </a:prstGeom>
              <a:blipFill>
                <a:blip r:embed="rId18"/>
                <a:stretch>
                  <a:fillRect l="-2215" t="-1233"/>
                </a:stretch>
              </a:blipFill>
            </p:spPr>
            <p:txBody>
              <a:bodyPr/>
              <a:lstStyle/>
              <a:p>
                <a:r>
                  <a:rPr lang="en-US">
                    <a:noFill/>
                  </a:rPr>
                  <a:t> </a:t>
                </a:r>
              </a:p>
            </p:txBody>
          </p:sp>
        </mc:Fallback>
      </mc:AlternateContent>
      <p:pic>
        <p:nvPicPr>
          <p:cNvPr id="8" name="Picture 7" descr="\documentclass{article}&#10;\usepackage{array,amsmath,infer,mathwidth}&#10;\pagestyle{empty}&#10;\renewcommand\implies\supset&#10;\renewcommand\sidecond[1]{$\,\scriptsize{#1}$}&#10;\setlength{\extrarowheight}{-1pt}&#10;\begin{document}&#10;&#10;$\mathcal X$&#10;&#10;\end{document}" title="IguanaTex Picture Display">
            <a:extLst>
              <a:ext uri="{FF2B5EF4-FFF2-40B4-BE49-F238E27FC236}">
                <a16:creationId xmlns:a16="http://schemas.microsoft.com/office/drawing/2014/main" id="{DC6470E1-16F6-A30A-00E4-EF3D2E9CB80F}"/>
              </a:ext>
            </a:extLst>
          </p:cNvPr>
          <p:cNvPicPr>
            <a:picLocks noChangeAspect="1"/>
          </p:cNvPicPr>
          <p:nvPr>
            <p:custDataLst>
              <p:tags r:id="rId1"/>
            </p:custDataLst>
          </p:nvPr>
        </p:nvPicPr>
        <p:blipFill>
          <a:blip r:embed="rId19">
            <a:extLst>
              <a:ext uri="{28A0092B-C50C-407E-A947-70E740481C1C}">
                <a14:useLocalDpi xmlns:a14="http://schemas.microsoft.com/office/drawing/2010/main" val="0"/>
              </a:ext>
            </a:extLst>
          </a:blip>
          <a:stretch>
            <a:fillRect/>
          </a:stretch>
        </p:blipFill>
        <p:spPr>
          <a:xfrm>
            <a:off x="1326243" y="2137230"/>
            <a:ext cx="270933" cy="241067"/>
          </a:xfrm>
          <a:prstGeom prst="rect">
            <a:avLst/>
          </a:prstGeom>
        </p:spPr>
      </p:pic>
      <p:pic>
        <p:nvPicPr>
          <p:cNvPr id="10" name="Picture 9" descr="\documentclass{article}&#10;\usepackage{array,amsmath,infer,mathwidth}&#10;\pagestyle{empty}&#10;\renewcommand\implies\supset&#10;\renewcommand\sidecond[1]{$\,\scriptsize{#1}$}&#10;\setlength{\extrarowheight}{-1pt}&#10;\begin{document}&#10;&#10;$x\in\mathcal X$&#10;&#10;&#10;\end{document}" title="IguanaTex Picture Display">
            <a:extLst>
              <a:ext uri="{FF2B5EF4-FFF2-40B4-BE49-F238E27FC236}">
                <a16:creationId xmlns:a16="http://schemas.microsoft.com/office/drawing/2014/main" id="{06AFEF28-0E87-2314-EF73-4E9968F05173}"/>
              </a:ext>
            </a:extLst>
          </p:cNvPr>
          <p:cNvPicPr>
            <a:picLocks noChangeAspect="1"/>
          </p:cNvPicPr>
          <p:nvPr>
            <p:custDataLst>
              <p:tags r:id="rId2"/>
            </p:custDataLst>
          </p:nvPr>
        </p:nvPicPr>
        <p:blipFill>
          <a:blip r:embed="rId20">
            <a:extLst>
              <a:ext uri="{28A0092B-C50C-407E-A947-70E740481C1C}">
                <a14:useLocalDpi xmlns:a14="http://schemas.microsoft.com/office/drawing/2010/main" val="0"/>
              </a:ext>
            </a:extLst>
          </a:blip>
          <a:stretch>
            <a:fillRect/>
          </a:stretch>
        </p:blipFill>
        <p:spPr>
          <a:xfrm>
            <a:off x="1445380" y="4175764"/>
            <a:ext cx="910933" cy="256000"/>
          </a:xfrm>
          <a:prstGeom prst="rect">
            <a:avLst/>
          </a:prstGeom>
        </p:spPr>
      </p:pic>
      <p:pic>
        <p:nvPicPr>
          <p:cNvPr id="14" name="Picture 13" descr="\documentclass{article}&#10;\usepackage{array,amsmath,infer,mathwidth}&#10;\pagestyle{empty}&#10;\renewcommand\implies\supset&#10;\renewcommand\sidecond[1]{$\,\scriptsize{#1}$}&#10;\setlength{\extrarowheight}{-1pt}&#10;\begin{document}&#10;&#10;$x \in \Lambda$&#10;&#10;\end{document}" title="IguanaTex Picture Display">
            <a:extLst>
              <a:ext uri="{FF2B5EF4-FFF2-40B4-BE49-F238E27FC236}">
                <a16:creationId xmlns:a16="http://schemas.microsoft.com/office/drawing/2014/main" id="{B84DA9E6-8EB0-805A-405F-63FB07DF5B9C}"/>
              </a:ext>
            </a:extLst>
          </p:cNvPr>
          <p:cNvPicPr>
            <a:picLocks noChangeAspect="1"/>
          </p:cNvPicPr>
          <p:nvPr>
            <p:custDataLst>
              <p:tags r:id="rId3"/>
            </p:custDataLst>
          </p:nvPr>
        </p:nvPicPr>
        <p:blipFill>
          <a:blip r:embed="rId21">
            <a:extLst>
              <a:ext uri="{28A0092B-C50C-407E-A947-70E740481C1C}">
                <a14:useLocalDpi xmlns:a14="http://schemas.microsoft.com/office/drawing/2010/main" val="0"/>
              </a:ext>
            </a:extLst>
          </a:blip>
          <a:stretch>
            <a:fillRect/>
          </a:stretch>
        </p:blipFill>
        <p:spPr>
          <a:xfrm>
            <a:off x="3358483" y="4162964"/>
            <a:ext cx="857600" cy="268800"/>
          </a:xfrm>
          <a:prstGeom prst="rect">
            <a:avLst/>
          </a:prstGeom>
        </p:spPr>
      </p:pic>
      <p:pic>
        <p:nvPicPr>
          <p:cNvPr id="17" name="Picture 16" descr="\documentclass{article}&#10;\usepackage{array,amsmath,infer,mathwidth}&#10;\pagestyle{empty}&#10;\renewcommand\implies\supset&#10;\renewcommand\sidecond[1]{$\,\scriptsize{#1}$}&#10;\setlength{\extrarowheight}{-1pt}&#10;\begin{document}&#10;&#10;$M \in \Lambda$&#10;&#10;\end{document}" title="IguanaTex Picture Display">
            <a:extLst>
              <a:ext uri="{FF2B5EF4-FFF2-40B4-BE49-F238E27FC236}">
                <a16:creationId xmlns:a16="http://schemas.microsoft.com/office/drawing/2014/main" id="{642326F8-C3E5-E8E7-C003-E8266CB4BD0E}"/>
              </a:ext>
            </a:extLst>
          </p:cNvPr>
          <p:cNvPicPr>
            <a:picLocks noChangeAspect="1"/>
          </p:cNvPicPr>
          <p:nvPr>
            <p:custDataLst>
              <p:tags r:id="rId4"/>
            </p:custDataLst>
          </p:nvPr>
        </p:nvPicPr>
        <p:blipFill>
          <a:blip r:embed="rId22">
            <a:extLst>
              <a:ext uri="{28A0092B-C50C-407E-A947-70E740481C1C}">
                <a14:useLocalDpi xmlns:a14="http://schemas.microsoft.com/office/drawing/2010/main" val="0"/>
              </a:ext>
            </a:extLst>
          </a:blip>
          <a:stretch>
            <a:fillRect/>
          </a:stretch>
        </p:blipFill>
        <p:spPr>
          <a:xfrm>
            <a:off x="1445380" y="4663922"/>
            <a:ext cx="1021867" cy="268800"/>
          </a:xfrm>
          <a:prstGeom prst="rect">
            <a:avLst/>
          </a:prstGeom>
        </p:spPr>
      </p:pic>
      <p:pic>
        <p:nvPicPr>
          <p:cNvPr id="20" name="Picture 19" descr="\documentclass{article}&#10;\usepackage{array,amsmath,infer,mathwidth}&#10;\pagestyle{empty}&#10;\renewcommand\implies\supset&#10;\renewcommand\sidecond[1]{$\,\scriptsize{#1}$}&#10;\setlength{\extrarowheight}{-1pt}&#10;\begin{document}&#10;&#10;$\lambda x. M \in \Lambda$&#10;&#10;\end{document}" title="IguanaTex Picture Display">
            <a:extLst>
              <a:ext uri="{FF2B5EF4-FFF2-40B4-BE49-F238E27FC236}">
                <a16:creationId xmlns:a16="http://schemas.microsoft.com/office/drawing/2014/main" id="{34759C16-0BB9-17BE-E805-D294E525F197}"/>
              </a:ext>
            </a:extLst>
          </p:cNvPr>
          <p:cNvPicPr>
            <a:picLocks noChangeAspect="1"/>
          </p:cNvPicPr>
          <p:nvPr>
            <p:custDataLst>
              <p:tags r:id="rId5"/>
            </p:custDataLst>
          </p:nvPr>
        </p:nvPicPr>
        <p:blipFill>
          <a:blip r:embed="rId23">
            <a:extLst>
              <a:ext uri="{28A0092B-C50C-407E-A947-70E740481C1C}">
                <a14:useLocalDpi xmlns:a14="http://schemas.microsoft.com/office/drawing/2010/main" val="0"/>
              </a:ext>
            </a:extLst>
          </a:blip>
          <a:stretch>
            <a:fillRect/>
          </a:stretch>
        </p:blipFill>
        <p:spPr>
          <a:xfrm>
            <a:off x="3457090" y="4663922"/>
            <a:ext cx="1538134" cy="268800"/>
          </a:xfrm>
          <a:prstGeom prst="rect">
            <a:avLst/>
          </a:prstGeom>
        </p:spPr>
      </p:pic>
      <p:pic>
        <p:nvPicPr>
          <p:cNvPr id="25" name="Picture 24" descr="\documentclass{article}&#10;\usepackage{array,amsmath,infer,mathwidth}&#10;\pagestyle{empty}&#10;\renewcommand\implies\supset&#10;\renewcommand\sidecond[1]{$\,\scriptsize{#1}$}&#10;\setlength{\extrarowheight}{-1pt}&#10;\begin{document}&#10;&#10;$M,N \in \Lambda$&#10;&#10;\end{document}" title="IguanaTex Picture Display">
            <a:extLst>
              <a:ext uri="{FF2B5EF4-FFF2-40B4-BE49-F238E27FC236}">
                <a16:creationId xmlns:a16="http://schemas.microsoft.com/office/drawing/2014/main" id="{AC25833B-1E67-D6C6-4ACC-82D39E460A16}"/>
              </a:ext>
            </a:extLst>
          </p:cNvPr>
          <p:cNvPicPr>
            <a:picLocks noChangeAspect="1"/>
          </p:cNvPicPr>
          <p:nvPr>
            <p:custDataLst>
              <p:tags r:id="rId6"/>
            </p:custDataLst>
          </p:nvPr>
        </p:nvPicPr>
        <p:blipFill>
          <a:blip r:embed="rId24">
            <a:extLst>
              <a:ext uri="{28A0092B-C50C-407E-A947-70E740481C1C}">
                <a14:useLocalDpi xmlns:a14="http://schemas.microsoft.com/office/drawing/2010/main" val="0"/>
              </a:ext>
            </a:extLst>
          </a:blip>
          <a:stretch>
            <a:fillRect/>
          </a:stretch>
        </p:blipFill>
        <p:spPr>
          <a:xfrm>
            <a:off x="1445380" y="5167131"/>
            <a:ext cx="1499733" cy="322133"/>
          </a:xfrm>
          <a:prstGeom prst="rect">
            <a:avLst/>
          </a:prstGeom>
        </p:spPr>
      </p:pic>
      <p:pic>
        <p:nvPicPr>
          <p:cNvPr id="28" name="Picture 27" descr="\documentclass{article}&#10;\usepackage{array,amsmath,infer,mathwidth}&#10;\pagestyle{empty}&#10;\renewcommand\implies\supset&#10;\renewcommand\sidecond[1]{$\,\scriptsize{#1}$}&#10;\setlength{\extrarowheight}{-1pt}&#10;\begin{document}&#10;&#10;$M(N) \in \Lambda$&#10;&#10;\end{document}" title="IguanaTex Picture Display">
            <a:extLst>
              <a:ext uri="{FF2B5EF4-FFF2-40B4-BE49-F238E27FC236}">
                <a16:creationId xmlns:a16="http://schemas.microsoft.com/office/drawing/2014/main" id="{24F2C533-8F2D-D899-CE8E-0F035795C612}"/>
              </a:ext>
            </a:extLst>
          </p:cNvPr>
          <p:cNvPicPr>
            <a:picLocks noChangeAspect="1"/>
          </p:cNvPicPr>
          <p:nvPr>
            <p:custDataLst>
              <p:tags r:id="rId7"/>
            </p:custDataLst>
          </p:nvPr>
        </p:nvPicPr>
        <p:blipFill>
          <a:blip r:embed="rId25">
            <a:extLst>
              <a:ext uri="{28A0092B-C50C-407E-A947-70E740481C1C}">
                <a14:useLocalDpi xmlns:a14="http://schemas.microsoft.com/office/drawing/2010/main" val="0"/>
              </a:ext>
            </a:extLst>
          </a:blip>
          <a:stretch>
            <a:fillRect/>
          </a:stretch>
        </p:blipFill>
        <p:spPr>
          <a:xfrm>
            <a:off x="3895800" y="5164880"/>
            <a:ext cx="1619200" cy="356266"/>
          </a:xfrm>
          <a:prstGeom prst="rect">
            <a:avLst/>
          </a:prstGeom>
        </p:spPr>
      </p:pic>
      <p:pic>
        <p:nvPicPr>
          <p:cNvPr id="31" name="Picture 30" descr="\documentclass{article}&#10;\usepackage{array,amsmath,infer,mathwidth}&#10;\pagestyle{empty}&#10;\renewcommand\implies\supset&#10;\renewcommand\sidecond[1]{$\,\scriptsize{#1}$}&#10;\setlength{\extrarowheight}{-1pt}&#10;\begin{document}&#10;&#10;$(\lambda x. M)(N) \longrightarrow M[x \mapsto N]$&#10;&#10;\end{document}" title="IguanaTex Picture Display">
            <a:extLst>
              <a:ext uri="{FF2B5EF4-FFF2-40B4-BE49-F238E27FC236}">
                <a16:creationId xmlns:a16="http://schemas.microsoft.com/office/drawing/2014/main" id="{4697BFF9-EEED-08D3-D531-E7FF5E266C65}"/>
              </a:ext>
            </a:extLst>
          </p:cNvPr>
          <p:cNvPicPr>
            <a:picLocks noChangeAspect="1"/>
          </p:cNvPicPr>
          <p:nvPr>
            <p:custDataLst>
              <p:tags r:id="rId8"/>
            </p:custDataLst>
          </p:nvPr>
        </p:nvPicPr>
        <p:blipFill>
          <a:blip r:embed="rId26">
            <a:extLst>
              <a:ext uri="{28A0092B-C50C-407E-A947-70E740481C1C}">
                <a14:useLocalDpi xmlns:a14="http://schemas.microsoft.com/office/drawing/2010/main" val="0"/>
              </a:ext>
            </a:extLst>
          </a:blip>
          <a:stretch>
            <a:fillRect/>
          </a:stretch>
        </p:blipFill>
        <p:spPr>
          <a:xfrm>
            <a:off x="6180651" y="2915102"/>
            <a:ext cx="4104532" cy="356266"/>
          </a:xfrm>
          <a:prstGeom prst="rect">
            <a:avLst/>
          </a:prstGeom>
        </p:spPr>
      </p:pic>
      <p:pic>
        <p:nvPicPr>
          <p:cNvPr id="34" name="Picture 33" descr="\documentclass{article}&#10;\usepackage{array,amsmath,infer,mathwidth}&#10;\pagestyle{empty}&#10;\renewcommand\implies\supset&#10;\renewcommand\sidecond[1]{$\,\scriptsize{#1}$}&#10;\setlength{\extrarowheight}{-1pt}&#10;\begin{document}&#10;&#10;$\lambda x. M(x) \longrightarrow M$&#10;&#10;\end{document}" title="IguanaTex Picture Display">
            <a:extLst>
              <a:ext uri="{FF2B5EF4-FFF2-40B4-BE49-F238E27FC236}">
                <a16:creationId xmlns:a16="http://schemas.microsoft.com/office/drawing/2014/main" id="{C9742298-750E-28D7-58F0-3D92BC47C70E}"/>
              </a:ext>
            </a:extLst>
          </p:cNvPr>
          <p:cNvPicPr>
            <a:picLocks noChangeAspect="1"/>
          </p:cNvPicPr>
          <p:nvPr>
            <p:custDataLst>
              <p:tags r:id="rId9"/>
            </p:custDataLst>
          </p:nvPr>
        </p:nvPicPr>
        <p:blipFill>
          <a:blip r:embed="rId27">
            <a:extLst>
              <a:ext uri="{28A0092B-C50C-407E-A947-70E740481C1C}">
                <a14:useLocalDpi xmlns:a14="http://schemas.microsoft.com/office/drawing/2010/main" val="0"/>
              </a:ext>
            </a:extLst>
          </a:blip>
          <a:stretch>
            <a:fillRect/>
          </a:stretch>
        </p:blipFill>
        <p:spPr>
          <a:xfrm>
            <a:off x="6180651" y="3389313"/>
            <a:ext cx="2476799" cy="356266"/>
          </a:xfrm>
          <a:prstGeom prst="rect">
            <a:avLst/>
          </a:prstGeom>
        </p:spPr>
      </p:pic>
      <p:pic>
        <p:nvPicPr>
          <p:cNvPr id="41" name="Picture 40" descr="\documentclass{article}&#10;\usepackage{array,amsmath,infer,mathwidth}&#10;\pagestyle{empty}&#10;\renewcommand\implies\supset&#10;\renewcommand\sidecond[1]{$\,\scriptsize{#1}$}&#10;\setlength{\extrarowheight}{-1pt}&#10;\begin{document}&#10;&#10;$\lambda x. M \longrightarrow \lambda x. M'$&#10;&#10;\end{document}" title="IguanaTex Picture Display">
            <a:extLst>
              <a:ext uri="{FF2B5EF4-FFF2-40B4-BE49-F238E27FC236}">
                <a16:creationId xmlns:a16="http://schemas.microsoft.com/office/drawing/2014/main" id="{36731329-8D54-EC06-41AE-828DB2B58135}"/>
              </a:ext>
            </a:extLst>
          </p:cNvPr>
          <p:cNvPicPr>
            <a:picLocks noChangeAspect="1"/>
          </p:cNvPicPr>
          <p:nvPr>
            <p:custDataLst>
              <p:tags r:id="rId10"/>
            </p:custDataLst>
          </p:nvPr>
        </p:nvPicPr>
        <p:blipFill>
          <a:blip r:embed="rId28">
            <a:extLst>
              <a:ext uri="{28A0092B-C50C-407E-A947-70E740481C1C}">
                <a14:useLocalDpi xmlns:a14="http://schemas.microsoft.com/office/drawing/2010/main" val="0"/>
              </a:ext>
            </a:extLst>
          </a:blip>
          <a:stretch>
            <a:fillRect/>
          </a:stretch>
        </p:blipFill>
        <p:spPr>
          <a:xfrm>
            <a:off x="9229800" y="4241348"/>
            <a:ext cx="2600532" cy="270933"/>
          </a:xfrm>
          <a:prstGeom prst="rect">
            <a:avLst/>
          </a:prstGeom>
        </p:spPr>
      </p:pic>
      <p:pic>
        <p:nvPicPr>
          <p:cNvPr id="47" name="Picture 46" descr="\documentclass{article}&#10;\usepackage{array,amsmath,infer,mathwidth}&#10;\pagestyle{empty}&#10;\renewcommand\implies\supset&#10;\renewcommand\sidecond[1]{$\,\scriptsize{#1}$}&#10;\setlength{\extrarowheight}{-1pt}&#10;\begin{document}&#10;&#10;$M(N) \longrightarrow M'(N)$&#10;&#10;\end{document}" title="IguanaTex Picture Display">
            <a:extLst>
              <a:ext uri="{FF2B5EF4-FFF2-40B4-BE49-F238E27FC236}">
                <a16:creationId xmlns:a16="http://schemas.microsoft.com/office/drawing/2014/main" id="{0ABFBC72-7432-6431-2906-D7E07CFF9F3B}"/>
              </a:ext>
            </a:extLst>
          </p:cNvPr>
          <p:cNvPicPr>
            <a:picLocks noChangeAspect="1"/>
          </p:cNvPicPr>
          <p:nvPr>
            <p:custDataLst>
              <p:tags r:id="rId11"/>
            </p:custDataLst>
          </p:nvPr>
        </p:nvPicPr>
        <p:blipFill>
          <a:blip r:embed="rId29">
            <a:extLst>
              <a:ext uri="{28A0092B-C50C-407E-A947-70E740481C1C}">
                <a14:useLocalDpi xmlns:a14="http://schemas.microsoft.com/office/drawing/2010/main" val="0"/>
              </a:ext>
            </a:extLst>
          </a:blip>
          <a:stretch>
            <a:fillRect/>
          </a:stretch>
        </p:blipFill>
        <p:spPr>
          <a:xfrm>
            <a:off x="9229800" y="4737117"/>
            <a:ext cx="2754132" cy="356266"/>
          </a:xfrm>
          <a:prstGeom prst="rect">
            <a:avLst/>
          </a:prstGeom>
        </p:spPr>
      </p:pic>
      <p:pic>
        <p:nvPicPr>
          <p:cNvPr id="39" name="Picture 38" descr="\documentclass{article}&#10;\usepackage{array,amsmath,infer,mathwidth}&#10;\pagestyle{empty}&#10;\renewcommand\implies\supset&#10;\renewcommand\sidecond[1]{$\,\scriptsize{#1}$}&#10;\setlength{\extrarowheight}{-1pt}&#10;\begin{document}&#10;&#10;$M \longrightarrow M'$&#10;&#10;\end{document}" title="IguanaTex Picture Display">
            <a:extLst>
              <a:ext uri="{FF2B5EF4-FFF2-40B4-BE49-F238E27FC236}">
                <a16:creationId xmlns:a16="http://schemas.microsoft.com/office/drawing/2014/main" id="{7E4D4A41-B9E7-2AF0-84F7-F83203631092}"/>
              </a:ext>
            </a:extLst>
          </p:cNvPr>
          <p:cNvPicPr>
            <a:picLocks noChangeAspect="1"/>
          </p:cNvPicPr>
          <p:nvPr>
            <p:custDataLst>
              <p:tags r:id="rId12"/>
            </p:custDataLst>
          </p:nvPr>
        </p:nvPicPr>
        <p:blipFill>
          <a:blip r:embed="rId30">
            <a:extLst>
              <a:ext uri="{28A0092B-C50C-407E-A947-70E740481C1C}">
                <a14:useLocalDpi xmlns:a14="http://schemas.microsoft.com/office/drawing/2010/main" val="0"/>
              </a:ext>
            </a:extLst>
          </a:blip>
          <a:stretch>
            <a:fillRect/>
          </a:stretch>
        </p:blipFill>
        <p:spPr>
          <a:xfrm>
            <a:off x="6633327" y="4241348"/>
            <a:ext cx="1572266" cy="270933"/>
          </a:xfrm>
          <a:prstGeom prst="rect">
            <a:avLst/>
          </a:prstGeom>
        </p:spPr>
      </p:pic>
      <p:pic>
        <p:nvPicPr>
          <p:cNvPr id="42" name="Picture 41" descr="\documentclass{article}&#10;\usepackage{array,amsmath,infer,mathwidth}&#10;\pagestyle{empty}&#10;\renewcommand\implies\supset&#10;\renewcommand\sidecond[1]{$\,\scriptsize{#1}$}&#10;\setlength{\extrarowheight}{-1pt}&#10;\begin{document}&#10;&#10;$M \longrightarrow M'$&#10;&#10;\end{document}" title="IguanaTex Picture Display">
            <a:extLst>
              <a:ext uri="{FF2B5EF4-FFF2-40B4-BE49-F238E27FC236}">
                <a16:creationId xmlns:a16="http://schemas.microsoft.com/office/drawing/2014/main" id="{B394A4EA-1956-63A7-3D7A-83CEC4642558}"/>
              </a:ext>
            </a:extLst>
          </p:cNvPr>
          <p:cNvPicPr>
            <a:picLocks noChangeAspect="1"/>
          </p:cNvPicPr>
          <p:nvPr>
            <p:custDataLst>
              <p:tags r:id="rId13"/>
            </p:custDataLst>
          </p:nvPr>
        </p:nvPicPr>
        <p:blipFill>
          <a:blip r:embed="rId30">
            <a:extLst>
              <a:ext uri="{28A0092B-C50C-407E-A947-70E740481C1C}">
                <a14:useLocalDpi xmlns:a14="http://schemas.microsoft.com/office/drawing/2010/main" val="0"/>
              </a:ext>
            </a:extLst>
          </a:blip>
          <a:stretch>
            <a:fillRect/>
          </a:stretch>
        </p:blipFill>
        <p:spPr>
          <a:xfrm>
            <a:off x="6633327" y="4737117"/>
            <a:ext cx="1572266" cy="270933"/>
          </a:xfrm>
          <a:prstGeom prst="rect">
            <a:avLst/>
          </a:prstGeom>
        </p:spPr>
      </p:pic>
      <p:pic>
        <p:nvPicPr>
          <p:cNvPr id="45" name="Picture 44" descr="\documentclass{article}&#10;\usepackage{array,amsmath,infer,mathwidth}&#10;\pagestyle{empty}&#10;\renewcommand\implies\supset&#10;\renewcommand\sidecond[1]{$\,\scriptsize{#1}$}&#10;\setlength{\extrarowheight}{-1pt}&#10;\begin{document}&#10;&#10;$N \longrightarrow N'$&#10;&#10;\end{document}" title="IguanaTex Picture Display">
            <a:extLst>
              <a:ext uri="{FF2B5EF4-FFF2-40B4-BE49-F238E27FC236}">
                <a16:creationId xmlns:a16="http://schemas.microsoft.com/office/drawing/2014/main" id="{C5E00503-B705-808A-AEF1-E7B7980C08DF}"/>
              </a:ext>
            </a:extLst>
          </p:cNvPr>
          <p:cNvPicPr>
            <a:picLocks noChangeAspect="1"/>
          </p:cNvPicPr>
          <p:nvPr>
            <p:custDataLst>
              <p:tags r:id="rId14"/>
            </p:custDataLst>
          </p:nvPr>
        </p:nvPicPr>
        <p:blipFill>
          <a:blip r:embed="rId31">
            <a:extLst>
              <a:ext uri="{28A0092B-C50C-407E-A947-70E740481C1C}">
                <a14:useLocalDpi xmlns:a14="http://schemas.microsoft.com/office/drawing/2010/main" val="0"/>
              </a:ext>
            </a:extLst>
          </a:blip>
          <a:stretch>
            <a:fillRect/>
          </a:stretch>
        </p:blipFill>
        <p:spPr>
          <a:xfrm>
            <a:off x="6633327" y="5247670"/>
            <a:ext cx="1463466" cy="270933"/>
          </a:xfrm>
          <a:prstGeom prst="rect">
            <a:avLst/>
          </a:prstGeom>
        </p:spPr>
      </p:pic>
      <p:pic>
        <p:nvPicPr>
          <p:cNvPr id="50" name="Picture 49" descr="\documentclass{article}&#10;\usepackage{array,amsmath,infer,mathwidth}&#10;\pagestyle{empty}&#10;\renewcommand\implies\supset&#10;\renewcommand\sidecond[1]{$\,\scriptsize{#1}$}&#10;\setlength{\extrarowheight}{-1pt}&#10;\begin{document}&#10;&#10;$M(N) \longrightarrow M(N')$&#10;&#10;\end{document}" title="IguanaTex Picture Display">
            <a:extLst>
              <a:ext uri="{FF2B5EF4-FFF2-40B4-BE49-F238E27FC236}">
                <a16:creationId xmlns:a16="http://schemas.microsoft.com/office/drawing/2014/main" id="{06884EA4-EB4A-1DC7-628E-A430C1C1C064}"/>
              </a:ext>
            </a:extLst>
          </p:cNvPr>
          <p:cNvPicPr>
            <a:picLocks noChangeAspect="1"/>
          </p:cNvPicPr>
          <p:nvPr>
            <p:custDataLst>
              <p:tags r:id="rId15"/>
            </p:custDataLst>
          </p:nvPr>
        </p:nvPicPr>
        <p:blipFill>
          <a:blip r:embed="rId32">
            <a:extLst>
              <a:ext uri="{28A0092B-C50C-407E-A947-70E740481C1C}">
                <a14:useLocalDpi xmlns:a14="http://schemas.microsoft.com/office/drawing/2010/main" val="0"/>
              </a:ext>
            </a:extLst>
          </a:blip>
          <a:stretch>
            <a:fillRect/>
          </a:stretch>
        </p:blipFill>
        <p:spPr>
          <a:xfrm>
            <a:off x="9116258" y="5256712"/>
            <a:ext cx="2754132" cy="356266"/>
          </a:xfrm>
          <a:prstGeom prst="rect">
            <a:avLst/>
          </a:prstGeom>
        </p:spPr>
      </p:pic>
    </p:spTree>
    <p:extLst>
      <p:ext uri="{BB962C8B-B14F-4D97-AF65-F5344CB8AC3E}">
        <p14:creationId xmlns:p14="http://schemas.microsoft.com/office/powerpoint/2010/main" val="204321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FB3C-EDC5-33CC-8706-4AD69FEEED76}"/>
              </a:ext>
            </a:extLst>
          </p:cNvPr>
          <p:cNvSpPr>
            <a:spLocks noGrp="1"/>
          </p:cNvSpPr>
          <p:nvPr>
            <p:ph type="title"/>
          </p:nvPr>
        </p:nvSpPr>
        <p:spPr/>
        <p:txBody>
          <a:bodyPr/>
          <a:lstStyle/>
          <a:p>
            <a:r>
              <a:rPr lang="en-US" dirty="0"/>
              <a:t>Programming in the λ-calculus</a:t>
            </a:r>
          </a:p>
        </p:txBody>
      </p:sp>
      <p:sp>
        <p:nvSpPr>
          <p:cNvPr id="3" name="Content Placeholder 2">
            <a:extLst>
              <a:ext uri="{FF2B5EF4-FFF2-40B4-BE49-F238E27FC236}">
                <a16:creationId xmlns:a16="http://schemas.microsoft.com/office/drawing/2014/main" id="{F39DA3CE-91C8-910F-48BF-A5F02154EDC3}"/>
              </a:ext>
            </a:extLst>
          </p:cNvPr>
          <p:cNvSpPr>
            <a:spLocks noGrp="1"/>
          </p:cNvSpPr>
          <p:nvPr>
            <p:ph idx="1"/>
          </p:nvPr>
        </p:nvSpPr>
        <p:spPr/>
        <p:txBody>
          <a:bodyPr/>
          <a:lstStyle/>
          <a:p>
            <a:pPr marL="0" indent="0">
              <a:buNone/>
            </a:pPr>
            <a:r>
              <a:rPr lang="en-US" dirty="0"/>
              <a:t>Natural numbers:</a:t>
            </a:r>
          </a:p>
          <a:p>
            <a:pPr lvl="1"/>
            <a:r>
              <a:rPr lang="en-US" dirty="0"/>
              <a:t> </a:t>
            </a:r>
          </a:p>
          <a:p>
            <a:pPr lvl="1"/>
            <a:r>
              <a:rPr lang="en-US" dirty="0"/>
              <a:t> </a:t>
            </a:r>
          </a:p>
          <a:p>
            <a:pPr lvl="3"/>
            <a:endParaRPr lang="en-US" dirty="0"/>
          </a:p>
          <a:p>
            <a:pPr marL="0" indent="0">
              <a:buNone/>
            </a:pPr>
            <a:r>
              <a:rPr lang="en-US" dirty="0"/>
              <a:t>Computation:</a:t>
            </a:r>
          </a:p>
          <a:p>
            <a:pPr lvl="1"/>
            <a:r>
              <a:rPr lang="en-US" dirty="0"/>
              <a:t>  </a:t>
            </a:r>
          </a:p>
          <a:p>
            <a:pPr lvl="1"/>
            <a:endParaRPr lang="en-US" dirty="0"/>
          </a:p>
          <a:p>
            <a:pPr lvl="1"/>
            <a:endParaRPr lang="en-US" dirty="0"/>
          </a:p>
          <a:p>
            <a:pPr marL="0" indent="0">
              <a:buNone/>
            </a:pPr>
            <a:r>
              <a:rPr lang="en-US" dirty="0"/>
              <a:t>Divergence:</a:t>
            </a:r>
          </a:p>
          <a:p>
            <a:pPr lvl="1"/>
            <a:r>
              <a:rPr lang="en-US" dirty="0"/>
              <a:t> </a:t>
            </a:r>
          </a:p>
        </p:txBody>
      </p:sp>
      <p:sp>
        <p:nvSpPr>
          <p:cNvPr id="4" name="Slide Number Placeholder 3">
            <a:extLst>
              <a:ext uri="{FF2B5EF4-FFF2-40B4-BE49-F238E27FC236}">
                <a16:creationId xmlns:a16="http://schemas.microsoft.com/office/drawing/2014/main" id="{49E09121-55E9-5D0B-3CEB-62CBB0938EEE}"/>
              </a:ext>
            </a:extLst>
          </p:cNvPr>
          <p:cNvSpPr>
            <a:spLocks noGrp="1"/>
          </p:cNvSpPr>
          <p:nvPr>
            <p:ph type="sldNum" sz="quarter" idx="11"/>
          </p:nvPr>
        </p:nvSpPr>
        <p:spPr/>
        <p:txBody>
          <a:bodyPr/>
          <a:lstStyle/>
          <a:p>
            <a:fld id="{3D09992B-489E-4428-A8B2-48E459438A7F}" type="slidenum">
              <a:rPr lang="en-US" smtClean="0"/>
              <a:pPr/>
              <a:t>23</a:t>
            </a:fld>
            <a:endParaRPr lang="en-US"/>
          </a:p>
        </p:txBody>
      </p:sp>
      <p:pic>
        <p:nvPicPr>
          <p:cNvPr id="6" name="Picture 5" descr="\documentclass{article}&#10;\usepackage{array,amsmath,amssymb,infer,mathwidth}&#10;\pagestyle{empty}&#10;\renewcommand\implies\supset&#10;\renewcommand\sidecond[1]{$\,\scriptsize{#1}$}&#10;\setlength{\extrarowheight}{-1pt}&#10;\begin{document}&#10;&#10;$\mathrm {zero} \triangleq \lambda s. \lambda z. z$&#10;&#10;\end{document}" title="IguanaTex Picture Display">
            <a:extLst>
              <a:ext uri="{FF2B5EF4-FFF2-40B4-BE49-F238E27FC236}">
                <a16:creationId xmlns:a16="http://schemas.microsoft.com/office/drawing/2014/main" id="{DE114847-08C5-FE9D-22A8-D18FE9B717C7}"/>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509294" y="1753938"/>
            <a:ext cx="1912686" cy="265143"/>
          </a:xfrm>
          <a:prstGeom prst="rect">
            <a:avLst/>
          </a:prstGeom>
        </p:spPr>
      </p:pic>
      <p:pic>
        <p:nvPicPr>
          <p:cNvPr id="9" name="Picture 8" descr="\documentclass{article}&#10;\usepackage{array,amsmath,amssymb,infer,mathwidth}&#10;\pagestyle{empty}&#10;\renewcommand\implies\supset&#10;\renewcommand\sidecond[1]{$\,\scriptsize{#1}$}&#10;\setlength{\extrarowheight}{-1pt}&#10;\begin{document}&#10;&#10;$\mathrm {succ} \triangleq \lambda n. \lambda s. \lambda z. s(n(s)(z))$&#10;&#10;\end{document}" title="IguanaTex Picture Display">
            <a:extLst>
              <a:ext uri="{FF2B5EF4-FFF2-40B4-BE49-F238E27FC236}">
                <a16:creationId xmlns:a16="http://schemas.microsoft.com/office/drawing/2014/main" id="{29821BA0-0159-91AA-D1D3-E056A6639D74}"/>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509294" y="2195096"/>
            <a:ext cx="3574857" cy="338286"/>
          </a:xfrm>
          <a:prstGeom prst="rect">
            <a:avLst/>
          </a:prstGeom>
        </p:spPr>
      </p:pic>
      <p:pic>
        <p:nvPicPr>
          <p:cNvPr id="12" name="Picture 11" descr="\documentclass{article}&#10;\usepackage{array,amsmath,amssymb,infer,mathwidth}&#10;\pagestyle{empty}&#10;\renewcommand\implies\supset&#10;\renewcommand\sidecond[1]{$\,\scriptsize{#1}$}&#10;\setlength{\extrarowheight}{-1pt}&#10;\begin{document}&#10;&#10;$\mathrm {add} \triangleq \lambda m. \lambda n. \lambda s. \lambda z. m(s)(n(s)(z))$&#10;&#10;\end{document}" title="IguanaTex Picture Display">
            <a:extLst>
              <a:ext uri="{FF2B5EF4-FFF2-40B4-BE49-F238E27FC236}">
                <a16:creationId xmlns:a16="http://schemas.microsoft.com/office/drawing/2014/main" id="{D22A2B57-5085-A5EE-8C06-129FABF75D84}"/>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6642768" y="1753938"/>
            <a:ext cx="4543999" cy="338286"/>
          </a:xfrm>
          <a:prstGeom prst="rect">
            <a:avLst/>
          </a:prstGeom>
        </p:spPr>
      </p:pic>
      <p:pic>
        <p:nvPicPr>
          <p:cNvPr id="21" name="Picture 20" descr="\documentclass{article}&#10;\usepackage{array,amsmath,amssymb,infer,mathwidth}&#10;\pagestyle{empty}&#10;\renewcommand\implies\supset&#10;\renewcommand\sidecond[1]{$\,\scriptsize{#1}$}&#10;\setlength{\extrarowheight}{-1pt}&#10;\begin{document}&#10;&#10;\begin{align*}&#10;\mathrm{add}(\mathrm{succ}(\mathrm{zero}))(\mathrm{succ}(\mathrm{zero}))&#10;&amp;\longrightarrow^\star \lambda s. \lambda z.\mathrm{succ}(\mathrm{zero})(s)(\mathrm{succ}(\mathrm{zero})(s)(z)) \\&#10;&amp;\longrightarrow^\star \lambda s. \lambda z. s(\mathrm{succ} (\mathrm{zero})(s)(z)) \\&#10;&amp;\longrightarrow^\star \lambda s. \lambda z. s(s(z))&#10;\end{align*}&#10;&#10;\end{document}" title="IguanaTex Picture Display">
            <a:extLst>
              <a:ext uri="{FF2B5EF4-FFF2-40B4-BE49-F238E27FC236}">
                <a16:creationId xmlns:a16="http://schemas.microsoft.com/office/drawing/2014/main" id="{2E0C0A3C-F5FB-16AF-4E72-C9D9BA8D30B0}"/>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509294" y="3461083"/>
            <a:ext cx="9294629" cy="1217828"/>
          </a:xfrm>
          <a:prstGeom prst="rect">
            <a:avLst/>
          </a:prstGeom>
        </p:spPr>
      </p:pic>
      <p:sp>
        <p:nvSpPr>
          <p:cNvPr id="22" name="Content Placeholder 2 3">
            <a:extLst>
              <a:ext uri="{FF2B5EF4-FFF2-40B4-BE49-F238E27FC236}">
                <a16:creationId xmlns:a16="http://schemas.microsoft.com/office/drawing/2014/main" id="{8F3123AC-9DEF-7210-5B5C-9D068BDC2A5D}"/>
              </a:ext>
            </a:extLst>
          </p:cNvPr>
          <p:cNvSpPr txBox="1">
            <a:spLocks/>
          </p:cNvSpPr>
          <p:nvPr/>
        </p:nvSpPr>
        <p:spPr>
          <a:xfrm>
            <a:off x="5802086"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Addition:</a:t>
            </a:r>
          </a:p>
          <a:p>
            <a:pPr lvl="1"/>
            <a:r>
              <a:rPr lang="en-US" dirty="0"/>
              <a:t> </a:t>
            </a:r>
          </a:p>
          <a:p>
            <a:pPr lvl="3"/>
            <a:endParaRPr lang="en-US" dirty="0"/>
          </a:p>
        </p:txBody>
      </p:sp>
      <p:pic>
        <p:nvPicPr>
          <p:cNvPr id="26" name="Picture 25" descr="\documentclass{article}&#10;\usepackage{array,amsmath,infer,mathwidth}&#10;\pagestyle{empty}&#10;\renewcommand\implies\supset&#10;\renewcommand\sidecond[1]{$\,\scriptsize{#1}$}&#10;\setlength{\extrarowheight}{-1pt}&#10;\begin{document}&#10;&#10;\begin{align*}&#10;(\lambda x. x(x))(\lambda x. x(x))&#10;&amp;\longrightarrow (\lambda x. x(x))(\lambda x. x(x)) \\&#10;&amp;\longrightarrow (\lambda x. x(x))(\lambda x. x(x)) \\&#10;&amp;\cdots&#10;\end{align*}&#10;&#10;\end{document}" title="IguanaTex Picture Display">
            <a:extLst>
              <a:ext uri="{FF2B5EF4-FFF2-40B4-BE49-F238E27FC236}">
                <a16:creationId xmlns:a16="http://schemas.microsoft.com/office/drawing/2014/main" id="{2E568206-3C76-8FD3-4CD3-E596F95FF39D}"/>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509295" y="5323929"/>
            <a:ext cx="5661257" cy="1080686"/>
          </a:xfrm>
          <a:prstGeom prst="rect">
            <a:avLst/>
          </a:prstGeom>
        </p:spPr>
      </p:pic>
    </p:spTree>
    <p:extLst>
      <p:ext uri="{BB962C8B-B14F-4D97-AF65-F5344CB8AC3E}">
        <p14:creationId xmlns:p14="http://schemas.microsoft.com/office/powerpoint/2010/main" val="53404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ED3D-18FA-851C-A795-80DDD17313A0}"/>
              </a:ext>
            </a:extLst>
          </p:cNvPr>
          <p:cNvSpPr>
            <a:spLocks noGrp="1"/>
          </p:cNvSpPr>
          <p:nvPr>
            <p:ph type="title"/>
          </p:nvPr>
        </p:nvSpPr>
        <p:spPr/>
        <p:txBody>
          <a:bodyPr/>
          <a:lstStyle/>
          <a:p>
            <a:r>
              <a:rPr lang="en-US" dirty="0"/>
              <a:t>The simply typed λ-calculus</a:t>
            </a:r>
          </a:p>
        </p:txBody>
      </p:sp>
      <p:sp>
        <p:nvSpPr>
          <p:cNvPr id="4" name="Slide Number Placeholder 3">
            <a:extLst>
              <a:ext uri="{FF2B5EF4-FFF2-40B4-BE49-F238E27FC236}">
                <a16:creationId xmlns:a16="http://schemas.microsoft.com/office/drawing/2014/main" id="{7BA6EC2E-50C5-6D57-CB6A-7AB2030F1AB9}"/>
              </a:ext>
            </a:extLst>
          </p:cNvPr>
          <p:cNvSpPr>
            <a:spLocks noGrp="1"/>
          </p:cNvSpPr>
          <p:nvPr>
            <p:ph type="sldNum" sz="quarter" idx="11"/>
          </p:nvPr>
        </p:nvSpPr>
        <p:spPr/>
        <p:txBody>
          <a:bodyPr/>
          <a:lstStyle/>
          <a:p>
            <a:fld id="{3D09992B-489E-4428-A8B2-48E459438A7F}" type="slidenum">
              <a:rPr lang="en-US" smtClean="0"/>
              <a:pPr/>
              <a:t>24</a:t>
            </a:fld>
            <a:endParaRPr lang="en-US"/>
          </a:p>
        </p:txBody>
      </p:sp>
      <mc:AlternateContent xmlns:mc="http://schemas.openxmlformats.org/markup-compatibility/2006">
        <mc:Choice xmlns:a14="http://schemas.microsoft.com/office/drawing/2010/main" Requires="a14">
          <p:sp>
            <p:nvSpPr>
              <p:cNvPr id="11" name="Content Placeholder 2 1">
                <a:extLst>
                  <a:ext uri="{FF2B5EF4-FFF2-40B4-BE49-F238E27FC236}">
                    <a16:creationId xmlns:a16="http://schemas.microsoft.com/office/drawing/2014/main" id="{3237F3BE-B13E-D075-4E12-DC49D3550C3B}"/>
                  </a:ext>
                </a:extLst>
              </p:cNvPr>
              <p:cNvSpPr>
                <a:spLocks noGrp="1"/>
              </p:cNvSpPr>
              <p:nvPr>
                <p:ph idx="1"/>
              </p:nvPr>
            </p:nvSpPr>
            <p:spPr>
              <a:xfrm>
                <a:off x="609600" y="1184745"/>
                <a:ext cx="5486400" cy="4941420"/>
              </a:xfrm>
            </p:spPr>
            <p:txBody>
              <a:bodyPr/>
              <a:lstStyle/>
              <a:p>
                <a:pPr marL="0" indent="0">
                  <a:buNone/>
                </a:pPr>
                <a:r>
                  <a:rPr lang="en-US" i="1" dirty="0"/>
                  <a:t>Types</a:t>
                </a:r>
              </a:p>
              <a:p>
                <a:pPr lvl="3"/>
                <a:endParaRPr lang="en-US" dirty="0"/>
              </a:p>
              <a:p>
                <a:pPr marL="0" indent="0">
                  <a:buNone/>
                </a:pPr>
                <a:r>
                  <a:rPr lang="en-US" dirty="0"/>
                  <a:t>Define </a:t>
                </a:r>
                <a14:m>
                  <m:oMath xmlns:m="http://schemas.openxmlformats.org/officeDocument/2006/math">
                    <m:r>
                      <m:rPr>
                        <m:sty m:val="p"/>
                      </m:rPr>
                      <a:rPr lang="en-US" b="0" i="0" smtClean="0">
                        <a:latin typeface="Cambria Math" panose="02040503050406030204" pitchFamily="18" charset="0"/>
                      </a:rPr>
                      <m:t>T</m:t>
                    </m:r>
                  </m:oMath>
                </a14:m>
                <a:r>
                  <a:rPr lang="en-US" dirty="0"/>
                  <a:t> by:</a:t>
                </a:r>
              </a:p>
              <a:p>
                <a:pPr lvl="3"/>
                <a:endParaRPr lang="en-US" dirty="0"/>
              </a:p>
              <a:p>
                <a:r>
                  <a:rPr lang="en-US" dirty="0"/>
                  <a:t>  </a:t>
                </a:r>
              </a:p>
              <a:p>
                <a:r>
                  <a:rPr lang="en-US" dirty="0"/>
                  <a:t>If                  then </a:t>
                </a:r>
              </a:p>
              <a:p>
                <a:pPr lvl="3"/>
                <a:endParaRPr lang="en-US" dirty="0"/>
              </a:p>
              <a:p>
                <a:pPr marL="0" indent="0">
                  <a:buNone/>
                </a:pPr>
                <a:r>
                  <a:rPr lang="en-US" dirty="0"/>
                  <a:t>Let      be a (countably infinite) set of variable names.</a:t>
                </a:r>
              </a:p>
              <a:p>
                <a:pPr lvl="3"/>
                <a:endParaRPr lang="en-US" dirty="0"/>
              </a:p>
              <a:p>
                <a:pPr marL="0" indent="0">
                  <a:buNone/>
                </a:pPr>
                <a:r>
                  <a:rPr lang="en-US" dirty="0"/>
                  <a:t>Let </a:t>
                </a:r>
                <a14:m>
                  <m:oMath xmlns:m="http://schemas.openxmlformats.org/officeDocument/2006/math">
                    <m:r>
                      <m:rPr>
                        <m:sty m:val="p"/>
                      </m:rPr>
                      <a:rPr lang="en-US" b="0" i="0" smtClean="0">
                        <a:latin typeface="Cambria Math" panose="02040503050406030204" pitchFamily="18" charset="0"/>
                      </a:rPr>
                      <m:t>Γ</m:t>
                    </m:r>
                  </m:oMath>
                </a14:m>
                <a:r>
                  <a:rPr lang="en-US" dirty="0"/>
                  <a:t> denote sets of </a:t>
                </a:r>
              </a:p>
              <a:p>
                <a:pPr marL="0" indent="0">
                  <a:buNone/>
                </a:pPr>
                <a:endParaRPr lang="en-US" dirty="0"/>
              </a:p>
            </p:txBody>
          </p:sp>
        </mc:Choice>
        <mc:Fallback>
          <p:sp>
            <p:nvSpPr>
              <p:cNvPr id="11" name="Content Placeholder 2 1">
                <a:extLst>
                  <a:ext uri="{FF2B5EF4-FFF2-40B4-BE49-F238E27FC236}">
                    <a16:creationId xmlns:a16="http://schemas.microsoft.com/office/drawing/2014/main" id="{3237F3BE-B13E-D075-4E12-DC49D3550C3B}"/>
                  </a:ext>
                </a:extLst>
              </p:cNvPr>
              <p:cNvSpPr>
                <a:spLocks noGrp="1" noRot="1" noChangeAspect="1" noMove="1" noResize="1" noEditPoints="1" noAdjustHandles="1" noChangeArrowheads="1" noChangeShapeType="1" noTextEdit="1"/>
              </p:cNvSpPr>
              <p:nvPr>
                <p:ph idx="1"/>
              </p:nvPr>
            </p:nvSpPr>
            <p:spPr>
              <a:xfrm>
                <a:off x="609600" y="1184745"/>
                <a:ext cx="5486400" cy="4941420"/>
              </a:xfrm>
              <a:blipFill>
                <a:blip r:embed="rId13"/>
                <a:stretch>
                  <a:fillRect l="-2222" t="-12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3">
                <a:extLst>
                  <a:ext uri="{FF2B5EF4-FFF2-40B4-BE49-F238E27FC236}">
                    <a16:creationId xmlns:a16="http://schemas.microsoft.com/office/drawing/2014/main" id="{50A53A9D-BD1E-25E3-557C-20D6C4B20EDB}"/>
                  </a:ext>
                </a:extLst>
              </p:cNvPr>
              <p:cNvSpPr txBox="1">
                <a:spLocks/>
              </p:cNvSpPr>
              <p:nvPr/>
            </p:nvSpPr>
            <p:spPr>
              <a:xfrm>
                <a:off x="5802086"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Terms</a:t>
                </a:r>
              </a:p>
              <a:p>
                <a:pPr lvl="3"/>
                <a:endParaRPr lang="en-US" dirty="0"/>
              </a:p>
              <a:p>
                <a:pPr marL="0" indent="0">
                  <a:buNone/>
                </a:pPr>
                <a:r>
                  <a:rPr lang="en-US" dirty="0"/>
                  <a:t>Define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Λ</m:t>
                        </m:r>
                      </m:e>
                      <m:sub>
                        <m:r>
                          <m:rPr>
                            <m:sty m:val="p"/>
                          </m:rPr>
                          <a:rPr lang="en-US" b="0" i="0" smtClean="0">
                            <a:latin typeface="Cambria Math" panose="02040503050406030204" pitchFamily="18" charset="0"/>
                          </a:rPr>
                          <m:t>Γ</m:t>
                        </m:r>
                        <m:r>
                          <a:rPr lang="en-US" b="0" i="0" smtClean="0">
                            <a:latin typeface="Cambria Math" panose="02040503050406030204" pitchFamily="18" charset="0"/>
                          </a:rPr>
                          <m:t>;</m:t>
                        </m:r>
                        <m:r>
                          <m:rPr>
                            <m:sty m:val="p"/>
                          </m:rPr>
                          <a:rPr lang="en-US" b="0" i="0" smtClean="0">
                            <a:latin typeface="Cambria Math" panose="02040503050406030204" pitchFamily="18" charset="0"/>
                          </a:rPr>
                          <m:t>A</m:t>
                        </m:r>
                      </m:sub>
                    </m:sSub>
                  </m:oMath>
                </a14:m>
                <a:r>
                  <a:rPr lang="en-US" dirty="0"/>
                  <a:t> by:</a:t>
                </a:r>
              </a:p>
              <a:p>
                <a:pPr lvl="3"/>
                <a:endParaRPr lang="en-US" dirty="0"/>
              </a:p>
              <a:p>
                <a:r>
                  <a:rPr lang="en-US" dirty="0"/>
                  <a:t>If               then </a:t>
                </a:r>
              </a:p>
              <a:p>
                <a:r>
                  <a:rPr lang="en-US" dirty="0"/>
                  <a:t>If                           </a:t>
                </a:r>
                <a:br>
                  <a:rPr lang="en-US" dirty="0"/>
                </a:br>
                <a:r>
                  <a:rPr lang="en-US" dirty="0"/>
                  <a:t>then </a:t>
                </a:r>
              </a:p>
              <a:p>
                <a:r>
                  <a:rPr lang="en-US" dirty="0"/>
                  <a:t>If                     </a:t>
                </a:r>
                <a:br>
                  <a:rPr lang="en-US" dirty="0"/>
                </a:br>
                <a:r>
                  <a:rPr lang="en-US" dirty="0"/>
                  <a:t>then</a:t>
                </a:r>
                <a:endParaRPr lang="en-US" b="1" dirty="0"/>
              </a:p>
            </p:txBody>
          </p:sp>
        </mc:Choice>
        <mc:Fallback>
          <p:sp>
            <p:nvSpPr>
              <p:cNvPr id="12" name="Content Placeholder 2 3">
                <a:extLst>
                  <a:ext uri="{FF2B5EF4-FFF2-40B4-BE49-F238E27FC236}">
                    <a16:creationId xmlns:a16="http://schemas.microsoft.com/office/drawing/2014/main" id="{50A53A9D-BD1E-25E3-557C-20D6C4B20EDB}"/>
                  </a:ext>
                </a:extLst>
              </p:cNvPr>
              <p:cNvSpPr txBox="1">
                <a:spLocks noRot="1" noChangeAspect="1" noMove="1" noResize="1" noEditPoints="1" noAdjustHandles="1" noChangeArrowheads="1" noChangeShapeType="1" noTextEdit="1"/>
              </p:cNvSpPr>
              <p:nvPr/>
            </p:nvSpPr>
            <p:spPr>
              <a:xfrm>
                <a:off x="5802086" y="1184745"/>
                <a:ext cx="5780314" cy="4941420"/>
              </a:xfrm>
              <a:prstGeom prst="rect">
                <a:avLst/>
              </a:prstGeom>
              <a:blipFill>
                <a:blip r:embed="rId14"/>
                <a:stretch>
                  <a:fillRect l="-2215" t="-1233"/>
                </a:stretch>
              </a:blipFill>
            </p:spPr>
            <p:txBody>
              <a:bodyPr/>
              <a:lstStyle/>
              <a:p>
                <a:r>
                  <a:rPr lang="en-US">
                    <a:noFill/>
                  </a:rPr>
                  <a:t> </a:t>
                </a:r>
              </a:p>
            </p:txBody>
          </p:sp>
        </mc:Fallback>
      </mc:AlternateContent>
      <p:pic>
        <p:nvPicPr>
          <p:cNvPr id="13" name="Picture 12" descr="\documentclass{article}&#10;\usepackage{array,amsmath,infer,mathwidth}&#10;\pagestyle{empty}&#10;\renewcommand\implies\supset&#10;\renewcommand\sidecond[1]{$\,\scriptsize{#1}$}&#10;\setlength{\extrarowheight}{-1pt}&#10;\begin{document}&#10;&#10;$\mathcal X$&#10;&#10;\end{document}" title="IguanaTex Picture Display">
            <a:extLst>
              <a:ext uri="{FF2B5EF4-FFF2-40B4-BE49-F238E27FC236}">
                <a16:creationId xmlns:a16="http://schemas.microsoft.com/office/drawing/2014/main" id="{E390C46A-1ACA-053A-28EB-749AC4964844}"/>
              </a:ext>
            </a:extLst>
          </p:cNvPr>
          <p:cNvPicPr>
            <a:picLocks noChangeAspect="1"/>
          </p:cNvPicPr>
          <p:nvPr>
            <p:custDataLst>
              <p:tags r:id="rId1"/>
            </p:custDataLst>
          </p:nvPr>
        </p:nvPicPr>
        <p:blipFill>
          <a:blip r:embed="rId15">
            <a:extLst>
              <a:ext uri="{28A0092B-C50C-407E-A947-70E740481C1C}">
                <a14:useLocalDpi xmlns:a14="http://schemas.microsoft.com/office/drawing/2010/main" val="0"/>
              </a:ext>
            </a:extLst>
          </a:blip>
          <a:stretch>
            <a:fillRect/>
          </a:stretch>
        </p:blipFill>
        <p:spPr>
          <a:xfrm>
            <a:off x="1314213" y="4253883"/>
            <a:ext cx="270933" cy="241067"/>
          </a:xfrm>
          <a:prstGeom prst="rect">
            <a:avLst/>
          </a:prstGeom>
        </p:spPr>
      </p:pic>
      <p:pic>
        <p:nvPicPr>
          <p:cNvPr id="29" name="Picture 28" descr="\documentclass{article}&#10;\usepackage{array,amsmath,infer,mathwidth}&#10;\pagestyle{empty}&#10;\renewcommand\implies\supset&#10;\renewcommand\sidecond[1]{$\,\scriptsize{#1}$}&#10;\setlength{\extrarowheight}{-1pt}&#10;\begin{document}&#10;&#10;$\mathsf o \in \mathrm T$&#10;&#10;\end{document}" title="IguanaTex Picture Display">
            <a:extLst>
              <a:ext uri="{FF2B5EF4-FFF2-40B4-BE49-F238E27FC236}">
                <a16:creationId xmlns:a16="http://schemas.microsoft.com/office/drawing/2014/main" id="{4850D997-4C76-D96F-1895-392DEBEFEF0D}"/>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1056106" y="2908969"/>
            <a:ext cx="844800" cy="253867"/>
          </a:xfrm>
          <a:prstGeom prst="rect">
            <a:avLst/>
          </a:prstGeom>
        </p:spPr>
      </p:pic>
      <p:pic>
        <p:nvPicPr>
          <p:cNvPr id="33" name="Picture 32" descr="\documentclass{article}&#10;\usepackage{array,amsmath,infer,mathwidth}&#10;\pagestyle{empty}&#10;\renewcommand\implies\supset&#10;\renewcommand\sidecond[1]{$\,\scriptsize{#1}$}&#10;\setlength{\extrarowheight}{-1pt}&#10;\begin{document}&#10;&#10;$A, B \in \mathrm T$&#10;&#10;&#10;\end{document}" title="IguanaTex Picture Display">
            <a:extLst>
              <a:ext uri="{FF2B5EF4-FFF2-40B4-BE49-F238E27FC236}">
                <a16:creationId xmlns:a16="http://schemas.microsoft.com/office/drawing/2014/main" id="{C41C0E8A-4D0D-9DF6-9963-A6B2FEDA4AB6}"/>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1380959" y="3429000"/>
            <a:ext cx="1363200" cy="322133"/>
          </a:xfrm>
          <a:prstGeom prst="rect">
            <a:avLst/>
          </a:prstGeom>
        </p:spPr>
      </p:pic>
      <p:pic>
        <p:nvPicPr>
          <p:cNvPr id="35" name="Picture 34" descr="\documentclass{article}&#10;\usepackage{array,amsmath,infer,mathwidth}&#10;\pagestyle{empty}&#10;\renewcommand\implies\supset&#10;\renewcommand\sidecond[1]{$\,\scriptsize{#1}$}&#10;\setlength{\extrarowheight}{-1pt}&#10;\begin{document}&#10;&#10;$A \to B \in \mathrm T$&#10;&#10;\end{document}" title="IguanaTex Picture Display">
            <a:extLst>
              <a:ext uri="{FF2B5EF4-FFF2-40B4-BE49-F238E27FC236}">
                <a16:creationId xmlns:a16="http://schemas.microsoft.com/office/drawing/2014/main" id="{EDB0CE4E-BDBF-E596-69EF-6D01412252B9}"/>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3628366" y="3429000"/>
            <a:ext cx="1757867" cy="268800"/>
          </a:xfrm>
          <a:prstGeom prst="rect">
            <a:avLst/>
          </a:prstGeom>
        </p:spPr>
      </p:pic>
      <p:pic>
        <p:nvPicPr>
          <p:cNvPr id="37" name="Picture 36" descr="\documentclass{article}&#10;\usepackage{array,amsmath,infer,mathwidth}&#10;\pagestyle{empty}&#10;\renewcommand\implies\supset&#10;\renewcommand\sidecond[1]{$\,\scriptsize{#1}$}&#10;\setlength{\extrarowheight}{-1pt}&#10;\begin{document}&#10;&#10;$x_A, x \in \mathcal X, A \in \mathcal T$&#10;&#10;\end{document}" title="IguanaTex Picture Display">
            <a:extLst>
              <a:ext uri="{FF2B5EF4-FFF2-40B4-BE49-F238E27FC236}">
                <a16:creationId xmlns:a16="http://schemas.microsoft.com/office/drawing/2014/main" id="{5DC93EBA-4996-0F7F-B92F-891D39B710BC}"/>
              </a:ext>
            </a:extLst>
          </p:cNvPr>
          <p:cNvPicPr>
            <a:picLocks noChangeAspect="1"/>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3879320" y="5467684"/>
            <a:ext cx="2632533" cy="322133"/>
          </a:xfrm>
          <a:prstGeom prst="rect">
            <a:avLst/>
          </a:prstGeom>
        </p:spPr>
      </p:pic>
      <p:pic>
        <p:nvPicPr>
          <p:cNvPr id="45" name="Picture 44" descr="\documentclass{article}&#10;\usepackage{array,amsmath,infer,mathwidth}&#10;\pagestyle{empty}&#10;\renewcommand\implies\supset&#10;\renewcommand\sidecond[1]{$\,\scriptsize{#1}$}&#10;\setlength{\extrarowheight}{-1pt}&#10;\begin{document}&#10;&#10;$x_A\in\Gamma$&#10;&#10;&#10;\end{document}" title="IguanaTex Picture Display">
            <a:extLst>
              <a:ext uri="{FF2B5EF4-FFF2-40B4-BE49-F238E27FC236}">
                <a16:creationId xmlns:a16="http://schemas.microsoft.com/office/drawing/2014/main" id="{56900CC5-3208-11F8-322E-4F2B577F2FAA}"/>
              </a:ext>
            </a:extLst>
          </p:cNvPr>
          <p:cNvPicPr>
            <a:picLocks noChangeAspect="1"/>
          </p:cNvPicPr>
          <p:nvPr>
            <p:custDataLst>
              <p:tags r:id="rId6"/>
            </p:custDataLst>
          </p:nvPr>
        </p:nvPicPr>
        <p:blipFill>
          <a:blip r:embed="rId20">
            <a:extLst>
              <a:ext uri="{28A0092B-C50C-407E-A947-70E740481C1C}">
                <a14:useLocalDpi xmlns:a14="http://schemas.microsoft.com/office/drawing/2010/main" val="0"/>
              </a:ext>
            </a:extLst>
          </a:blip>
          <a:stretch>
            <a:fillRect/>
          </a:stretch>
        </p:blipFill>
        <p:spPr>
          <a:xfrm>
            <a:off x="6645339" y="2956564"/>
            <a:ext cx="1019733" cy="294400"/>
          </a:xfrm>
          <a:prstGeom prst="rect">
            <a:avLst/>
          </a:prstGeom>
        </p:spPr>
      </p:pic>
      <p:pic>
        <p:nvPicPr>
          <p:cNvPr id="47" name="Picture 46" descr="\documentclass{article}&#10;\usepackage{array,amsmath,infer,mathwidth}&#10;\pagestyle{empty}&#10;\renewcommand\implies\supset&#10;\renewcommand\sidecond[1]{$\,\scriptsize{#1}$}&#10;\setlength{\extrarowheight}{-1pt}&#10;\begin{document}&#10;&#10;$x \in \Lambda_{\Gamma;A}$&#10;&#10;\end{document}" title="IguanaTex Picture Display">
            <a:extLst>
              <a:ext uri="{FF2B5EF4-FFF2-40B4-BE49-F238E27FC236}">
                <a16:creationId xmlns:a16="http://schemas.microsoft.com/office/drawing/2014/main" id="{17854029-E57F-D95D-2526-24FB4C257B70}"/>
              </a:ext>
            </a:extLst>
          </p:cNvPr>
          <p:cNvPicPr>
            <a:picLocks noChangeAspect="1"/>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8558443" y="2943765"/>
            <a:ext cx="1322667" cy="356267"/>
          </a:xfrm>
          <a:prstGeom prst="rect">
            <a:avLst/>
          </a:prstGeom>
        </p:spPr>
      </p:pic>
      <p:pic>
        <p:nvPicPr>
          <p:cNvPr id="49" name="Picture 48" descr="\documentclass{article}&#10;\usepackage{array,amsmath,infer,mathwidth}&#10;\pagestyle{empty}&#10;\renewcommand\implies\supset&#10;\renewcommand\sidecond[1]{$\,\scriptsize{#1}$}&#10;\setlength{\extrarowheight}{-1pt}&#10;\begin{document}&#10;&#10;$M \in \Lambda_{\Gamma,x:A;B}$&#10;&#10;\end{document}" title="IguanaTex Picture Display">
            <a:extLst>
              <a:ext uri="{FF2B5EF4-FFF2-40B4-BE49-F238E27FC236}">
                <a16:creationId xmlns:a16="http://schemas.microsoft.com/office/drawing/2014/main" id="{3CB737C5-2737-5472-B825-2251FE7038D8}"/>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Lst>
          </a:blip>
          <a:stretch>
            <a:fillRect/>
          </a:stretch>
        </p:blipFill>
        <p:spPr>
          <a:xfrm>
            <a:off x="6645340" y="3444723"/>
            <a:ext cx="2041601" cy="356267"/>
          </a:xfrm>
          <a:prstGeom prst="rect">
            <a:avLst/>
          </a:prstGeom>
        </p:spPr>
      </p:pic>
      <p:pic>
        <p:nvPicPr>
          <p:cNvPr id="51" name="Picture 50" descr="\documentclass{article}&#10;\usepackage{array,amsmath,infer,mathwidth}&#10;\pagestyle{empty}&#10;\renewcommand\implies\supset&#10;\renewcommand\sidecond[1]{$\,\scriptsize{#1}$}&#10;\setlength{\extrarowheight}{-1pt}&#10;\begin{document}&#10;&#10;$\lambda x. M \in \Lambda_{\Gamma,A \to B}$&#10;&#10;\end{document}" title="IguanaTex Picture Display">
            <a:extLst>
              <a:ext uri="{FF2B5EF4-FFF2-40B4-BE49-F238E27FC236}">
                <a16:creationId xmlns:a16="http://schemas.microsoft.com/office/drawing/2014/main" id="{E41253B2-543B-3C72-58A7-C1121DF093F2}"/>
              </a:ext>
            </a:extLst>
          </p:cNvPr>
          <p:cNvPicPr>
            <a:picLocks noChangeAspect="1"/>
          </p:cNvPicPr>
          <p:nvPr>
            <p:custDataLst>
              <p:tags r:id="rId9"/>
            </p:custDataLst>
          </p:nvPr>
        </p:nvPicPr>
        <p:blipFill>
          <a:blip r:embed="rId23">
            <a:extLst>
              <a:ext uri="{28A0092B-C50C-407E-A947-70E740481C1C}">
                <a14:useLocalDpi xmlns:a14="http://schemas.microsoft.com/office/drawing/2010/main" val="0"/>
              </a:ext>
            </a:extLst>
          </a:blip>
          <a:stretch>
            <a:fillRect/>
          </a:stretch>
        </p:blipFill>
        <p:spPr>
          <a:xfrm>
            <a:off x="7028941" y="3881538"/>
            <a:ext cx="2510935" cy="356267"/>
          </a:xfrm>
          <a:prstGeom prst="rect">
            <a:avLst/>
          </a:prstGeom>
        </p:spPr>
      </p:pic>
      <p:pic>
        <p:nvPicPr>
          <p:cNvPr id="53" name="Picture 52" descr="\documentclass{article}&#10;\usepackage{array,amsmath,infer,mathwidth}&#10;\pagestyle{empty}&#10;\renewcommand\implies\supset&#10;\renewcommand\sidecond[1]{$\,\scriptsize{#1}$}&#10;\setlength{\extrarowheight}{-1pt}&#10;\begin{document}&#10;&#10;$M \in \Lambda_{\Gamma;A \to B}, N \in \Lambda_{\Gamma;A}$&#10;&#10;\end{document}" title="IguanaTex Picture Display">
            <a:extLst>
              <a:ext uri="{FF2B5EF4-FFF2-40B4-BE49-F238E27FC236}">
                <a16:creationId xmlns:a16="http://schemas.microsoft.com/office/drawing/2014/main" id="{0A56EA82-5C8C-D931-94BB-11B62AF6FDB3}"/>
              </a:ext>
            </a:extLst>
          </p:cNvPr>
          <p:cNvPicPr>
            <a:picLocks noChangeAspect="1"/>
          </p:cNvPicPr>
          <p:nvPr>
            <p:custDataLst>
              <p:tags r:id="rId10"/>
            </p:custDataLst>
          </p:nvPr>
        </p:nvPicPr>
        <p:blipFill>
          <a:blip r:embed="rId24">
            <a:extLst>
              <a:ext uri="{28A0092B-C50C-407E-A947-70E740481C1C}">
                <a14:useLocalDpi xmlns:a14="http://schemas.microsoft.com/office/drawing/2010/main" val="0"/>
              </a:ext>
            </a:extLst>
          </a:blip>
          <a:stretch>
            <a:fillRect/>
          </a:stretch>
        </p:blipFill>
        <p:spPr>
          <a:xfrm>
            <a:off x="6584420" y="4398190"/>
            <a:ext cx="3643732" cy="356266"/>
          </a:xfrm>
          <a:prstGeom prst="rect">
            <a:avLst/>
          </a:prstGeom>
        </p:spPr>
      </p:pic>
      <p:pic>
        <p:nvPicPr>
          <p:cNvPr id="55" name="Picture 54" descr="\documentclass{article}&#10;\usepackage{array,amsmath,infer,mathwidth}&#10;\pagestyle{empty}&#10;\renewcommand\implies\supset&#10;\renewcommand\sidecond[1]{$\,\scriptsize{#1}$}&#10;\setlength{\extrarowheight}{-1pt}&#10;\begin{document}&#10;&#10;$M(N) \in \Lambda_{\Gamma,B}$&#10;&#10;\end{document}" title="IguanaTex Picture Display">
            <a:extLst>
              <a:ext uri="{FF2B5EF4-FFF2-40B4-BE49-F238E27FC236}">
                <a16:creationId xmlns:a16="http://schemas.microsoft.com/office/drawing/2014/main" id="{98D4185D-243E-B3BA-E0D8-B52A1AD5FFB2}"/>
              </a:ext>
            </a:extLst>
          </p:cNvPr>
          <p:cNvPicPr>
            <a:picLocks noChangeAspect="1"/>
          </p:cNvPicPr>
          <p:nvPr>
            <p:custDataLst>
              <p:tags r:id="rId11"/>
            </p:custDataLst>
          </p:nvPr>
        </p:nvPicPr>
        <p:blipFill>
          <a:blip r:embed="rId25">
            <a:extLst>
              <a:ext uri="{28A0092B-C50C-407E-A947-70E740481C1C}">
                <a14:useLocalDpi xmlns:a14="http://schemas.microsoft.com/office/drawing/2010/main" val="0"/>
              </a:ext>
            </a:extLst>
          </a:blip>
          <a:stretch>
            <a:fillRect/>
          </a:stretch>
        </p:blipFill>
        <p:spPr>
          <a:xfrm>
            <a:off x="7118400" y="4806509"/>
            <a:ext cx="2094934" cy="369066"/>
          </a:xfrm>
          <a:prstGeom prst="rect">
            <a:avLst/>
          </a:prstGeom>
        </p:spPr>
      </p:pic>
    </p:spTree>
    <p:extLst>
      <p:ext uri="{BB962C8B-B14F-4D97-AF65-F5344CB8AC3E}">
        <p14:creationId xmlns:p14="http://schemas.microsoft.com/office/powerpoint/2010/main" val="389646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05B0A-B8B0-0F13-7078-94423A33A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11A2D7-7925-841D-90CC-CAD23D4BFA45}"/>
              </a:ext>
            </a:extLst>
          </p:cNvPr>
          <p:cNvSpPr>
            <a:spLocks noGrp="1"/>
          </p:cNvSpPr>
          <p:nvPr>
            <p:ph type="title"/>
          </p:nvPr>
        </p:nvSpPr>
        <p:spPr/>
        <p:txBody>
          <a:bodyPr/>
          <a:lstStyle/>
          <a:p>
            <a:r>
              <a:rPr lang="en-US" dirty="0"/>
              <a:t>The simply typed λ-calculus</a:t>
            </a:r>
          </a:p>
        </p:txBody>
      </p:sp>
      <p:sp>
        <p:nvSpPr>
          <p:cNvPr id="4" name="Slide Number Placeholder 3">
            <a:extLst>
              <a:ext uri="{FF2B5EF4-FFF2-40B4-BE49-F238E27FC236}">
                <a16:creationId xmlns:a16="http://schemas.microsoft.com/office/drawing/2014/main" id="{8CF7C07F-01C3-3935-74F9-36416F25D552}"/>
              </a:ext>
            </a:extLst>
          </p:cNvPr>
          <p:cNvSpPr>
            <a:spLocks noGrp="1"/>
          </p:cNvSpPr>
          <p:nvPr>
            <p:ph type="sldNum" sz="quarter" idx="11"/>
          </p:nvPr>
        </p:nvSpPr>
        <p:spPr/>
        <p:txBody>
          <a:bodyPr/>
          <a:lstStyle/>
          <a:p>
            <a:fld id="{3D09992B-489E-4428-A8B2-48E459438A7F}" type="slidenum">
              <a:rPr lang="en-US" smtClean="0"/>
              <a:pPr/>
              <a:t>25</a:t>
            </a:fld>
            <a:endParaRPr lang="en-US"/>
          </a:p>
        </p:txBody>
      </p:sp>
      <mc:AlternateContent xmlns:mc="http://schemas.openxmlformats.org/markup-compatibility/2006">
        <mc:Choice xmlns:a14="http://schemas.microsoft.com/office/drawing/2010/main" Requires="a14">
          <p:sp>
            <p:nvSpPr>
              <p:cNvPr id="12" name="Content Placeholder 2 3 1">
                <a:extLst>
                  <a:ext uri="{FF2B5EF4-FFF2-40B4-BE49-F238E27FC236}">
                    <a16:creationId xmlns:a16="http://schemas.microsoft.com/office/drawing/2014/main" id="{61453D9E-AE42-1C25-8495-7481104015CF}"/>
                  </a:ext>
                </a:extLst>
              </p:cNvPr>
              <p:cNvSpPr txBox="1">
                <a:spLocks/>
              </p:cNvSpPr>
              <p:nvPr/>
            </p:nvSpPr>
            <p:spPr>
              <a:xfrm>
                <a:off x="609600"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Terms</a:t>
                </a:r>
              </a:p>
              <a:p>
                <a:pPr lvl="3"/>
                <a:endParaRPr lang="en-US" dirty="0"/>
              </a:p>
              <a:p>
                <a:pPr marL="0" indent="0">
                  <a:buNone/>
                </a:pPr>
                <a:r>
                  <a:rPr lang="en-US" dirty="0"/>
                  <a:t>Define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Λ</m:t>
                        </m:r>
                      </m:e>
                      <m:sub>
                        <m:r>
                          <m:rPr>
                            <m:sty m:val="p"/>
                          </m:rPr>
                          <a:rPr lang="en-US" b="0" i="0" smtClean="0">
                            <a:latin typeface="Cambria Math" panose="02040503050406030204" pitchFamily="18" charset="0"/>
                          </a:rPr>
                          <m:t>Γ</m:t>
                        </m:r>
                        <m:r>
                          <a:rPr lang="en-US" b="0" i="0" smtClean="0">
                            <a:latin typeface="Cambria Math" panose="02040503050406030204" pitchFamily="18" charset="0"/>
                          </a:rPr>
                          <m:t>;</m:t>
                        </m:r>
                        <m:r>
                          <m:rPr>
                            <m:sty m:val="p"/>
                          </m:rPr>
                          <a:rPr lang="en-US" b="0" i="0" smtClean="0">
                            <a:latin typeface="Cambria Math" panose="02040503050406030204" pitchFamily="18" charset="0"/>
                          </a:rPr>
                          <m:t>A</m:t>
                        </m:r>
                      </m:sub>
                    </m:sSub>
                  </m:oMath>
                </a14:m>
                <a:r>
                  <a:rPr lang="en-US" dirty="0"/>
                  <a:t> by:</a:t>
                </a:r>
              </a:p>
              <a:p>
                <a:pPr lvl="3"/>
                <a:endParaRPr lang="en-US" dirty="0"/>
              </a:p>
              <a:p>
                <a:r>
                  <a:rPr lang="en-US" dirty="0"/>
                  <a:t>If               then </a:t>
                </a:r>
              </a:p>
              <a:p>
                <a:r>
                  <a:rPr lang="en-US" dirty="0"/>
                  <a:t>If                           </a:t>
                </a:r>
                <a:br>
                  <a:rPr lang="en-US" dirty="0"/>
                </a:br>
                <a:r>
                  <a:rPr lang="en-US" dirty="0"/>
                  <a:t>then </a:t>
                </a:r>
              </a:p>
              <a:p>
                <a:r>
                  <a:rPr lang="en-US" dirty="0"/>
                  <a:t>If                     </a:t>
                </a:r>
                <a:br>
                  <a:rPr lang="en-US" dirty="0"/>
                </a:br>
                <a:r>
                  <a:rPr lang="en-US" dirty="0"/>
                  <a:t>then</a:t>
                </a:r>
                <a:endParaRPr lang="en-US" b="1" dirty="0"/>
              </a:p>
            </p:txBody>
          </p:sp>
        </mc:Choice>
        <mc:Fallback>
          <p:sp>
            <p:nvSpPr>
              <p:cNvPr id="12" name="Content Placeholder 2 3 1">
                <a:extLst>
                  <a:ext uri="{FF2B5EF4-FFF2-40B4-BE49-F238E27FC236}">
                    <a16:creationId xmlns:a16="http://schemas.microsoft.com/office/drawing/2014/main" id="{61453D9E-AE42-1C25-8495-7481104015CF}"/>
                  </a:ext>
                </a:extLst>
              </p:cNvPr>
              <p:cNvSpPr txBox="1">
                <a:spLocks noRot="1" noChangeAspect="1" noMove="1" noResize="1" noEditPoints="1" noAdjustHandles="1" noChangeArrowheads="1" noChangeShapeType="1" noTextEdit="1"/>
              </p:cNvSpPr>
              <p:nvPr/>
            </p:nvSpPr>
            <p:spPr>
              <a:xfrm>
                <a:off x="609600" y="1184745"/>
                <a:ext cx="5780314" cy="4941420"/>
              </a:xfrm>
              <a:prstGeom prst="rect">
                <a:avLst/>
              </a:prstGeom>
              <a:blipFill>
                <a:blip r:embed="rId13"/>
                <a:stretch>
                  <a:fillRect l="-2110" t="-1233"/>
                </a:stretch>
              </a:blipFill>
            </p:spPr>
            <p:txBody>
              <a:bodyPr/>
              <a:lstStyle/>
              <a:p>
                <a:r>
                  <a:rPr lang="en-US">
                    <a:noFill/>
                  </a:rPr>
                  <a:t> </a:t>
                </a:r>
              </a:p>
            </p:txBody>
          </p:sp>
        </mc:Fallback>
      </mc:AlternateContent>
      <p:pic>
        <p:nvPicPr>
          <p:cNvPr id="45" name="Picture 44" descr="\documentclass{article}&#10;\usepackage{array,amsmath,infer,mathwidth}&#10;\pagestyle{empty}&#10;\renewcommand\implies\supset&#10;\renewcommand\sidecond[1]{$\,\scriptsize{#1}$}&#10;\setlength{\extrarowheight}{-1pt}&#10;\begin{document}&#10;&#10;$x_A\in\Gamma$&#10;&#10;&#10;\end{document}" title="IguanaTex Picture Display">
            <a:extLst>
              <a:ext uri="{FF2B5EF4-FFF2-40B4-BE49-F238E27FC236}">
                <a16:creationId xmlns:a16="http://schemas.microsoft.com/office/drawing/2014/main" id="{814D57A1-516A-7D4F-9557-573013DEEAE5}"/>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tretch>
            <a:fillRect/>
          </a:stretch>
        </p:blipFill>
        <p:spPr>
          <a:xfrm>
            <a:off x="1452853" y="2956564"/>
            <a:ext cx="1019733" cy="294400"/>
          </a:xfrm>
          <a:prstGeom prst="rect">
            <a:avLst/>
          </a:prstGeom>
        </p:spPr>
      </p:pic>
      <p:pic>
        <p:nvPicPr>
          <p:cNvPr id="47" name="Picture 46" descr="\documentclass{article}&#10;\usepackage{array,amsmath,infer,mathwidth}&#10;\pagestyle{empty}&#10;\renewcommand\implies\supset&#10;\renewcommand\sidecond[1]{$\,\scriptsize{#1}$}&#10;\setlength{\extrarowheight}{-1pt}&#10;\begin{document}&#10;&#10;$x \in \Lambda_{\Gamma;A}$&#10;&#10;\end{document}" title="IguanaTex Picture Display">
            <a:extLst>
              <a:ext uri="{FF2B5EF4-FFF2-40B4-BE49-F238E27FC236}">
                <a16:creationId xmlns:a16="http://schemas.microsoft.com/office/drawing/2014/main" id="{1548861B-BFB0-2D40-5148-B58B49A84C6B}"/>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3365957" y="2943765"/>
            <a:ext cx="1322667" cy="356267"/>
          </a:xfrm>
          <a:prstGeom prst="rect">
            <a:avLst/>
          </a:prstGeom>
        </p:spPr>
      </p:pic>
      <p:pic>
        <p:nvPicPr>
          <p:cNvPr id="49" name="Picture 48" descr="\documentclass{article}&#10;\usepackage{array,amsmath,infer,mathwidth}&#10;\pagestyle{empty}&#10;\renewcommand\implies\supset&#10;\renewcommand\sidecond[1]{$\,\scriptsize{#1}$}&#10;\setlength{\extrarowheight}{-1pt}&#10;\begin{document}&#10;&#10;$M \in \Lambda_{\Gamma,x:A;B}$&#10;&#10;\end{document}" title="IguanaTex Picture Display">
            <a:extLst>
              <a:ext uri="{FF2B5EF4-FFF2-40B4-BE49-F238E27FC236}">
                <a16:creationId xmlns:a16="http://schemas.microsoft.com/office/drawing/2014/main" id="{9B9FCA38-DA3C-FBCD-E063-ABC297BB1FFA}"/>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1452854" y="3444723"/>
            <a:ext cx="2041601" cy="356267"/>
          </a:xfrm>
          <a:prstGeom prst="rect">
            <a:avLst/>
          </a:prstGeom>
        </p:spPr>
      </p:pic>
      <p:pic>
        <p:nvPicPr>
          <p:cNvPr id="51" name="Picture 50" descr="\documentclass{article}&#10;\usepackage{array,amsmath,infer,mathwidth}&#10;\pagestyle{empty}&#10;\renewcommand\implies\supset&#10;\renewcommand\sidecond[1]{$\,\scriptsize{#1}$}&#10;\setlength{\extrarowheight}{-1pt}&#10;\begin{document}&#10;&#10;$\lambda x. M \in \Lambda_{\Gamma,A \to B}$&#10;&#10;\end{document}" title="IguanaTex Picture Display">
            <a:extLst>
              <a:ext uri="{FF2B5EF4-FFF2-40B4-BE49-F238E27FC236}">
                <a16:creationId xmlns:a16="http://schemas.microsoft.com/office/drawing/2014/main" id="{BC5268EC-E4F7-C6A1-E1E4-9518260BF304}"/>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1836455" y="3881538"/>
            <a:ext cx="2510935" cy="356267"/>
          </a:xfrm>
          <a:prstGeom prst="rect">
            <a:avLst/>
          </a:prstGeom>
        </p:spPr>
      </p:pic>
      <p:pic>
        <p:nvPicPr>
          <p:cNvPr id="53" name="Picture 52" descr="\documentclass{article}&#10;\usepackage{array,amsmath,infer,mathwidth}&#10;\pagestyle{empty}&#10;\renewcommand\implies\supset&#10;\renewcommand\sidecond[1]{$\,\scriptsize{#1}$}&#10;\setlength{\extrarowheight}{-1pt}&#10;\begin{document}&#10;&#10;$M \in \Lambda_{\Gamma;A \to B}, N \in \Lambda_{\Gamma;A}$&#10;&#10;\end{document}" title="IguanaTex Picture Display">
            <a:extLst>
              <a:ext uri="{FF2B5EF4-FFF2-40B4-BE49-F238E27FC236}">
                <a16:creationId xmlns:a16="http://schemas.microsoft.com/office/drawing/2014/main" id="{7C49D1D3-FBE9-2BD1-67B7-394D7A99EB57}"/>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391934" y="4398190"/>
            <a:ext cx="3643732" cy="356266"/>
          </a:xfrm>
          <a:prstGeom prst="rect">
            <a:avLst/>
          </a:prstGeom>
        </p:spPr>
      </p:pic>
      <p:pic>
        <p:nvPicPr>
          <p:cNvPr id="55" name="Picture 54" descr="\documentclass{article}&#10;\usepackage{array,amsmath,infer,mathwidth}&#10;\pagestyle{empty}&#10;\renewcommand\implies\supset&#10;\renewcommand\sidecond[1]{$\,\scriptsize{#1}$}&#10;\setlength{\extrarowheight}{-1pt}&#10;\begin{document}&#10;&#10;$M(N) \in \Lambda_{\Gamma,B}$&#10;&#10;\end{document}" title="IguanaTex Picture Display">
            <a:extLst>
              <a:ext uri="{FF2B5EF4-FFF2-40B4-BE49-F238E27FC236}">
                <a16:creationId xmlns:a16="http://schemas.microsoft.com/office/drawing/2014/main" id="{BB0D044E-E88C-208E-7960-10D303EE6465}"/>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1925914" y="4806509"/>
            <a:ext cx="2094934" cy="369066"/>
          </a:xfrm>
          <a:prstGeom prst="rect">
            <a:avLst/>
          </a:prstGeom>
        </p:spPr>
      </p:pic>
      <mc:AlternateContent xmlns:mc="http://schemas.openxmlformats.org/markup-compatibility/2006" xmlns:a14="http://schemas.microsoft.com/office/drawing/2010/main">
        <mc:Choice Requires="a14">
          <p:sp>
            <p:nvSpPr>
              <p:cNvPr id="7" name="Content Placeholder 2 3 2">
                <a:extLst>
                  <a:ext uri="{FF2B5EF4-FFF2-40B4-BE49-F238E27FC236}">
                    <a16:creationId xmlns:a16="http://schemas.microsoft.com/office/drawing/2014/main" id="{FAA91FB0-1479-3B6C-8A53-549186C4B276}"/>
                  </a:ext>
                </a:extLst>
              </p:cNvPr>
              <p:cNvSpPr txBox="1">
                <a:spLocks/>
              </p:cNvSpPr>
              <p:nvPr/>
            </p:nvSpPr>
            <p:spPr>
              <a:xfrm>
                <a:off x="5984097"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Semantics</a:t>
                </a:r>
              </a:p>
              <a:p>
                <a:pPr lvl="3"/>
                <a:endParaRPr lang="en-US" dirty="0"/>
              </a:p>
              <a:p>
                <a:pPr marL="0" indent="0">
                  <a:buNone/>
                </a:pPr>
                <a:r>
                  <a:rPr lang="en-US" dirty="0"/>
                  <a:t>Define </a:t>
                </a:r>
                <a14:m>
                  <m:oMath xmlns:m="http://schemas.openxmlformats.org/officeDocument/2006/math">
                    <m:r>
                      <a:rPr lang="en-US" b="0" i="1" smtClean="0">
                        <a:latin typeface="Cambria Math" panose="02040503050406030204" pitchFamily="18" charset="0"/>
                      </a:rPr>
                      <m:t>⟶ </m:t>
                    </m:r>
                  </m:oMath>
                </a14:m>
                <a:r>
                  <a:rPr lang="en-US" dirty="0"/>
                  <a:t>as before.</a:t>
                </a:r>
              </a:p>
              <a:p>
                <a:pPr lvl="3"/>
                <a:endParaRPr lang="en-US" dirty="0"/>
              </a:p>
              <a:p>
                <a:pPr marL="0" indent="0">
                  <a:buNone/>
                </a:pPr>
                <a:r>
                  <a:rPr lang="en-US" i="1" dirty="0"/>
                  <a:t>Metatheory</a:t>
                </a:r>
              </a:p>
              <a:p>
                <a:pPr lvl="3"/>
                <a:endParaRPr lang="en-US" i="1" dirty="0"/>
              </a:p>
              <a:p>
                <a:r>
                  <a:rPr lang="en-US" dirty="0"/>
                  <a:t>If                    and </a:t>
                </a:r>
                <a:br>
                  <a:rPr lang="en-US" dirty="0"/>
                </a:br>
                <a:r>
                  <a:rPr lang="en-US" dirty="0"/>
                  <a:t>then</a:t>
                </a:r>
              </a:p>
              <a:p>
                <a:r>
                  <a:rPr lang="en-US" dirty="0"/>
                  <a:t>If  </a:t>
                </a:r>
                <a:br>
                  <a:rPr lang="en-US" dirty="0"/>
                </a:br>
                <a:r>
                  <a:rPr lang="en-US" dirty="0"/>
                  <a:t>then </a:t>
                </a:r>
              </a:p>
            </p:txBody>
          </p:sp>
        </mc:Choice>
        <mc:Fallback xmlns="">
          <p:sp>
            <p:nvSpPr>
              <p:cNvPr id="7" name="Content Placeholder 2 3 2">
                <a:extLst>
                  <a:ext uri="{FF2B5EF4-FFF2-40B4-BE49-F238E27FC236}">
                    <a16:creationId xmlns:a16="http://schemas.microsoft.com/office/drawing/2014/main" id="{FAA91FB0-1479-3B6C-8A53-549186C4B276}"/>
                  </a:ext>
                </a:extLst>
              </p:cNvPr>
              <p:cNvSpPr txBox="1">
                <a:spLocks noRot="1" noChangeAspect="1" noMove="1" noResize="1" noEditPoints="1" noAdjustHandles="1" noChangeArrowheads="1" noChangeShapeType="1" noTextEdit="1"/>
              </p:cNvSpPr>
              <p:nvPr/>
            </p:nvSpPr>
            <p:spPr>
              <a:xfrm>
                <a:off x="5984097" y="1184745"/>
                <a:ext cx="5780314" cy="4941420"/>
              </a:xfrm>
              <a:prstGeom prst="rect">
                <a:avLst/>
              </a:prstGeom>
              <a:blipFill>
                <a:blip r:embed="rId20"/>
                <a:stretch>
                  <a:fillRect l="-2215" t="-1233"/>
                </a:stretch>
              </a:blipFill>
            </p:spPr>
            <p:txBody>
              <a:bodyPr/>
              <a:lstStyle/>
              <a:p>
                <a:r>
                  <a:rPr lang="en-US">
                    <a:noFill/>
                  </a:rPr>
                  <a:t> </a:t>
                </a:r>
              </a:p>
            </p:txBody>
          </p:sp>
        </mc:Fallback>
      </mc:AlternateContent>
      <p:pic>
        <p:nvPicPr>
          <p:cNvPr id="9" name="Picture 8" descr="\documentclass{article}&#10;\usepackage{array,amsmath,infer,mathwidth}&#10;\pagestyle{empty}&#10;\renewcommand\implies\supset&#10;\renewcommand\sidecond[1]{$\,\scriptsize{#1}$}&#10;\setlength{\extrarowheight}{-1pt}&#10;\begin{document}&#10;&#10;$M \in \Lambda_{\Gamma;A}$&#10;&#10;\end{document}" title="IguanaTex Picture Display">
            <a:extLst>
              <a:ext uri="{FF2B5EF4-FFF2-40B4-BE49-F238E27FC236}">
                <a16:creationId xmlns:a16="http://schemas.microsoft.com/office/drawing/2014/main" id="{58F8302C-3ECD-941F-2855-E7A962B6E51B}"/>
              </a:ext>
            </a:extLst>
          </p:cNvPr>
          <p:cNvPicPr>
            <a:picLocks noChangeAspect="1"/>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6837032" y="3735137"/>
            <a:ext cx="1486933" cy="356267"/>
          </a:xfrm>
          <a:prstGeom prst="rect">
            <a:avLst/>
          </a:prstGeom>
        </p:spPr>
      </p:pic>
      <p:pic>
        <p:nvPicPr>
          <p:cNvPr id="15" name="Picture 14" descr="\documentclass{article}&#10;\usepackage{array,amsmath,infer,mathwidth}&#10;\pagestyle{empty}&#10;\renewcommand\implies\supset&#10;\renewcommand\sidecond[1]{$\,\scriptsize{#1}$}&#10;\setlength{\extrarowheight}{-1pt}&#10;\begin{document}&#10;&#10;$M \longrightarrow N$&#10;&#10;\end{document}" title="IguanaTex Picture Display">
            <a:extLst>
              <a:ext uri="{FF2B5EF4-FFF2-40B4-BE49-F238E27FC236}">
                <a16:creationId xmlns:a16="http://schemas.microsoft.com/office/drawing/2014/main" id="{49947008-7EE7-639D-AF19-29B290440F6A}"/>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Lst>
          </a:blip>
          <a:stretch>
            <a:fillRect/>
          </a:stretch>
        </p:blipFill>
        <p:spPr>
          <a:xfrm>
            <a:off x="9090385" y="3735137"/>
            <a:ext cx="1425067" cy="245334"/>
          </a:xfrm>
          <a:prstGeom prst="rect">
            <a:avLst/>
          </a:prstGeom>
        </p:spPr>
      </p:pic>
      <p:pic>
        <p:nvPicPr>
          <p:cNvPr id="18" name="Picture 17" descr="\documentclass{article}&#10;\usepackage{array,amsmath,infer,mathwidth}&#10;\pagestyle{empty}&#10;\renewcommand\implies\supset&#10;\renewcommand\sidecond[1]{$\,\scriptsize{#1}$}&#10;\setlength{\extrarowheight}{-1pt}&#10;\begin{document}&#10;&#10;$N \in \Lambda_{\Gamma;A}$&#10;&#10;\end{document}" title="IguanaTex Picture Display">
            <a:extLst>
              <a:ext uri="{FF2B5EF4-FFF2-40B4-BE49-F238E27FC236}">
                <a16:creationId xmlns:a16="http://schemas.microsoft.com/office/drawing/2014/main" id="{A7C5AC8A-C2C9-1A5E-5879-BA09AB8BAC6E}"/>
              </a:ext>
            </a:extLst>
          </p:cNvPr>
          <p:cNvPicPr>
            <a:picLocks noChangeAspect="1"/>
          </p:cNvPicPr>
          <p:nvPr>
            <p:custDataLst>
              <p:tags r:id="rId9"/>
            </p:custDataLst>
          </p:nvPr>
        </p:nvPicPr>
        <p:blipFill>
          <a:blip r:embed="rId23">
            <a:extLst>
              <a:ext uri="{28A0092B-C50C-407E-A947-70E740481C1C}">
                <a14:useLocalDpi xmlns:a14="http://schemas.microsoft.com/office/drawing/2010/main" val="0"/>
              </a:ext>
            </a:extLst>
          </a:blip>
          <a:stretch>
            <a:fillRect/>
          </a:stretch>
        </p:blipFill>
        <p:spPr>
          <a:xfrm>
            <a:off x="7214021" y="4162648"/>
            <a:ext cx="1433600" cy="356267"/>
          </a:xfrm>
          <a:prstGeom prst="rect">
            <a:avLst/>
          </a:prstGeom>
        </p:spPr>
      </p:pic>
      <p:pic>
        <p:nvPicPr>
          <p:cNvPr id="19" name="Picture 18" descr="\documentclass{article}&#10;\usepackage{array,amsmath,infer,mathwidth}&#10;\pagestyle{empty}&#10;\renewcommand\implies\supset&#10;\renewcommand\sidecond[1]{$\,\scriptsize{#1}$}&#10;\setlength{\extrarowheight}{-1pt}&#10;\begin{document}&#10;&#10;$M \in \Lambda_{\Gamma;A}$&#10;&#10;\end{document}" title="IguanaTex Picture Display">
            <a:extLst>
              <a:ext uri="{FF2B5EF4-FFF2-40B4-BE49-F238E27FC236}">
                <a16:creationId xmlns:a16="http://schemas.microsoft.com/office/drawing/2014/main" id="{E5C997BB-F732-DC31-B45D-4AC460C2B0E0}"/>
              </a:ext>
            </a:extLst>
          </p:cNvPr>
          <p:cNvPicPr>
            <a:picLocks noChangeAspect="1"/>
          </p:cNvPicPr>
          <p:nvPr>
            <p:custDataLst>
              <p:tags r:id="rId10"/>
            </p:custDataLst>
          </p:nvPr>
        </p:nvPicPr>
        <p:blipFill>
          <a:blip r:embed="rId21">
            <a:extLst>
              <a:ext uri="{28A0092B-C50C-407E-A947-70E740481C1C}">
                <a14:useLocalDpi xmlns:a14="http://schemas.microsoft.com/office/drawing/2010/main" val="0"/>
              </a:ext>
            </a:extLst>
          </a:blip>
          <a:stretch>
            <a:fillRect/>
          </a:stretch>
        </p:blipFill>
        <p:spPr>
          <a:xfrm>
            <a:off x="6837031" y="4665579"/>
            <a:ext cx="1486933" cy="356267"/>
          </a:xfrm>
          <a:prstGeom prst="rect">
            <a:avLst/>
          </a:prstGeom>
        </p:spPr>
      </p:pic>
      <p:pic>
        <p:nvPicPr>
          <p:cNvPr id="22" name="Picture 21" descr="\documentclass{article}&#10;\usepackage{array,amsmath,centernot,infer,mathwidth}&#10;\pagestyle{empty}&#10;\renewcommand\implies\supset&#10;\renewcommand\sidecond[1]{$\,\scriptsize{#1}$}&#10;\setlength{\extrarowheight}{-1pt}&#10;\begin{document}&#10;&#10;$M \longrightarrow^\star N \centernot\longrightarrow$&#10;&#10;\end{document}" title="IguanaTex Picture Display">
            <a:extLst>
              <a:ext uri="{FF2B5EF4-FFF2-40B4-BE49-F238E27FC236}">
                <a16:creationId xmlns:a16="http://schemas.microsoft.com/office/drawing/2014/main" id="{8BE109FB-0B0D-4428-4463-C2DAC66BFCA7}"/>
              </a:ext>
            </a:extLst>
          </p:cNvPr>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7214021" y="5093090"/>
            <a:ext cx="2254934" cy="330667"/>
          </a:xfrm>
          <a:prstGeom prst="rect">
            <a:avLst/>
          </a:prstGeom>
        </p:spPr>
      </p:pic>
    </p:spTree>
    <p:extLst>
      <p:ext uri="{BB962C8B-B14F-4D97-AF65-F5344CB8AC3E}">
        <p14:creationId xmlns:p14="http://schemas.microsoft.com/office/powerpoint/2010/main" val="1519242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2A16-C401-73D9-17EF-8718D204858D}"/>
              </a:ext>
            </a:extLst>
          </p:cNvPr>
          <p:cNvSpPr>
            <a:spLocks noGrp="1"/>
          </p:cNvSpPr>
          <p:nvPr>
            <p:ph type="title"/>
          </p:nvPr>
        </p:nvSpPr>
        <p:spPr/>
        <p:txBody>
          <a:bodyPr/>
          <a:lstStyle/>
          <a:p>
            <a:r>
              <a:rPr lang="en-US" dirty="0"/>
              <a:t>Propositions as types</a:t>
            </a:r>
          </a:p>
        </p:txBody>
      </p:sp>
    </p:spTree>
    <p:extLst>
      <p:ext uri="{BB962C8B-B14F-4D97-AF65-F5344CB8AC3E}">
        <p14:creationId xmlns:p14="http://schemas.microsoft.com/office/powerpoint/2010/main" val="406073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sweater with his hand on his chin&#10;&#10;AI-generated content may be incorrect.">
            <a:extLst>
              <a:ext uri="{FF2B5EF4-FFF2-40B4-BE49-F238E27FC236}">
                <a16:creationId xmlns:a16="http://schemas.microsoft.com/office/drawing/2014/main" id="{CB30699B-880E-341B-2932-1D8849705BB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flipH="1">
            <a:off x="7617768" y="0"/>
            <a:ext cx="4574232" cy="6858000"/>
          </a:xfrm>
          <a:prstGeom prst="rect">
            <a:avLst/>
          </a:prstGeom>
        </p:spPr>
      </p:pic>
      <p:sp>
        <p:nvSpPr>
          <p:cNvPr id="6" name="Rectangle 5">
            <a:extLst>
              <a:ext uri="{FF2B5EF4-FFF2-40B4-BE49-F238E27FC236}">
                <a16:creationId xmlns:a16="http://schemas.microsoft.com/office/drawing/2014/main" id="{13F30413-CF02-20C3-BEC0-BADCEE3E547D}"/>
              </a:ext>
            </a:extLst>
          </p:cNvPr>
          <p:cNvSpPr/>
          <p:nvPr/>
        </p:nvSpPr>
        <p:spPr>
          <a:xfrm>
            <a:off x="7617768" y="0"/>
            <a:ext cx="4574232"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2D7A57-341D-AD98-469E-EC6C177C014A}"/>
              </a:ext>
            </a:extLst>
          </p:cNvPr>
          <p:cNvSpPr>
            <a:spLocks noGrp="1"/>
          </p:cNvSpPr>
          <p:nvPr>
            <p:ph idx="1"/>
          </p:nvPr>
        </p:nvSpPr>
        <p:spPr>
          <a:xfrm>
            <a:off x="609600" y="274638"/>
            <a:ext cx="8522368" cy="5851527"/>
          </a:xfrm>
        </p:spPr>
        <p:txBody>
          <a:bodyPr anchor="ctr"/>
          <a:lstStyle/>
          <a:p>
            <a:pPr marL="0" indent="0">
              <a:buNone/>
            </a:pPr>
            <a:r>
              <a:rPr lang="en-US" i="1" dirty="0"/>
              <a:t>As can be seen from this table, or from recent programming texts with their little snippets of set theory prefaced to the corresponding programming language constructions, the whole conceptual apparatus of programming mirrors that of modern mathematics (set theory, that is, not geometry) and yet is supposed to be different from it. How come?</a:t>
            </a:r>
          </a:p>
          <a:p>
            <a:pPr lvl="3"/>
            <a:endParaRPr lang="en-US" dirty="0"/>
          </a:p>
          <a:p>
            <a:pPr marL="0" indent="0">
              <a:buNone/>
            </a:pPr>
            <a:r>
              <a:rPr lang="en-US" dirty="0"/>
              <a:t> — Per Martin-Löf, “Constructive Mathematics and Computer Programming”</a:t>
            </a:r>
          </a:p>
          <a:p>
            <a:pPr marL="0" indent="0">
              <a:buNone/>
            </a:pPr>
            <a:endParaRPr lang="en-US" dirty="0"/>
          </a:p>
        </p:txBody>
      </p:sp>
      <p:sp>
        <p:nvSpPr>
          <p:cNvPr id="4" name="Slide Number Placeholder 3">
            <a:extLst>
              <a:ext uri="{FF2B5EF4-FFF2-40B4-BE49-F238E27FC236}">
                <a16:creationId xmlns:a16="http://schemas.microsoft.com/office/drawing/2014/main" id="{DB186000-4C81-D1E4-DD69-B6CD43B7DD97}"/>
              </a:ext>
            </a:extLst>
          </p:cNvPr>
          <p:cNvSpPr>
            <a:spLocks noGrp="1"/>
          </p:cNvSpPr>
          <p:nvPr>
            <p:ph type="sldNum" sz="quarter" idx="11"/>
          </p:nvPr>
        </p:nvSpPr>
        <p:spPr/>
        <p:txBody>
          <a:bodyPr/>
          <a:lstStyle/>
          <a:p>
            <a:fld id="{3D09992B-489E-4428-A8B2-48E459438A7F}" type="slidenum">
              <a:rPr lang="en-US" smtClean="0">
                <a:solidFill>
                  <a:schemeClr val="tx1"/>
                </a:solidFill>
              </a:rPr>
              <a:pPr/>
              <a:t>27</a:t>
            </a:fld>
            <a:endParaRPr lang="en-US" dirty="0">
              <a:solidFill>
                <a:schemeClr val="tx1"/>
              </a:solidFill>
            </a:endParaRPr>
          </a:p>
        </p:txBody>
      </p:sp>
    </p:spTree>
    <p:extLst>
      <p:ext uri="{BB962C8B-B14F-4D97-AF65-F5344CB8AC3E}">
        <p14:creationId xmlns:p14="http://schemas.microsoft.com/office/powerpoint/2010/main" val="144429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36DE-DB93-9497-1E5E-D36B09E12F07}"/>
              </a:ext>
            </a:extLst>
          </p:cNvPr>
          <p:cNvSpPr>
            <a:spLocks noGrp="1"/>
          </p:cNvSpPr>
          <p:nvPr>
            <p:ph type="title"/>
          </p:nvPr>
        </p:nvSpPr>
        <p:spPr/>
        <p:txBody>
          <a:bodyPr/>
          <a:lstStyle/>
          <a:p>
            <a:r>
              <a:rPr lang="en-US" dirty="0"/>
              <a:t>Functions and implications</a:t>
            </a:r>
          </a:p>
        </p:txBody>
      </p:sp>
      <p:sp>
        <p:nvSpPr>
          <p:cNvPr id="3" name="Content Placeholder 2">
            <a:extLst>
              <a:ext uri="{FF2B5EF4-FFF2-40B4-BE49-F238E27FC236}">
                <a16:creationId xmlns:a16="http://schemas.microsoft.com/office/drawing/2014/main" id="{154E4CEF-9ACF-DB0E-E68A-A68715570337}"/>
              </a:ext>
            </a:extLst>
          </p:cNvPr>
          <p:cNvSpPr>
            <a:spLocks noGrp="1"/>
          </p:cNvSpPr>
          <p:nvPr>
            <p:ph idx="1"/>
          </p:nvPr>
        </p:nvSpPr>
        <p:spPr/>
        <p:txBody>
          <a:bodyPr/>
          <a:lstStyle/>
          <a:p>
            <a:pPr marL="0" indent="0">
              <a:buNone/>
            </a:pPr>
            <a:r>
              <a:rPr lang="en-US" i="1" dirty="0"/>
              <a:t>Introduction</a:t>
            </a:r>
            <a:r>
              <a:rPr lang="en-US" dirty="0"/>
              <a:t> </a:t>
            </a:r>
          </a:p>
          <a:p>
            <a:pPr lvl="1"/>
            <a:r>
              <a:rPr lang="en-US" dirty="0"/>
              <a:t>If                              ,</a:t>
            </a:r>
            <a:br>
              <a:rPr lang="en-US" dirty="0"/>
            </a:br>
            <a:r>
              <a:rPr lang="en-US" dirty="0"/>
              <a:t>then </a:t>
            </a:r>
          </a:p>
          <a:p>
            <a:pPr lvl="3"/>
            <a:endParaRPr lang="en-US" dirty="0"/>
          </a:p>
          <a:p>
            <a:pPr lvl="1"/>
            <a:r>
              <a:rPr lang="en-US" dirty="0"/>
              <a:t> </a:t>
            </a:r>
          </a:p>
        </p:txBody>
      </p:sp>
      <p:sp>
        <p:nvSpPr>
          <p:cNvPr id="4" name="Slide Number Placeholder 3">
            <a:extLst>
              <a:ext uri="{FF2B5EF4-FFF2-40B4-BE49-F238E27FC236}">
                <a16:creationId xmlns:a16="http://schemas.microsoft.com/office/drawing/2014/main" id="{574B3811-BCE9-AF9E-E7FC-867E1FF66A45}"/>
              </a:ext>
            </a:extLst>
          </p:cNvPr>
          <p:cNvSpPr>
            <a:spLocks noGrp="1"/>
          </p:cNvSpPr>
          <p:nvPr>
            <p:ph type="sldNum" sz="quarter" idx="11"/>
          </p:nvPr>
        </p:nvSpPr>
        <p:spPr/>
        <p:txBody>
          <a:bodyPr/>
          <a:lstStyle/>
          <a:p>
            <a:fld id="{3D09992B-489E-4428-A8B2-48E459438A7F}" type="slidenum">
              <a:rPr lang="en-US" smtClean="0"/>
              <a:pPr/>
              <a:t>28</a:t>
            </a:fld>
            <a:endParaRPr lang="en-US"/>
          </a:p>
        </p:txBody>
      </p:sp>
      <p:pic>
        <p:nvPicPr>
          <p:cNvPr id="7" name="Picture 6" descr="\documentclass{article}&#10;\usepackage{array,amsmath,infer,mathwidth}&#10;\pagestyle{empty}&#10;\renewcommand\implies\supset&#10;\renewcommand\sidecond[1]{$\,\scriptsize{#1}$}&#10;\setlength{\extrarowheight}{-1pt}&#10;\begin{document}&#10;&#10;\infbox{\irule{&#10;   {\begin{array}{@{}c@{}}&#10;     A^\alpha \\ &#10;     \vdots \\ &#10;     B \\[-3pt]&#10;    \end{array}}};&#10;  {A \implies B}!\alpha}&#10;&#10;&#10;\end{document}" title="IguanaTex Picture Display">
            <a:extLst>
              <a:ext uri="{FF2B5EF4-FFF2-40B4-BE49-F238E27FC236}">
                <a16:creationId xmlns:a16="http://schemas.microsoft.com/office/drawing/2014/main" id="{C6005284-13C8-C334-BED5-2D16907E4A54}"/>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1451561" y="2954945"/>
            <a:ext cx="1108114" cy="1546971"/>
          </a:xfrm>
          <a:prstGeom prst="rect">
            <a:avLst/>
          </a:prstGeom>
        </p:spPr>
      </p:pic>
      <p:pic>
        <p:nvPicPr>
          <p:cNvPr id="8" name="Picture 7" descr="\documentclass{article}&#10;\usepackage{array,amsmath,infer,mathwidth}&#10;\pagestyle{empty}&#10;\renewcommand\implies\supset&#10;\renewcommand\sidecond[1]{$\,\scriptsize{#1}$}&#10;\setlength{\extrarowheight}{-1pt}&#10;\begin{document}&#10;&#10;$M \in \Lambda_{\Gamma,x:A;B}$&#10;&#10;\end{document}" title="IguanaTex Picture Display">
            <a:extLst>
              <a:ext uri="{FF2B5EF4-FFF2-40B4-BE49-F238E27FC236}">
                <a16:creationId xmlns:a16="http://schemas.microsoft.com/office/drawing/2014/main" id="{24ADED7F-E3F9-2D6E-4D5A-DD635F8BD8F7}"/>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768540" y="1768323"/>
            <a:ext cx="2041601" cy="356267"/>
          </a:xfrm>
          <a:prstGeom prst="rect">
            <a:avLst/>
          </a:prstGeom>
        </p:spPr>
      </p:pic>
      <p:pic>
        <p:nvPicPr>
          <p:cNvPr id="9" name="Picture 8" descr="\documentclass{article}&#10;\usepackage{array,amsmath,infer,mathwidth}&#10;\pagestyle{empty}&#10;\renewcommand\implies\supset&#10;\renewcommand\sidecond[1]{$\,\scriptsize{#1}$}&#10;\setlength{\extrarowheight}{-1pt}&#10;\begin{document}&#10;&#10;$\lambda x. M \in \Lambda_{\Gamma,A \to B}$&#10;&#10;\end{document}" title="IguanaTex Picture Display">
            <a:extLst>
              <a:ext uri="{FF2B5EF4-FFF2-40B4-BE49-F238E27FC236}">
                <a16:creationId xmlns:a16="http://schemas.microsoft.com/office/drawing/2014/main" id="{64B49099-2AA5-C81E-2746-FEDE488BEF88}"/>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2168183" y="2157012"/>
            <a:ext cx="2510935" cy="356267"/>
          </a:xfrm>
          <a:prstGeom prst="rect">
            <a:avLst/>
          </a:prstGeom>
        </p:spPr>
      </p:pic>
      <p:sp>
        <p:nvSpPr>
          <p:cNvPr id="11" name="Content Placeholder 2 3">
            <a:extLst>
              <a:ext uri="{FF2B5EF4-FFF2-40B4-BE49-F238E27FC236}">
                <a16:creationId xmlns:a16="http://schemas.microsoft.com/office/drawing/2014/main" id="{09581F19-96B0-928E-BE7F-54A82D87D812}"/>
              </a:ext>
            </a:extLst>
          </p:cNvPr>
          <p:cNvSpPr txBox="1">
            <a:spLocks/>
          </p:cNvSpPr>
          <p:nvPr/>
        </p:nvSpPr>
        <p:spPr>
          <a:xfrm>
            <a:off x="5802086" y="1184745"/>
            <a:ext cx="5780314" cy="49414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a:t>Elimination</a:t>
            </a:r>
          </a:p>
          <a:p>
            <a:pPr lvl="1"/>
            <a:r>
              <a:rPr lang="en-US" dirty="0"/>
              <a:t>If                                                    ,</a:t>
            </a:r>
            <a:br>
              <a:rPr lang="en-US" dirty="0"/>
            </a:br>
            <a:r>
              <a:rPr lang="en-US" dirty="0"/>
              <a:t>then </a:t>
            </a:r>
          </a:p>
          <a:p>
            <a:pPr lvl="3"/>
            <a:endParaRPr lang="en-US" dirty="0"/>
          </a:p>
          <a:p>
            <a:pPr lvl="1"/>
            <a:r>
              <a:rPr lang="en-US" dirty="0"/>
              <a:t>  </a:t>
            </a:r>
          </a:p>
        </p:txBody>
      </p:sp>
      <p:pic>
        <p:nvPicPr>
          <p:cNvPr id="13" name="Picture 12" descr="\documentclass{article}&#10;\usepackage{array,amsmath,infer,mathwidth}&#10;\pagestyle{empty}&#10;\renewcommand\implies\supset&#10;\renewcommand\sidecond[1]{$\,\scriptsize{#1}$}&#10;\setlength{\extrarowheight}{-1pt}&#10;\begin{document}&#10;&#10;$M \in \Lambda_{\Gamma;A \to B}, N \in \Lambda_{\Gamma;A}$&#10;&#10;\end{document}" title="IguanaTex Picture Display">
            <a:extLst>
              <a:ext uri="{FF2B5EF4-FFF2-40B4-BE49-F238E27FC236}">
                <a16:creationId xmlns:a16="http://schemas.microsoft.com/office/drawing/2014/main" id="{F38BCCCF-8FBF-B968-E06A-E0ECE1FBF518}"/>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6969430" y="1768324"/>
            <a:ext cx="3643732" cy="356266"/>
          </a:xfrm>
          <a:prstGeom prst="rect">
            <a:avLst/>
          </a:prstGeom>
        </p:spPr>
      </p:pic>
      <p:pic>
        <p:nvPicPr>
          <p:cNvPr id="14" name="Picture 13" descr="\documentclass{article}&#10;\usepackage{array,amsmath,infer,mathwidth}&#10;\pagestyle{empty}&#10;\renewcommand\implies\supset&#10;\renewcommand\sidecond[1]{$\,\scriptsize{#1}$}&#10;\setlength{\extrarowheight}{-1pt}&#10;\begin{document}&#10;&#10;$M(N) \in \Lambda_{\Gamma,B}$&#10;&#10;\end{document}" title="IguanaTex Picture Display">
            <a:extLst>
              <a:ext uri="{FF2B5EF4-FFF2-40B4-BE49-F238E27FC236}">
                <a16:creationId xmlns:a16="http://schemas.microsoft.com/office/drawing/2014/main" id="{F691ABC2-E88A-DE5B-447C-CD51D6DEF0E8}"/>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7306894" y="2124590"/>
            <a:ext cx="2094934" cy="369066"/>
          </a:xfrm>
          <a:prstGeom prst="rect">
            <a:avLst/>
          </a:prstGeom>
        </p:spPr>
      </p:pic>
      <p:pic>
        <p:nvPicPr>
          <p:cNvPr id="17" name="Picture 16" descr="\documentclass{article}&#10;\usepackage{amsmath,infer,mathwidth}&#10;\renewcommand\implies\supset&#10;\pagestyle{empty}&#10;\begin{document}&#10;\infbox{\irule{A \implies B}{A};{B}}&#10;&#10;&#10;&#10;\end{document}" title="IguanaTex Picture Display">
            <a:extLst>
              <a:ext uri="{FF2B5EF4-FFF2-40B4-BE49-F238E27FC236}">
                <a16:creationId xmlns:a16="http://schemas.microsoft.com/office/drawing/2014/main" id="{CEE89B39-2804-A99C-D2C0-4C8B25E48979}"/>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6720576" y="2708169"/>
            <a:ext cx="1404343" cy="627200"/>
          </a:xfrm>
          <a:prstGeom prst="rect">
            <a:avLst/>
          </a:prstGeom>
        </p:spPr>
      </p:pic>
    </p:spTree>
    <p:extLst>
      <p:ext uri="{BB962C8B-B14F-4D97-AF65-F5344CB8AC3E}">
        <p14:creationId xmlns:p14="http://schemas.microsoft.com/office/powerpoint/2010/main" val="35495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C78F-FE52-21C6-0FC4-D752836D30B2}"/>
              </a:ext>
            </a:extLst>
          </p:cNvPr>
          <p:cNvSpPr>
            <a:spLocks noGrp="1"/>
          </p:cNvSpPr>
          <p:nvPr>
            <p:ph type="title"/>
          </p:nvPr>
        </p:nvSpPr>
        <p:spPr/>
        <p:txBody>
          <a:bodyPr/>
          <a:lstStyle/>
          <a:p>
            <a:r>
              <a:rPr lang="en-US" dirty="0"/>
              <a:t>Functions and implications</a:t>
            </a:r>
          </a:p>
        </p:txBody>
      </p:sp>
      <p:sp>
        <p:nvSpPr>
          <p:cNvPr id="3" name="Content Placeholder 2">
            <a:extLst>
              <a:ext uri="{FF2B5EF4-FFF2-40B4-BE49-F238E27FC236}">
                <a16:creationId xmlns:a16="http://schemas.microsoft.com/office/drawing/2014/main" id="{50912A0A-3AB1-FADE-DA5E-8709DE333218}"/>
              </a:ext>
            </a:extLst>
          </p:cNvPr>
          <p:cNvSpPr>
            <a:spLocks noGrp="1"/>
          </p:cNvSpPr>
          <p:nvPr>
            <p:ph idx="1"/>
          </p:nvPr>
        </p:nvSpPr>
        <p:spPr/>
        <p:txBody>
          <a:bodyPr/>
          <a:lstStyle/>
          <a:p>
            <a:pPr marL="0" indent="0">
              <a:buNone/>
            </a:pPr>
            <a:r>
              <a:rPr lang="en-US" i="1" dirty="0"/>
              <a:t>Order of implications</a:t>
            </a:r>
          </a:p>
          <a:p>
            <a:pPr lvl="1"/>
            <a:r>
              <a:rPr lang="en-US" i="1" dirty="0"/>
              <a:t>  </a:t>
            </a:r>
          </a:p>
          <a:p>
            <a:pPr lvl="1"/>
            <a:r>
              <a:rPr lang="en-US" i="1" dirty="0"/>
              <a:t>  </a:t>
            </a:r>
          </a:p>
        </p:txBody>
      </p:sp>
      <p:sp>
        <p:nvSpPr>
          <p:cNvPr id="4" name="Slide Number Placeholder 3">
            <a:extLst>
              <a:ext uri="{FF2B5EF4-FFF2-40B4-BE49-F238E27FC236}">
                <a16:creationId xmlns:a16="http://schemas.microsoft.com/office/drawing/2014/main" id="{76B6EC00-F595-9634-BC0F-5659B5843CCF}"/>
              </a:ext>
            </a:extLst>
          </p:cNvPr>
          <p:cNvSpPr>
            <a:spLocks noGrp="1"/>
          </p:cNvSpPr>
          <p:nvPr>
            <p:ph type="sldNum" sz="quarter" idx="11"/>
          </p:nvPr>
        </p:nvSpPr>
        <p:spPr/>
        <p:txBody>
          <a:bodyPr/>
          <a:lstStyle/>
          <a:p>
            <a:fld id="{3D09992B-489E-4428-A8B2-48E459438A7F}" type="slidenum">
              <a:rPr lang="en-US" smtClean="0"/>
              <a:pPr/>
              <a:t>29</a:t>
            </a:fld>
            <a:endParaRPr lang="en-US"/>
          </a:p>
        </p:txBody>
      </p:sp>
      <p:pic>
        <p:nvPicPr>
          <p:cNvPr id="8" name="Picture 7" descr="\documentclass{article}&#10;\usepackage{array,amsmath,infer,mathwidth}&#10;\pagestyle{empty}&#10;\renewcommand\implies\supset&#10;\renewcommand\sidecond[1]{$\,\scriptsize{#1}$}&#10;\setlength{\extrarowheight}{-1pt}&#10;\begin{document}&#10;&#10;\infbox{&#10;\iproof&#10;  {\iproof&#10;    {\iproof&#10;      {\iproof&#10;         {\iproof&#10;           {\assume{A \implies B \implies C^x}}&#10;           {\assume {A^z}};&#10;           {B \implies C}}&#10;         {\assume {B^y}};&#10;         {C}};&#10;      {A \implies C}!z};&#10;    {B \implies A \implies C}!y};&#10;  {(A \implies B \implies C) \implies (B \implies A \implies C)}!x&#10;}&#10;&#10;&#10;\end{document}" title="IguanaTex Picture Display">
            <a:extLst>
              <a:ext uri="{FF2B5EF4-FFF2-40B4-BE49-F238E27FC236}">
                <a16:creationId xmlns:a16="http://schemas.microsoft.com/office/drawing/2014/main" id="{41A84014-9CA7-75C8-B180-A2BD1697B43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429226" y="2286603"/>
            <a:ext cx="4165486" cy="2347886"/>
          </a:xfrm>
          <a:prstGeom prst="rect">
            <a:avLst/>
          </a:prstGeom>
        </p:spPr>
      </p:pic>
      <p:pic>
        <p:nvPicPr>
          <p:cNvPr id="10" name="Picture 9" descr="\documentclass{article}&#10;\usepackage{array,amsmath,infer,mathwidth}&#10;\pagestyle{empty}&#10;\renewcommand\implies\supset&#10;\renewcommand\sidecond[1]{$\,\scriptsize{#1}$}&#10;\setlength{\extrarowheight}{-1pt}&#10;\begin{document}&#10;&#10;$\lambda x. \lambda y. \lambda z. x(z)(y)$&#10;&#10;\end{document}" title="IguanaTex Picture Display">
            <a:extLst>
              <a:ext uri="{FF2B5EF4-FFF2-40B4-BE49-F238E27FC236}">
                <a16:creationId xmlns:a16="http://schemas.microsoft.com/office/drawing/2014/main" id="{9B213E31-E368-1446-0922-107AF37E1F66}"/>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533500" y="1821383"/>
            <a:ext cx="2238171" cy="305371"/>
          </a:xfrm>
          <a:prstGeom prst="rect">
            <a:avLst/>
          </a:prstGeom>
        </p:spPr>
      </p:pic>
    </p:spTree>
    <p:extLst>
      <p:ext uri="{BB962C8B-B14F-4D97-AF65-F5344CB8AC3E}">
        <p14:creationId xmlns:p14="http://schemas.microsoft.com/office/powerpoint/2010/main" val="414715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B9C72-8B1F-3F9B-690A-215F36672AB2}"/>
            </a:ext>
          </a:extLst>
        </p:cNvPr>
        <p:cNvGrpSpPr/>
        <p:nvPr/>
      </p:nvGrpSpPr>
      <p:grpSpPr>
        <a:xfrm>
          <a:off x="0" y="0"/>
          <a:ext cx="0" cy="0"/>
          <a:chOff x="0" y="0"/>
          <a:chExt cx="0" cy="0"/>
        </a:xfrm>
      </p:grpSpPr>
      <p:pic>
        <p:nvPicPr>
          <p:cNvPr id="5" name="Picture 4" descr="A person wearing glasses and a vest&#10;&#10;Description automatically generated">
            <a:extLst>
              <a:ext uri="{FF2B5EF4-FFF2-40B4-BE49-F238E27FC236}">
                <a16:creationId xmlns:a16="http://schemas.microsoft.com/office/drawing/2014/main" id="{367FB250-6356-CD5E-0BE1-9EA25324D2B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2853" r="8193"/>
          <a:stretch/>
        </p:blipFill>
        <p:spPr>
          <a:xfrm flipH="1">
            <a:off x="8130950" y="0"/>
            <a:ext cx="4061050" cy="6857999"/>
          </a:xfrm>
          <a:prstGeom prst="rect">
            <a:avLst/>
          </a:prstGeom>
        </p:spPr>
      </p:pic>
      <p:sp>
        <p:nvSpPr>
          <p:cNvPr id="9" name="Rectangle 8">
            <a:extLst>
              <a:ext uri="{FF2B5EF4-FFF2-40B4-BE49-F238E27FC236}">
                <a16:creationId xmlns:a16="http://schemas.microsoft.com/office/drawing/2014/main" id="{7525C0DA-FA2F-883B-407B-D31B119BD323}"/>
              </a:ext>
            </a:extLst>
          </p:cNvPr>
          <p:cNvSpPr/>
          <p:nvPr/>
        </p:nvSpPr>
        <p:spPr>
          <a:xfrm>
            <a:off x="8130948" y="0"/>
            <a:ext cx="4061051"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134B707-2899-9E65-4F0B-3CE2AEB80A43}"/>
              </a:ext>
            </a:extLst>
          </p:cNvPr>
          <p:cNvSpPr>
            <a:spLocks noGrp="1"/>
          </p:cNvSpPr>
          <p:nvPr>
            <p:ph type="sldNum" sz="quarter" idx="11"/>
          </p:nvPr>
        </p:nvSpPr>
        <p:spPr/>
        <p:txBody>
          <a:bodyPr/>
          <a:lstStyle/>
          <a:p>
            <a:fld id="{3D09992B-489E-4428-A8B2-48E459438A7F}" type="slidenum">
              <a:rPr lang="en-US" smtClean="0">
                <a:solidFill>
                  <a:schemeClr val="tx1"/>
                </a:solidFill>
              </a:rPr>
              <a:pPr/>
              <a:t>3</a:t>
            </a:fld>
            <a:endParaRPr lang="en-US" dirty="0">
              <a:solidFill>
                <a:schemeClr val="tx1"/>
              </a:solidFill>
            </a:endParaRPr>
          </a:p>
        </p:txBody>
      </p:sp>
      <p:sp>
        <p:nvSpPr>
          <p:cNvPr id="3" name="Content Placeholder 2">
            <a:extLst>
              <a:ext uri="{FF2B5EF4-FFF2-40B4-BE49-F238E27FC236}">
                <a16:creationId xmlns:a16="http://schemas.microsoft.com/office/drawing/2014/main" id="{6636B0E8-410F-82E6-AE97-C624558107BA}"/>
              </a:ext>
            </a:extLst>
          </p:cNvPr>
          <p:cNvSpPr>
            <a:spLocks noGrp="1"/>
          </p:cNvSpPr>
          <p:nvPr>
            <p:ph idx="1"/>
          </p:nvPr>
        </p:nvSpPr>
        <p:spPr>
          <a:xfrm>
            <a:off x="609600" y="274638"/>
            <a:ext cx="8066314" cy="5851527"/>
          </a:xfrm>
        </p:spPr>
        <p:txBody>
          <a:bodyPr anchor="ctr"/>
          <a:lstStyle/>
          <a:p>
            <a:pPr marL="0" indent="0">
              <a:buNone/>
            </a:pPr>
            <a:r>
              <a:rPr lang="en-US" i="1" dirty="0"/>
              <a:t>As long as there were no machines, programming was no problem at all; when we had a few weak computers, programming became a mild problem, and now we have gigantic computers, programming had become an equally gigantic problem.</a:t>
            </a:r>
          </a:p>
          <a:p>
            <a:pPr lvl="3"/>
            <a:endParaRPr lang="en-US" dirty="0"/>
          </a:p>
          <a:p>
            <a:pPr marL="0" indent="0">
              <a:buNone/>
            </a:pPr>
            <a:r>
              <a:rPr lang="en-US" i="1" dirty="0"/>
              <a:t>… I now suggest that we confine ourselves to the design and implementation of intellectually manageable programs</a:t>
            </a:r>
          </a:p>
          <a:p>
            <a:pPr lvl="3"/>
            <a:endParaRPr lang="en-US" dirty="0"/>
          </a:p>
          <a:p>
            <a:pPr marL="0" indent="0">
              <a:buNone/>
            </a:pPr>
            <a:r>
              <a:rPr lang="en-US" dirty="0"/>
              <a:t> — E. W. Dijkstra, “The Humble Programmer”</a:t>
            </a:r>
          </a:p>
        </p:txBody>
      </p:sp>
    </p:spTree>
    <p:extLst>
      <p:ext uri="{BB962C8B-B14F-4D97-AF65-F5344CB8AC3E}">
        <p14:creationId xmlns:p14="http://schemas.microsoft.com/office/powerpoint/2010/main" val="2197998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6553A-F0B4-D102-5F1D-B242EAF33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8B18F3-1B2C-0DA3-66FC-507F37ED5412}"/>
              </a:ext>
            </a:extLst>
          </p:cNvPr>
          <p:cNvSpPr>
            <a:spLocks noGrp="1"/>
          </p:cNvSpPr>
          <p:nvPr>
            <p:ph type="title"/>
          </p:nvPr>
        </p:nvSpPr>
        <p:spPr/>
        <p:txBody>
          <a:bodyPr/>
          <a:lstStyle/>
          <a:p>
            <a:r>
              <a:rPr lang="en-US" dirty="0"/>
              <a:t>A combined view</a:t>
            </a:r>
          </a:p>
        </p:txBody>
      </p:sp>
      <p:sp>
        <p:nvSpPr>
          <p:cNvPr id="3" name="Content Placeholder 2">
            <a:extLst>
              <a:ext uri="{FF2B5EF4-FFF2-40B4-BE49-F238E27FC236}">
                <a16:creationId xmlns:a16="http://schemas.microsoft.com/office/drawing/2014/main" id="{66CBC50A-0196-F87D-E44F-4360219FB588}"/>
              </a:ext>
            </a:extLst>
          </p:cNvPr>
          <p:cNvSpPr>
            <a:spLocks noGrp="1"/>
          </p:cNvSpPr>
          <p:nvPr>
            <p:ph idx="1"/>
          </p:nvPr>
        </p:nvSpPr>
        <p:spPr/>
        <p:txBody>
          <a:bodyPr/>
          <a:lstStyle/>
          <a:p>
            <a:pPr marL="0" indent="0">
              <a:buNone/>
            </a:pPr>
            <a:r>
              <a:rPr lang="en-US" i="1" dirty="0"/>
              <a:t>Introduction		Elimination</a:t>
            </a:r>
          </a:p>
          <a:p>
            <a:pPr lvl="3"/>
            <a:endParaRPr lang="en-US" i="1" dirty="0"/>
          </a:p>
          <a:p>
            <a:pPr lvl="3"/>
            <a:endParaRPr lang="en-US" i="1" dirty="0"/>
          </a:p>
          <a:p>
            <a:pPr lvl="3"/>
            <a:endParaRPr lang="en-US" i="1" dirty="0"/>
          </a:p>
          <a:p>
            <a:pPr lvl="3"/>
            <a:endParaRPr lang="en-US" i="1" dirty="0"/>
          </a:p>
          <a:p>
            <a:pPr lvl="3"/>
            <a:endParaRPr lang="en-US" i="1" dirty="0"/>
          </a:p>
          <a:p>
            <a:pPr lvl="3"/>
            <a:endParaRPr lang="en-US" i="1" dirty="0"/>
          </a:p>
          <a:p>
            <a:pPr marL="0" indent="0">
              <a:buNone/>
            </a:pPr>
            <a:endParaRPr lang="en-US" i="1" dirty="0"/>
          </a:p>
          <a:p>
            <a:pPr marL="0" indent="0">
              <a:buNone/>
            </a:pPr>
            <a:endParaRPr lang="en-US" i="1" dirty="0"/>
          </a:p>
          <a:p>
            <a:pPr marL="0" indent="0">
              <a:buNone/>
            </a:pPr>
            <a:endParaRPr lang="en-US" i="1" dirty="0"/>
          </a:p>
        </p:txBody>
      </p:sp>
      <p:sp>
        <p:nvSpPr>
          <p:cNvPr id="4" name="Slide Number Placeholder 3">
            <a:extLst>
              <a:ext uri="{FF2B5EF4-FFF2-40B4-BE49-F238E27FC236}">
                <a16:creationId xmlns:a16="http://schemas.microsoft.com/office/drawing/2014/main" id="{6AD3F053-3CCB-0A44-69C9-686718C14ACC}"/>
              </a:ext>
            </a:extLst>
          </p:cNvPr>
          <p:cNvSpPr>
            <a:spLocks noGrp="1"/>
          </p:cNvSpPr>
          <p:nvPr>
            <p:ph type="sldNum" sz="quarter" idx="11"/>
          </p:nvPr>
        </p:nvSpPr>
        <p:spPr/>
        <p:txBody>
          <a:bodyPr/>
          <a:lstStyle/>
          <a:p>
            <a:fld id="{3D09992B-489E-4428-A8B2-48E459438A7F}" type="slidenum">
              <a:rPr lang="en-US" smtClean="0"/>
              <a:pPr/>
              <a:t>30</a:t>
            </a:fld>
            <a:endParaRPr lang="en-US"/>
          </a:p>
        </p:txBody>
      </p:sp>
      <p:pic>
        <p:nvPicPr>
          <p:cNvPr id="6" name="Picture 5" descr="\documentclass{article}&#10;\usepackage{array,amsmath,infer,mathwidth}&#10;\pagestyle{empty}&#10;\renewcommand\implies\supset&#10;\renewcommand\sidecond[1]{$\,\scriptsize{#1}$}&#10;\setlength{\extrarowheight}{-1pt}&#10;\begin{document}&#10;&#10;\infbox{\irule{&#10;   {\begin{array}{@{}c@{}}&#10;     x : A \\ &#10;     \vdots \\ &#10;     M : B \\[-3pt]&#10;    \end{array}}};&#10;  {\lambda x. M : A \to B}}&#10;&#10;&#10;\end{document}" title="IguanaTex Picture Display">
            <a:extLst>
              <a:ext uri="{FF2B5EF4-FFF2-40B4-BE49-F238E27FC236}">
                <a16:creationId xmlns:a16="http://schemas.microsoft.com/office/drawing/2014/main" id="{5E816655-3086-9841-CFB9-85CFA4BEB5F6}"/>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66989" y="1779937"/>
            <a:ext cx="1956571" cy="1541485"/>
          </a:xfrm>
          <a:prstGeom prst="rect">
            <a:avLst/>
          </a:prstGeom>
        </p:spPr>
      </p:pic>
      <p:pic>
        <p:nvPicPr>
          <p:cNvPr id="15" name="Picture 14" descr="\documentclass{article}&#10;\usepackage{amsmath,infer,mathwidth}&#10;\renewcommand\implies\supset&#10;\pagestyle{empty}&#10;\begin{document}&#10;\infbox{\irule{M : A \to B}{N : A};{M(N) : B}}&#10;&#10;&#10;&#10;\end{document}" title="IguanaTex Picture Display">
            <a:extLst>
              <a:ext uri="{FF2B5EF4-FFF2-40B4-BE49-F238E27FC236}">
                <a16:creationId xmlns:a16="http://schemas.microsoft.com/office/drawing/2014/main" id="{4EABBBEC-119B-A662-AD0D-83BC18525AB9}"/>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4349632" y="1839366"/>
            <a:ext cx="2576457" cy="711314"/>
          </a:xfrm>
          <a:prstGeom prst="rect">
            <a:avLst/>
          </a:prstGeom>
        </p:spPr>
      </p:pic>
    </p:spTree>
    <p:extLst>
      <p:ext uri="{BB962C8B-B14F-4D97-AF65-F5344CB8AC3E}">
        <p14:creationId xmlns:p14="http://schemas.microsoft.com/office/powerpoint/2010/main" val="4178699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8630-3B26-7005-A447-5B2A210B1B11}"/>
              </a:ext>
            </a:extLst>
          </p:cNvPr>
          <p:cNvSpPr>
            <a:spLocks noGrp="1"/>
          </p:cNvSpPr>
          <p:nvPr>
            <p:ph type="title"/>
          </p:nvPr>
        </p:nvSpPr>
        <p:spPr/>
        <p:txBody>
          <a:bodyPr/>
          <a:lstStyle/>
          <a:p>
            <a:r>
              <a:rPr lang="en-US" dirty="0"/>
              <a:t>A combined view</a:t>
            </a:r>
          </a:p>
        </p:txBody>
      </p:sp>
      <p:sp>
        <p:nvSpPr>
          <p:cNvPr id="3" name="Content Placeholder 2">
            <a:extLst>
              <a:ext uri="{FF2B5EF4-FFF2-40B4-BE49-F238E27FC236}">
                <a16:creationId xmlns:a16="http://schemas.microsoft.com/office/drawing/2014/main" id="{17DEEA44-9551-6C9F-DE48-06C74C3BA940}"/>
              </a:ext>
            </a:extLst>
          </p:cNvPr>
          <p:cNvSpPr>
            <a:spLocks noGrp="1"/>
          </p:cNvSpPr>
          <p:nvPr>
            <p:ph idx="1"/>
          </p:nvPr>
        </p:nvSpPr>
        <p:spPr/>
        <p:txBody>
          <a:bodyPr/>
          <a:lstStyle/>
          <a:p>
            <a:pPr marL="0" indent="0">
              <a:buNone/>
            </a:pPr>
            <a:r>
              <a:rPr lang="en-US" i="1" dirty="0"/>
              <a:t>Order of implications:</a:t>
            </a:r>
          </a:p>
        </p:txBody>
      </p:sp>
      <p:sp>
        <p:nvSpPr>
          <p:cNvPr id="4" name="Slide Number Placeholder 3">
            <a:extLst>
              <a:ext uri="{FF2B5EF4-FFF2-40B4-BE49-F238E27FC236}">
                <a16:creationId xmlns:a16="http://schemas.microsoft.com/office/drawing/2014/main" id="{B5E91AB1-35FE-7197-BE49-7FC91E15476B}"/>
              </a:ext>
            </a:extLst>
          </p:cNvPr>
          <p:cNvSpPr>
            <a:spLocks noGrp="1"/>
          </p:cNvSpPr>
          <p:nvPr>
            <p:ph type="sldNum" sz="quarter" idx="11"/>
          </p:nvPr>
        </p:nvSpPr>
        <p:spPr/>
        <p:txBody>
          <a:bodyPr/>
          <a:lstStyle/>
          <a:p>
            <a:fld id="{3D09992B-489E-4428-A8B2-48E459438A7F}" type="slidenum">
              <a:rPr lang="en-US" smtClean="0"/>
              <a:pPr/>
              <a:t>31</a:t>
            </a:fld>
            <a:endParaRPr lang="en-US"/>
          </a:p>
        </p:txBody>
      </p:sp>
      <p:pic>
        <p:nvPicPr>
          <p:cNvPr id="17" name="Picture 16" descr="\documentclass{article}&#10;\usepackage{array,amsmath,infer,mathwidth}&#10;\pagestyle{empty}&#10;\renewcommand\implies\supset&#10;\renewcommand\sidecond[1]{$\,\scriptsize{#1}$}&#10;\setlength{\extrarowheight}{-1pt}&#10;\begin{document}&#10;&#10;\infbox{&#10;\iproof&#10;  {\iproof&#10;    {\iproof&#10;      {\iproof&#10;         {\iproof&#10;           {\assume {x : A \to B \to C}}&#10;           {\assume {z : A}};&#10;           {x(z) : B \to C}}&#10;         {\assume {y : B}};&#10;         {x(z)(y) : C}};&#10;      {\lambda z. x(y)(z) : A \to C}};&#10;    {\lambda y. \lambda z. x(y)(z) : B \to A \to C}};&#10;  {\lambda x. \lambda y. \lambda z. x(y)(z) : (A \to B \to C) \to (B \to A \to C)}&#10;}&#10;&#10;&#10;\end{document}" title="IguanaTex Picture Display">
            <a:extLst>
              <a:ext uri="{FF2B5EF4-FFF2-40B4-BE49-F238E27FC236}">
                <a16:creationId xmlns:a16="http://schemas.microsoft.com/office/drawing/2014/main" id="{3DABFC9D-BCAE-15CA-28E8-4056A82A913C}"/>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24128" y="1852311"/>
            <a:ext cx="6833371" cy="2684342"/>
          </a:xfrm>
          <a:prstGeom prst="rect">
            <a:avLst/>
          </a:prstGeom>
        </p:spPr>
      </p:pic>
    </p:spTree>
    <p:extLst>
      <p:ext uri="{BB962C8B-B14F-4D97-AF65-F5344CB8AC3E}">
        <p14:creationId xmlns:p14="http://schemas.microsoft.com/office/powerpoint/2010/main" val="3142426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02F7-8F19-16D6-DD6A-D9AC09499064}"/>
              </a:ext>
            </a:extLst>
          </p:cNvPr>
          <p:cNvSpPr>
            <a:spLocks noGrp="1"/>
          </p:cNvSpPr>
          <p:nvPr>
            <p:ph type="title"/>
          </p:nvPr>
        </p:nvSpPr>
        <p:spPr/>
        <p:txBody>
          <a:bodyPr/>
          <a:lstStyle/>
          <a:p>
            <a:r>
              <a:rPr lang="en-US" dirty="0"/>
              <a:t>More propositions as types</a:t>
            </a:r>
          </a:p>
        </p:txBody>
      </p:sp>
      <p:sp>
        <p:nvSpPr>
          <p:cNvPr id="3" name="Content Placeholder 2">
            <a:extLst>
              <a:ext uri="{FF2B5EF4-FFF2-40B4-BE49-F238E27FC236}">
                <a16:creationId xmlns:a16="http://schemas.microsoft.com/office/drawing/2014/main" id="{3890927C-9ACF-587F-01F5-BFF16D4508E9}"/>
              </a:ext>
            </a:extLst>
          </p:cNvPr>
          <p:cNvSpPr>
            <a:spLocks noGrp="1"/>
          </p:cNvSpPr>
          <p:nvPr>
            <p:ph idx="1"/>
          </p:nvPr>
        </p:nvSpPr>
        <p:spPr/>
        <p:txBody>
          <a:bodyPr/>
          <a:lstStyle/>
          <a:p>
            <a:pPr marL="0" indent="0">
              <a:buNone/>
            </a:pPr>
            <a:r>
              <a:rPr lang="en-US" dirty="0"/>
              <a:t>Explains many types, not just implication:</a:t>
            </a:r>
          </a:p>
          <a:p>
            <a:pPr lvl="3"/>
            <a:endParaRPr lang="en-US" dirty="0"/>
          </a:p>
          <a:p>
            <a:pPr lvl="1"/>
            <a:r>
              <a:rPr lang="en-US" dirty="0"/>
              <a:t>Pairs:</a:t>
            </a:r>
          </a:p>
          <a:p>
            <a:pPr lvl="3"/>
            <a:endParaRPr lang="en-US" dirty="0"/>
          </a:p>
          <a:p>
            <a:pPr lvl="3"/>
            <a:endParaRPr lang="en-US" dirty="0"/>
          </a:p>
          <a:p>
            <a:pPr marL="0" indent="0">
              <a:buNone/>
            </a:pPr>
            <a:r>
              <a:rPr lang="en-US" dirty="0"/>
              <a:t>Explains much metatheory, not just typing:</a:t>
            </a:r>
          </a:p>
          <a:p>
            <a:pPr lvl="3"/>
            <a:endParaRPr lang="en-US" dirty="0"/>
          </a:p>
          <a:p>
            <a:pPr lvl="1"/>
            <a:r>
              <a:rPr lang="en-US" dirty="0"/>
              <a:t>Proof normalization:</a:t>
            </a:r>
          </a:p>
        </p:txBody>
      </p:sp>
      <p:sp>
        <p:nvSpPr>
          <p:cNvPr id="4" name="Slide Number Placeholder 3">
            <a:extLst>
              <a:ext uri="{FF2B5EF4-FFF2-40B4-BE49-F238E27FC236}">
                <a16:creationId xmlns:a16="http://schemas.microsoft.com/office/drawing/2014/main" id="{4B0BAEB0-62B2-D681-79D5-437DD9F33DDA}"/>
              </a:ext>
            </a:extLst>
          </p:cNvPr>
          <p:cNvSpPr>
            <a:spLocks noGrp="1"/>
          </p:cNvSpPr>
          <p:nvPr>
            <p:ph type="sldNum" sz="quarter" idx="11"/>
          </p:nvPr>
        </p:nvSpPr>
        <p:spPr/>
        <p:txBody>
          <a:bodyPr/>
          <a:lstStyle/>
          <a:p>
            <a:fld id="{3D09992B-489E-4428-A8B2-48E459438A7F}" type="slidenum">
              <a:rPr lang="en-US" smtClean="0"/>
              <a:pPr/>
              <a:t>32</a:t>
            </a:fld>
            <a:endParaRPr lang="en-US"/>
          </a:p>
        </p:txBody>
      </p:sp>
      <p:pic>
        <p:nvPicPr>
          <p:cNvPr id="31" name="Picture 30" descr="\documentclass{article}&#10;\usepackage{amsmath,infer,mathwidth}&#10;\pagestyle{empty}&#10;\begin{document}&#10;&#10;\infbox{&#10;\irule&#10;  {M : A}&#10;  {N : B};&#10;  {\langle M , N \rangle : A \times B}&#10;}&#10;&#10;&#10;\end{document}" title="IguanaTex Picture Display">
            <a:extLst>
              <a:ext uri="{FF2B5EF4-FFF2-40B4-BE49-F238E27FC236}">
                <a16:creationId xmlns:a16="http://schemas.microsoft.com/office/drawing/2014/main" id="{5C9FAA01-2084-B118-3E33-EA76DF413AAB}"/>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747487" y="1939645"/>
            <a:ext cx="2064457" cy="711314"/>
          </a:xfrm>
          <a:prstGeom prst="rect">
            <a:avLst/>
          </a:prstGeom>
        </p:spPr>
      </p:pic>
      <p:pic>
        <p:nvPicPr>
          <p:cNvPr id="11" name="Picture 10" descr="\documentclass{article}&#10;\usepackage{amsmath,infer,mathwidth}&#10;\pagestyle{empty}&#10;\begin{document}&#10;&#10;\infbox{&#10;\irule&#10;  {M : A \times B};&#10;  {M.\mathsf 1 : A}&#10;}&#10;&#10;&#10;\end{document}" title="IguanaTex Picture Display">
            <a:extLst>
              <a:ext uri="{FF2B5EF4-FFF2-40B4-BE49-F238E27FC236}">
                <a16:creationId xmlns:a16="http://schemas.microsoft.com/office/drawing/2014/main" id="{04077054-DDF1-C97E-1214-C4510ADA77E9}"/>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605061" y="1939645"/>
            <a:ext cx="1417143" cy="640000"/>
          </a:xfrm>
          <a:prstGeom prst="rect">
            <a:avLst/>
          </a:prstGeom>
        </p:spPr>
      </p:pic>
      <p:pic>
        <p:nvPicPr>
          <p:cNvPr id="13" name="Picture 12" descr="\documentclass{article}&#10;\usepackage{amsmath,infer,mathwidth}&#10;\pagestyle{empty}&#10;\begin{document}&#10;&#10;\infbox{&#10;\irule&#10;  {M : A \land B};&#10;  {M.\mathsf 2 : B}&#10;}&#10;&#10;&#10;\end{document}" title="IguanaTex Picture Display">
            <a:extLst>
              <a:ext uri="{FF2B5EF4-FFF2-40B4-BE49-F238E27FC236}">
                <a16:creationId xmlns:a16="http://schemas.microsoft.com/office/drawing/2014/main" id="{F69B02F9-4D62-2202-7D0B-FC934445F0F3}"/>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7815322" y="1952445"/>
            <a:ext cx="1384229" cy="614400"/>
          </a:xfrm>
          <a:prstGeom prst="rect">
            <a:avLst/>
          </a:prstGeom>
        </p:spPr>
      </p:pic>
      <p:pic>
        <p:nvPicPr>
          <p:cNvPr id="37" name="Picture 36" descr="\documentclass{article}&#10;\usepackage{array,amsmath,infer,mathwidth}&#10;\pagestyle{empty}&#10;\renewcommand\implies\supset&#10;\renewcommand\sidecond[1]{$\,\scriptsize{#1}$}&#10;\setlength{\extrarowheight}{-1pt}&#10;\begin{document}&#10;&#10;\[&#10;\infbox{&#10;\iproof&#10;  {\iproof&#10;    {\assume{&#10;     \begin{array}[b]{@{}c@{}}&#10;       x : A \\&#10;       \vdots \\&#10;       M : B \\[-3px]&#10;     \end{array}}};&#10;    {\lambda x.M : A \to B}}&#10;  {\assume{&#10;     \begin{array}[b]{@{}c@{}}&#10;       \vdots\\&#10;       N : A \\[-3px]&#10;     \end{array}}};&#10;  {(\lambda x. M)(N) : B}&#10;}&#10;\quad&#10;\Rightarrow&#10;\quad&#10;\begin{array}[b]{@{}c@{}}&#10;  \vdots \\&#10;  N : A \\&#10;  \vdots \\&#10;  M[x \mapsto N] : B &#10;\end{array}&#10;\]&#10;&#10;\end{document}" title="IguanaTex Picture Display">
            <a:extLst>
              <a:ext uri="{FF2B5EF4-FFF2-40B4-BE49-F238E27FC236}">
                <a16:creationId xmlns:a16="http://schemas.microsoft.com/office/drawing/2014/main" id="{94784943-70CA-583D-51FA-E96B7B02C6E0}"/>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4394970" y="3927130"/>
            <a:ext cx="5984914" cy="2029714"/>
          </a:xfrm>
          <a:prstGeom prst="rect">
            <a:avLst/>
          </a:prstGeom>
        </p:spPr>
      </p:pic>
    </p:spTree>
    <p:extLst>
      <p:ext uri="{BB962C8B-B14F-4D97-AF65-F5344CB8AC3E}">
        <p14:creationId xmlns:p14="http://schemas.microsoft.com/office/powerpoint/2010/main" val="3994623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48C7-2FF7-1522-4D03-073B7452B095}"/>
              </a:ext>
            </a:extLst>
          </p:cNvPr>
          <p:cNvSpPr>
            <a:spLocks noGrp="1"/>
          </p:cNvSpPr>
          <p:nvPr>
            <p:ph type="title"/>
          </p:nvPr>
        </p:nvSpPr>
        <p:spPr/>
        <p:txBody>
          <a:bodyPr/>
          <a:lstStyle/>
          <a:p>
            <a:r>
              <a:rPr lang="en-US" dirty="0"/>
              <a:t>Dependent types</a:t>
            </a:r>
          </a:p>
        </p:txBody>
      </p:sp>
    </p:spTree>
    <p:extLst>
      <p:ext uri="{BB962C8B-B14F-4D97-AF65-F5344CB8AC3E}">
        <p14:creationId xmlns:p14="http://schemas.microsoft.com/office/powerpoint/2010/main" val="2663311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1453-BA44-DC13-88D4-D214E733045D}"/>
              </a:ext>
            </a:extLst>
          </p:cNvPr>
          <p:cNvSpPr>
            <a:spLocks noGrp="1"/>
          </p:cNvSpPr>
          <p:nvPr>
            <p:ph type="title"/>
          </p:nvPr>
        </p:nvSpPr>
        <p:spPr/>
        <p:txBody>
          <a:bodyPr/>
          <a:lstStyle/>
          <a:p>
            <a:r>
              <a:rPr lang="en-US" dirty="0"/>
              <a:t>Quantifiers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6257D3-BC7C-6055-D6EE-1AB4A5C8AF5E}"/>
                  </a:ext>
                </a:extLst>
              </p:cNvPr>
              <p:cNvSpPr>
                <a:spLocks noGrp="1"/>
              </p:cNvSpPr>
              <p:nvPr>
                <p:ph idx="1"/>
              </p:nvPr>
            </p:nvSpPr>
            <p:spPr/>
            <p:txBody>
              <a:bodyPr/>
              <a:lstStyle/>
              <a:p>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 ⊃</m:t>
                    </m:r>
                    <m:r>
                      <a:rPr lang="en-US" b="0" i="1" dirty="0" smtClean="0">
                        <a:latin typeface="Cambria Math" panose="02040503050406030204" pitchFamily="18" charset="0"/>
                      </a:rPr>
                      <m:t>𝐵</m:t>
                    </m:r>
                  </m:oMath>
                </a14:m>
                <a:r>
                  <a:rPr lang="en-US" dirty="0"/>
                  <a:t> is the problem “reduce to the solution of </a:t>
                </a:r>
                <a14:m>
                  <m:oMath xmlns:m="http://schemas.openxmlformats.org/officeDocument/2006/math">
                    <m:r>
                      <a:rPr lang="en-US" b="0" i="1" dirty="0" smtClean="0">
                        <a:latin typeface="Cambria Math" panose="02040503050406030204" pitchFamily="18" charset="0"/>
                      </a:rPr>
                      <m:t>𝐵</m:t>
                    </m:r>
                  </m:oMath>
                </a14:m>
                <a:r>
                  <a:rPr lang="en-US" dirty="0"/>
                  <a:t> to the solution of </a:t>
                </a:r>
                <a14:m>
                  <m:oMath xmlns:m="http://schemas.openxmlformats.org/officeDocument/2006/math">
                    <m:r>
                      <a:rPr lang="en-US" b="0" i="1" dirty="0" smtClean="0">
                        <a:latin typeface="Cambria Math" panose="02040503050406030204" pitchFamily="18" charset="0"/>
                      </a:rPr>
                      <m:t>𝐴</m:t>
                    </m:r>
                  </m:oMath>
                </a14:m>
                <a:r>
                  <a:rPr lang="en-US" dirty="0"/>
                  <a:t>”</a:t>
                </a: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𝐴</m:t>
                    </m:r>
                  </m:oMath>
                </a14:m>
                <a:r>
                  <a:rPr lang="en-US" dirty="0"/>
                  <a:t> is the problem “produce a solution of </a:t>
                </a:r>
                <a14:m>
                  <m:oMath xmlns:m="http://schemas.openxmlformats.org/officeDocument/2006/math">
                    <m:r>
                      <a:rPr lang="en-US" b="0" i="1" smtClean="0">
                        <a:latin typeface="Cambria Math" panose="02040503050406030204" pitchFamily="18" charset="0"/>
                      </a:rPr>
                      <m:t>𝐴</m:t>
                    </m:r>
                  </m:oMath>
                </a14:m>
                <a:r>
                  <a:rPr lang="en-US" dirty="0"/>
                  <a:t> for each choice of </a:t>
                </a:r>
                <a14:m>
                  <m:oMath xmlns:m="http://schemas.openxmlformats.org/officeDocument/2006/math">
                    <m:r>
                      <a:rPr lang="en-US" b="0" i="1" smtClean="0">
                        <a:latin typeface="Cambria Math" panose="02040503050406030204" pitchFamily="18" charset="0"/>
                      </a:rPr>
                      <m:t>𝑥</m:t>
                    </m:r>
                  </m:oMath>
                </a14:m>
                <a:r>
                  <a:rPr lang="en-US" dirty="0"/>
                  <a:t>”</a:t>
                </a:r>
              </a:p>
              <a:p>
                <a:pPr lvl="3"/>
                <a:endParaRPr lang="en-US" dirty="0"/>
              </a:p>
              <a:p>
                <a:pPr marL="0" indent="0">
                  <a:buNone/>
                </a:pPr>
                <a:r>
                  <a:rPr lang="en-US" i="1" dirty="0"/>
                  <a:t>Implication</a:t>
                </a:r>
                <a:r>
                  <a:rPr lang="en-US" dirty="0"/>
                  <a:t> 				</a:t>
                </a:r>
                <a:r>
                  <a:rPr lang="en-US" i="1" dirty="0"/>
                  <a:t>Quantification</a:t>
                </a:r>
              </a:p>
              <a:p>
                <a:pPr lvl="3"/>
                <a:endParaRPr lang="en-US" dirty="0"/>
              </a:p>
              <a:p>
                <a:pPr lvl="3"/>
                <a:endParaRPr lang="en-US" dirty="0"/>
              </a:p>
              <a:p>
                <a:pPr lvl="3"/>
                <a:endParaRPr lang="en-US" dirty="0"/>
              </a:p>
              <a:p>
                <a:pPr lvl="3"/>
                <a:endParaRPr lang="en-US" dirty="0"/>
              </a:p>
              <a:p>
                <a:pPr lvl="3"/>
                <a:endParaRPr lang="en-US" dirty="0"/>
              </a:p>
              <a:p>
                <a:pPr lvl="3"/>
                <a:endParaRPr lang="en-US" dirty="0"/>
              </a:p>
              <a:p>
                <a:pPr lvl="3"/>
                <a:endParaRPr lang="en-US" dirty="0"/>
              </a:p>
              <a:p>
                <a:r>
                  <a:rPr lang="en-US" dirty="0"/>
                  <a:t>But what if proofs </a:t>
                </a:r>
                <a:r>
                  <a:rPr lang="en-US" i="1" dirty="0"/>
                  <a:t>are </a:t>
                </a:r>
                <a:r>
                  <a:rPr lang="en-US" dirty="0"/>
                  <a:t>data?</a:t>
                </a:r>
              </a:p>
              <a:p>
                <a:pPr lvl="3"/>
                <a:endParaRPr lang="en-US" dirty="0"/>
              </a:p>
            </p:txBody>
          </p:sp>
        </mc:Choice>
        <mc:Fallback>
          <p:sp>
            <p:nvSpPr>
              <p:cNvPr id="3" name="Content Placeholder 2">
                <a:extLst>
                  <a:ext uri="{FF2B5EF4-FFF2-40B4-BE49-F238E27FC236}">
                    <a16:creationId xmlns:a16="http://schemas.microsoft.com/office/drawing/2014/main" id="{296257D3-BC7C-6055-D6EE-1AB4A5C8AF5E}"/>
                  </a:ext>
                </a:extLst>
              </p:cNvPr>
              <p:cNvSpPr>
                <a:spLocks noGrp="1" noRot="1" noChangeAspect="1" noMove="1" noResize="1" noEditPoints="1" noAdjustHandles="1" noChangeArrowheads="1" noChangeShapeType="1" noTextEdit="1"/>
              </p:cNvSpPr>
              <p:nvPr>
                <p:ph idx="1"/>
              </p:nvPr>
            </p:nvSpPr>
            <p:spPr>
              <a:blipFill>
                <a:blip r:embed="rId6"/>
                <a:stretch>
                  <a:fillRect l="-1111" t="-1110" b="-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F12B86-1E43-3447-8C1D-EAE583A0B78A}"/>
              </a:ext>
            </a:extLst>
          </p:cNvPr>
          <p:cNvSpPr>
            <a:spLocks noGrp="1"/>
          </p:cNvSpPr>
          <p:nvPr>
            <p:ph type="sldNum" sz="quarter" idx="11"/>
          </p:nvPr>
        </p:nvSpPr>
        <p:spPr/>
        <p:txBody>
          <a:bodyPr/>
          <a:lstStyle/>
          <a:p>
            <a:fld id="{3D09992B-489E-4428-A8B2-48E459438A7F}" type="slidenum">
              <a:rPr lang="en-US" smtClean="0"/>
              <a:pPr/>
              <a:t>34</a:t>
            </a:fld>
            <a:endParaRPr lang="en-US"/>
          </a:p>
        </p:txBody>
      </p:sp>
      <p:pic>
        <p:nvPicPr>
          <p:cNvPr id="8" name="Picture 7" descr="\documentclass{article}&#10;\usepackage{array,amsmath,infer,mathwidth}&#10;\pagestyle{empty}&#10;\renewcommand\implies\supset&#10;\renewcommand\sidecond[1]{$\,\scriptsize{#1}$}&#10;\setlength{\extrarowheight}{-1pt}&#10;\begin{document}&#10;&#10;\infbox{\irule{&#10;   {\begin{array}{@{}c@{}}&#10;     A^x \\ &#10;     \vdots \\ &#10;     B \\[-3pt]&#10;    \end{array}}};&#10;  {A \implies B}!x}&#10;&#10;&#10;\end{document}" title="IguanaTex Picture Display">
            <a:extLst>
              <a:ext uri="{FF2B5EF4-FFF2-40B4-BE49-F238E27FC236}">
                <a16:creationId xmlns:a16="http://schemas.microsoft.com/office/drawing/2014/main" id="{3CAAFD01-E353-B3D8-C629-E9AEB5ECB2DF}"/>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743990" y="3728357"/>
            <a:ext cx="1082514" cy="1546971"/>
          </a:xfrm>
          <a:prstGeom prst="rect">
            <a:avLst/>
          </a:prstGeom>
        </p:spPr>
      </p:pic>
      <p:pic>
        <p:nvPicPr>
          <p:cNvPr id="10" name="Picture 9" descr="\documentclass{article}&#10;\usepackage{amsmath,infer,mathwidth}&#10;\renewcommand\implies\supset&#10;\pagestyle{empty}&#10;\begin{document}&#10;\infbox{\irule{A \implies B}{A};{B}}&#10;&#10;&#10;&#10;\end{document}" title="IguanaTex Picture Display">
            <a:extLst>
              <a:ext uri="{FF2B5EF4-FFF2-40B4-BE49-F238E27FC236}">
                <a16:creationId xmlns:a16="http://schemas.microsoft.com/office/drawing/2014/main" id="{EBAE1111-5E58-31B1-1474-6A11E28D6618}"/>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2744712" y="4648128"/>
            <a:ext cx="1404343" cy="627200"/>
          </a:xfrm>
          <a:prstGeom prst="rect">
            <a:avLst/>
          </a:prstGeom>
        </p:spPr>
      </p:pic>
      <p:pic>
        <p:nvPicPr>
          <p:cNvPr id="11" name="Picture 10" descr="\documentclass{article}&#10;\usepackage{array,amsmath,infer,mathwidth}&#10;\pagestyle{empty}&#10;\renewcommand\implies\supset&#10;\renewcommand\sidecond[1]{$\,\scriptsize{#1}$}&#10;\setlength{\extrarowheight}{-1pt}&#10;\begin{document}&#10;&#10;\infbox{\irule{&#10;   {\begin{array}{@{}c@{}}&#10;     \vdots \\ &#10;     A \\[-3pt]&#10;    \end{array}}};&#10;  {\forall x. A}}&#10;&#10;&#10;\end{document}" title="IguanaTex Picture Display">
            <a:extLst>
              <a:ext uri="{FF2B5EF4-FFF2-40B4-BE49-F238E27FC236}">
                <a16:creationId xmlns:a16="http://schemas.microsoft.com/office/drawing/2014/main" id="{C5DF0DE4-06FD-FE24-6215-2E14A69471A8}"/>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6209631" y="4199058"/>
            <a:ext cx="656457" cy="1034971"/>
          </a:xfrm>
          <a:prstGeom prst="rect">
            <a:avLst/>
          </a:prstGeom>
        </p:spPr>
      </p:pic>
      <p:pic>
        <p:nvPicPr>
          <p:cNvPr id="20" name="Picture 19" descr="\documentclass{article}&#10;\usepackage{array,amsmath,infer,mathwidth}&#10;\pagestyle{empty}&#10;\renewcommand\implies\supset&#10;\renewcommand\sidecond[1]{$\,\scriptsize{#1}$}&#10;\setlength{\extrarowheight}{-1pt}&#10;\begin{document}&#10;&#10;\infbox{\irule&#10;  {\forall x. A};&#10;  {A[x \mapsto t]}!&#10;  {(t \mbox{\normalsize{ is a term}})}}&#10;&#10;&#10;\end{document}" title="IguanaTex Picture Display">
            <a:extLst>
              <a:ext uri="{FF2B5EF4-FFF2-40B4-BE49-F238E27FC236}">
                <a16:creationId xmlns:a16="http://schemas.microsoft.com/office/drawing/2014/main" id="{11B85AB5-8FDB-454C-6439-807F7C5391B9}"/>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924062" y="4564014"/>
            <a:ext cx="2843431" cy="711314"/>
          </a:xfrm>
          <a:prstGeom prst="rect">
            <a:avLst/>
          </a:prstGeom>
        </p:spPr>
      </p:pic>
    </p:spTree>
    <p:extLst>
      <p:ext uri="{BB962C8B-B14F-4D97-AF65-F5344CB8AC3E}">
        <p14:creationId xmlns:p14="http://schemas.microsoft.com/office/powerpoint/2010/main" val="24817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1EF7-7709-8149-B6D0-CA9226843BCB}"/>
              </a:ext>
            </a:extLst>
          </p:cNvPr>
          <p:cNvSpPr>
            <a:spLocks noGrp="1"/>
          </p:cNvSpPr>
          <p:nvPr>
            <p:ph type="title"/>
          </p:nvPr>
        </p:nvSpPr>
        <p:spPr/>
        <p:txBody>
          <a:bodyPr/>
          <a:lstStyle/>
          <a:p>
            <a:r>
              <a:rPr lang="en-US" dirty="0"/>
              <a:t>A grand unification</a:t>
            </a:r>
          </a:p>
        </p:txBody>
      </p:sp>
      <p:sp>
        <p:nvSpPr>
          <p:cNvPr id="3" name="Content Placeholder 2">
            <a:extLst>
              <a:ext uri="{FF2B5EF4-FFF2-40B4-BE49-F238E27FC236}">
                <a16:creationId xmlns:a16="http://schemas.microsoft.com/office/drawing/2014/main" id="{61ED4E11-0BED-F4D1-93DD-E172E95FF0C2}"/>
              </a:ext>
            </a:extLst>
          </p:cNvPr>
          <p:cNvSpPr>
            <a:spLocks noGrp="1"/>
          </p:cNvSpPr>
          <p:nvPr>
            <p:ph idx="1"/>
          </p:nvPr>
        </p:nvSpPr>
        <p:spPr/>
        <p:txBody>
          <a:bodyPr/>
          <a:lstStyle/>
          <a:p>
            <a:r>
              <a:rPr lang="en-US" dirty="0"/>
              <a:t>Products (functions, universals):</a:t>
            </a:r>
          </a:p>
          <a:p>
            <a:pPr lvl="3"/>
            <a:endParaRPr lang="en-US" dirty="0"/>
          </a:p>
          <a:p>
            <a:pPr lvl="3"/>
            <a:endParaRPr lang="en-US" dirty="0"/>
          </a:p>
          <a:p>
            <a:pPr lvl="3"/>
            <a:endParaRPr lang="en-US" dirty="0"/>
          </a:p>
          <a:p>
            <a:pPr lvl="3"/>
            <a:endParaRPr lang="en-US" dirty="0"/>
          </a:p>
          <a:p>
            <a:pPr lvl="3"/>
            <a:endParaRPr lang="en-US" dirty="0"/>
          </a:p>
          <a:p>
            <a:pPr lvl="3"/>
            <a:endParaRPr lang="en-US" dirty="0"/>
          </a:p>
          <a:p>
            <a:pPr lvl="3"/>
            <a:endParaRPr lang="en-US" dirty="0"/>
          </a:p>
          <a:p>
            <a:r>
              <a:rPr lang="en-US" dirty="0"/>
              <a:t>Sums (pairs, </a:t>
            </a:r>
            <a:r>
              <a:rPr lang="en-US" dirty="0" err="1"/>
              <a:t>existentials</a:t>
            </a:r>
            <a:r>
              <a:rPr lang="en-US" dirty="0"/>
              <a:t>): </a:t>
            </a:r>
          </a:p>
        </p:txBody>
      </p:sp>
      <p:sp>
        <p:nvSpPr>
          <p:cNvPr id="4" name="Slide Number Placeholder 3">
            <a:extLst>
              <a:ext uri="{FF2B5EF4-FFF2-40B4-BE49-F238E27FC236}">
                <a16:creationId xmlns:a16="http://schemas.microsoft.com/office/drawing/2014/main" id="{1C17BE6F-CA1F-F634-09CA-852A8ECFBD88}"/>
              </a:ext>
            </a:extLst>
          </p:cNvPr>
          <p:cNvSpPr>
            <a:spLocks noGrp="1"/>
          </p:cNvSpPr>
          <p:nvPr>
            <p:ph type="sldNum" sz="quarter" idx="11"/>
          </p:nvPr>
        </p:nvSpPr>
        <p:spPr/>
        <p:txBody>
          <a:bodyPr/>
          <a:lstStyle/>
          <a:p>
            <a:fld id="{3D09992B-489E-4428-A8B2-48E459438A7F}" type="slidenum">
              <a:rPr lang="en-US" smtClean="0"/>
              <a:pPr/>
              <a:t>35</a:t>
            </a:fld>
            <a:endParaRPr lang="en-US"/>
          </a:p>
        </p:txBody>
      </p:sp>
      <p:pic>
        <p:nvPicPr>
          <p:cNvPr id="6" name="Picture 5" descr="\documentclass{article}&#10;\usepackage{array,amsmath,infer,mathwidth}&#10;\pagestyle{empty}&#10;\renewcommand\implies\supset&#10;\renewcommand\sidecond[1]{$\,\scriptsize{#1}$}&#10;\setlength{\extrarowheight}{-1pt}&#10;\begin{document}&#10;&#10;\infbox{\irule{&#10;   {\begin{array}{@{}c@{}}&#10;     x : A \\ &#10;     \vdots \\ &#10;     M : B \\[-3pt]&#10;    \end{array}}};&#10;  {\lambda x. M : \Pi_{(x : A)} B}}&#10;&#10;&#10;\end{document}" title="IguanaTex Picture Display">
            <a:extLst>
              <a:ext uri="{FF2B5EF4-FFF2-40B4-BE49-F238E27FC236}">
                <a16:creationId xmlns:a16="http://schemas.microsoft.com/office/drawing/2014/main" id="{5A147DD9-EBE5-7B05-7B79-6C8E5D4FF6D3}"/>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453268" y="1783286"/>
            <a:ext cx="2086400" cy="1645714"/>
          </a:xfrm>
          <a:prstGeom prst="rect">
            <a:avLst/>
          </a:prstGeom>
        </p:spPr>
      </p:pic>
      <p:pic>
        <p:nvPicPr>
          <p:cNvPr id="8" name="Picture 7" descr="\documentclass{article}&#10;\usepackage{amsmath,infer,mathwidth}&#10;\renewcommand\implies\supset&#10;\pagestyle{empty}&#10;\begin{document}&#10;\infbox{\irule{M : \Pi_{(x : A)} B}{N : A};{M(N) : B[x \mapsto N]}}&#10;&#10;&#10;&#10;\end{document}" title="IguanaTex Picture Display">
            <a:extLst>
              <a:ext uri="{FF2B5EF4-FFF2-40B4-BE49-F238E27FC236}">
                <a16:creationId xmlns:a16="http://schemas.microsoft.com/office/drawing/2014/main" id="{2D3FBB26-4F16-EE90-7E17-C184BF7D167C}"/>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4383336" y="2609800"/>
            <a:ext cx="2704457" cy="819200"/>
          </a:xfrm>
          <a:prstGeom prst="rect">
            <a:avLst/>
          </a:prstGeom>
        </p:spPr>
      </p:pic>
      <p:pic>
        <p:nvPicPr>
          <p:cNvPr id="13" name="Picture 12" descr="\documentclass{article}&#10;\usepackage{array,amsmath,infer,mathwidth}&#10;\pagestyle{empty}&#10;\renewcommand\implies\supset&#10;\renewcommand\sidecond[1]{$\,\scriptsize{#1}$}&#10;\setlength{\extrarowheight}{-1pt}&#10;\begin{document}&#10;&#10;\infbox{\irule&#10;   {M : A}&#10;   {N : B[x \mapsto M]};&#10;   {\langle M, N \rangle : \Sigma_{(x : A)}B}}&#10;\end{document}" title="IguanaTex Picture Display">
            <a:extLst>
              <a:ext uri="{FF2B5EF4-FFF2-40B4-BE49-F238E27FC236}">
                <a16:creationId xmlns:a16="http://schemas.microsoft.com/office/drawing/2014/main" id="{13329A9A-944E-6813-9021-559E09DE17C7}"/>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453268" y="4480451"/>
            <a:ext cx="3018971" cy="830171"/>
          </a:xfrm>
          <a:prstGeom prst="rect">
            <a:avLst/>
          </a:prstGeom>
        </p:spPr>
      </p:pic>
      <p:pic>
        <p:nvPicPr>
          <p:cNvPr id="16" name="Picture 15" descr="\documentclass{article}&#10;\usepackage{array,amsmath,infer,mathwidth}&#10;\pagestyle{empty}&#10;\renewcommand\implies\supset&#10;\renewcommand\sidecond[1]{$\,\scriptsize{#1}$}&#10;\setlength{\extrarowheight}{-1pt}&#10;\begin{document}&#10;&#10;\infbox{\irule&#10;   {M : \Sigma_{(x : A)}B};&#10;   {M.\mathsf 1 : A}}&#10;\end{document}" title="IguanaTex Picture Display">
            <a:extLst>
              <a:ext uri="{FF2B5EF4-FFF2-40B4-BE49-F238E27FC236}">
                <a16:creationId xmlns:a16="http://schemas.microsoft.com/office/drawing/2014/main" id="{1D9AEE5F-AC65-5643-DCC5-18F9B1FCE39B}"/>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4966520" y="4480450"/>
            <a:ext cx="1638400" cy="711314"/>
          </a:xfrm>
          <a:prstGeom prst="rect">
            <a:avLst/>
          </a:prstGeom>
        </p:spPr>
      </p:pic>
      <p:pic>
        <p:nvPicPr>
          <p:cNvPr id="19" name="Picture 18" descr="\documentclass{article}&#10;\usepackage{array,amsmath,infer,mathwidth}&#10;\pagestyle{empty}&#10;\renewcommand\implies\supset&#10;\renewcommand\sidecond[1]{$\,\scriptsize{#1}$}&#10;\setlength{\extrarowheight}{-1pt}&#10;\begin{document}&#10;&#10;\infbox{\irule&#10;   {M : \Sigma_{(x : A)}B};&#10;   {M.\mathsf 2 : B[x \mapsto M.\mathsf 1]}}&#10;\end{document}" title="IguanaTex Picture Display">
            <a:extLst>
              <a:ext uri="{FF2B5EF4-FFF2-40B4-BE49-F238E27FC236}">
                <a16:creationId xmlns:a16="http://schemas.microsoft.com/office/drawing/2014/main" id="{16331535-A5D7-89A1-326F-81A9B89D1737}"/>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099200" y="4499915"/>
            <a:ext cx="2432000" cy="808228"/>
          </a:xfrm>
          <a:prstGeom prst="rect">
            <a:avLst/>
          </a:prstGeom>
        </p:spPr>
      </p:pic>
    </p:spTree>
    <p:extLst>
      <p:ext uri="{BB962C8B-B14F-4D97-AF65-F5344CB8AC3E}">
        <p14:creationId xmlns:p14="http://schemas.microsoft.com/office/powerpoint/2010/main" val="229192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6DED-66DD-712F-EDA6-1E1819089D80}"/>
              </a:ext>
            </a:extLst>
          </p:cNvPr>
          <p:cNvSpPr>
            <a:spLocks noGrp="1"/>
          </p:cNvSpPr>
          <p:nvPr>
            <p:ph type="title"/>
          </p:nvPr>
        </p:nvSpPr>
        <p:spPr/>
        <p:txBody>
          <a:bodyPr/>
          <a:lstStyle/>
          <a:p>
            <a:r>
              <a:rPr lang="en-US" dirty="0"/>
              <a:t>Nothing new...</a:t>
            </a:r>
          </a:p>
        </p:txBody>
      </p:sp>
      <p:sp>
        <p:nvSpPr>
          <p:cNvPr id="3" name="Content Placeholder 2">
            <a:extLst>
              <a:ext uri="{FF2B5EF4-FFF2-40B4-BE49-F238E27FC236}">
                <a16:creationId xmlns:a16="http://schemas.microsoft.com/office/drawing/2014/main" id="{8BB651AC-41D9-7AC9-2856-3EDE8F08334F}"/>
              </a:ext>
            </a:extLst>
          </p:cNvPr>
          <p:cNvSpPr>
            <a:spLocks noGrp="1"/>
          </p:cNvSpPr>
          <p:nvPr>
            <p:ph idx="1"/>
          </p:nvPr>
        </p:nvSpPr>
        <p:spPr/>
        <p:txBody>
          <a:bodyPr/>
          <a:lstStyle/>
          <a:p>
            <a:pPr marL="0" indent="0">
              <a:buNone/>
            </a:pPr>
            <a:r>
              <a:rPr lang="en-US" dirty="0"/>
              <a:t>In mathematics, a group is a set with an operation that combines any two elements of the set to produce a third element within the same set…</a:t>
            </a:r>
          </a:p>
          <a:p>
            <a:pPr lvl="3"/>
            <a:endParaRPr lang="en-US" dirty="0"/>
          </a:p>
          <a:p>
            <a:pPr lvl="3"/>
            <a:endParaRPr lang="en-US" dirty="0"/>
          </a:p>
          <a:p>
            <a:pPr lvl="3"/>
            <a:endParaRPr lang="en-US" dirty="0"/>
          </a:p>
          <a:p>
            <a:pPr lvl="3"/>
            <a:endParaRPr lang="en-US" dirty="0"/>
          </a:p>
          <a:p>
            <a:pPr marL="0" indent="0">
              <a:buNone/>
            </a:pPr>
            <a:r>
              <a:rPr lang="en-US" dirty="0"/>
              <a:t>… and the following conditions must hold:</a:t>
            </a:r>
          </a:p>
          <a:p>
            <a:r>
              <a:rPr lang="en-US" dirty="0"/>
              <a:t>the operation is associative, </a:t>
            </a:r>
          </a:p>
          <a:p>
            <a:r>
              <a:rPr lang="en-US" dirty="0"/>
              <a:t>it has an identity element, and </a:t>
            </a:r>
          </a:p>
          <a:p>
            <a:r>
              <a:rPr lang="en-US" dirty="0"/>
              <a:t>every element of the set has an inverse element. </a:t>
            </a:r>
          </a:p>
        </p:txBody>
      </p:sp>
      <p:sp>
        <p:nvSpPr>
          <p:cNvPr id="4" name="Slide Number Placeholder 3">
            <a:extLst>
              <a:ext uri="{FF2B5EF4-FFF2-40B4-BE49-F238E27FC236}">
                <a16:creationId xmlns:a16="http://schemas.microsoft.com/office/drawing/2014/main" id="{941E661D-2232-2539-D242-75EE7549CAA8}"/>
              </a:ext>
            </a:extLst>
          </p:cNvPr>
          <p:cNvSpPr>
            <a:spLocks noGrp="1"/>
          </p:cNvSpPr>
          <p:nvPr>
            <p:ph type="sldNum" sz="quarter" idx="11"/>
          </p:nvPr>
        </p:nvSpPr>
        <p:spPr/>
        <p:txBody>
          <a:bodyPr/>
          <a:lstStyle/>
          <a:p>
            <a:fld id="{3D09992B-489E-4428-A8B2-48E459438A7F}" type="slidenum">
              <a:rPr lang="en-US" smtClean="0"/>
              <a:pPr/>
              <a:t>36</a:t>
            </a:fld>
            <a:endParaRPr lang="en-US"/>
          </a:p>
        </p:txBody>
      </p:sp>
      <p:pic>
        <p:nvPicPr>
          <p:cNvPr id="6" name="Picture 5" descr="\documentclass{article}&#10;\usepackage{array,amsmath,infer,mathwidth}&#10;\pagestyle{empty}&#10;\renewcommand\implies\supset&#10;\renewcommand\sidecond[1]{$\,\scriptsize{#1}$}&#10;\setlength{\extrarowheight}{-1pt}&#10;\begin{document}&#10;&#10;$\Sigma_{(X : \mathrm{Set})} (X \to X \to X)$&#10;&#10;\end{document}" title="IguanaTex Picture Display">
            <a:extLst>
              <a:ext uri="{FF2B5EF4-FFF2-40B4-BE49-F238E27FC236}">
                <a16:creationId xmlns:a16="http://schemas.microsoft.com/office/drawing/2014/main" id="{39FDAB7A-2B41-1D2F-E2EC-4B9CA45FD79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023895" y="2848811"/>
            <a:ext cx="3502933" cy="392533"/>
          </a:xfrm>
          <a:prstGeom prst="rect">
            <a:avLst/>
          </a:prstGeom>
        </p:spPr>
      </p:pic>
    </p:spTree>
    <p:extLst>
      <p:ext uri="{BB962C8B-B14F-4D97-AF65-F5344CB8AC3E}">
        <p14:creationId xmlns:p14="http://schemas.microsoft.com/office/powerpoint/2010/main" val="1337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A216-595E-B4D9-E471-F8ED9A5C0601}"/>
              </a:ext>
            </a:extLst>
          </p:cNvPr>
          <p:cNvSpPr>
            <a:spLocks noGrp="1"/>
          </p:cNvSpPr>
          <p:nvPr>
            <p:ph type="title"/>
          </p:nvPr>
        </p:nvSpPr>
        <p:spPr/>
        <p:txBody>
          <a:bodyPr/>
          <a:lstStyle/>
          <a:p>
            <a:r>
              <a:rPr lang="en-US" dirty="0"/>
              <a:t>The identity type</a:t>
            </a:r>
          </a:p>
        </p:txBody>
      </p:sp>
      <p:sp>
        <p:nvSpPr>
          <p:cNvPr id="3" name="Content Placeholder 2">
            <a:extLst>
              <a:ext uri="{FF2B5EF4-FFF2-40B4-BE49-F238E27FC236}">
                <a16:creationId xmlns:a16="http://schemas.microsoft.com/office/drawing/2014/main" id="{E44E5B2C-124C-82CA-24A8-DF5AC6CAC3A3}"/>
              </a:ext>
            </a:extLst>
          </p:cNvPr>
          <p:cNvSpPr>
            <a:spLocks noGrp="1"/>
          </p:cNvSpPr>
          <p:nvPr>
            <p:ph idx="1"/>
          </p:nvPr>
        </p:nvSpPr>
        <p:spPr/>
        <p:txBody>
          <a:bodyPr/>
          <a:lstStyle/>
          <a:p>
            <a:pPr marL="0" indent="0">
              <a:buNone/>
            </a:pPr>
            <a:r>
              <a:rPr lang="en-US" i="1" dirty="0"/>
              <a:t>Introduction				 </a:t>
            </a:r>
          </a:p>
          <a:p>
            <a:pPr lvl="3"/>
            <a:endParaRPr lang="en-US" i="1" dirty="0"/>
          </a:p>
          <a:p>
            <a:pPr lvl="3"/>
            <a:endParaRPr lang="en-US" i="1" dirty="0"/>
          </a:p>
          <a:p>
            <a:pPr lvl="3"/>
            <a:endParaRPr lang="en-US" i="1" dirty="0"/>
          </a:p>
          <a:p>
            <a:pPr lvl="3"/>
            <a:endParaRPr lang="en-US" i="1" dirty="0"/>
          </a:p>
          <a:p>
            <a:pPr lvl="3"/>
            <a:endParaRPr lang="en-US" i="1" dirty="0"/>
          </a:p>
          <a:p>
            <a:pPr marL="0" indent="0">
              <a:buNone/>
            </a:pPr>
            <a:r>
              <a:rPr lang="en-US" i="1" dirty="0"/>
              <a:t>Group laws</a:t>
            </a:r>
          </a:p>
        </p:txBody>
      </p:sp>
      <p:sp>
        <p:nvSpPr>
          <p:cNvPr id="4" name="Slide Number Placeholder 3">
            <a:extLst>
              <a:ext uri="{FF2B5EF4-FFF2-40B4-BE49-F238E27FC236}">
                <a16:creationId xmlns:a16="http://schemas.microsoft.com/office/drawing/2014/main" id="{0F91A30F-3E1A-F45A-E14F-E2DB9989C364}"/>
              </a:ext>
            </a:extLst>
          </p:cNvPr>
          <p:cNvSpPr>
            <a:spLocks noGrp="1"/>
          </p:cNvSpPr>
          <p:nvPr>
            <p:ph type="sldNum" sz="quarter" idx="11"/>
          </p:nvPr>
        </p:nvSpPr>
        <p:spPr/>
        <p:txBody>
          <a:bodyPr/>
          <a:lstStyle/>
          <a:p>
            <a:fld id="{3D09992B-489E-4428-A8B2-48E459438A7F}" type="slidenum">
              <a:rPr lang="en-US" smtClean="0"/>
              <a:pPr/>
              <a:t>37</a:t>
            </a:fld>
            <a:endParaRPr lang="en-US"/>
          </a:p>
        </p:txBody>
      </p:sp>
      <p:pic>
        <p:nvPicPr>
          <p:cNvPr id="6" name="Picture 5" descr="\documentclass{article}&#10;\usepackage{array,amsmath,infer,mathwidth}&#10;\pagestyle{empty}&#10;\renewcommand\implies\supset&#10;\renewcommand\sidecond[1]{$\,\scriptsize{#1}$}&#10;\setlength{\extrarowheight}{-1pt}&#10;\begin{document}&#10;&#10;\[&#10;\infbox{&#10;\irule{a : A};&#10;  {\mathsf{refl} : a = a}&#10;}&#10;\]&#10;&#10;\end{document}" title="IguanaTex Picture Display">
            <a:extLst>
              <a:ext uri="{FF2B5EF4-FFF2-40B4-BE49-F238E27FC236}">
                <a16:creationId xmlns:a16="http://schemas.microsoft.com/office/drawing/2014/main" id="{BF16D8B3-D8CB-F93E-AA56-1AEC3384E09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11201" y="1986760"/>
            <a:ext cx="1653333" cy="725333"/>
          </a:xfrm>
          <a:prstGeom prst="rect">
            <a:avLst/>
          </a:prstGeom>
        </p:spPr>
      </p:pic>
      <p:pic>
        <p:nvPicPr>
          <p:cNvPr id="14" name="Picture 13" descr="\documentclass{article}&#10;\usepackage{array,amsmath,infer,mathwidth}&#10;\pagestyle{empty}&#10;\renewcommand\implies\supset&#10;\renewcommand\sidecond[1]{$\,\scriptsize{#1}$}&#10;\begin{document}&#10;&#10;$\begin{array}{@{}l@{}}&#10;\Sigma_{(X : \mathrm{Set})} \Sigma_{(f : X \to X \to X)} \\&#10;\quad (\Pi_{(x : X)} \Pi_{(y : X)} \Pi_{(z : X)} f(x,f(y,z)) = f(f(x,y),z)) \times \\&#10;\quad \Sigma_{(e : X)} \\&#10;\quad\quad (\Pi_{(x : X)} f(x,e) = x \times f(e,x) = x) \times \\&#10;\quad\quad (\Pi_{(x : X)} \Sigma_{(y : X)} f(x,y) = e \times f(y, x) = e)&#10;\end{array}$&#10;&#10;\end{document}" title="IguanaTex Picture Display">
            <a:extLst>
              <a:ext uri="{FF2B5EF4-FFF2-40B4-BE49-F238E27FC236}">
                <a16:creationId xmlns:a16="http://schemas.microsoft.com/office/drawing/2014/main" id="{5543BE79-A478-1F86-E688-13A26A4FF8BB}"/>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112000" y="3886625"/>
            <a:ext cx="7968000" cy="2067197"/>
          </a:xfrm>
          <a:prstGeom prst="rect">
            <a:avLst/>
          </a:prstGeom>
        </p:spPr>
      </p:pic>
      <p:sp>
        <p:nvSpPr>
          <p:cNvPr id="10" name="TextBox 9">
            <a:extLst>
              <a:ext uri="{FF2B5EF4-FFF2-40B4-BE49-F238E27FC236}">
                <a16:creationId xmlns:a16="http://schemas.microsoft.com/office/drawing/2014/main" id="{98A732A3-9DEE-B098-BF6C-A410FA803FE8}"/>
              </a:ext>
            </a:extLst>
          </p:cNvPr>
          <p:cNvSpPr txBox="1"/>
          <p:nvPr/>
        </p:nvSpPr>
        <p:spPr>
          <a:xfrm>
            <a:off x="6016189" y="1184745"/>
            <a:ext cx="2555770"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1" u="none" strike="noStrike" kern="1200" cap="none" spc="0" normalizeH="0" baseline="0" noProof="0" dirty="0">
                <a:ln>
                  <a:noFill/>
                </a:ln>
                <a:solidFill>
                  <a:srgbClr val="000000"/>
                </a:solidFill>
                <a:effectLst/>
                <a:uLnTx/>
                <a:uFillTx/>
                <a:latin typeface="Georgia Pro"/>
                <a:ea typeface="+mn-ea"/>
                <a:cs typeface="+mn-cs"/>
              </a:rPr>
              <a:t>“Elimination”</a:t>
            </a:r>
          </a:p>
        </p:txBody>
      </p:sp>
      <p:pic>
        <p:nvPicPr>
          <p:cNvPr id="12" name="Picture 11" descr="\documentclass{article}&#10;\usepackage{array,amsmath,infer,mathwidth}&#10;\pagestyle{empty}&#10;\renewcommand\implies\supset&#10;\renewcommand\sidecond[1]{$\,\scriptsize{#1}$}&#10;\setlength{\extrarowheight}{-1pt}&#10;\begin{document}&#10;&#10;\[&#10;\infbox{&#10;\irule&#10;  {M : a = b}&#10;  {N : P[x \mapsto a]};&#10;  {\mathsf {subst} \, M \, N : P[x \mapsto b]}&#10;}&#10;\]&#10;&#10;\end{document}" title="IguanaTex Picture Display">
            <a:extLst>
              <a:ext uri="{FF2B5EF4-FFF2-40B4-BE49-F238E27FC236}">
                <a16:creationId xmlns:a16="http://schemas.microsoft.com/office/drawing/2014/main" id="{83A94913-19B8-AD5B-77BE-292426E3B4DB}"/>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6096000" y="1877959"/>
            <a:ext cx="3946667" cy="930133"/>
          </a:xfrm>
          <a:prstGeom prst="rect">
            <a:avLst/>
          </a:prstGeom>
        </p:spPr>
      </p:pic>
    </p:spTree>
    <p:extLst>
      <p:ext uri="{BB962C8B-B14F-4D97-AF65-F5344CB8AC3E}">
        <p14:creationId xmlns:p14="http://schemas.microsoft.com/office/powerpoint/2010/main" val="25202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35C6-7421-C090-9B56-BD09FAF65512}"/>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282635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3130E-4A1F-AF7A-5400-85C89B1157C4}"/>
            </a:ext>
          </a:extLst>
        </p:cNvPr>
        <p:cNvGrpSpPr/>
        <p:nvPr/>
      </p:nvGrpSpPr>
      <p:grpSpPr>
        <a:xfrm>
          <a:off x="0" y="0"/>
          <a:ext cx="0" cy="0"/>
          <a:chOff x="0" y="0"/>
          <a:chExt cx="0" cy="0"/>
        </a:xfrm>
      </p:grpSpPr>
      <p:pic>
        <p:nvPicPr>
          <p:cNvPr id="5" name="Picture 4" descr="A person in a sweater with his hand on his chin&#10;&#10;AI-generated content may be incorrect.">
            <a:extLst>
              <a:ext uri="{FF2B5EF4-FFF2-40B4-BE49-F238E27FC236}">
                <a16:creationId xmlns:a16="http://schemas.microsoft.com/office/drawing/2014/main" id="{65946FB2-5BB3-ED55-48A6-550F7C173DF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flipH="1">
            <a:off x="7617768" y="0"/>
            <a:ext cx="4574232" cy="6858000"/>
          </a:xfrm>
          <a:prstGeom prst="rect">
            <a:avLst/>
          </a:prstGeom>
        </p:spPr>
      </p:pic>
      <p:sp>
        <p:nvSpPr>
          <p:cNvPr id="6" name="Rectangle 5">
            <a:extLst>
              <a:ext uri="{FF2B5EF4-FFF2-40B4-BE49-F238E27FC236}">
                <a16:creationId xmlns:a16="http://schemas.microsoft.com/office/drawing/2014/main" id="{6AB89158-7689-28E4-AFD1-215141D3D69B}"/>
              </a:ext>
            </a:extLst>
          </p:cNvPr>
          <p:cNvSpPr/>
          <p:nvPr/>
        </p:nvSpPr>
        <p:spPr>
          <a:xfrm>
            <a:off x="7617768" y="0"/>
            <a:ext cx="4574232"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062A4-E684-C8A8-C78B-0BD2EBA4AEBC}"/>
              </a:ext>
            </a:extLst>
          </p:cNvPr>
          <p:cNvSpPr>
            <a:spLocks noGrp="1"/>
          </p:cNvSpPr>
          <p:nvPr>
            <p:ph idx="1"/>
          </p:nvPr>
        </p:nvSpPr>
        <p:spPr>
          <a:xfrm>
            <a:off x="609600" y="274638"/>
            <a:ext cx="8128000" cy="5851527"/>
          </a:xfrm>
        </p:spPr>
        <p:txBody>
          <a:bodyPr anchor="ctr"/>
          <a:lstStyle/>
          <a:p>
            <a:pPr marL="0" indent="0">
              <a:buNone/>
            </a:pPr>
            <a:r>
              <a:rPr lang="en-US" i="1" dirty="0"/>
              <a:t>I do not think that the search for logically ever more satisfactory high level programming languages can stop short of anything but a language in which (constructive) mathematics can be adequately expressed.</a:t>
            </a:r>
          </a:p>
          <a:p>
            <a:pPr lvl="3"/>
            <a:endParaRPr lang="en-US" dirty="0"/>
          </a:p>
          <a:p>
            <a:pPr marL="0" indent="0">
              <a:buNone/>
            </a:pPr>
            <a:r>
              <a:rPr lang="en-US" dirty="0"/>
              <a:t> — Per Martin-Löf, “Constructive Mathematics and Computer Programming”</a:t>
            </a:r>
          </a:p>
          <a:p>
            <a:pPr marL="0" indent="0">
              <a:buNone/>
            </a:pPr>
            <a:endParaRPr lang="en-US" dirty="0"/>
          </a:p>
        </p:txBody>
      </p:sp>
      <p:sp>
        <p:nvSpPr>
          <p:cNvPr id="4" name="Slide Number Placeholder 3">
            <a:extLst>
              <a:ext uri="{FF2B5EF4-FFF2-40B4-BE49-F238E27FC236}">
                <a16:creationId xmlns:a16="http://schemas.microsoft.com/office/drawing/2014/main" id="{B6426524-54ED-6194-3254-D0B59BB64A3F}"/>
              </a:ext>
            </a:extLst>
          </p:cNvPr>
          <p:cNvSpPr>
            <a:spLocks noGrp="1"/>
          </p:cNvSpPr>
          <p:nvPr>
            <p:ph type="sldNum" sz="quarter" idx="11"/>
          </p:nvPr>
        </p:nvSpPr>
        <p:spPr/>
        <p:txBody>
          <a:bodyPr/>
          <a:lstStyle/>
          <a:p>
            <a:fld id="{3D09992B-489E-4428-A8B2-48E459438A7F}" type="slidenum">
              <a:rPr lang="en-US" smtClean="0">
                <a:solidFill>
                  <a:schemeClr val="tx1"/>
                </a:solidFill>
              </a:rPr>
              <a:pPr/>
              <a:t>39</a:t>
            </a:fld>
            <a:endParaRPr lang="en-US" dirty="0">
              <a:solidFill>
                <a:schemeClr val="tx1"/>
              </a:solidFill>
            </a:endParaRPr>
          </a:p>
        </p:txBody>
      </p:sp>
    </p:spTree>
    <p:extLst>
      <p:ext uri="{BB962C8B-B14F-4D97-AF65-F5344CB8AC3E}">
        <p14:creationId xmlns:p14="http://schemas.microsoft.com/office/powerpoint/2010/main" val="387748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5F09D-04A3-D5EE-F1AA-7E28959F2EC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62B1B1-6EA9-82DB-EA01-E0241FEF37A5}"/>
              </a:ext>
            </a:extLst>
          </p:cNvPr>
          <p:cNvSpPr>
            <a:spLocks noGrp="1"/>
          </p:cNvSpPr>
          <p:nvPr>
            <p:ph type="sldNum" sz="quarter" idx="11"/>
          </p:nvPr>
        </p:nvSpPr>
        <p:spPr/>
        <p:txBody>
          <a:bodyPr/>
          <a:lstStyle/>
          <a:p>
            <a:fld id="{3D09992B-489E-4428-A8B2-48E459438A7F}" type="slidenum">
              <a:rPr lang="en-US" smtClean="0"/>
              <a:pPr/>
              <a:t>4</a:t>
            </a:fld>
            <a:endParaRPr lang="en-US" dirty="0"/>
          </a:p>
        </p:txBody>
      </p:sp>
      <p:sp>
        <p:nvSpPr>
          <p:cNvPr id="3" name="Content Placeholder 2">
            <a:extLst>
              <a:ext uri="{FF2B5EF4-FFF2-40B4-BE49-F238E27FC236}">
                <a16:creationId xmlns:a16="http://schemas.microsoft.com/office/drawing/2014/main" id="{9B2324E7-0252-9B21-EF13-FC8DBB2F5C42}"/>
              </a:ext>
            </a:extLst>
          </p:cNvPr>
          <p:cNvSpPr>
            <a:spLocks noGrp="1"/>
          </p:cNvSpPr>
          <p:nvPr>
            <p:ph idx="1"/>
          </p:nvPr>
        </p:nvSpPr>
        <p:spPr>
          <a:xfrm>
            <a:off x="609600" y="274638"/>
            <a:ext cx="8522368" cy="5851527"/>
          </a:xfrm>
        </p:spPr>
        <p:txBody>
          <a:bodyPr anchor="ctr"/>
          <a:lstStyle/>
          <a:p>
            <a:r>
              <a:rPr lang="en-US" dirty="0"/>
              <a:t>I’m going to talk about the </a:t>
            </a:r>
            <a:r>
              <a:rPr lang="en-US" i="1" dirty="0"/>
              <a:t>propositions as types</a:t>
            </a:r>
            <a:r>
              <a:rPr lang="en-US" dirty="0"/>
              <a:t> (Curry-Howard-Lambek) correspondence.</a:t>
            </a:r>
          </a:p>
          <a:p>
            <a:pPr lvl="3"/>
            <a:endParaRPr lang="en-US" dirty="0"/>
          </a:p>
          <a:p>
            <a:r>
              <a:rPr lang="en-US" dirty="0"/>
              <a:t>Propositions as types is an </a:t>
            </a:r>
            <a:r>
              <a:rPr lang="en-US" i="1" dirty="0"/>
              <a:t>organizing principle </a:t>
            </a:r>
            <a:r>
              <a:rPr lang="en-US" dirty="0"/>
              <a:t>for logic and computation</a:t>
            </a:r>
          </a:p>
          <a:p>
            <a:pPr lvl="3"/>
            <a:endParaRPr lang="en-US" dirty="0"/>
          </a:p>
          <a:p>
            <a:r>
              <a:rPr lang="en-US" dirty="0"/>
              <a:t>The story of propositions as types stretches from the origins of computer science to today’s research frontiers in programming languages and mathematics.</a:t>
            </a:r>
          </a:p>
        </p:txBody>
      </p:sp>
    </p:spTree>
    <p:extLst>
      <p:ext uri="{BB962C8B-B14F-4D97-AF65-F5344CB8AC3E}">
        <p14:creationId xmlns:p14="http://schemas.microsoft.com/office/powerpoint/2010/main" val="172785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7B06AC-B683-9D75-0520-8A47A309966B}"/>
              </a:ext>
            </a:extLst>
          </p:cNvPr>
          <p:cNvSpPr>
            <a:spLocks noGrp="1"/>
          </p:cNvSpPr>
          <p:nvPr>
            <p:ph type="title"/>
          </p:nvPr>
        </p:nvSpPr>
        <p:spPr/>
        <p:txBody>
          <a:bodyPr/>
          <a:lstStyle/>
          <a:p>
            <a:r>
              <a:rPr lang="en-US" dirty="0"/>
              <a:t>The foundational crisis in mathematics</a:t>
            </a:r>
          </a:p>
        </p:txBody>
      </p:sp>
    </p:spTree>
    <p:extLst>
      <p:ext uri="{BB962C8B-B14F-4D97-AF65-F5344CB8AC3E}">
        <p14:creationId xmlns:p14="http://schemas.microsoft.com/office/powerpoint/2010/main" val="165588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FF19F-6451-953C-8210-B56F81159322}"/>
            </a:ext>
          </a:extLst>
        </p:cNvPr>
        <p:cNvGrpSpPr/>
        <p:nvPr/>
      </p:nvGrpSpPr>
      <p:grpSpPr>
        <a:xfrm>
          <a:off x="0" y="0"/>
          <a:ext cx="0" cy="0"/>
          <a:chOff x="0" y="0"/>
          <a:chExt cx="0" cy="0"/>
        </a:xfrm>
      </p:grpSpPr>
      <p:pic>
        <p:nvPicPr>
          <p:cNvPr id="7" name="Picture 6" descr="Medium shot of a person wearing glasses&#10;&#10;Description automatically generated">
            <a:extLst>
              <a:ext uri="{FF2B5EF4-FFF2-40B4-BE49-F238E27FC236}">
                <a16:creationId xmlns:a16="http://schemas.microsoft.com/office/drawing/2014/main" id="{4CDBE76B-0B80-E3CD-59F8-A2D6C714FD43}"/>
              </a:ext>
            </a:extLst>
          </p:cNvPr>
          <p:cNvPicPr>
            <a:picLocks noChangeAspect="1"/>
          </p:cNvPicPr>
          <p:nvPr/>
        </p:nvPicPr>
        <p:blipFill rotWithShape="1">
          <a:blip r:embed="rId2">
            <a:extLst>
              <a:ext uri="{28A0092B-C50C-407E-A947-70E740481C1C}">
                <a14:useLocalDpi xmlns:a14="http://schemas.microsoft.com/office/drawing/2010/main" val="0"/>
              </a:ext>
            </a:extLst>
          </a:blip>
          <a:srcRect l="21243" r="14054"/>
          <a:stretch/>
        </p:blipFill>
        <p:spPr>
          <a:xfrm flipH="1">
            <a:off x="0" y="-8284"/>
            <a:ext cx="4296792" cy="6885134"/>
          </a:xfrm>
          <a:prstGeom prst="rect">
            <a:avLst/>
          </a:prstGeom>
        </p:spPr>
      </p:pic>
      <p:sp>
        <p:nvSpPr>
          <p:cNvPr id="8" name="Rectangle 7">
            <a:extLst>
              <a:ext uri="{FF2B5EF4-FFF2-40B4-BE49-F238E27FC236}">
                <a16:creationId xmlns:a16="http://schemas.microsoft.com/office/drawing/2014/main" id="{7762A6FD-FB14-31FA-F34B-BF2062C0C847}"/>
              </a:ext>
            </a:extLst>
          </p:cNvPr>
          <p:cNvSpPr/>
          <p:nvPr/>
        </p:nvSpPr>
        <p:spPr>
          <a:xfrm flipH="1">
            <a:off x="-1" y="-13142"/>
            <a:ext cx="4332304" cy="6921449"/>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earing a suit and hat&#10;&#10;Description automatically generated">
            <a:extLst>
              <a:ext uri="{FF2B5EF4-FFF2-40B4-BE49-F238E27FC236}">
                <a16:creationId xmlns:a16="http://schemas.microsoft.com/office/drawing/2014/main" id="{73F6484C-8964-2F0F-37BB-864CB5C33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891" y="-13142"/>
            <a:ext cx="5072109" cy="6871142"/>
          </a:xfrm>
          <a:prstGeom prst="rect">
            <a:avLst/>
          </a:prstGeom>
        </p:spPr>
      </p:pic>
      <p:sp>
        <p:nvSpPr>
          <p:cNvPr id="6" name="Rectangle 5">
            <a:extLst>
              <a:ext uri="{FF2B5EF4-FFF2-40B4-BE49-F238E27FC236}">
                <a16:creationId xmlns:a16="http://schemas.microsoft.com/office/drawing/2014/main" id="{C4C2C520-92B6-71F7-678D-0D9EBE89656C}"/>
              </a:ext>
            </a:extLst>
          </p:cNvPr>
          <p:cNvSpPr/>
          <p:nvPr/>
        </p:nvSpPr>
        <p:spPr>
          <a:xfrm>
            <a:off x="7119890" y="0"/>
            <a:ext cx="5072109" cy="6858000"/>
          </a:xfrm>
          <a:prstGeom prst="rect">
            <a:avLst/>
          </a:prstGeom>
          <a:gradFill flip="none" rotWithShape="1">
            <a:gsLst>
              <a:gs pos="0">
                <a:schemeClr val="accent6">
                  <a:lumMod val="0"/>
                  <a:lumOff val="100000"/>
                  <a:alpha val="0"/>
                </a:schemeClr>
              </a:gs>
              <a:gs pos="34000">
                <a:schemeClr val="accent6">
                  <a:lumMod val="0"/>
                  <a:lumOff val="100000"/>
                  <a:alpha val="5000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EC28E1-0B3F-4C6A-1A0D-A64B51BE6A54}"/>
              </a:ext>
            </a:extLst>
          </p:cNvPr>
          <p:cNvSpPr>
            <a:spLocks noGrp="1"/>
          </p:cNvSpPr>
          <p:nvPr>
            <p:ph idx="1"/>
          </p:nvPr>
        </p:nvSpPr>
        <p:spPr>
          <a:xfrm>
            <a:off x="4174724" y="136524"/>
            <a:ext cx="7935157" cy="4941420"/>
          </a:xfrm>
        </p:spPr>
        <p:txBody>
          <a:bodyPr/>
          <a:lstStyle/>
          <a:p>
            <a:pPr marL="0" indent="0">
              <a:buNone/>
            </a:pPr>
            <a:r>
              <a:rPr lang="en-US" i="1" dirty="0"/>
              <a:t>Forgetful of this limited origin, one afterwards mistook that logic for something above and prior to all mathematics, and finally applied it, without justification, to the mathematics of infinite sets. This is the Fall and original sin of [Cantor's] set theory…</a:t>
            </a:r>
          </a:p>
          <a:p>
            <a:pPr lvl="3"/>
            <a:endParaRPr lang="en-US" i="1" dirty="0"/>
          </a:p>
          <a:p>
            <a:pPr marL="0" indent="0">
              <a:buNone/>
            </a:pPr>
            <a:r>
              <a:rPr lang="en-US" dirty="0"/>
              <a:t>  — Hermann Weyl, “Mathematics and logic: A brief survey”</a:t>
            </a:r>
          </a:p>
        </p:txBody>
      </p:sp>
      <p:sp>
        <p:nvSpPr>
          <p:cNvPr id="4" name="Slide Number Placeholder 3">
            <a:extLst>
              <a:ext uri="{FF2B5EF4-FFF2-40B4-BE49-F238E27FC236}">
                <a16:creationId xmlns:a16="http://schemas.microsoft.com/office/drawing/2014/main" id="{B41D906F-464D-FEC4-267E-3EC34987D5A8}"/>
              </a:ext>
            </a:extLst>
          </p:cNvPr>
          <p:cNvSpPr>
            <a:spLocks noGrp="1"/>
          </p:cNvSpPr>
          <p:nvPr>
            <p:ph type="sldNum" sz="quarter" idx="11"/>
          </p:nvPr>
        </p:nvSpPr>
        <p:spPr/>
        <p:txBody>
          <a:bodyPr/>
          <a:lstStyle/>
          <a:p>
            <a:fld id="{3D09992B-489E-4428-A8B2-48E459438A7F}"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242911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77F16-7D89-AB4E-8DD8-BCF928D1E251}"/>
            </a:ext>
          </a:extLst>
        </p:cNvPr>
        <p:cNvGrpSpPr/>
        <p:nvPr/>
      </p:nvGrpSpPr>
      <p:grpSpPr>
        <a:xfrm>
          <a:off x="0" y="0"/>
          <a:ext cx="0" cy="0"/>
          <a:chOff x="0" y="0"/>
          <a:chExt cx="0" cy="0"/>
        </a:xfrm>
      </p:grpSpPr>
      <p:pic>
        <p:nvPicPr>
          <p:cNvPr id="7" name="Picture 6" descr="Medium shot of a person wearing glasses&#10;&#10;Description automatically generated">
            <a:extLst>
              <a:ext uri="{FF2B5EF4-FFF2-40B4-BE49-F238E27FC236}">
                <a16:creationId xmlns:a16="http://schemas.microsoft.com/office/drawing/2014/main" id="{42C1D5D7-3C76-B3A1-9E0F-76CA2877672C}"/>
              </a:ext>
            </a:extLst>
          </p:cNvPr>
          <p:cNvPicPr>
            <a:picLocks noChangeAspect="1"/>
          </p:cNvPicPr>
          <p:nvPr/>
        </p:nvPicPr>
        <p:blipFill rotWithShape="1">
          <a:blip r:embed="rId2">
            <a:extLst>
              <a:ext uri="{28A0092B-C50C-407E-A947-70E740481C1C}">
                <a14:useLocalDpi xmlns:a14="http://schemas.microsoft.com/office/drawing/2010/main" val="0"/>
              </a:ext>
            </a:extLst>
          </a:blip>
          <a:srcRect l="21243" r="14054"/>
          <a:stretch/>
        </p:blipFill>
        <p:spPr>
          <a:xfrm flipH="1">
            <a:off x="0" y="-8284"/>
            <a:ext cx="4296792" cy="6885134"/>
          </a:xfrm>
          <a:prstGeom prst="rect">
            <a:avLst/>
          </a:prstGeom>
        </p:spPr>
      </p:pic>
      <p:sp>
        <p:nvSpPr>
          <p:cNvPr id="8" name="Rectangle 7">
            <a:extLst>
              <a:ext uri="{FF2B5EF4-FFF2-40B4-BE49-F238E27FC236}">
                <a16:creationId xmlns:a16="http://schemas.microsoft.com/office/drawing/2014/main" id="{AAE73FF2-AA2F-F23D-20F0-57782CB9282D}"/>
              </a:ext>
            </a:extLst>
          </p:cNvPr>
          <p:cNvSpPr/>
          <p:nvPr/>
        </p:nvSpPr>
        <p:spPr>
          <a:xfrm flipH="1">
            <a:off x="-1" y="-13142"/>
            <a:ext cx="4332304" cy="6921449"/>
          </a:xfrm>
          <a:prstGeom prst="rect">
            <a:avLst/>
          </a:prstGeom>
          <a:gradFill flip="none" rotWithShape="1">
            <a:gsLst>
              <a:gs pos="0">
                <a:schemeClr val="accent6">
                  <a:lumMod val="0"/>
                  <a:lumOff val="100000"/>
                  <a:alpha val="25000"/>
                </a:schemeClr>
              </a:gs>
              <a:gs pos="34000">
                <a:schemeClr val="accent6">
                  <a:lumMod val="0"/>
                  <a:lumOff val="100000"/>
                  <a:alpha val="5000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earing a suit and hat&#10;&#10;Description automatically generated">
            <a:extLst>
              <a:ext uri="{FF2B5EF4-FFF2-40B4-BE49-F238E27FC236}">
                <a16:creationId xmlns:a16="http://schemas.microsoft.com/office/drawing/2014/main" id="{E6234D71-D566-3622-BAEB-425FFF486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891" y="-13142"/>
            <a:ext cx="5072109" cy="6871142"/>
          </a:xfrm>
          <a:prstGeom prst="rect">
            <a:avLst/>
          </a:prstGeom>
        </p:spPr>
      </p:pic>
      <p:sp>
        <p:nvSpPr>
          <p:cNvPr id="6" name="Rectangle 5">
            <a:extLst>
              <a:ext uri="{FF2B5EF4-FFF2-40B4-BE49-F238E27FC236}">
                <a16:creationId xmlns:a16="http://schemas.microsoft.com/office/drawing/2014/main" id="{A166ED23-1FE5-76E8-9CCB-E250999E2345}"/>
              </a:ext>
            </a:extLst>
          </p:cNvPr>
          <p:cNvSpPr/>
          <p:nvPr/>
        </p:nvSpPr>
        <p:spPr>
          <a:xfrm>
            <a:off x="7119890" y="0"/>
            <a:ext cx="5072109"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54C25-48DA-E94B-FFDF-69EC6D267BA3}"/>
              </a:ext>
            </a:extLst>
          </p:cNvPr>
          <p:cNvSpPr>
            <a:spLocks noGrp="1"/>
          </p:cNvSpPr>
          <p:nvPr>
            <p:ph idx="1"/>
          </p:nvPr>
        </p:nvSpPr>
        <p:spPr>
          <a:xfrm>
            <a:off x="289264" y="2565223"/>
            <a:ext cx="7935157" cy="3902160"/>
          </a:xfrm>
        </p:spPr>
        <p:txBody>
          <a:bodyPr anchor="b"/>
          <a:lstStyle/>
          <a:p>
            <a:pPr marL="0" indent="0">
              <a:buNone/>
            </a:pPr>
            <a:r>
              <a:rPr lang="en-US" i="1" dirty="0"/>
              <a:t>No one will drive us from the paradise which Cantor created for us.</a:t>
            </a:r>
          </a:p>
          <a:p>
            <a:pPr lvl="3"/>
            <a:endParaRPr lang="en-US" dirty="0"/>
          </a:p>
          <a:p>
            <a:pPr marL="0" indent="0">
              <a:buNone/>
            </a:pPr>
            <a:r>
              <a:rPr lang="en-US" dirty="0"/>
              <a:t>  — David Hilbert, “</a:t>
            </a:r>
            <a:r>
              <a:rPr lang="en-US" dirty="0" err="1"/>
              <a:t>Über</a:t>
            </a:r>
            <a:r>
              <a:rPr lang="en-US" dirty="0"/>
              <a:t> das </a:t>
            </a:r>
            <a:r>
              <a:rPr lang="en-US" dirty="0" err="1"/>
              <a:t>Unendliche</a:t>
            </a:r>
            <a:r>
              <a:rPr lang="en-US" dirty="0"/>
              <a:t>”</a:t>
            </a:r>
          </a:p>
        </p:txBody>
      </p:sp>
      <p:sp>
        <p:nvSpPr>
          <p:cNvPr id="4" name="Slide Number Placeholder 3">
            <a:extLst>
              <a:ext uri="{FF2B5EF4-FFF2-40B4-BE49-F238E27FC236}">
                <a16:creationId xmlns:a16="http://schemas.microsoft.com/office/drawing/2014/main" id="{79FAFCB2-62EC-2D82-B9BA-5AA1580240B2}"/>
              </a:ext>
            </a:extLst>
          </p:cNvPr>
          <p:cNvSpPr>
            <a:spLocks noGrp="1"/>
          </p:cNvSpPr>
          <p:nvPr>
            <p:ph type="sldNum" sz="quarter" idx="11"/>
          </p:nvPr>
        </p:nvSpPr>
        <p:spPr/>
        <p:txBody>
          <a:bodyPr/>
          <a:lstStyle/>
          <a:p>
            <a:fld id="{3D09992B-489E-4428-A8B2-48E459438A7F}" type="slidenum">
              <a:rPr lang="en-US" smtClean="0">
                <a:solidFill>
                  <a:schemeClr val="tx1"/>
                </a:solidFill>
              </a:rPr>
              <a:pPr/>
              <a:t>7</a:t>
            </a:fld>
            <a:endParaRPr lang="en-US" dirty="0">
              <a:solidFill>
                <a:schemeClr val="tx1"/>
              </a:solidFill>
            </a:endParaRPr>
          </a:p>
        </p:txBody>
      </p:sp>
    </p:spTree>
    <p:extLst>
      <p:ext uri="{BB962C8B-B14F-4D97-AF65-F5344CB8AC3E}">
        <p14:creationId xmlns:p14="http://schemas.microsoft.com/office/powerpoint/2010/main" val="241319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suit and hat&#10;&#10;Description automatically generated">
            <a:extLst>
              <a:ext uri="{FF2B5EF4-FFF2-40B4-BE49-F238E27FC236}">
                <a16:creationId xmlns:a16="http://schemas.microsoft.com/office/drawing/2014/main" id="{9E56B972-7C74-4B08-3B61-7C71B7549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9891" y="-13142"/>
            <a:ext cx="5072109" cy="6871142"/>
          </a:xfrm>
          <a:prstGeom prst="rect">
            <a:avLst/>
          </a:prstGeom>
        </p:spPr>
      </p:pic>
      <p:sp>
        <p:nvSpPr>
          <p:cNvPr id="6" name="Rectangle 5">
            <a:extLst>
              <a:ext uri="{FF2B5EF4-FFF2-40B4-BE49-F238E27FC236}">
                <a16:creationId xmlns:a16="http://schemas.microsoft.com/office/drawing/2014/main" id="{FAB2639C-2F00-1658-86E6-1C242EAC698F}"/>
              </a:ext>
            </a:extLst>
          </p:cNvPr>
          <p:cNvSpPr/>
          <p:nvPr/>
        </p:nvSpPr>
        <p:spPr>
          <a:xfrm>
            <a:off x="7119891" y="0"/>
            <a:ext cx="5072109" cy="6858000"/>
          </a:xfrm>
          <a:prstGeom prst="rect">
            <a:avLst/>
          </a:prstGeom>
          <a:gradFill flip="none" rotWithShape="1">
            <a:gsLst>
              <a:gs pos="0">
                <a:schemeClr val="accent6">
                  <a:lumMod val="0"/>
                  <a:lumOff val="100000"/>
                  <a:alpha val="0"/>
                </a:schemeClr>
              </a:gs>
              <a:gs pos="34000">
                <a:schemeClr val="accent6">
                  <a:lumMod val="0"/>
                  <a:lumOff val="100000"/>
                  <a:alpha val="0"/>
                </a:schemeClr>
              </a:gs>
              <a:gs pos="100000">
                <a:srgbClr val="FFF4E6"/>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DCDA74-8D5C-5A40-9ACC-D3AE1DDA5FE2}"/>
              </a:ext>
            </a:extLst>
          </p:cNvPr>
          <p:cNvSpPr>
            <a:spLocks noGrp="1"/>
          </p:cNvSpPr>
          <p:nvPr>
            <p:ph idx="1"/>
          </p:nvPr>
        </p:nvSpPr>
        <p:spPr>
          <a:xfrm>
            <a:off x="609600" y="1463729"/>
            <a:ext cx="7935157" cy="3930542"/>
          </a:xfrm>
        </p:spPr>
        <p:txBody>
          <a:bodyPr/>
          <a:lstStyle/>
          <a:p>
            <a:pPr marL="0" indent="0">
              <a:buNone/>
            </a:pPr>
            <a:r>
              <a:rPr lang="en-US" i="1" dirty="0"/>
              <a:t> ... to capture this field we must—this is my conviction—make the concept of specific mathematical proof itself the object of an investigation, just as the astronomer must take his position into account, the physicist must take care of the theory of his apparatus, and the philosopher criticizes reason itself.</a:t>
            </a:r>
          </a:p>
          <a:p>
            <a:pPr lvl="3"/>
            <a:endParaRPr lang="en-US" i="1" dirty="0"/>
          </a:p>
          <a:p>
            <a:pPr marL="0" indent="0">
              <a:buNone/>
            </a:pPr>
            <a:r>
              <a:rPr lang="en-US" dirty="0"/>
              <a:t>  — David Hilbert, “</a:t>
            </a:r>
            <a:r>
              <a:rPr lang="en-US" dirty="0" err="1"/>
              <a:t>Axiomatisches</a:t>
            </a:r>
            <a:r>
              <a:rPr lang="en-US" dirty="0"/>
              <a:t> Denken”</a:t>
            </a:r>
          </a:p>
        </p:txBody>
      </p:sp>
      <p:sp>
        <p:nvSpPr>
          <p:cNvPr id="4" name="Slide Number Placeholder 3">
            <a:extLst>
              <a:ext uri="{FF2B5EF4-FFF2-40B4-BE49-F238E27FC236}">
                <a16:creationId xmlns:a16="http://schemas.microsoft.com/office/drawing/2014/main" id="{C0876EDE-47FF-F115-F341-EED19DCD22DA}"/>
              </a:ext>
            </a:extLst>
          </p:cNvPr>
          <p:cNvSpPr>
            <a:spLocks noGrp="1"/>
          </p:cNvSpPr>
          <p:nvPr>
            <p:ph type="sldNum" sz="quarter" idx="11"/>
          </p:nvPr>
        </p:nvSpPr>
        <p:spPr/>
        <p:txBody>
          <a:bodyPr/>
          <a:lstStyle/>
          <a:p>
            <a:fld id="{3D09992B-489E-4428-A8B2-48E459438A7F}"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11319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A63A-0E28-C0CA-41F2-C57C9A51A3F1}"/>
              </a:ext>
            </a:extLst>
          </p:cNvPr>
          <p:cNvSpPr>
            <a:spLocks noGrp="1"/>
          </p:cNvSpPr>
          <p:nvPr>
            <p:ph type="title"/>
          </p:nvPr>
        </p:nvSpPr>
        <p:spPr/>
        <p:txBody>
          <a:bodyPr/>
          <a:lstStyle/>
          <a:p>
            <a:r>
              <a:rPr lang="en-US" dirty="0"/>
              <a:t>The structure of proofs</a:t>
            </a:r>
          </a:p>
        </p:txBody>
      </p:sp>
    </p:spTree>
    <p:extLst>
      <p:ext uri="{BB962C8B-B14F-4D97-AF65-F5344CB8AC3E}">
        <p14:creationId xmlns:p14="http://schemas.microsoft.com/office/powerpoint/2010/main" val="3964468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 1200"/>
  <p:tag name="ORIGINALHEIGHT" val=" 453.6933"/>
  <p:tag name="ORIGINALWIDTH" val=" 1231.346"/>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assume{R_1}}&#10;   {\assume{R_2}};&#10;   {Q_1}}&#10; {\iproof&#10;   {\assume{R_1}}&#10;   {\assume{R_2}}&#10;   {\assume{R_3}};&#10;   {Q_2}};&#10; {P}&#10;}&#10;&#10;\end{document}"/>
  <p:tag name="IGUANATEXSIZE" val="36"/>
  <p:tag name="IGUANATEXCURSOR" val="36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95.23811"/>
  <p:tag name="OUTPUTTYPE" val="PNG"/>
  <p:tag name="IGUANATEXVERSION" val="162"/>
  <p:tag name="LATEXADDIN" val="\documentclass{article}&#10;\usepackage{array,amsmath,infer,mathwidth}&#10;\pagestyle{empty}&#10;\renewcommand\implies\supset&#10;\renewcommand\sidecond[1]{$\,\scriptsize{#1}$}&#10;\setlength{\extrarowheight}{-1pt}&#10;\begin{document}&#10;&#10;$\mathcal X$&#10;&#10;\end{document}"/>
  <p:tag name="IGUANATEXSIZE" val="28"/>
  <p:tag name="IGUANATEXCURSOR" val="22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 1200"/>
  <p:tag name="ORIGINALHEIGHT" val=" 89.98874"/>
  <p:tag name="ORIGINALWIDTH" val=" 320.21"/>
  <p:tag name="OUTPUTTYPE" val="PNG"/>
  <p:tag name="IGUANATEXVERSION" val="162"/>
  <p:tag name="LATEXADDIN" val="\documentclass{article}&#10;\usepackage{array,amsmath,infer,mathwidth}&#10;\pagestyle{empty}&#10;\renewcommand\implies\supset&#10;\renewcommand\sidecond[1]{$\,\scriptsize{#1}$}&#10;\setlength{\extrarowheight}{-1pt}&#10;\begin{document}&#10;&#10;$x\in\mathcal X$&#10;&#10;&#10;\end{document}"/>
  <p:tag name="IGUANATEXSIZE" val="28"/>
  <p:tag name="IGUANATEXCURSOR" val="22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 1200"/>
  <p:tag name="ORIGINALHEIGHT" val=" 94.48819"/>
  <p:tag name="ORIGINALWIDTH" val=" 301.4623"/>
  <p:tag name="OUTPUTTYPE" val="PNG"/>
  <p:tag name="IGUANATEXVERSION" val="162"/>
  <p:tag name="LATEXADDIN" val="\documentclass{article}&#10;\usepackage{array,amsmath,infer,mathwidth}&#10;\pagestyle{empty}&#10;\renewcommand\implies\supset&#10;\renewcommand\sidecond[1]{$\,\scriptsize{#1}$}&#10;\setlength{\extrarowheight}{-1pt}&#10;\begin{document}&#10;&#10;$x \in \Lambda$&#10;&#10;\end{document}"/>
  <p:tag name="IGUANATEXSIZE" val="28"/>
  <p:tag name="IGUANATEXCURSOR" val="22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 1200"/>
  <p:tag name="ORIGINALHEIGHT" val=" 94.48819"/>
  <p:tag name="ORIGINALWIDTH" val=" 359.2051"/>
  <p:tag name="OUTPUTTYPE" val="PNG"/>
  <p:tag name="IGUANATEXVERSION" val="162"/>
  <p:tag name="LATEXADDIN" val="\documentclass{article}&#10;\usepackage{array,amsmath,infer,mathwidth}&#10;\pagestyle{empty}&#10;\renewcommand\implies\supset&#10;\renewcommand\sidecond[1]{$\,\scriptsize{#1}$}&#10;\setlength{\extrarowheight}{-1pt}&#10;\begin{document}&#10;&#10;$M \in \Lambda$&#10;&#10;\end{document}"/>
  <p:tag name="IGUANATEXSIZE" val="28"/>
  <p:tag name="IGUANATEXCURSOR" val="21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 1200"/>
  <p:tag name="ORIGINALHEIGHT" val=" 94.48819"/>
  <p:tag name="ORIGINALWIDTH" val=" 540.6824"/>
  <p:tag name="OUTPUTTYPE" val="PNG"/>
  <p:tag name="IGUANATEXVERSION" val="162"/>
  <p:tag name="LATEXADDIN" val="\documentclass{article}&#10;\usepackage{array,amsmath,infer,mathwidth}&#10;\pagestyle{empty}&#10;\renewcommand\implies\supset&#10;\renewcommand\sidecond[1]{$\,\scriptsize{#1}$}&#10;\setlength{\extrarowheight}{-1pt}&#10;\begin{document}&#10;&#10;$\lambda x. M \in \Lambda$&#10;&#10;\end{document}"/>
  <p:tag name="IGUANATEXSIZE" val="28"/>
  <p:tag name="IGUANATEXCURSOR" val="22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 1200"/>
  <p:tag name="ORIGINALHEIGHT" val=" 113.2358"/>
  <p:tag name="ORIGINALWIDTH" val=" 527.1841"/>
  <p:tag name="OUTPUTTYPE" val="PNG"/>
  <p:tag name="IGUANATEXVERSION" val="162"/>
  <p:tag name="LATEXADDIN" val="\documentclass{article}&#10;\usepackage{array,amsmath,infer,mathwidth}&#10;\pagestyle{empty}&#10;\renewcommand\implies\supset&#10;\renewcommand\sidecond[1]{$\,\scriptsize{#1}$}&#10;\setlength{\extrarowheight}{-1pt}&#10;\begin{document}&#10;&#10;$M,N \in \Lambda$&#10;&#10;\end{document}"/>
  <p:tag name="IGUANATEXSIZE" val="28"/>
  <p:tag name="IGUANATEXCURSOR" val="21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569.1788"/>
  <p:tag name="OUTPUTTYPE" val="PNG"/>
  <p:tag name="IGUANATEXVERSION" val="162"/>
  <p:tag name="LATEXADDIN" val="\documentclass{article}&#10;\usepackage{array,amsmath,infer,mathwidth}&#10;\pagestyle{empty}&#10;\renewcommand\implies\supset&#10;\renewcommand\sidecond[1]{$\,\scriptsize{#1}$}&#10;\setlength{\extrarowheight}{-1pt}&#10;\begin{document}&#10;&#10;$M(N) \in \Lambda$&#10;&#10;\end{document}"/>
  <p:tag name="IGUANATEXSIZE" val="28"/>
  <p:tag name="IGUANATEXCURSOR" val="21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1442.82"/>
  <p:tag name="OUTPUTTYPE" val="PNG"/>
  <p:tag name="IGUANATEXVERSION" val="162"/>
  <p:tag name="LATEXADDIN" val="\documentclass{article}&#10;\usepackage{array,amsmath,infer,mathwidth}&#10;\pagestyle{empty}&#10;\renewcommand\implies\supset&#10;\renewcommand\sidecond[1]{$\,\scriptsize{#1}$}&#10;\setlength{\extrarowheight}{-1pt}&#10;\begin{document}&#10;&#10;$(\lambda x. M)(N) \longrightarrow M[x \mapsto N]$&#10;&#10;\end{document}"/>
  <p:tag name="IGUANATEXSIZE" val="28"/>
  <p:tag name="IGUANATEXCURSOR" val="26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870.6412"/>
  <p:tag name="OUTPUTTYPE" val="PNG"/>
  <p:tag name="IGUANATEXVERSION" val="162"/>
  <p:tag name="LATEXADDIN" val="\documentclass{article}&#10;\usepackage{array,amsmath,infer,mathwidth}&#10;\pagestyle{empty}&#10;\renewcommand\implies\supset&#10;\renewcommand\sidecond[1]{$\,\scriptsize{#1}$}&#10;\setlength{\extrarowheight}{-1pt}&#10;\begin{document}&#10;&#10;$\lambda x. M(x) \longrightarrow M$&#10;&#10;\end{document}"/>
  <p:tag name="IGUANATEXSIZE" val="28"/>
  <p:tag name="IGUANATEXCURSOR" val="24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 1200"/>
  <p:tag name="ORIGINALHEIGHT" val=" 95.23811"/>
  <p:tag name="ORIGINALWIDTH" val=" 914.1357"/>
  <p:tag name="OUTPUTTYPE" val="PNG"/>
  <p:tag name="IGUANATEXVERSION" val="162"/>
  <p:tag name="LATEXADDIN" val="\documentclass{article}&#10;\usepackage{array,amsmath,infer,mathwidth}&#10;\pagestyle{empty}&#10;\renewcommand\implies\supset&#10;\renewcommand\sidecond[1]{$\,\scriptsize{#1}$}&#10;\setlength{\extrarowheight}{-1pt}&#10;\begin{document}&#10;&#10;$\lambda x. M \longrightarrow \lambda x. M'$&#10;&#10;\end{document}"/>
  <p:tag name="IGUANATEXSIZE" val="28"/>
  <p:tag name="IGUANATEXCURSOR" val="25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 1200"/>
  <p:tag name="ORIGINALHEIGHT" val=" 254.9681"/>
  <p:tag name="ORIGINALWIDTH" val=" 331.4586"/>
  <p:tag name="OUTPUTTYPE" val="PNG"/>
  <p:tag name="IGUANATEXVERSION" val="162"/>
  <p:tag name="LATEXADDIN" val="\documentclass{article}&#10;\usepackage{amsmath,infer,mathwidth}&#10;\pagestyle{empty}&#10;\begin{document}&#10;&#10;\infbox{&#10;\irule&#10;  {A}&#10;  {B};&#10;  {A \land B}&#10;}&#10;&#10;&#10;\end{document}"/>
  <p:tag name="IGUANATEXSIZE" val="56"/>
  <p:tag name="IGUANATEXCURSOR" val="12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968.129"/>
  <p:tag name="OUTPUTTYPE" val="PNG"/>
  <p:tag name="IGUANATEXVERSION" val="162"/>
  <p:tag name="LATEXADDIN" val="\documentclass{article}&#10;\usepackage{array,amsmath,infer,mathwidth}&#10;\pagestyle{empty}&#10;\renewcommand\implies\supset&#10;\renewcommand\sidecond[1]{$\,\scriptsize{#1}$}&#10;\setlength{\extrarowheight}{-1pt}&#10;\begin{document}&#10;&#10;$M(N) \longrightarrow M'(N)$&#10;&#10;\end{document}"/>
  <p:tag name="IGUANATEXSIZE" val="28"/>
  <p:tag name="IGUANATEXCURSOR" val="24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 1200"/>
  <p:tag name="ORIGINALHEIGHT" val=" 95.23811"/>
  <p:tag name="ORIGINALWIDTH" val=" 552.681"/>
  <p:tag name="OUTPUTTYPE" val="PNG"/>
  <p:tag name="IGUANATEXVERSION" val="162"/>
  <p:tag name="LATEXADDIN" val="\documentclass{article}&#10;\usepackage{array,amsmath,infer,mathwidth}&#10;\pagestyle{empty}&#10;\renewcommand\implies\supset&#10;\renewcommand\sidecond[1]{$\,\scriptsize{#1}$}&#10;\setlength{\extrarowheight}{-1pt}&#10;\begin{document}&#10;&#10;$M \longrightarrow M'$&#10;&#10;\end{document}"/>
  <p:tag name="IGUANATEXSIZE" val="28"/>
  <p:tag name="IGUANATEXCURSOR" val="23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 1200"/>
  <p:tag name="ORIGINALHEIGHT" val=" 95.23811"/>
  <p:tag name="ORIGINALWIDTH" val=" 552.681"/>
  <p:tag name="OUTPUTTYPE" val="PNG"/>
  <p:tag name="IGUANATEXVERSION" val="162"/>
  <p:tag name="LATEXADDIN" val="\documentclass{article}&#10;\usepackage{array,amsmath,infer,mathwidth}&#10;\pagestyle{empty}&#10;\renewcommand\implies\supset&#10;\renewcommand\sidecond[1]{$\,\scriptsize{#1}$}&#10;\setlength{\extrarowheight}{-1pt}&#10;\begin{document}&#10;&#10;$M \longrightarrow M'$&#10;&#10;\end{document}"/>
  <p:tag name="IGUANATEXSIZE" val="28"/>
  <p:tag name="IGUANATEXCURSOR" val="23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 1200"/>
  <p:tag name="ORIGINALHEIGHT" val=" 95.23811"/>
  <p:tag name="ORIGINALWIDTH" val=" 514.4357"/>
  <p:tag name="OUTPUTTYPE" val="PNG"/>
  <p:tag name="IGUANATEXVERSION" val="162"/>
  <p:tag name="LATEXADDIN" val="\documentclass{article}&#10;\usepackage{array,amsmath,infer,mathwidth}&#10;\pagestyle{empty}&#10;\renewcommand\implies\supset&#10;\renewcommand\sidecond[1]{$\,\scriptsize{#1}$}&#10;\setlength{\extrarowheight}{-1pt}&#10;\begin{document}&#10;&#10;$N \longrightarrow N'$&#10;&#10;\end{document}"/>
  <p:tag name="IGUANATEXSIZE" val="28"/>
  <p:tag name="IGUANATEXCURSOR" val="233"/>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968.129"/>
  <p:tag name="OUTPUTTYPE" val="PNG"/>
  <p:tag name="IGUANATEXVERSION" val="162"/>
  <p:tag name="LATEXADDIN" val="\documentclass{article}&#10;\usepackage{array,amsmath,infer,mathwidth}&#10;\pagestyle{empty}&#10;\renewcommand\implies\supset&#10;\renewcommand\sidecond[1]{$\,\scriptsize{#1}$}&#10;\setlength{\extrarowheight}{-1pt}&#10;\begin{document}&#10;&#10;$M(N) \longrightarrow M(N')$&#10;&#10;\end{document}"/>
  <p:tag name="IGUANATEXSIZE" val="28"/>
  <p:tag name="IGUANATEXCURSOR" val="23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 1200"/>
  <p:tag name="ORIGINALHEIGHT" val=" 108.7364"/>
  <p:tag name="ORIGINALWIDTH" val=" 784.402"/>
  <p:tag name="OUTPUTTYPE" val="PNG"/>
  <p:tag name="IGUANATEXVERSION" val="162"/>
  <p:tag name="LATEXADDIN" val="\documentclass{article}&#10;\usepackage{array,amsmath,amssymb,infer,mathwidth}&#10;\pagestyle{empty}&#10;\renewcommand\implies\supset&#10;\renewcommand\sidecond[1]{$\,\scriptsize{#1}$}&#10;\setlength{\extrarowheight}{-1pt}&#10;\begin{document}&#10;&#10;$\mathrm {zero} \triangleq \lambda s. \lambda z. z$&#10;&#10;\end{document}"/>
  <p:tag name="IGUANATEXSIZE" val="24"/>
  <p:tag name="IGUANATEXCURSOR" val="5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 1200"/>
  <p:tag name="ORIGINALHEIGHT" val=" 138.7327"/>
  <p:tag name="ORIGINALWIDTH" val=" 1466.067"/>
  <p:tag name="OUTPUTTYPE" val="PNG"/>
  <p:tag name="IGUANATEXVERSION" val="162"/>
  <p:tag name="LATEXADDIN" val="\documentclass{article}&#10;\usepackage{array,amsmath,amssymb,infer,mathwidth}&#10;\pagestyle{empty}&#10;\renewcommand\implies\supset&#10;\renewcommand\sidecond[1]{$\,\scriptsize{#1}$}&#10;\setlength{\extrarowheight}{-1pt}&#10;\begin{document}&#10;&#10;$\mathrm {succ} \triangleq \lambda n. \lambda s. \lambda z. s(n(s)(z))$&#10;&#10;\end{document}"/>
  <p:tag name="IGUANATEXSIZE" val="24"/>
  <p:tag name="IGUANATEXCURSOR" val="29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 1200"/>
  <p:tag name="ORIGINALHEIGHT" val=" 138.7327"/>
  <p:tag name="ORIGINALWIDTH" val=" 1863.517"/>
  <p:tag name="OUTPUTTYPE" val="PNG"/>
  <p:tag name="IGUANATEXVERSION" val="162"/>
  <p:tag name="LATEXADDIN" val="\documentclass{article}&#10;\usepackage{array,amsmath,amssymb,infer,mathwidth}&#10;\pagestyle{empty}&#10;\renewcommand\implies\supset&#10;\renewcommand\sidecond[1]{$\,\scriptsize{#1}$}&#10;\setlength{\extrarowheight}{-1pt}&#10;\begin{document}&#10;&#10;$\mathrm {add} \triangleq \lambda m. \lambda n. \lambda s. \lambda z. m(s)(n(s)(z))$&#10;&#10;\end{document}"/>
  <p:tag name="IGUANATEXSIZE" val="24"/>
  <p:tag name="IGUANATEXCURSOR" val="30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 1200"/>
  <p:tag name="ORIGINALHEIGHT" val=" 499.4376"/>
  <p:tag name="ORIGINALWIDTH" val=" 3811.773"/>
  <p:tag name="OUTPUTTYPE" val="PNG"/>
  <p:tag name="IGUANATEXVERSION" val="162"/>
  <p:tag name="LATEXADDIN" val="\documentclass{article}&#10;\usepackage{array,amsmath,amssymb,infer,mathwidth}&#10;\pagestyle{empty}&#10;\renewcommand\implies\supset&#10;\renewcommand\sidecond[1]{$\,\scriptsize{#1}$}&#10;\setlength{\extrarowheight}{-1pt}&#10;\begin{document}&#10;&#10;\begin{align*}&#10;\mathrm{add}(\mathrm{succ}(\mathrm{zero}))(\mathrm{succ}(\mathrm{zero}))&#10;&amp;\longrightarrow^\star \lambda s. \lambda z.\mathrm{succ}(\mathrm{zero})(s)(\mathrm{succ}(\mathrm{zero})(s)(z)) \\&#10;&amp;\longrightarrow^\star \lambda s. \lambda z. s(\mathrm{succ} (\mathrm{zero})(s)(z)) \\&#10;&amp;\longrightarrow^\star \lambda s. \lambda z. s(s(z))&#10;\end{align*}&#10;&#10;\end{document}"/>
  <p:tag name="IGUANATEXSIZE" val="24"/>
  <p:tag name="IGUANATEXCURSOR" val="499"/>
  <p:tag name="TRANSPARENCY" val="True"/>
  <p:tag name="CHOOSECOLOR" val="False"/>
  <p:tag name="COLORHEX" val="000000"/>
  <p:tag name="LATEXENGINEID" val="0"/>
  <p:tag name="TEMPFOLDER" val="C:\Users\Garrett\OneDrive\IguanaTemp\"/>
  <p:tag name="LATEXFORMHEIGHT" val=" 331.8"/>
  <p:tag name="LATEXFORMWIDTH" val=" 38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 1200"/>
  <p:tag name="ORIGINALHEIGHT" val=" 443.1946"/>
  <p:tag name="ORIGINALWIDTH" val=" 2321.71"/>
  <p:tag name="OUTPUTTYPE" val="PNG"/>
  <p:tag name="IGUANATEXVERSION" val="162"/>
  <p:tag name="LATEXADDIN" val="\documentclass{article}&#10;\usepackage{array,amsmath,infer,mathwidth}&#10;\pagestyle{empty}&#10;\renewcommand\implies\supset&#10;\renewcommand\sidecond[1]{$\,\scriptsize{#1}$}&#10;\setlength{\extrarowheight}{-1pt}&#10;\begin{document}&#10;&#10;\begin{align*}&#10;(\lambda x. x(x))(\lambda x. x(x))&#10;&amp;\longrightarrow (\lambda x. x(x))(\lambda x. x(x)) \\&#10;&amp;\longrightarrow (\lambda x. x(x))(\lambda x. x(x)) \\&#10;&amp;\cdots&#10;\end{align*}&#10;&#10;\end{document}"/>
  <p:tag name="IGUANATEXSIZE" val="24"/>
  <p:tag name="IGUANATEXCURSOR" val="38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 1200"/>
  <p:tag name="ORIGINALHEIGHT" val=" 251.9685"/>
  <p:tag name="ORIGINALWIDTH" val=" 331.4586"/>
  <p:tag name="OUTPUTTYPE" val="PNG"/>
  <p:tag name="IGUANATEXVERSION" val="162"/>
  <p:tag name="LATEXADDIN" val="\documentclass{article}&#10;\usepackage{amsmath,infer,mathwidth}&#10;\pagestyle{empty}&#10;\begin{document}&#10;&#10;\infbox{&#10;\irule&#10;  {A \land B};&#10;  {A}&#10;}&#10;&#10;&#10;\end{document}"/>
  <p:tag name="IGUANATEXSIZE" val="56"/>
  <p:tag name="IGUANATEXCURSOR" val="13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95.23811"/>
  <p:tag name="OUTPUTTYPE" val="PNG"/>
  <p:tag name="IGUANATEXVERSION" val="162"/>
  <p:tag name="LATEXADDIN" val="\documentclass{article}&#10;\usepackage{array,amsmath,infer,mathwidth}&#10;\pagestyle{empty}&#10;\renewcommand\implies\supset&#10;\renewcommand\sidecond[1]{$\,\scriptsize{#1}$}&#10;\setlength{\extrarowheight}{-1pt}&#10;\begin{document}&#10;&#10;$\mathcal X$&#10;&#10;\end{document}"/>
  <p:tag name="IGUANATEXSIZE" val="28"/>
  <p:tag name="IGUANATEXCURSOR" val="22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 1200"/>
  <p:tag name="ORIGINALHEIGHT" val=" 89.23882"/>
  <p:tag name="ORIGINALWIDTH" val=" 296.9629"/>
  <p:tag name="OUTPUTTYPE" val="PNG"/>
  <p:tag name="IGUANATEXVERSION" val="162"/>
  <p:tag name="LATEXADDIN" val="\documentclass{article}&#10;\usepackage{array,amsmath,infer,mathwidth}&#10;\pagestyle{empty}&#10;\renewcommand\implies\supset&#10;\renewcommand\sidecond[1]{$\,\scriptsize{#1}$}&#10;\setlength{\extrarowheight}{-1pt}&#10;\begin{document}&#10;&#10;$\mathsf o \in \mathrm T$&#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 1200"/>
  <p:tag name="ORIGINALHEIGHT" val=" 113.2358"/>
  <p:tag name="ORIGINALWIDTH" val=" 479.1901"/>
  <p:tag name="OUTPUTTYPE" val="PNG"/>
  <p:tag name="IGUANATEXVERSION" val="162"/>
  <p:tag name="LATEXADDIN" val="\documentclass{article}&#10;\usepackage{array,amsmath,infer,mathwidth}&#10;\pagestyle{empty}&#10;\renewcommand\implies\supset&#10;\renewcommand\sidecond[1]{$\,\scriptsize{#1}$}&#10;\setlength{\extrarowheight}{-1pt}&#10;\begin{document}&#10;&#10;$A, B \in \mathrm T$&#10;&#10;&#10;\end{document}"/>
  <p:tag name="IGUANATEXSIZE" val="28"/>
  <p:tag name="IGUANATEXCURSOR" val="23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 1200"/>
  <p:tag name="ORIGINALHEIGHT" val=" 94.48819"/>
  <p:tag name="ORIGINALWIDTH" val=" 617.9227"/>
  <p:tag name="OUTPUTTYPE" val="PNG"/>
  <p:tag name="IGUANATEXVERSION" val="162"/>
  <p:tag name="LATEXADDIN" val="\documentclass{article}&#10;\usepackage{array,amsmath,infer,mathwidth}&#10;\pagestyle{empty}&#10;\renewcommand\implies\supset&#10;\renewcommand\sidecond[1]{$\,\scriptsize{#1}$}&#10;\setlength{\extrarowheight}{-1pt}&#10;\begin{document}&#10;&#10;$A \to B \in \mathrm T$&#10;&#10;\end{document}"/>
  <p:tag name="IGUANATEXSIZE" val="28"/>
  <p:tag name="IGUANATEXCURSOR" val="23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 1200"/>
  <p:tag name="ORIGINALHEIGHT" val=" 113.2358"/>
  <p:tag name="ORIGINALWIDTH" val=" 925.3843"/>
  <p:tag name="OUTPUTTYPE" val="PNG"/>
  <p:tag name="IGUANATEXVERSION" val="162"/>
  <p:tag name="LATEXADDIN" val="\documentclass{article}&#10;\usepackage{array,amsmath,infer,mathwidth}&#10;\pagestyle{empty}&#10;\renewcommand\implies\supset&#10;\renewcommand\sidecond[1]{$\,\scriptsize{#1}$}&#10;\setlength{\extrarowheight}{-1pt}&#10;\begin{document}&#10;&#10;$x_A, x \in \mathcal X, A \in \mathcal T$&#10;&#10;\end{document}"/>
  <p:tag name="IGUANATEXSIZE" val="28"/>
  <p:tag name="IGUANATEXCURSOR" val="21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 1200"/>
  <p:tag name="ORIGINALHEIGHT" val=" 103.4871"/>
  <p:tag name="ORIGINALWIDTH" val=" 358.4552"/>
  <p:tag name="OUTPUTTYPE" val="PNG"/>
  <p:tag name="IGUANATEXVERSION" val="162"/>
  <p:tag name="LATEXADDIN" val="\documentclass{article}&#10;\usepackage{array,amsmath,infer,mathwidth}&#10;\pagestyle{empty}&#10;\renewcommand\implies\supset&#10;\renewcommand\sidecond[1]{$\,\scriptsize{#1}$}&#10;\setlength{\extrarowheight}{-1pt}&#10;\begin{document}&#10;&#10;$x_A\in\Gamma$&#10;&#10;&#10;\end{document}"/>
  <p:tag name="IGUANATEXSIZE" val="28"/>
  <p:tag name="IGUANATEXCURSOR" val="22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464.9419"/>
  <p:tag name="OUTPUTTYPE" val="PNG"/>
  <p:tag name="IGUANATEXVERSION" val="162"/>
  <p:tag name="LATEXADDIN" val="\documentclass{article}&#10;\usepackage{array,amsmath,infer,mathwidth}&#10;\pagestyle{empty}&#10;\renewcommand\implies\supset&#10;\renewcommand\sidecond[1]{$\,\scriptsize{#1}$}&#10;\setlength{\extrarowheight}{-1pt}&#10;\begin{document}&#10;&#10;$x \in \Lambda_{\Gamma;A}$&#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717.6603"/>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x:A;B}$&#10;&#10;\end{document}"/>
  <p:tag name="IGUANATEXSIZE" val="28"/>
  <p:tag name="IGUANATEXCURSOR" val="24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882.6397"/>
  <p:tag name="OUTPUTTYPE" val="PNG"/>
  <p:tag name="IGUANATEXVERSION" val="162"/>
  <p:tag name="LATEXADDIN" val="\documentclass{article}&#10;\usepackage{array,amsmath,infer,mathwidth}&#10;\pagestyle{empty}&#10;\renewcommand\implies\supset&#10;\renewcommand\sidecond[1]{$\,\scriptsize{#1}$}&#10;\setlength{\extrarowheight}{-1pt}&#10;\begin{document}&#10;&#10;$\lambda x. M \in \Lambda_{\Gamma,A \to B}$&#10;&#10;\end{document}"/>
  <p:tag name="IGUANATEXSIZE" val="28"/>
  <p:tag name="IGUANATEXCURSOR" val="25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1280.84"/>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 \to B}, N \in \Lambda_{\Gamma;A}$&#10;&#10;\end{document}"/>
  <p:tag name="IGUANATEXSIZE" val="28"/>
  <p:tag name="IGUANATEXCURSOR" val="27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 1200"/>
  <p:tag name="ORIGINALHEIGHT" val=" 251.9685"/>
  <p:tag name="ORIGINALWIDTH" val=" 331.4586"/>
  <p:tag name="OUTPUTTYPE" val="PNG"/>
  <p:tag name="IGUANATEXVERSION" val="162"/>
  <p:tag name="LATEXADDIN" val="\documentclass{article}&#10;\usepackage{amsmath,infer,mathwidth}&#10;\pagestyle{empty}&#10;\begin{document}&#10;&#10;\infbox{&#10;\irule&#10;  {A \land B};&#10;  {B}&#10;}&#10;&#10;&#10;\end{document}"/>
  <p:tag name="IGUANATEXSIZE" val="56"/>
  <p:tag name="IGUANATEXCURSOR" val="13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736.408"/>
  <p:tag name="OUTPUTTYPE" val="PNG"/>
  <p:tag name="IGUANATEXVERSION" val="162"/>
  <p:tag name="LATEXADDIN" val="\documentclass{article}&#10;\usepackage{array,amsmath,infer,mathwidth}&#10;\pagestyle{empty}&#10;\renewcommand\implies\supset&#10;\renewcommand\sidecond[1]{$\,\scriptsize{#1}$}&#10;\setlength{\extrarowheight}{-1pt}&#10;\begin{document}&#10;&#10;$M(N) \in \Lambda_{\Gamma,B}$&#10;&#10;\end{document}"/>
  <p:tag name="IGUANATEXSIZE" val="28"/>
  <p:tag name="IGUANATEXCURSOR" val="24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 1200"/>
  <p:tag name="ORIGINALHEIGHT" val=" 103.4871"/>
  <p:tag name="ORIGINALWIDTH" val=" 358.4552"/>
  <p:tag name="OUTPUTTYPE" val="PNG"/>
  <p:tag name="IGUANATEXVERSION" val="162"/>
  <p:tag name="LATEXADDIN" val="\documentclass{article}&#10;\usepackage{array,amsmath,infer,mathwidth}&#10;\pagestyle{empty}&#10;\renewcommand\implies\supset&#10;\renewcommand\sidecond[1]{$\,\scriptsize{#1}$}&#10;\setlength{\extrarowheight}{-1pt}&#10;\begin{document}&#10;&#10;$x_A\in\Gamma$&#10;&#10;&#10;\end{document}"/>
  <p:tag name="IGUANATEXSIZE" val="28"/>
  <p:tag name="IGUANATEXCURSOR" val="22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464.9419"/>
  <p:tag name="OUTPUTTYPE" val="PNG"/>
  <p:tag name="IGUANATEXVERSION" val="162"/>
  <p:tag name="LATEXADDIN" val="\documentclass{article}&#10;\usepackage{array,amsmath,infer,mathwidth}&#10;\pagestyle{empty}&#10;\renewcommand\implies\supset&#10;\renewcommand\sidecond[1]{$\,\scriptsize{#1}$}&#10;\setlength{\extrarowheight}{-1pt}&#10;\begin{document}&#10;&#10;$x \in \Lambda_{\Gamma;A}$&#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717.6603"/>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x:A;B}$&#10;&#10;\end{document}"/>
  <p:tag name="IGUANATEXSIZE" val="28"/>
  <p:tag name="IGUANATEXCURSOR" val="24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882.6397"/>
  <p:tag name="OUTPUTTYPE" val="PNG"/>
  <p:tag name="IGUANATEXVERSION" val="162"/>
  <p:tag name="LATEXADDIN" val="\documentclass{article}&#10;\usepackage{array,amsmath,infer,mathwidth}&#10;\pagestyle{empty}&#10;\renewcommand\implies\supset&#10;\renewcommand\sidecond[1]{$\,\scriptsize{#1}$}&#10;\setlength{\extrarowheight}{-1pt}&#10;\begin{document}&#10;&#10;$\lambda x. M \in \Lambda_{\Gamma,A \to B}$&#10;&#10;\end{document}"/>
  <p:tag name="IGUANATEXSIZE" val="28"/>
  <p:tag name="IGUANATEXCURSOR" val="25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1280.84"/>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 \to B}, N \in \Lambda_{\Gamma;A}$&#10;&#10;\end{document}"/>
  <p:tag name="IGUANATEXSIZE" val="28"/>
  <p:tag name="IGUANATEXCURSOR" val="27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736.408"/>
  <p:tag name="OUTPUTTYPE" val="PNG"/>
  <p:tag name="IGUANATEXVERSION" val="162"/>
  <p:tag name="LATEXADDIN" val="\documentclass{article}&#10;\usepackage{array,amsmath,infer,mathwidth}&#10;\pagestyle{empty}&#10;\renewcommand\implies\supset&#10;\renewcommand\sidecond[1]{$\,\scriptsize{#1}$}&#10;\setlength{\extrarowheight}{-1pt}&#10;\begin{document}&#10;&#10;$M(N) \in \Lambda_{\Gamma,B}$&#10;&#10;\end{document}"/>
  <p:tag name="IGUANATEXSIZE" val="28"/>
  <p:tag name="IGUANATEXCURSOR" val="24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522.6846"/>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 1200"/>
  <p:tag name="ORIGINALHEIGHT" val=" 86.23921"/>
  <p:tag name="ORIGINALWIDTH" val=" 500.9374"/>
  <p:tag name="OUTPUTTYPE" val="PNG"/>
  <p:tag name="IGUANATEXVERSION" val="162"/>
  <p:tag name="LATEXADDIN" val="\documentclass{article}&#10;\usepackage{array,amsmath,infer,mathwidth}&#10;\pagestyle{empty}&#10;\renewcommand\implies\supset&#10;\renewcommand\sidecond[1]{$\,\scriptsize{#1}$}&#10;\setlength{\extrarowheight}{-1pt}&#10;\begin{document}&#10;&#10;$M \longrightarrow N$&#10;&#10;\end{document}"/>
  <p:tag name="IGUANATEXSIZE" val="28"/>
  <p:tag name="IGUANATEXCURSOR" val="233"/>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503.937"/>
  <p:tag name="OUTPUTTYPE" val="PNG"/>
  <p:tag name="IGUANATEXVERSION" val="162"/>
  <p:tag name="LATEXADDIN" val="\documentclass{article}&#10;\usepackage{array,amsmath,infer,mathwidth}&#10;\pagestyle{empty}&#10;\renewcommand\implies\supset&#10;\renewcommand\sidecond[1]{$\,\scriptsize{#1}$}&#10;\setlength{\extrarowheight}{-1pt}&#10;\begin{document}&#10;&#10;$N \in \Lambda_{\Gamma;A}$&#10;&#10;\end{document}"/>
  <p:tag name="IGUANATEXSIZE" val="28"/>
  <p:tag name="IGUANATEXCURSOR" val="21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 1200"/>
  <p:tag name="ORIGINALHEIGHT" val=" 417.6978"/>
  <p:tag name="ORIGINALWIDTH" val=" 786.6517"/>
  <p:tag name="OUTPUTTYPE" val="PNG"/>
  <p:tag name="IGUANATEXVERSION" val="162"/>
  <p:tag name="LATEXADDIN" val="\documentclass{article}&#10;\usepackage{amsmath,infer,mathwidth}&#10;\pagestyle{empty}&#10;\begin{document}&#10;&#10;\infbox{&#10;\iproof&#10;  {\iproof&#10;     {\assume{A \land B}};&#10;     {A}}&#10;  {\iproof&#10;     {\assume {A \land B}};&#10;     {B}};&#10;  {B \land A}&#10;}&#10;&#10;&#10;\end{document}"/>
  <p:tag name="IGUANATEXSIZE" val="56"/>
  <p:tag name="IGUANATEXCURSOR" val="20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522.6846"/>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10;&#10;\end{document}"/>
  <p:tag name="IGUANATEXSIZE" val="28"/>
  <p:tag name="IGUANATEXCURSOR" val="23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 1200"/>
  <p:tag name="ORIGINALHEIGHT" val=" 116.2354"/>
  <p:tag name="ORIGINALWIDTH" val=" 792.6509"/>
  <p:tag name="OUTPUTTYPE" val="PNG"/>
  <p:tag name="IGUANATEXVERSION" val="162"/>
  <p:tag name="LATEXADDIN" val="\documentclass{article}&#10;\usepackage{array,amsmath,centernot,infer,mathwidth}&#10;\pagestyle{empty}&#10;\renewcommand\implies\supset&#10;\renewcommand\sidecond[1]{$\,\scriptsize{#1}$}&#10;\setlength{\extrarowheight}{-1pt}&#10;\begin{document}&#10;&#10;$M \longrightarrow^\star N \centernot\longrightarrow$&#10;&#10;\end{document}"/>
  <p:tag name="IGUANATEXSIZE" val="28"/>
  <p:tag name="IGUANATEXCURSOR" val="6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 1200"/>
  <p:tag name="ORIGINALHEIGHT" val=" 634.4207"/>
  <p:tag name="ORIGINALWIDTH" val=" 454.4432"/>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A^\alpha \\ &#10;     \vdots \\ &#10;     B \\[-3pt]&#10;    \end{array}}};&#10;  {A \implies B}!\alpha}&#10;&#10;&#10;\end{document}"/>
  <p:tag name="IGUANATEXSIZE" val="24"/>
  <p:tag name="IGUANATEXCURSOR" val="8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717.6603"/>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x:A;B}$&#10;&#10;\end{document}"/>
  <p:tag name="IGUANATEXSIZE" val="28"/>
  <p:tag name="IGUANATEXCURSOR" val="24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882.6397"/>
  <p:tag name="OUTPUTTYPE" val="PNG"/>
  <p:tag name="IGUANATEXVERSION" val="162"/>
  <p:tag name="LATEXADDIN" val="\documentclass{article}&#10;\usepackage{array,amsmath,infer,mathwidth}&#10;\pagestyle{empty}&#10;\renewcommand\implies\supset&#10;\renewcommand\sidecond[1]{$\,\scriptsize{#1}$}&#10;\setlength{\extrarowheight}{-1pt}&#10;\begin{document}&#10;&#10;$\lambda x. M \in \Lambda_{\Gamma,A \to B}$&#10;&#10;\end{document}"/>
  <p:tag name="IGUANATEXSIZE" val="28"/>
  <p:tag name="IGUANATEXCURSOR" val="25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1280.84"/>
  <p:tag name="OUTPUTTYPE" val="PNG"/>
  <p:tag name="IGUANATEXVERSION" val="162"/>
  <p:tag name="LATEXADDIN" val="\documentclass{article}&#10;\usepackage{array,amsmath,infer,mathwidth}&#10;\pagestyle{empty}&#10;\renewcommand\implies\supset&#10;\renewcommand\sidecond[1]{$\,\scriptsize{#1}$}&#10;\setlength{\extrarowheight}{-1pt}&#10;\begin{document}&#10;&#10;$M \in \Lambda_{\Gamma;A \to B}, N \in \Lambda_{\Gamma;A}$&#10;&#10;\end{document}"/>
  <p:tag name="IGUANATEXSIZE" val="28"/>
  <p:tag name="IGUANATEXCURSOR" val="27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736.408"/>
  <p:tag name="OUTPUTTYPE" val="PNG"/>
  <p:tag name="IGUANATEXVERSION" val="162"/>
  <p:tag name="LATEXADDIN" val="\documentclass{article}&#10;\usepackage{array,amsmath,infer,mathwidth}&#10;\pagestyle{empty}&#10;\renewcommand\implies\supset&#10;\renewcommand\sidecond[1]{$\,\scriptsize{#1}$}&#10;\setlength{\extrarowheight}{-1pt}&#10;\begin{document}&#10;&#10;$M(N) \in \Lambda_{\Gamma,B}$&#10;&#10;\end{document}"/>
  <p:tag name="IGUANATEXSIZE" val="28"/>
  <p:tag name="IGUANATEXCURSOR" val="24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 1200"/>
  <p:tag name="ORIGINALHEIGHT" val=" 257.2179"/>
  <p:tag name="ORIGINALWIDTH" val=" 575.928"/>
  <p:tag name="OUTPUTTYPE" val="PNG"/>
  <p:tag name="IGUANATEXVERSION" val="162"/>
  <p:tag name="LATEXADDIN" val="\documentclass{article}&#10;\usepackage{amsmath,infer,mathwidth}&#10;\renewcommand\implies\supset&#10;\pagestyle{empty}&#10;\begin{document}&#10;\infbox{\irule{A \implies B}{A};{B}}&#10;&#10;&#10;&#10;\end{document}"/>
  <p:tag name="IGUANATEXSIZE" val="24"/>
  <p:tag name="IGUANATEXCURSOR" val="12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 1200"/>
  <p:tag name="ORIGINALHEIGHT" val=" 962.8796"/>
  <p:tag name="ORIGINALWIDTH" val=" 1708.286"/>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iproof&#10;      {\iproof&#10;         {\iproof&#10;           {\assume{A \implies B \implies C^x}}&#10;           {\assume {A^z}};&#10;           {B \implies C}}&#10;         {\assume {B^y}};&#10;         {C}};&#10;      {A \implies C}!z};&#10;    {B \implies A \implies C}!y};&#10;  {(A \implies B \implies C) \implies (B \implies A \implies C)}!x&#10;}&#10;&#10;&#10;\end{document}"/>
  <p:tag name="IGUANATEXSIZE" val="24"/>
  <p:tag name="IGUANATEXCURSOR" val="52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 1200"/>
  <p:tag name="ORIGINALHEIGHT" val=" 125.2343"/>
  <p:tag name="ORIGINALWIDTH" val=" 917.8853"/>
  <p:tag name="OUTPUTTYPE" val="PNG"/>
  <p:tag name="IGUANATEXVERSION" val="162"/>
  <p:tag name="LATEXADDIN" val="\documentclass{article}&#10;\usepackage{array,amsmath,infer,mathwidth}&#10;\pagestyle{empty}&#10;\renewcommand\implies\supset&#10;\renewcommand\sidecond[1]{$\,\scriptsize{#1}$}&#10;\setlength{\extrarowheight}{-1pt}&#10;\begin{document}&#10;&#10;$\lambda x. \lambda y. \lambda z. x(z)(y)$&#10;&#10;\end{document}"/>
  <p:tag name="IGUANATEXSIZE" val="24"/>
  <p:tag name="IGUANATEXCURSOR" val="25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 1200"/>
  <p:tag name="ORIGINALHEIGHT" val=" 634.4207"/>
  <p:tag name="ORIGINALWIDTH" val=" 443.9445"/>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A^x \\ &#10;     \vdots \\ &#10;     B \\[-3pt]&#10;    \end{array}}};&#10;  {A \implies B}!x}&#10;&#10;&#10;\end{document}"/>
  <p:tag name="IGUANATEXSIZE" val="48"/>
  <p:tag name="IGUANATEXCURSOR" val="26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 1200"/>
  <p:tag name="ORIGINALHEIGHT" val=" 632.171"/>
  <p:tag name="ORIGINALWIDTH" val=" 802.3997"/>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x : A \\ &#10;     \vdots \\ &#10;     M : B \\[-3pt]&#10;    \end{array}}};&#10;  {\lambda x. M : A \to B}}&#10;&#10;&#10;\end{document}"/>
  <p:tag name="IGUANATEXSIZE" val="24"/>
  <p:tag name="IGUANATEXCURSOR" val="34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 1200"/>
  <p:tag name="ORIGINALHEIGHT" val=" 291.7135"/>
  <p:tag name="ORIGINALWIDTH" val=" 1056.618"/>
  <p:tag name="OUTPUTTYPE" val="PNG"/>
  <p:tag name="IGUANATEXVERSION" val="162"/>
  <p:tag name="LATEXADDIN" val="\documentclass{article}&#10;\usepackage{amsmath,infer,mathwidth}&#10;\renewcommand\implies\supset&#10;\pagestyle{empty}&#10;\begin{document}&#10;\infbox{\irule{M : A \to B}{N : A};{M(N) : B}}&#10;&#10;&#10;&#10;\end{document}"/>
  <p:tag name="IGUANATEXSIZE" val="24"/>
  <p:tag name="IGUANATEXCURSOR" val="166"/>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 1200"/>
  <p:tag name="ORIGINALHEIGHT" val=" 1100.862"/>
  <p:tag name="ORIGINALWIDTH" val=" 2802.4"/>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iproof&#10;      {\iproof&#10;         {\iproof&#10;           {\assume {x : A \to B \to C}}&#10;           {\assume {z : A}};&#10;           {x(z) : B \to C}}&#10;         {\assume {y : B}};&#10;         {x(z)(y) : C}};&#10;      {\lambda z. x(y)(z) : A \to C}};&#10;    {\lambda y. \lambda z. x(y)(z) : B \to A \to C}};&#10;  {\lambda x. \lambda y. \lambda z. x(y)(z) : (A \to B \to C) \to (B \to A \to C)}&#10;}&#10;&#10;&#10;\end{document}"/>
  <p:tag name="IGUANATEXSIZE" val="24"/>
  <p:tag name="IGUANATEXCURSOR" val="32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 1200"/>
  <p:tag name="ORIGINALHEIGHT" val=" 291.7135"/>
  <p:tag name="ORIGINALWIDTH" val=" 846.6442"/>
  <p:tag name="OUTPUTTYPE" val="PNG"/>
  <p:tag name="IGUANATEXVERSION" val="162"/>
  <p:tag name="LATEXADDIN" val="\documentclass{article}&#10;\usepackage{amsmath,infer,mathwidth}&#10;\pagestyle{empty}&#10;\begin{document}&#10;&#10;\infbox{&#10;\irule&#10;  {M : A}&#10;  {N : B};&#10;  {\langle M , N \rangle : A \times B}&#10;}&#10;&#10;&#10;\end{document}"/>
  <p:tag name="IGUANATEXSIZE" val="24"/>
  <p:tag name="IGUANATEXCURSOR" val="12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 1200"/>
  <p:tag name="ORIGINALHEIGHT" val=" 262.4672"/>
  <p:tag name="ORIGINALWIDTH" val=" 581.1773"/>
  <p:tag name="OUTPUTTYPE" val="PNG"/>
  <p:tag name="IGUANATEXVERSION" val="162"/>
  <p:tag name="LATEXADDIN" val="\documentclass{article}&#10;\usepackage{amsmath,infer,mathwidth}&#10;\pagestyle{empty}&#10;\begin{document}&#10;&#10;\infbox{&#10;\irule&#10;  {M : A \times B};&#10;  {M.\mathsf 1 : A}&#10;}&#10;&#10;&#10;\end{document}"/>
  <p:tag name="IGUANATEXSIZE" val="24"/>
  <p:tag name="IGUANATEXCURSOR" val="171"/>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 1200"/>
  <p:tag name="ORIGINALHEIGHT" val=" 251.9685"/>
  <p:tag name="ORIGINALWIDTH" val=" 567.6791"/>
  <p:tag name="OUTPUTTYPE" val="PNG"/>
  <p:tag name="IGUANATEXVERSION" val="162"/>
  <p:tag name="LATEXADDIN" val="\documentclass{article}&#10;\usepackage{amsmath,infer,mathwidth}&#10;\pagestyle{empty}&#10;\begin{document}&#10;&#10;\infbox{&#10;\irule&#10;  {M : A \land B};&#10;  {M.\mathsf 2 : B}&#10;}&#10;&#10;&#10;\end{document}"/>
  <p:tag name="IGUANATEXSIZE" val="24"/>
  <p:tag name="IGUANATEXCURSOR" val="14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 1200"/>
  <p:tag name="ORIGINALHEIGHT" val=" 832.3959"/>
  <p:tag name="ORIGINALWIDTH" val=" 2454.443"/>
  <p:tag name="OUTPUTTYPE" val="PNG"/>
  <p:tag name="IGUANATEXVERSION" val="162"/>
  <p:tag name="LATEXADDIN" val="\documentclass{article}&#10;\usepackage{array,amsmath,infer,mathwidth}&#10;\pagestyle{empty}&#10;\renewcommand\implies\supset&#10;\renewcommand\sidecond[1]{$\,\scriptsize{#1}$}&#10;\setlength{\extrarowheight}{-1pt}&#10;\begin{document}&#10;&#10;\[&#10;\infbox{&#10;\iproof&#10;  {\iproof&#10;    {\assume{&#10;     \begin{array}[b]{@{}c@{}}&#10;       x : A \\&#10;       \vdots \\&#10;       M : B \\[-3px]&#10;     \end{array}}};&#10;    {\lambda x.M : A \to B}}&#10;  {\assume{&#10;     \begin{array}[b]{@{}c@{}}&#10;       \vdots\\&#10;       N : A \\[-3px]&#10;     \end{array}}};&#10;  {(\lambda x. M)(N) : B}&#10;}&#10;\quad&#10;\Rightarrow&#10;\quad&#10;\begin{array}[b]{@{}c@{}}&#10;  \vdots \\&#10;  N : A \\&#10;  \vdots \\&#10;  M[x \mapsto N] : B &#10;\end{array}&#10;\]&#10;&#10;\end{document}"/>
  <p:tag name="IGUANATEXSIZE" val="24"/>
  <p:tag name="IGUANATEXCURSOR" val="59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 1200"/>
  <p:tag name="ORIGINALHEIGHT" val=" 634.4207"/>
  <p:tag name="ORIGINALWIDTH" val=" 443.9445"/>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A^x \\ &#10;     \vdots \\ &#10;     B \\[-3pt]&#10;    \end{array}}};&#10;  {A \implies B}!x}&#10;&#10;&#10;\end{document}"/>
  <p:tag name="IGUANATEXSIZE" val="24"/>
  <p:tag name="IGUANATEXCURSOR" val="26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 1200"/>
  <p:tag name="ORIGINALHEIGHT" val=" 257.2179"/>
  <p:tag name="ORIGINALWIDTH" val=" 575.928"/>
  <p:tag name="OUTPUTTYPE" val="PNG"/>
  <p:tag name="IGUANATEXVERSION" val="162"/>
  <p:tag name="LATEXADDIN" val="\documentclass{article}&#10;\usepackage{amsmath,infer,mathwidth}&#10;\renewcommand\implies\supset&#10;\pagestyle{empty}&#10;\begin{document}&#10;\infbox{\irule{A \implies B}{A};{B}}&#10;&#10;&#10;&#10;\end{document}"/>
  <p:tag name="IGUANATEXSIZE" val="24"/>
  <p:tag name="IGUANATEXCURSOR" val="15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 1200"/>
  <p:tag name="ORIGINALHEIGHT" val=" 424.4469"/>
  <p:tag name="ORIGINALWIDTH" val=" 269.2164"/>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vdots \\ &#10;     A \\[-3pt]&#10;    \end{array}}};&#10;  {\forall x. A}}&#10;&#10;&#10;\end{document}"/>
  <p:tag name="IGUANATEXSIZE" val="24"/>
  <p:tag name="IGUANATEXCURSOR" val="32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 1200"/>
  <p:tag name="ORIGINALHEIGHT" val=" 257.2179"/>
  <p:tag name="ORIGINALWIDTH" val=" 575.928"/>
  <p:tag name="OUTPUTTYPE" val="PNG"/>
  <p:tag name="IGUANATEXVERSION" val="162"/>
  <p:tag name="LATEXADDIN" val="\documentclass{article}&#10;\usepackage{amsmath,infer,mathwidth}&#10;\renewcommand\implies\supset&#10;\pagestyle{empty}&#10;\begin{document}&#10;\infbox{\irule{A \implies B}{A};{B}}&#10;&#10;&#10;&#10;\end{document}"/>
  <p:tag name="IGUANATEXSIZE" val="48"/>
  <p:tag name="IGUANATEXCURSOR" val="150"/>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 1200"/>
  <p:tag name="ORIGINALHEIGHT" val=" 291.7135"/>
  <p:tag name="ORIGINALWIDTH" val=" 1166.104"/>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forall x. A};&#10;  {A[x \mapsto t]}!&#10;  {(t \mbox{\normalsize{ is a term}})}}&#10;&#10;&#10;\end{document}"/>
  <p:tag name="IGUANATEXSIZE" val="24"/>
  <p:tag name="IGUANATEXCURSOR" val="289"/>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 1200"/>
  <p:tag name="ORIGINALHEIGHT" val=" 674.9156"/>
  <p:tag name="ORIGINALWIDTH" val=" 855.6431"/>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begin{array}{@{}c@{}}&#10;     x : A \\ &#10;     \vdots \\ &#10;     M : B \\[-3pt]&#10;    \end{array}}};&#10;  {\lambda x. M : \Pi_{(x : A)} B}}&#10;&#10;&#10;\end{document}"/>
  <p:tag name="IGUANATEXSIZE" val="24"/>
  <p:tag name="IGUANATEXCURSOR" val="35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 1200"/>
  <p:tag name="ORIGINALHEIGHT" val=" 335.958"/>
  <p:tag name="ORIGINALWIDTH" val=" 1109.111"/>
  <p:tag name="OUTPUTTYPE" val="PNG"/>
  <p:tag name="IGUANATEXVERSION" val="162"/>
  <p:tag name="LATEXADDIN" val="\documentclass{article}&#10;\usepackage{amsmath,infer,mathwidth}&#10;\renewcommand\implies\supset&#10;\pagestyle{empty}&#10;\begin{document}&#10;\infbox{\irule{M : \Pi_{(x : A)} B}{N : A};{M(N) : B[x \mapsto N]}}&#10;&#10;&#10;&#10;\end{document}"/>
  <p:tag name="IGUANATEXSIZE" val="24"/>
  <p:tag name="IGUANATEXCURSOR" val="15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 1200"/>
  <p:tag name="ORIGINALHEIGHT" val=" 340.4574"/>
  <p:tag name="ORIGINALWIDTH" val=" 1238.095"/>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M : A}&#10;   {N : B[x \mapsto M]};&#10;   {\langle M, N \rangle : \Sigma_{(x : A)}B}}&#10;\end{document}"/>
  <p:tag name="IGUANATEXSIZE" val="24"/>
  <p:tag name="IGUANATEXCURSOR" val="253"/>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 1200"/>
  <p:tag name="ORIGINALHEIGHT" val=" 291.7135"/>
  <p:tag name="ORIGINALWIDTH" val=" 671.916"/>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M : \Sigma_{(x : A)}B};&#10;   {M.\mathsf 1 : A}}&#10;\end{document}"/>
  <p:tag name="IGUANATEXSIZE" val="24"/>
  <p:tag name="IGUANATEXCURSOR" val="27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 1200"/>
  <p:tag name="ORIGINALHEIGHT" val=" 331.4586"/>
  <p:tag name="ORIGINALWIDTH" val=" 997.3754"/>
  <p:tag name="OUTPUTTYPE" val="PNG"/>
  <p:tag name="IGUANATEXVERSION" val="162"/>
  <p:tag name="LATEXADDIN" val="\documentclass{article}&#10;\usepackage{array,amsmath,infer,mathwidth}&#10;\pagestyle{empty}&#10;\renewcommand\implies\supset&#10;\renewcommand\sidecond[1]{$\,\scriptsize{#1}$}&#10;\setlength{\extrarowheight}{-1pt}&#10;\begin{document}&#10;&#10;\infbox{\irule&#10;   {M : \Sigma_{(x : A)}B};&#10;   {M.\mathsf 2 : B[x \mapsto M.\mathsf 1]}}&#10;\end{document}"/>
  <p:tag name="IGUANATEXSIZE" val="24"/>
  <p:tag name="IGUANATEXCURSOR" val="298"/>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 1200"/>
  <p:tag name="ORIGINALHEIGHT" val=" 137.9828"/>
  <p:tag name="ORIGINALWIDTH" val=" 1231.346"/>
  <p:tag name="OUTPUTTYPE" val="PNG"/>
  <p:tag name="IGUANATEXVERSION" val="162"/>
  <p:tag name="LATEXADDIN" val="\documentclass{article}&#10;\usepackage{array,amsmath,infer,mathwidth}&#10;\pagestyle{empty}&#10;\renewcommand\implies\supset&#10;\renewcommand\sidecond[1]{$\,\scriptsize{#1}$}&#10;\setlength{\extrarowheight}{-1pt}&#10;\begin{document}&#10;&#10;$\Sigma_{(X : \mathrm{Set})} (X \to X \to X)$&#10;&#10;\end{document}"/>
  <p:tag name="IGUANATEXSIZE" val="28"/>
  <p:tag name="IGUANATEXCURSOR" val="25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 1200"/>
  <p:tag name="ORIGINALHEIGHT" val=" 254.9681"/>
  <p:tag name="ORIGINALWIDTH" val=" 581.1773"/>
  <p:tag name="OUTPUTTYPE" val="PNG"/>
  <p:tag name="IGUANATEXVERSION" val="162"/>
  <p:tag name="LATEXADDIN" val="\documentclass{article}&#10;\usepackage{array,amsmath,infer,mathwidth}&#10;\pagestyle{empty}&#10;\renewcommand\implies\supset&#10;\renewcommand\sidecond[1]{$\,\scriptsize{#1}$}&#10;\setlength{\extrarowheight}{-1pt}&#10;\begin{document}&#10;&#10;\[&#10;\infbox{&#10;\irule{a : A};&#10;  {\mathsf{refl} : a = a}&#10;}&#10;\]&#10;&#10;\end{document}"/>
  <p:tag name="IGUANATEXSIZE" val="28"/>
  <p:tag name="IGUANATEXCURSOR" val="26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 1200"/>
  <p:tag name="ORIGINALHEIGHT" val=" 726.6591"/>
  <p:tag name="ORIGINALWIDTH" val=" 2800.9"/>
  <p:tag name="OUTPUTTYPE" val="PNG"/>
  <p:tag name="IGUANATEXVERSION" val="162"/>
  <p:tag name="LATEXADDIN" val="\documentclass{article}&#10;\usepackage{array,amsmath,infer,mathwidth}&#10;\pagestyle{empty}&#10;\renewcommand\implies\supset&#10;\renewcommand\sidecond[1]{$\,\scriptsize{#1}$}&#10;\begin{document}&#10;&#10;$\begin{array}{@{}l@{}}&#10;\Sigma_{(X : \mathrm{Set})} \Sigma_{(f : X \to X \to X)} \\&#10;\quad (\Pi_{(x : X)} \Pi_{(y : X)} \Pi_{(z : X)} f(x,f(y,z)) = f(f(x,y),z)) \times \\&#10;\quad \Sigma_{(e : X)} \\&#10;\quad\quad (\Pi_{(x : X)} f(x,e) = x \times f(e,x) = x) \times \\&#10;\quad\quad (\Pi_{(x : X)} \Sigma_{(y : X)} f(x,y) = e \times f(y, x) = e)&#10;\end{array}$&#10;&#10;\end{document}"/>
  <p:tag name="IGUANATEXSIZE" val="28"/>
  <p:tag name="IGUANATEXCURSOR" val="474"/>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 1200"/>
  <p:tag name="ORIGINALHEIGHT" val=" 326.9591"/>
  <p:tag name="ORIGINALWIDTH" val=" 1387.327"/>
  <p:tag name="OUTPUTTYPE" val="PNG"/>
  <p:tag name="IGUANATEXVERSION" val="162"/>
  <p:tag name="LATEXADDIN" val="\documentclass{article}&#10;\usepackage{array,amsmath,infer,mathwidth}&#10;\pagestyle{empty}&#10;\renewcommand\implies\supset&#10;\renewcommand\sidecond[1]{$\,\scriptsize{#1}$}&#10;\setlength{\extrarowheight}{-1pt}&#10;\begin{document}&#10;&#10;\[&#10;\infbox{&#10;\irule&#10;  {M : a = b}&#10;  {N : P[x \mapsto a]};&#10;  {\mathsf {subst} \, M \, N : P[x \mapsto b]}&#10;}&#10;\]&#10;&#10;\end{document}"/>
  <p:tag name="IGUANATEXSIZE" val="28"/>
  <p:tag name="IGUANATEXCURSOR" val="315"/>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 1200"/>
  <p:tag name="ORIGINALHEIGHT" val=" 583.4271"/>
  <p:tag name="ORIGINALWIDTH" val=" 954.6306"/>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iproof&#10;      {\assume{A \land B^x}};&#10;      {B}}&#10;    {\iproof&#10;      {\assume{A \land B^x}};&#10;      {A}};&#10;    {B \land A}};&#10;  {A \land B \implies B \land A}&#10;  !x&#10;}&#10;&#10;&#10;\end{document}"/>
  <p:tag name="IGUANATEXSIZE" val="36"/>
  <p:tag name="IGUANATEXCURSOR" val="282"/>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 1200"/>
  <p:tag name="ORIGINALHEIGHT" val=" 962.8796"/>
  <p:tag name="ORIGINALWIDTH" val=" 1708.286"/>
  <p:tag name="OUTPUTTYPE" val="PNG"/>
  <p:tag name="IGUANATEXVERSION" val="162"/>
  <p:tag name="LATEXADDIN" val="\documentclass{article}&#10;\usepackage{array,amsmath,infer,mathwidth}&#10;\pagestyle{empty}&#10;\renewcommand\implies\supset&#10;\renewcommand\sidecond[1]{$\,\scriptsize{#1}$}&#10;\setlength{\extrarowheight}{-1pt}&#10;\begin{document}&#10;&#10;\infbox{&#10;\iproof&#10;  {\iproof&#10;    {\iproof&#10;      {\iproof&#10;         {\iproof&#10;           {\assume{A \implies B \implies C^x}}&#10;           {\assume {A^z}};&#10;           {B \implies C}}&#10;         {\assume {B^y}};&#10;         {C}};&#10;      {A \implies C}!z};&#10;    {B \implies A \implies C}!y};&#10;  {(A \implies B \implies C) \implies (B \implies A \implies C)}!x&#10;}&#10;&#10;&#10;\end{document}"/>
  <p:tag name="IGUANATEXSIZE" val="36"/>
  <p:tag name="IGUANATEXCURSOR" val="527"/>
  <p:tag name="TRANSPARENCY" val="True"/>
  <p:tag name="CHOOSECOLOR" val="False"/>
  <p:tag name="COLORHEX" val="000000"/>
  <p:tag name="LATEXENGINEID" val="0"/>
  <p:tag name="TEMPFOLDER" val="C:\Users\Garrett\OneDrive\IguanaTemp\"/>
  <p:tag name="LATEXFORMHEIGHT" val=" 320"/>
  <p:tag name="LATEXFORMWIDTH" val=" 385"/>
  <p:tag name="LATEXFORMWRAP" val="True"/>
  <p:tag name="BITMAPVECTOR" val="0"/>
</p:tagLst>
</file>

<file path=ppt/theme/theme1.xml><?xml version="1.0" encoding="utf-8"?>
<a:theme xmlns:a="http://schemas.openxmlformats.org/drawingml/2006/main" name="6_Office Theme">
  <a:themeElements>
    <a:clrScheme name="Iowa">
      <a:dk1>
        <a:srgbClr val="000000"/>
      </a:dk1>
      <a:lt1>
        <a:sysClr val="window" lastClr="FFFFFF"/>
      </a:lt1>
      <a:dk2>
        <a:srgbClr val="000000"/>
      </a:dk2>
      <a:lt2>
        <a:srgbClr val="EEECE1"/>
      </a:lt2>
      <a:accent1>
        <a:srgbClr val="FFCD00"/>
      </a:accent1>
      <a:accent2>
        <a:srgbClr val="00558C"/>
      </a:accent2>
      <a:accent3>
        <a:srgbClr val="00664F"/>
      </a:accent3>
      <a:accent4>
        <a:srgbClr val="BD472A"/>
      </a:accent4>
      <a:accent5>
        <a:srgbClr val="63666A"/>
      </a:accent5>
      <a:accent6>
        <a:srgbClr val="F79646"/>
      </a:accent6>
      <a:hlink>
        <a:srgbClr val="FFF5CC"/>
      </a:hlink>
      <a:folHlink>
        <a:srgbClr val="FFF5CC"/>
      </a:folHlink>
    </a:clrScheme>
    <a:fontScheme name="Custom 1">
      <a:majorFont>
        <a:latin typeface="Georgia Pro Light"/>
        <a:ea typeface=""/>
        <a:cs typeface=""/>
      </a:majorFont>
      <a:minorFont>
        <a:latin typeface="Georgia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5934</TotalTime>
  <Words>1119</Words>
  <Application>Microsoft Office PowerPoint</Application>
  <PresentationFormat>Widescreen</PresentationFormat>
  <Paragraphs>266</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Cambria Math</vt:lpstr>
      <vt:lpstr>Georgia Pro</vt:lpstr>
      <vt:lpstr>Georgia Pro Light</vt:lpstr>
      <vt:lpstr>Skeena</vt:lpstr>
      <vt:lpstr>6_Office Theme</vt:lpstr>
      <vt:lpstr>Programs and proofs</vt:lpstr>
      <vt:lpstr>Introduction</vt:lpstr>
      <vt:lpstr>PowerPoint Presentation</vt:lpstr>
      <vt:lpstr>PowerPoint Presentation</vt:lpstr>
      <vt:lpstr>The foundational crisis in mathematics</vt:lpstr>
      <vt:lpstr>PowerPoint Presentation</vt:lpstr>
      <vt:lpstr>PowerPoint Presentation</vt:lpstr>
      <vt:lpstr>PowerPoint Presentation</vt:lpstr>
      <vt:lpstr>The structure of proofs</vt:lpstr>
      <vt:lpstr>PowerPoint Presentation</vt:lpstr>
      <vt:lpstr>Natural deduction</vt:lpstr>
      <vt:lpstr>Natural deduction</vt:lpstr>
      <vt:lpstr>The rules of inference</vt:lpstr>
      <vt:lpstr>PowerPoint Presentation</vt:lpstr>
      <vt:lpstr>Conjunction</vt:lpstr>
      <vt:lpstr>Example of conjunction</vt:lpstr>
      <vt:lpstr>Implication</vt:lpstr>
      <vt:lpstr>Examples of implication</vt:lpstr>
      <vt:lpstr>Examples of implication</vt:lpstr>
      <vt:lpstr>The λ-calculus</vt:lpstr>
      <vt:lpstr>PowerPoint Presentation</vt:lpstr>
      <vt:lpstr>The λ-calculus</vt:lpstr>
      <vt:lpstr>Programming in the λ-calculus</vt:lpstr>
      <vt:lpstr>The simply typed λ-calculus</vt:lpstr>
      <vt:lpstr>The simply typed λ-calculus</vt:lpstr>
      <vt:lpstr>Propositions as types</vt:lpstr>
      <vt:lpstr>PowerPoint Presentation</vt:lpstr>
      <vt:lpstr>Functions and implications</vt:lpstr>
      <vt:lpstr>Functions and implications</vt:lpstr>
      <vt:lpstr>A combined view</vt:lpstr>
      <vt:lpstr>A combined view</vt:lpstr>
      <vt:lpstr>More propositions as types</vt:lpstr>
      <vt:lpstr>Dependent types</vt:lpstr>
      <vt:lpstr>Quantifiers</vt:lpstr>
      <vt:lpstr>A grand unification</vt:lpstr>
      <vt:lpstr>Nothing new...</vt:lpstr>
      <vt:lpstr>The identity type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Garrett Morris</dc:creator>
  <cp:lastModifiedBy>Garrett Morris</cp:lastModifiedBy>
  <cp:revision>12</cp:revision>
  <dcterms:created xsi:type="dcterms:W3CDTF">2025-10-10T20:27:45Z</dcterms:created>
  <dcterms:modified xsi:type="dcterms:W3CDTF">2025-10-24T19:27:14Z</dcterms:modified>
</cp:coreProperties>
</file>