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FAD-DBD6-458B-DCE8-FD333000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DC825-5E01-75E0-DC5A-F3DBCB8D0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D92E-96A0-BF62-0C62-A84FD03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26EF-3270-F669-2D87-8BDE8464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BFBA-5DB7-6352-9B01-2CD377AA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BC2F-A095-5921-6741-6B83DB37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FF313-C12F-B3B3-2C0E-6645CFC5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999B-103B-16BF-D641-1B8027CE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1F4C-60BC-CDF2-EFA8-804CDA7A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FA6A-DBB5-752E-85A6-39A9A514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1564E-BD16-B785-FE69-B38046825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C978C-7CFE-27C8-D690-0B9F67F1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3903-E17A-C945-5384-2838D740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2E9D-883C-CA3A-C7D3-2F4FA43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77E5-79AE-DFDA-23BB-F3BF81DB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7A1D-3D0D-EA47-1AA6-9BA2676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F9A2-9144-3D7E-421E-E24D5B41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D583-6801-ED91-8FD4-9AB5952A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A558-779C-2A00-27B3-A8CBE9FD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9C0C-0C77-1AEA-82CF-84D8DCA0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E3CE-33F0-DA1B-DF40-8E465216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93F0-1398-A83B-26E6-7E8B3FB9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FFF1-2D54-7967-501E-EBD331A0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D53F-FC81-110D-B45B-3245F22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036-546B-C595-3583-7369F9D9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A7A6-46D4-D689-60DE-6B2A6AB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9AC8-07F9-C4DE-212F-6B36BA11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C9896-D9F0-D4F6-F458-08C19EBB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7DA61-BCE7-AAB6-592B-699744A2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E903-2677-B01D-9378-491C1512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F3F8-630C-BDB4-4E83-326CDB2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92E-D502-2443-057B-73D86EB1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3149-6442-492A-6357-FAD7E0BC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D468-C9DD-FA85-6C7D-9D7B91609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B8580-20C5-2286-F7A2-A59DCFF01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2CFD-9E4F-C8B1-40F9-5F494A3FB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50803-F6D9-F898-646B-CE6E5F69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751F-C489-96F4-4E1F-D2EA46B0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3CB6B-C585-50F8-9417-7AF8D2F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E0B-4EAC-7910-74DB-DCE14564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626B-5A33-F0DA-B476-6DD29339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A5D9-B4DA-EBCF-A173-EDDDE552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38DA4-A003-CC69-CAAE-67AF5BD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1982-C4B6-6121-0969-019610D8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4C831-3165-8B0F-4FD0-7EA1AFA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7BDCC-E2E4-68FF-3C52-131123F9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329A-0BB0-960F-13CD-063A4E0F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5D3C-3E37-7122-F45B-4ACB1DF8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BA64-6045-EB6E-BA7B-217585B4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1CBC-6C49-7498-37DE-84118E9D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DDDA5-266B-7F78-2A0B-97B131DF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7B6E-E34C-6861-4D34-4BD6B90F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578A-9E3D-9343-20FE-85663FD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C937-912E-47D7-06F8-4DC88E62E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2071-5818-7776-C29B-06C5B0612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F7CBF-833F-F601-39D6-18F4E048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228C-A160-BADC-B07C-9B4AFD20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E80B-582C-9C3D-4033-C0D547FD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BF701-84DF-3E4E-F16A-B8218C0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8ECD-EB1E-4E55-C543-2402329C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8635-E831-13D3-E2D2-FC415B76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AF20-5740-4F84-8072-319E247FEED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19D9-80E5-E33D-AAF0-FD7A8555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3675-6783-7E6D-104E-81879441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34C2-2531-4440-94B0-25CBD59B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44DE17-637E-CA2D-06FC-0E38FA5839F8}"/>
              </a:ext>
            </a:extLst>
          </p:cNvPr>
          <p:cNvSpPr/>
          <p:nvPr/>
        </p:nvSpPr>
        <p:spPr>
          <a:xfrm>
            <a:off x="3595397" y="1953208"/>
            <a:ext cx="802433" cy="24943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9CB3DD-3BCE-E270-DCB4-F9EB586E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97" y="1252968"/>
            <a:ext cx="6226244" cy="36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E7DAB3-9C93-A199-1640-A3B2310C2A6F}"/>
              </a:ext>
            </a:extLst>
          </p:cNvPr>
          <p:cNvSpPr/>
          <p:nvPr/>
        </p:nvSpPr>
        <p:spPr>
          <a:xfrm>
            <a:off x="5579705" y="1679510"/>
            <a:ext cx="2936033" cy="2233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F3D0F-E8B5-1C9B-EE12-A1C821F0874C}"/>
              </a:ext>
            </a:extLst>
          </p:cNvPr>
          <p:cNvSpPr/>
          <p:nvPr/>
        </p:nvSpPr>
        <p:spPr>
          <a:xfrm>
            <a:off x="9019208" y="2693436"/>
            <a:ext cx="802434" cy="22331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D3A79-65C8-39CA-789D-3D2590EDDB20}"/>
              </a:ext>
            </a:extLst>
          </p:cNvPr>
          <p:cNvSpPr/>
          <p:nvPr/>
        </p:nvSpPr>
        <p:spPr>
          <a:xfrm>
            <a:off x="5203367" y="4339179"/>
            <a:ext cx="2764973" cy="6060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CFC18-D9D3-D4A4-9492-364710BAC8F4}"/>
              </a:ext>
            </a:extLst>
          </p:cNvPr>
          <p:cNvSpPr/>
          <p:nvPr/>
        </p:nvSpPr>
        <p:spPr>
          <a:xfrm>
            <a:off x="8698857" y="1234308"/>
            <a:ext cx="802434" cy="137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B3C66-DAAC-D114-8ED1-03873454F395}"/>
              </a:ext>
            </a:extLst>
          </p:cNvPr>
          <p:cNvSpPr txBox="1"/>
          <p:nvPr/>
        </p:nvSpPr>
        <p:spPr>
          <a:xfrm>
            <a:off x="1853680" y="2307242"/>
            <a:ext cx="207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INN</a:t>
            </a:r>
          </a:p>
          <a:p>
            <a:r>
              <a:rPr lang="en-US" dirty="0">
                <a:solidFill>
                  <a:srgbClr val="FF0000"/>
                </a:solidFill>
              </a:rPr>
              <a:t>SCC</a:t>
            </a:r>
          </a:p>
          <a:p>
            <a:r>
              <a:rPr lang="en-US" dirty="0">
                <a:solidFill>
                  <a:srgbClr val="00B050"/>
                </a:solidFill>
              </a:rPr>
              <a:t>OUT</a:t>
            </a:r>
          </a:p>
          <a:p>
            <a:r>
              <a:rPr lang="en-US" dirty="0">
                <a:solidFill>
                  <a:srgbClr val="FFC000"/>
                </a:solidFill>
              </a:rPr>
              <a:t>TENDRIL</a:t>
            </a:r>
          </a:p>
          <a:p>
            <a:r>
              <a:rPr lang="en-US" dirty="0">
                <a:solidFill>
                  <a:srgbClr val="7030A0"/>
                </a:solidFill>
              </a:rPr>
              <a:t>TUBE</a:t>
            </a:r>
          </a:p>
          <a:p>
            <a:r>
              <a:rPr lang="en-US" dirty="0"/>
              <a:t>DISCONNECTED</a:t>
            </a:r>
          </a:p>
        </p:txBody>
      </p:sp>
    </p:spTree>
    <p:extLst>
      <p:ext uri="{BB962C8B-B14F-4D97-AF65-F5344CB8AC3E}">
        <p14:creationId xmlns:p14="http://schemas.microsoft.com/office/powerpoint/2010/main" val="17493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BOTELLO MALDONADO, JHON</dc:creator>
  <cp:lastModifiedBy>BOTELLO MALDONADO, JHON</cp:lastModifiedBy>
  <cp:revision>1</cp:revision>
  <dcterms:created xsi:type="dcterms:W3CDTF">2024-04-16T00:33:17Z</dcterms:created>
  <dcterms:modified xsi:type="dcterms:W3CDTF">2024-04-16T00:47:08Z</dcterms:modified>
</cp:coreProperties>
</file>