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518364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348000" y="2661120"/>
            <a:ext cx="518364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0408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348000" y="266112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04080" y="266112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00840" y="55548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3680" y="55548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348000" y="266112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100840" y="266112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6853680" y="2661120"/>
            <a:ext cx="16689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3348000" y="555480"/>
            <a:ext cx="5183640" cy="403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5183640" cy="40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2529360" cy="40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04080" y="555480"/>
            <a:ext cx="2529360" cy="40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11280" y="1419840"/>
            <a:ext cx="24476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04080" y="555480"/>
            <a:ext cx="2529360" cy="40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348000" y="266112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2529360" cy="40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0408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04080" y="266112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18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34800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04080" y="555480"/>
            <a:ext cx="252936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348000" y="2661120"/>
            <a:ext cx="5183640" cy="192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8560" y="555480"/>
            <a:ext cx="36000" cy="4030200"/>
            <a:chOff x="-88560" y="555480"/>
            <a:chExt cx="36000" cy="4030200"/>
          </a:xfrm>
        </p:grpSpPr>
        <p:sp>
          <p:nvSpPr>
            <p:cNvPr id="1" name="Line 2"/>
            <p:cNvSpPr/>
            <p:nvPr/>
          </p:nvSpPr>
          <p:spPr>
            <a:xfrm flipH="1">
              <a:off x="-88560" y="5554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-88560" y="17056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-88560" y="19936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-88560" y="343512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-88560" y="314640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H="1">
              <a:off x="-88560" y="458532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10920" y="-56520"/>
            <a:ext cx="7921440" cy="36000"/>
            <a:chOff x="610920" y="-56520"/>
            <a:chExt cx="7921440" cy="36000"/>
          </a:xfrm>
        </p:grpSpPr>
        <p:sp>
          <p:nvSpPr>
            <p:cNvPr id="8" name="Line 9"/>
            <p:cNvSpPr/>
            <p:nvPr/>
          </p:nvSpPr>
          <p:spPr>
            <a:xfrm flipV="1">
              <a:off x="61092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 flipV="1">
              <a:off x="305640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 flipV="1">
              <a:off x="334692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 flipV="1">
              <a:off x="579492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 flipV="1">
              <a:off x="608076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V="1">
              <a:off x="8532000" y="-5652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" name="Group 15"/>
          <p:cNvGrpSpPr/>
          <p:nvPr/>
        </p:nvGrpSpPr>
        <p:grpSpPr>
          <a:xfrm>
            <a:off x="610920" y="5164200"/>
            <a:ext cx="7921440" cy="36000"/>
            <a:chOff x="610920" y="5164200"/>
            <a:chExt cx="7921440" cy="36000"/>
          </a:xfrm>
        </p:grpSpPr>
        <p:sp>
          <p:nvSpPr>
            <p:cNvPr id="15" name="Line 16"/>
            <p:cNvSpPr/>
            <p:nvPr/>
          </p:nvSpPr>
          <p:spPr>
            <a:xfrm flipV="1">
              <a:off x="61092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 flipV="1">
              <a:off x="305640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8"/>
            <p:cNvSpPr/>
            <p:nvPr/>
          </p:nvSpPr>
          <p:spPr>
            <a:xfrm flipV="1">
              <a:off x="334692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9"/>
            <p:cNvSpPr/>
            <p:nvPr/>
          </p:nvSpPr>
          <p:spPr>
            <a:xfrm flipV="1">
              <a:off x="579492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20"/>
            <p:cNvSpPr/>
            <p:nvPr/>
          </p:nvSpPr>
          <p:spPr>
            <a:xfrm flipV="1">
              <a:off x="608076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21"/>
            <p:cNvSpPr/>
            <p:nvPr/>
          </p:nvSpPr>
          <p:spPr>
            <a:xfrm flipV="1">
              <a:off x="8532000" y="5164200"/>
              <a:ext cx="360" cy="36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" name="Group 22"/>
          <p:cNvGrpSpPr/>
          <p:nvPr/>
        </p:nvGrpSpPr>
        <p:grpSpPr>
          <a:xfrm>
            <a:off x="9162360" y="555480"/>
            <a:ext cx="36000" cy="4030200"/>
            <a:chOff x="9162360" y="555480"/>
            <a:chExt cx="36000" cy="4030200"/>
          </a:xfrm>
        </p:grpSpPr>
        <p:sp>
          <p:nvSpPr>
            <p:cNvPr id="22" name="Line 23"/>
            <p:cNvSpPr/>
            <p:nvPr/>
          </p:nvSpPr>
          <p:spPr>
            <a:xfrm flipH="1">
              <a:off x="9162360" y="5554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Line 24"/>
            <p:cNvSpPr/>
            <p:nvPr/>
          </p:nvSpPr>
          <p:spPr>
            <a:xfrm flipH="1">
              <a:off x="9162360" y="17056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5"/>
            <p:cNvSpPr/>
            <p:nvPr/>
          </p:nvSpPr>
          <p:spPr>
            <a:xfrm flipH="1">
              <a:off x="9162360" y="199368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6"/>
            <p:cNvSpPr/>
            <p:nvPr/>
          </p:nvSpPr>
          <p:spPr>
            <a:xfrm flipH="1">
              <a:off x="9162360" y="343512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7"/>
            <p:cNvSpPr/>
            <p:nvPr/>
          </p:nvSpPr>
          <p:spPr>
            <a:xfrm flipH="1">
              <a:off x="9162360" y="314640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8"/>
            <p:cNvSpPr/>
            <p:nvPr/>
          </p:nvSpPr>
          <p:spPr>
            <a:xfrm flipH="1">
              <a:off x="9162360" y="4585320"/>
              <a:ext cx="36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8" name="Picture 2" descr=""/>
          <p:cNvPicPr/>
          <p:nvPr/>
        </p:nvPicPr>
        <p:blipFill>
          <a:blip r:embed="rId2"/>
          <a:stretch/>
        </p:blipFill>
        <p:spPr>
          <a:xfrm>
            <a:off x="609480" y="4721760"/>
            <a:ext cx="514080" cy="262800"/>
          </a:xfrm>
          <a:prstGeom prst="rect">
            <a:avLst/>
          </a:prstGeom>
          <a:ln>
            <a:noFill/>
          </a:ln>
        </p:spPr>
      </p:pic>
      <p:sp>
        <p:nvSpPr>
          <p:cNvPr id="29" name="PlaceHolder 29"/>
          <p:cNvSpPr>
            <a:spLocks noGrp="1"/>
          </p:cNvSpPr>
          <p:nvPr>
            <p:ph type="title"/>
          </p:nvPr>
        </p:nvSpPr>
        <p:spPr>
          <a:xfrm>
            <a:off x="611280" y="555480"/>
            <a:ext cx="2447640" cy="2592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0" lang="x-none" sz="2200" spc="-1" strike="noStrike" cap="all">
                <a:solidFill>
                  <a:srgbClr val="6c6f70"/>
                </a:solidFill>
                <a:latin typeface="AdiHaus"/>
              </a:rPr>
              <a:t>Click to edit Master title style</a:t>
            </a:r>
            <a:endParaRPr b="0" lang="x-none" sz="22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0" name="PlaceHolder 30"/>
          <p:cNvSpPr>
            <a:spLocks noGrp="1"/>
          </p:cNvSpPr>
          <p:nvPr>
            <p:ph type="body"/>
          </p:nvPr>
        </p:nvSpPr>
        <p:spPr>
          <a:xfrm>
            <a:off x="3348000" y="555480"/>
            <a:ext cx="5183640" cy="403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x-none" sz="1400" spc="-1" strike="noStrike">
                <a:solidFill>
                  <a:srgbClr val="000000"/>
                </a:solidFill>
                <a:latin typeface="AdiHaus"/>
              </a:rPr>
              <a:t>Click to edit Master text styles</a:t>
            </a:r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  <a:p>
            <a:pPr lvl="1" marL="180000" indent="-179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Font typeface="Arial"/>
              <a:buChar char="•"/>
            </a:pPr>
            <a:r>
              <a:rPr b="0" lang="x-none" sz="1400" spc="-1" strike="noStrike">
                <a:solidFill>
                  <a:srgbClr val="000000"/>
                </a:solidFill>
                <a:latin typeface="AdiHaus"/>
              </a:rPr>
              <a:t>Second level</a:t>
            </a:r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  <a:p>
            <a:pPr lvl="2" marL="360000" indent="-179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90000"/>
              <a:buFont typeface="Symbol"/>
              <a:buChar char=""/>
            </a:pPr>
            <a:r>
              <a:rPr b="0" lang="x-none" sz="1400" spc="-1" strike="noStrike">
                <a:solidFill>
                  <a:srgbClr val="000000"/>
                </a:solidFill>
                <a:latin typeface="AdiHaus"/>
              </a:rPr>
              <a:t>Third level</a:t>
            </a:r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  <a:p>
            <a:pPr lvl="3" marL="180000" indent="-179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90000"/>
              <a:buFont typeface="AdiHaus"/>
              <a:buAutoNum type="arabicPeriod"/>
            </a:pPr>
            <a:r>
              <a:rPr b="0" lang="x-none" sz="1400" spc="-1" strike="noStrike">
                <a:solidFill>
                  <a:srgbClr val="000000"/>
                </a:solidFill>
                <a:latin typeface="AdiHaus"/>
              </a:rPr>
              <a:t>Fourth level</a:t>
            </a:r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  <a:p>
            <a:pPr lvl="4" marL="360000" indent="-179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90000"/>
              <a:buFont typeface="AdiHaus"/>
              <a:buAutoNum type="arabicPeriod"/>
            </a:pPr>
            <a:r>
              <a:rPr b="0" lang="x-none" sz="1400" spc="-1" strike="noStrike">
                <a:solidFill>
                  <a:srgbClr val="000000"/>
                </a:solidFill>
                <a:latin typeface="AdiHaus"/>
              </a:rPr>
              <a:t>Fifth level</a:t>
            </a:r>
            <a:endParaRPr b="0" lang="x-none" sz="1400" spc="-1" strike="noStrike">
              <a:solidFill>
                <a:srgbClr val="000000"/>
              </a:solidFill>
              <a:latin typeface="AdiHaus"/>
            </a:endParaRPr>
          </a:p>
        </p:txBody>
      </p:sp>
      <p:sp>
        <p:nvSpPr>
          <p:cNvPr id="31" name="PlaceHolder 31"/>
          <p:cNvSpPr>
            <a:spLocks noGrp="1"/>
          </p:cNvSpPr>
          <p:nvPr>
            <p:ph type="sldNum"/>
          </p:nvPr>
        </p:nvSpPr>
        <p:spPr>
          <a:xfrm>
            <a:off x="8316360" y="4587840"/>
            <a:ext cx="216000" cy="555120"/>
          </a:xfrm>
          <a:prstGeom prst="rect">
            <a:avLst/>
          </a:prstGeom>
        </p:spPr>
        <p:txBody>
          <a:bodyPr lIns="0" rIns="0" tIns="0" bIns="144000" anchor="b"/>
          <a:p>
            <a:pPr algn="r">
              <a:lnSpc>
                <a:spcPct val="100000"/>
              </a:lnSpc>
            </a:pPr>
            <a:fld id="{4BA028FA-49AA-48E7-BCF3-2991131F5707}" type="slidenum">
              <a:rPr b="1" lang="en-US" sz="700" spc="-1" strike="noStrike">
                <a:solidFill>
                  <a:srgbClr val="6c6f70"/>
                </a:solidFill>
                <a:latin typeface="AdiHau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32" name="PlaceHolder 32"/>
          <p:cNvSpPr>
            <a:spLocks noGrp="1"/>
          </p:cNvSpPr>
          <p:nvPr>
            <p:ph type="ftr"/>
          </p:nvPr>
        </p:nvSpPr>
        <p:spPr>
          <a:xfrm>
            <a:off x="3347280" y="4587840"/>
            <a:ext cx="4457880" cy="555120"/>
          </a:xfrm>
          <a:prstGeom prst="rect">
            <a:avLst/>
          </a:prstGeom>
        </p:spPr>
        <p:txBody>
          <a:bodyPr lIns="0" rIns="0" tIns="0" bIns="144000" anchor="b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diHaus"/>
              </a:rPr>
              <a:t>IT Innovation</a:t>
            </a:r>
            <a:endParaRPr b="0" lang="en-US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383760"/>
            <a:ext cx="9143640" cy="374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2880" y="3762000"/>
            <a:ext cx="9140760" cy="1390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 rot="16200000">
            <a:off x="-546120" y="4285440"/>
            <a:ext cx="1401480" cy="3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dineue PRO Black"/>
              </a:rPr>
              <a:t>TECHNOLOGIES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72" name="Group 4"/>
          <p:cNvGrpSpPr/>
          <p:nvPr/>
        </p:nvGrpSpPr>
        <p:grpSpPr>
          <a:xfrm>
            <a:off x="1251000" y="3908160"/>
            <a:ext cx="2275920" cy="1109880"/>
            <a:chOff x="1251000" y="3908160"/>
            <a:chExt cx="2275920" cy="1109880"/>
          </a:xfrm>
        </p:grpSpPr>
        <p:grpSp>
          <p:nvGrpSpPr>
            <p:cNvPr id="73" name="Group 5"/>
            <p:cNvGrpSpPr/>
            <p:nvPr/>
          </p:nvGrpSpPr>
          <p:grpSpPr>
            <a:xfrm>
              <a:off x="1251000" y="3925800"/>
              <a:ext cx="288360" cy="1092240"/>
              <a:chOff x="1251000" y="3925800"/>
              <a:chExt cx="288360" cy="1092240"/>
            </a:xfrm>
          </p:grpSpPr>
          <p:sp>
            <p:nvSpPr>
              <p:cNvPr id="74" name="CustomShape 6"/>
              <p:cNvSpPr/>
              <p:nvPr/>
            </p:nvSpPr>
            <p:spPr>
              <a:xfrm>
                <a:off x="1253160" y="475812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5" name="CustomShape 7"/>
              <p:cNvSpPr/>
              <p:nvPr/>
            </p:nvSpPr>
            <p:spPr>
              <a:xfrm>
                <a:off x="1251000" y="3925800"/>
                <a:ext cx="288360" cy="348840"/>
              </a:xfrm>
              <a:prstGeom prst="mathMultiply">
                <a:avLst>
                  <a:gd name="adj1" fmla="val 23520"/>
                </a:avLst>
              </a:prstGeom>
              <a:solidFill>
                <a:schemeClr val="bg1"/>
              </a:solidFill>
              <a:ln w="64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6" name="CustomShape 8"/>
              <p:cNvSpPr/>
              <p:nvPr/>
            </p:nvSpPr>
            <p:spPr>
              <a:xfrm>
                <a:off x="1251000" y="434196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7" name="CustomShape 9"/>
              <p:cNvSpPr/>
              <p:nvPr/>
            </p:nvSpPr>
            <p:spPr>
              <a:xfrm>
                <a:off x="1251000" y="392580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sp>
          <p:nvSpPr>
            <p:cNvPr id="78" name="CustomShape 10"/>
            <p:cNvSpPr/>
            <p:nvPr/>
          </p:nvSpPr>
          <p:spPr>
            <a:xfrm>
              <a:off x="1589040" y="43239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Big Data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9" name="CustomShape 11"/>
            <p:cNvSpPr/>
            <p:nvPr/>
          </p:nvSpPr>
          <p:spPr>
            <a:xfrm>
              <a:off x="1589040" y="474012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IoT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0" name="CustomShape 12"/>
            <p:cNvSpPr/>
            <p:nvPr/>
          </p:nvSpPr>
          <p:spPr>
            <a:xfrm>
              <a:off x="1589040" y="39081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Machine Learning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81" name="CustomShape 13"/>
          <p:cNvSpPr/>
          <p:nvPr/>
        </p:nvSpPr>
        <p:spPr>
          <a:xfrm rot="5400000">
            <a:off x="2086920" y="-1874520"/>
            <a:ext cx="360000" cy="453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CustomShape 14"/>
          <p:cNvSpPr/>
          <p:nvPr/>
        </p:nvSpPr>
        <p:spPr>
          <a:xfrm>
            <a:off x="-77400" y="239040"/>
            <a:ext cx="4535280" cy="3495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dineue PRO TT Black"/>
              </a:rPr>
              <a:t>&lt;TEAM NAME&gt;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2013120" y="704880"/>
            <a:ext cx="2513880" cy="18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2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dineue PRO TT Light"/>
              </a:rPr>
              <a:t>Tomas Sostak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dineue PRO TT Light"/>
              </a:rPr>
              <a:t>Nicolae Righeriu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dineue PRO TT Light"/>
              </a:rPr>
              <a:t>Tomas Komar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dineue PRO TT Light"/>
              </a:rPr>
              <a:t>Jeroen  Brouns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dineue PRO TT Light"/>
              </a:rPr>
              <a:t>Suraj Iyer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84" name="Picture 17" descr=""/>
          <p:cNvPicPr/>
          <p:nvPr/>
        </p:nvPicPr>
        <p:blipFill>
          <a:blip r:embed="rId1"/>
          <a:stretch/>
        </p:blipFill>
        <p:spPr>
          <a:xfrm rot="19917000">
            <a:off x="512640" y="3914280"/>
            <a:ext cx="572040" cy="572040"/>
          </a:xfrm>
          <a:prstGeom prst="rect">
            <a:avLst/>
          </a:prstGeom>
          <a:ln>
            <a:noFill/>
          </a:ln>
        </p:spPr>
      </p:pic>
      <p:pic>
        <p:nvPicPr>
          <p:cNvPr id="85" name="Picture 24" descr=""/>
          <p:cNvPicPr/>
          <p:nvPr/>
        </p:nvPicPr>
        <p:blipFill>
          <a:blip r:embed="rId2"/>
          <a:stretch/>
        </p:blipFill>
        <p:spPr>
          <a:xfrm>
            <a:off x="386280" y="788400"/>
            <a:ext cx="761760" cy="761760"/>
          </a:xfrm>
          <a:prstGeom prst="rect">
            <a:avLst/>
          </a:prstGeom>
          <a:ln>
            <a:noFill/>
          </a:ln>
        </p:spPr>
      </p:pic>
      <p:grpSp>
        <p:nvGrpSpPr>
          <p:cNvPr id="86" name="Group 16"/>
          <p:cNvGrpSpPr/>
          <p:nvPr/>
        </p:nvGrpSpPr>
        <p:grpSpPr>
          <a:xfrm>
            <a:off x="1571040" y="780120"/>
            <a:ext cx="342720" cy="1780200"/>
            <a:chOff x="1571040" y="780120"/>
            <a:chExt cx="342720" cy="1780200"/>
          </a:xfrm>
        </p:grpSpPr>
        <p:pic>
          <p:nvPicPr>
            <p:cNvPr id="87" name="Picture 29" descr=""/>
            <p:cNvPicPr/>
            <p:nvPr/>
          </p:nvPicPr>
          <p:blipFill>
            <a:blip r:embed="rId3"/>
            <a:stretch/>
          </p:blipFill>
          <p:spPr>
            <a:xfrm>
              <a:off x="1571040" y="780120"/>
              <a:ext cx="342720" cy="342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1" descr=""/>
            <p:cNvPicPr/>
            <p:nvPr/>
          </p:nvPicPr>
          <p:blipFill>
            <a:blip r:embed="rId4"/>
            <a:stretch/>
          </p:blipFill>
          <p:spPr>
            <a:xfrm>
              <a:off x="1571040" y="1158120"/>
              <a:ext cx="342720" cy="342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2" descr=""/>
            <p:cNvPicPr/>
            <p:nvPr/>
          </p:nvPicPr>
          <p:blipFill>
            <a:blip r:embed="rId5"/>
            <a:stretch/>
          </p:blipFill>
          <p:spPr>
            <a:xfrm>
              <a:off x="1571040" y="1538280"/>
              <a:ext cx="342720" cy="28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3" descr=""/>
            <p:cNvPicPr/>
            <p:nvPr/>
          </p:nvPicPr>
          <p:blipFill>
            <a:blip r:embed="rId6"/>
            <a:stretch/>
          </p:blipFill>
          <p:spPr>
            <a:xfrm>
              <a:off x="1571040" y="1862280"/>
              <a:ext cx="342720" cy="28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84" descr=""/>
            <p:cNvPicPr/>
            <p:nvPr/>
          </p:nvPicPr>
          <p:blipFill>
            <a:blip r:embed="rId7"/>
            <a:stretch/>
          </p:blipFill>
          <p:spPr>
            <a:xfrm>
              <a:off x="1571040" y="2274120"/>
              <a:ext cx="342720" cy="286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Group 17"/>
          <p:cNvGrpSpPr/>
          <p:nvPr/>
        </p:nvGrpSpPr>
        <p:grpSpPr>
          <a:xfrm>
            <a:off x="3863880" y="3908160"/>
            <a:ext cx="2289960" cy="1151280"/>
            <a:chOff x="3863880" y="3908160"/>
            <a:chExt cx="2289960" cy="1151280"/>
          </a:xfrm>
        </p:grpSpPr>
        <p:grpSp>
          <p:nvGrpSpPr>
            <p:cNvPr id="93" name="Group 18"/>
            <p:cNvGrpSpPr/>
            <p:nvPr/>
          </p:nvGrpSpPr>
          <p:grpSpPr>
            <a:xfrm>
              <a:off x="3863880" y="3925800"/>
              <a:ext cx="288360" cy="1133640"/>
              <a:chOff x="3863880" y="3925800"/>
              <a:chExt cx="288360" cy="1133640"/>
            </a:xfrm>
          </p:grpSpPr>
          <p:sp>
            <p:nvSpPr>
              <p:cNvPr id="94" name="CustomShape 19"/>
              <p:cNvSpPr/>
              <p:nvPr/>
            </p:nvSpPr>
            <p:spPr>
              <a:xfrm>
                <a:off x="3880080" y="475812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>
                <a:off x="3863880" y="4710600"/>
                <a:ext cx="288360" cy="348840"/>
              </a:xfrm>
              <a:prstGeom prst="mathMultiply">
                <a:avLst>
                  <a:gd name="adj1" fmla="val 23520"/>
                </a:avLst>
              </a:prstGeom>
              <a:solidFill>
                <a:schemeClr val="bg1"/>
              </a:solidFill>
              <a:ln w="64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6" name="CustomShape 21"/>
              <p:cNvSpPr/>
              <p:nvPr/>
            </p:nvSpPr>
            <p:spPr>
              <a:xfrm>
                <a:off x="3877920" y="434196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7" name="CustomShape 22"/>
              <p:cNvSpPr/>
              <p:nvPr/>
            </p:nvSpPr>
            <p:spPr>
              <a:xfrm>
                <a:off x="3877920" y="392580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sp>
          <p:nvSpPr>
            <p:cNvPr id="98" name="CustomShape 23"/>
            <p:cNvSpPr/>
            <p:nvPr/>
          </p:nvSpPr>
          <p:spPr>
            <a:xfrm>
              <a:off x="4215960" y="43239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Lorem ipsum dolor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9" name="CustomShape 24"/>
            <p:cNvSpPr/>
            <p:nvPr/>
          </p:nvSpPr>
          <p:spPr>
            <a:xfrm>
              <a:off x="4215960" y="474012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Android/iOS App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0" name="CustomShape 25"/>
            <p:cNvSpPr/>
            <p:nvPr/>
          </p:nvSpPr>
          <p:spPr>
            <a:xfrm>
              <a:off x="4215960" y="39081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Lorem ipsum dolor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01" name="Group 26"/>
          <p:cNvGrpSpPr/>
          <p:nvPr/>
        </p:nvGrpSpPr>
        <p:grpSpPr>
          <a:xfrm>
            <a:off x="6746040" y="3908160"/>
            <a:ext cx="2289960" cy="1151280"/>
            <a:chOff x="6746040" y="3908160"/>
            <a:chExt cx="2289960" cy="1151280"/>
          </a:xfrm>
        </p:grpSpPr>
        <p:grpSp>
          <p:nvGrpSpPr>
            <p:cNvPr id="102" name="Group 27"/>
            <p:cNvGrpSpPr/>
            <p:nvPr/>
          </p:nvGrpSpPr>
          <p:grpSpPr>
            <a:xfrm>
              <a:off x="6746040" y="3925800"/>
              <a:ext cx="288360" cy="1133640"/>
              <a:chOff x="6746040" y="3925800"/>
              <a:chExt cx="288360" cy="1133640"/>
            </a:xfrm>
          </p:grpSpPr>
          <p:sp>
            <p:nvSpPr>
              <p:cNvPr id="103" name="CustomShape 28"/>
              <p:cNvSpPr/>
              <p:nvPr/>
            </p:nvSpPr>
            <p:spPr>
              <a:xfrm>
                <a:off x="6762600" y="475812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>
                <a:off x="6746040" y="4710600"/>
                <a:ext cx="288360" cy="348840"/>
              </a:xfrm>
              <a:prstGeom prst="mathMultiply">
                <a:avLst>
                  <a:gd name="adj1" fmla="val 23520"/>
                </a:avLst>
              </a:prstGeom>
              <a:solidFill>
                <a:schemeClr val="bg1"/>
              </a:solidFill>
              <a:ln w="64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05" name="CustomShape 30"/>
              <p:cNvSpPr/>
              <p:nvPr/>
            </p:nvSpPr>
            <p:spPr>
              <a:xfrm>
                <a:off x="6760080" y="434196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06" name="CustomShape 31"/>
              <p:cNvSpPr/>
              <p:nvPr/>
            </p:nvSpPr>
            <p:spPr>
              <a:xfrm>
                <a:off x="6760080" y="3925800"/>
                <a:ext cx="240480" cy="259920"/>
              </a:xfrm>
              <a:prstGeom prst="rect">
                <a:avLst/>
              </a:prstGeom>
              <a:noFill/>
              <a:ln w="3240">
                <a:miter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sp>
          <p:nvSpPr>
            <p:cNvPr id="107" name="CustomShape 32"/>
            <p:cNvSpPr/>
            <p:nvPr/>
          </p:nvSpPr>
          <p:spPr>
            <a:xfrm>
              <a:off x="7098120" y="43239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Lorem ipsum dolor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8" name="CustomShape 33"/>
            <p:cNvSpPr/>
            <p:nvPr/>
          </p:nvSpPr>
          <p:spPr>
            <a:xfrm>
              <a:off x="7098120" y="474012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Customized clothing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9" name="CustomShape 34"/>
            <p:cNvSpPr/>
            <p:nvPr/>
          </p:nvSpPr>
          <p:spPr>
            <a:xfrm>
              <a:off x="7098120" y="3908160"/>
              <a:ext cx="1937880" cy="259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/>
            <a:p>
              <a:pPr>
                <a:lnSpc>
                  <a:spcPct val="9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dineue PRO TT Light"/>
                </a:rPr>
                <a:t>Lorem ipsum dolor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110" name="Picture 71" descr=""/>
          <p:cNvPicPr/>
          <p:nvPr/>
        </p:nvPicPr>
        <p:blipFill>
          <a:blip r:embed="rId8"/>
          <a:stretch/>
        </p:blipFill>
        <p:spPr>
          <a:xfrm>
            <a:off x="386280" y="4634280"/>
            <a:ext cx="698400" cy="471600"/>
          </a:xfrm>
          <a:prstGeom prst="rect">
            <a:avLst/>
          </a:prstGeom>
          <a:ln>
            <a:noFill/>
          </a:ln>
        </p:spPr>
      </p:pic>
      <p:sp>
        <p:nvSpPr>
          <p:cNvPr id="111" name="CustomShape 35"/>
          <p:cNvSpPr/>
          <p:nvPr/>
        </p:nvSpPr>
        <p:spPr>
          <a:xfrm rot="5400000">
            <a:off x="6697440" y="-1874520"/>
            <a:ext cx="360000" cy="453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36"/>
          <p:cNvSpPr/>
          <p:nvPr/>
        </p:nvSpPr>
        <p:spPr>
          <a:xfrm>
            <a:off x="4608360" y="208800"/>
            <a:ext cx="4535280" cy="3495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dineue PRO TT Black"/>
              </a:rPr>
              <a:t>TEAM PICTURE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 rot="5400000">
            <a:off x="2161800" y="1034640"/>
            <a:ext cx="360000" cy="453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38"/>
          <p:cNvSpPr/>
          <p:nvPr/>
        </p:nvSpPr>
        <p:spPr>
          <a:xfrm>
            <a:off x="-87480" y="3149640"/>
            <a:ext cx="4773960" cy="34956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dineue PRO TT Black"/>
              </a:rPr>
              <a:t>&lt;SELECTED CHALLENGE (1 out of the 3 presented)&gt;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9"/>
          <a:stretch/>
        </p:blipFill>
        <p:spPr>
          <a:xfrm>
            <a:off x="4975200" y="640080"/>
            <a:ext cx="3894480" cy="290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6</TotalTime>
  <Application>LibreOffice/6.0.3.2$Linux_X86_64 LibreOffice_project/00m0$Build-2</Application>
  <Words>51</Words>
  <Paragraphs>18</Paragraphs>
  <Company>adidas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2012-05-23T20:39:00Z</dcterms:created>
  <dc:creator>Zagel, Christian</dc:creator>
  <dc:description/>
  <dc:language>en-US</dc:language>
  <cp:lastModifiedBy/>
  <cp:lastPrinted>2014-06-23T19:01:57Z</cp:lastPrinted>
  <dcterms:modified xsi:type="dcterms:W3CDTF">2018-06-10T14:23:22Z</dcterms:modified>
  <cp:revision>472</cp:revision>
  <dc:subject/>
  <dc:title>Campus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Company">
    <vt:lpwstr>adidas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