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764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AD40-D3EF-4C25-ACB8-59F80653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42CAF-49B7-40AC-95CB-7B1A8DAB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E57B-2480-4C8F-A915-B014B4DB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1E6-FAB8-4C25-A182-692A9535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B433-EE1C-46BC-8B23-60829D1D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4BC7-7CAD-49CD-87C8-B26239E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3CCF6-DE62-4520-B360-675B9242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C245-7E83-489F-8F51-559A5D6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F35D-ACE6-415C-8957-9ECEA53A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F3C2-5F3F-4211-9B9E-D3C74E6E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7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6E6BB-3E26-4E95-9F90-1BB936B23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2197-7D21-4414-AB38-D0E86D73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0537-74B0-40B9-9616-CB76A1A0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1C5E-9D0A-488C-85DD-F9267243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A4B59-FB92-4EC7-A9F6-6F1ED320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996-5367-4968-BE03-25541A4F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3DDE-6CC4-4694-9FE0-B94A6739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A633-C0C4-416A-97E5-DA81CC7B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4FC2-91AC-4AC6-9F9F-C1E70C1B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C82C-E697-40E6-A1A6-274EAB0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CA16-7101-45FD-92E0-14E7282D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0B4E-1E89-40AC-B1BC-69E8BAD8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4803-DA9D-4DB2-AF2C-E9A85A68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BD4-E8E8-48A1-9F51-E7585C57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4744-70D9-4B09-8C8F-FA231E98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ED2C-C2DA-448E-86CA-66A92A14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86D4-ABF9-4D1A-AE76-E9BD0C054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A86A-8CE3-4464-86E6-5E434AACB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E642-E5B7-4FFF-ACC4-2614C3D7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7108A-3F37-40C0-9141-605EA626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85B1-BA0A-43BA-BE2E-93A7DA89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CF1-71A5-4E6D-9609-8D23F01E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0328E-84E8-416C-9130-C1FAB823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72FC-3EC5-43FE-B7F3-F6737F16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C7A1-4812-46B6-91D0-9047DFB16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EE472-957E-4E21-8F47-05B655102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DD8F4-9564-4DE9-BF0C-7F14715A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79191-5530-48D4-A899-77C9086C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C982-5E8E-4C57-9FA6-CEFABA6C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0927-4A0B-48B7-A0A1-BF39062C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9677C-5510-447B-8BD3-C82FC5CC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0488C-EB95-4B65-89EB-80CDB6A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D4AE3-BE97-4E0B-9CE3-803F2169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3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C6C8B-65B8-4A84-9081-6AF72105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6FBDF-00FA-43A0-A431-C332BF85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32F2-7A4D-4DFB-B194-CB078AB1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62E-2542-4D2B-A9B5-791544A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312-CC57-410F-8F78-DCCFF68B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9232-C7D4-47A8-A182-2D46CDB7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E7A9E-1801-4021-9BC4-3049B180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38B4-3CD5-4FC2-BE32-1EBB5F51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109E-8B5A-44B9-A613-7FEC0557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3CC9-1189-4690-906C-7071DF6C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3C32F-614D-4C70-B1E5-41F7BFF8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9FDBA-5A9B-4935-8E2D-DCD2198B1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38CD-5483-4309-8C8E-F59B1663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AC12-79EF-41A9-8266-AE6C08D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4A75F-548D-4D2A-B302-F9F6637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3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1B1DA-591F-4296-8533-0B57DBE0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7EEB-59CF-47E0-859E-548BB609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7A8B-61AB-424C-99BA-3B55A60CB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6D74-A104-4D48-B720-2B55E2645FDD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4853-3BA3-4283-833B-E8482205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5B01-E883-47C6-B78C-89FA5B0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B3F6-15FB-44F3-BA28-0E24B88A0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6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98216-00FD-4224-87E3-2523E773C7BE}"/>
              </a:ext>
            </a:extLst>
          </p:cNvPr>
          <p:cNvCxnSpPr>
            <a:cxnSpLocks/>
          </p:cNvCxnSpPr>
          <p:nvPr/>
        </p:nvCxnSpPr>
        <p:spPr>
          <a:xfrm>
            <a:off x="2323750" y="4110605"/>
            <a:ext cx="336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995B0-45AF-4DE7-9D01-31633E8579EA}"/>
              </a:ext>
            </a:extLst>
          </p:cNvPr>
          <p:cNvCxnSpPr>
            <a:cxnSpLocks/>
          </p:cNvCxnSpPr>
          <p:nvPr/>
        </p:nvCxnSpPr>
        <p:spPr>
          <a:xfrm flipV="1">
            <a:off x="2617365" y="1289909"/>
            <a:ext cx="0" cy="31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BBFE5E-441E-45F4-9BEB-A341D45692BC}"/>
              </a:ext>
            </a:extLst>
          </p:cNvPr>
          <p:cNvSpPr/>
          <p:nvPr/>
        </p:nvSpPr>
        <p:spPr>
          <a:xfrm>
            <a:off x="2936146" y="2428613"/>
            <a:ext cx="461394" cy="47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32539-F0A1-46E2-B06E-F69AEEA98B88}"/>
              </a:ext>
            </a:extLst>
          </p:cNvPr>
          <p:cNvSpPr txBox="1"/>
          <p:nvPr/>
        </p:nvSpPr>
        <p:spPr>
          <a:xfrm>
            <a:off x="3011646" y="2480929"/>
            <a:ext cx="15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11739-386E-4C90-8215-27F6AA349F16}"/>
              </a:ext>
            </a:extLst>
          </p:cNvPr>
          <p:cNvSpPr/>
          <p:nvPr/>
        </p:nvSpPr>
        <p:spPr>
          <a:xfrm>
            <a:off x="2936146" y="3192025"/>
            <a:ext cx="461394" cy="47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B4BAE-FEA2-4E23-91B8-9DC005D6907E}"/>
              </a:ext>
            </a:extLst>
          </p:cNvPr>
          <p:cNvSpPr txBox="1"/>
          <p:nvPr/>
        </p:nvSpPr>
        <p:spPr>
          <a:xfrm>
            <a:off x="3011646" y="3244341"/>
            <a:ext cx="15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15738-7F8B-4C81-9A53-41907F47B1BF}"/>
              </a:ext>
            </a:extLst>
          </p:cNvPr>
          <p:cNvSpPr txBox="1"/>
          <p:nvPr/>
        </p:nvSpPr>
        <p:spPr>
          <a:xfrm>
            <a:off x="2235666" y="1352501"/>
            <a:ext cx="46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18DD1-1F05-4917-BA36-385666242D25}"/>
              </a:ext>
            </a:extLst>
          </p:cNvPr>
          <p:cNvSpPr txBox="1"/>
          <p:nvPr/>
        </p:nvSpPr>
        <p:spPr>
          <a:xfrm>
            <a:off x="5389928" y="4230587"/>
            <a:ext cx="60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84C2BE-661F-438D-BCB5-0A200FC3CBE5}"/>
              </a:ext>
            </a:extLst>
          </p:cNvPr>
          <p:cNvCxnSpPr>
            <a:cxnSpLocks/>
          </p:cNvCxnSpPr>
          <p:nvPr/>
        </p:nvCxnSpPr>
        <p:spPr>
          <a:xfrm>
            <a:off x="3166843" y="4001548"/>
            <a:ext cx="0" cy="218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AD78E2-1CA7-4400-8651-FF7214717091}"/>
              </a:ext>
            </a:extLst>
          </p:cNvPr>
          <p:cNvSpPr txBox="1"/>
          <p:nvPr/>
        </p:nvSpPr>
        <p:spPr>
          <a:xfrm>
            <a:off x="3034731" y="4240440"/>
            <a:ext cx="385861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1895B-DE7C-4ED0-A276-D3D8B404C66A}"/>
              </a:ext>
            </a:extLst>
          </p:cNvPr>
          <p:cNvSpPr/>
          <p:nvPr/>
        </p:nvSpPr>
        <p:spPr>
          <a:xfrm>
            <a:off x="4169326" y="1669517"/>
            <a:ext cx="461394" cy="47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229129-3EF6-4F5D-8D16-0E5D57C2893D}"/>
              </a:ext>
            </a:extLst>
          </p:cNvPr>
          <p:cNvSpPr txBox="1"/>
          <p:nvPr/>
        </p:nvSpPr>
        <p:spPr>
          <a:xfrm>
            <a:off x="4244826" y="1721833"/>
            <a:ext cx="15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41DF37-FA17-432F-A759-BBBE1F1E89A8}"/>
              </a:ext>
            </a:extLst>
          </p:cNvPr>
          <p:cNvSpPr/>
          <p:nvPr/>
        </p:nvSpPr>
        <p:spPr>
          <a:xfrm>
            <a:off x="4169326" y="2432929"/>
            <a:ext cx="461394" cy="47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B6EE2-2566-4D0D-9F0B-778229D3D4FF}"/>
              </a:ext>
            </a:extLst>
          </p:cNvPr>
          <p:cNvSpPr txBox="1"/>
          <p:nvPr/>
        </p:nvSpPr>
        <p:spPr>
          <a:xfrm>
            <a:off x="4244826" y="2485245"/>
            <a:ext cx="15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18773F-1CB1-4732-B151-B091D1E474A6}"/>
              </a:ext>
            </a:extLst>
          </p:cNvPr>
          <p:cNvSpPr/>
          <p:nvPr/>
        </p:nvSpPr>
        <p:spPr>
          <a:xfrm>
            <a:off x="4169326" y="3192025"/>
            <a:ext cx="461394" cy="47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D78BB-C57D-4B86-99E4-DBC7540A3583}"/>
              </a:ext>
            </a:extLst>
          </p:cNvPr>
          <p:cNvSpPr txBox="1"/>
          <p:nvPr/>
        </p:nvSpPr>
        <p:spPr>
          <a:xfrm>
            <a:off x="4253211" y="3246417"/>
            <a:ext cx="15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ACF5D-DAA6-45D2-A308-84DB87E510EA}"/>
              </a:ext>
            </a:extLst>
          </p:cNvPr>
          <p:cNvCxnSpPr>
            <a:cxnSpLocks/>
          </p:cNvCxnSpPr>
          <p:nvPr/>
        </p:nvCxnSpPr>
        <p:spPr>
          <a:xfrm>
            <a:off x="4408408" y="4001548"/>
            <a:ext cx="0" cy="218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E03E94-F25F-4181-81B8-C37BA9B60841}"/>
              </a:ext>
            </a:extLst>
          </p:cNvPr>
          <p:cNvSpPr txBox="1"/>
          <p:nvPr/>
        </p:nvSpPr>
        <p:spPr>
          <a:xfrm>
            <a:off x="4091716" y="4240440"/>
            <a:ext cx="604002" cy="36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q+1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1C69CE3-B191-453A-B75D-D9CF2C16EC9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390977" y="3429007"/>
            <a:ext cx="778349" cy="1153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011539A-BCBC-44FC-B199-977926398758}"/>
              </a:ext>
            </a:extLst>
          </p:cNvPr>
          <p:cNvCxnSpPr>
            <a:cxnSpLocks/>
          </p:cNvCxnSpPr>
          <p:nvPr/>
        </p:nvCxnSpPr>
        <p:spPr>
          <a:xfrm flipV="1">
            <a:off x="3397507" y="1786842"/>
            <a:ext cx="771819" cy="7508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7A8D5EF-1F40-4F82-9AE3-0E4F006E36BD}"/>
              </a:ext>
            </a:extLst>
          </p:cNvPr>
          <p:cNvCxnSpPr>
            <a:stCxn id="9" idx="3"/>
          </p:cNvCxnSpPr>
          <p:nvPr/>
        </p:nvCxnSpPr>
        <p:spPr>
          <a:xfrm flipV="1">
            <a:off x="3397540" y="2537684"/>
            <a:ext cx="771786" cy="1279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83560A9-648A-4A33-8D69-DFA4FEBF4BE0}"/>
              </a:ext>
            </a:extLst>
          </p:cNvPr>
          <p:cNvCxnSpPr>
            <a:cxnSpLocks/>
          </p:cNvCxnSpPr>
          <p:nvPr/>
        </p:nvCxnSpPr>
        <p:spPr>
          <a:xfrm flipV="1">
            <a:off x="3397507" y="2785147"/>
            <a:ext cx="771819" cy="4672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0587C7D-6959-46C6-BD2A-AC7DBC368EDD}"/>
              </a:ext>
            </a:extLst>
          </p:cNvPr>
          <p:cNvSpPr txBox="1"/>
          <p:nvPr/>
        </p:nvSpPr>
        <p:spPr>
          <a:xfrm>
            <a:off x="3454164" y="1906499"/>
            <a:ext cx="553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N/3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036782-6729-4CC4-9A15-45E1D4FFBE58}"/>
              </a:ext>
            </a:extLst>
          </p:cNvPr>
          <p:cNvSpPr txBox="1"/>
          <p:nvPr/>
        </p:nvSpPr>
        <p:spPr>
          <a:xfrm>
            <a:off x="3663889" y="2284766"/>
            <a:ext cx="553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2N/3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836022-D745-43DE-A18C-BFD392D3022D}"/>
              </a:ext>
            </a:extLst>
          </p:cNvPr>
          <p:cNvSpPr txBox="1"/>
          <p:nvPr/>
        </p:nvSpPr>
        <p:spPr>
          <a:xfrm>
            <a:off x="3390977" y="2864051"/>
            <a:ext cx="553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N/5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6C2B62-CB12-4305-8ADD-4A241BE36A16}"/>
              </a:ext>
            </a:extLst>
          </p:cNvPr>
          <p:cNvSpPr txBox="1"/>
          <p:nvPr/>
        </p:nvSpPr>
        <p:spPr>
          <a:xfrm>
            <a:off x="3552733" y="3544348"/>
            <a:ext cx="553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4N/5</a:t>
            </a:r>
          </a:p>
        </p:txBody>
      </p:sp>
    </p:spTree>
    <p:extLst>
      <p:ext uri="{BB962C8B-B14F-4D97-AF65-F5344CB8AC3E}">
        <p14:creationId xmlns:p14="http://schemas.microsoft.com/office/powerpoint/2010/main" val="387472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2</cp:revision>
  <dcterms:created xsi:type="dcterms:W3CDTF">2020-12-29T14:55:38Z</dcterms:created>
  <dcterms:modified xsi:type="dcterms:W3CDTF">2020-12-29T15:05:40Z</dcterms:modified>
</cp:coreProperties>
</file>