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72" r:id="rId10"/>
    <p:sldId id="306" r:id="rId11"/>
    <p:sldId id="307" r:id="rId12"/>
    <p:sldId id="310" r:id="rId13"/>
    <p:sldId id="308" r:id="rId14"/>
    <p:sldId id="311" r:id="rId15"/>
    <p:sldId id="313" r:id="rId16"/>
    <p:sldId id="314" r:id="rId17"/>
    <p:sldId id="315" r:id="rId18"/>
    <p:sldId id="316" r:id="rId19"/>
    <p:sldId id="317" r:id="rId20"/>
    <p:sldId id="318" r:id="rId21"/>
    <p:sldId id="312" r:id="rId22"/>
    <p:sldId id="264" r:id="rId23"/>
    <p:sldId id="265" r:id="rId24"/>
    <p:sldId id="323" r:id="rId25"/>
    <p:sldId id="320" r:id="rId26"/>
    <p:sldId id="268" r:id="rId27"/>
    <p:sldId id="321" r:id="rId28"/>
    <p:sldId id="273" r:id="rId29"/>
    <p:sldId id="324" r:id="rId30"/>
    <p:sldId id="322" r:id="rId31"/>
    <p:sldId id="270" r:id="rId32"/>
    <p:sldId id="284" r:id="rId3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5"/>
    </p:embeddedFont>
    <p:embeddedFont>
      <p:font typeface="Karla" pitchFamily="2" charset="0"/>
      <p:regular r:id="rId36"/>
      <p:bold r:id="rId37"/>
      <p:italic r:id="rId38"/>
      <p:boldItalic r:id="rId39"/>
    </p:embeddedFont>
    <p:embeddedFont>
      <p:font typeface="Karla SemiBold" panose="020B0604020202020204" charset="0"/>
      <p:regular r:id="rId40"/>
      <p:bold r:id="rId41"/>
      <p:italic r:id="rId42"/>
      <p:boldItalic r:id="rId43"/>
    </p:embeddedFont>
    <p:embeddedFont>
      <p:font typeface="Outfit" panose="020B0604020202020204" charset="0"/>
      <p:regular r:id="rId44"/>
      <p:bold r:id="rId45"/>
    </p:embeddedFont>
    <p:embeddedFont>
      <p:font typeface="Outfit ExtraBold" panose="020B0604020202020204" charset="0"/>
      <p:bold r:id="rId46"/>
    </p:embeddedFont>
    <p:embeddedFont>
      <p:font typeface="Poppins" panose="00000500000000000000" pitchFamily="2" charset="0"/>
      <p:regular r:id="rId47"/>
      <p:bold r:id="rId48"/>
      <p:italic r:id="rId49"/>
      <p:boldItalic r:id="rId50"/>
    </p:embeddedFont>
    <p:embeddedFont>
      <p:font typeface="Roboto Condensed Light" panose="02000000000000000000" pitchFamily="2" charset="0"/>
      <p:regular r:id="rId51"/>
      <p: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9D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BB7A6F-3CEC-4637-B38A-2408812E9D57}">
  <a:tblStyle styleId="{BCBB7A6F-3CEC-4637-B38A-2408812E9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font" Target="fonts/font1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font" Target="fonts/font1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Gabriel Cordoba Silva" userId="S::jg.cordoba@uniandes.edu.co::b9689aa5-e991-4872-83c2-1802fe841977" providerId="AD" clId="Web-{9F671BCB-2D7D-375E-1097-6712C5DBE1E7}"/>
    <pc:docChg chg="modSld">
      <pc:chgData name="Jose Gabriel Cordoba Silva" userId="S::jg.cordoba@uniandes.edu.co::b9689aa5-e991-4872-83c2-1802fe841977" providerId="AD" clId="Web-{9F671BCB-2D7D-375E-1097-6712C5DBE1E7}" dt="2023-02-27T20:08:38.089" v="2" actId="20577"/>
      <pc:docMkLst>
        <pc:docMk/>
      </pc:docMkLst>
      <pc:sldChg chg="modSp">
        <pc:chgData name="Jose Gabriel Cordoba Silva" userId="S::jg.cordoba@uniandes.edu.co::b9689aa5-e991-4872-83c2-1802fe841977" providerId="AD" clId="Web-{9F671BCB-2D7D-375E-1097-6712C5DBE1E7}" dt="2023-02-27T20:08:38.089" v="2" actId="20577"/>
        <pc:sldMkLst>
          <pc:docMk/>
          <pc:sldMk cId="0" sldId="264"/>
        </pc:sldMkLst>
        <pc:spChg chg="mod">
          <ac:chgData name="Jose Gabriel Cordoba Silva" userId="S::jg.cordoba@uniandes.edu.co::b9689aa5-e991-4872-83c2-1802fe841977" providerId="AD" clId="Web-{9F671BCB-2D7D-375E-1097-6712C5DBE1E7}" dt="2023-02-27T20:08:38.089" v="2" actId="20577"/>
          <ac:spMkLst>
            <pc:docMk/>
            <pc:sldMk cId="0" sldId="264"/>
            <ac:spMk id="903" creationId="{00000000-0000-0000-0000-000000000000}"/>
          </ac:spMkLst>
        </pc:spChg>
      </pc:sldChg>
    </pc:docChg>
  </pc:docChgLst>
  <pc:docChgLst>
    <pc:chgData name="Antonia Reyes-Garzon" userId="c67a41ca-ff1a-40aa-881a-2fe089e1319e" providerId="ADAL" clId="{EA76606C-7D70-4F41-8019-D5691200EB98}"/>
    <pc:docChg chg="undo custSel addSld delSld modSld sldOrd">
      <pc:chgData name="Antonia Reyes-Garzon" userId="c67a41ca-ff1a-40aa-881a-2fe089e1319e" providerId="ADAL" clId="{EA76606C-7D70-4F41-8019-D5691200EB98}" dt="2023-02-28T02:29:53.600" v="5248" actId="478"/>
      <pc:docMkLst>
        <pc:docMk/>
      </pc:docMkLst>
      <pc:sldChg chg="modSp mod">
        <pc:chgData name="Antonia Reyes-Garzon" userId="c67a41ca-ff1a-40aa-881a-2fe089e1319e" providerId="ADAL" clId="{EA76606C-7D70-4F41-8019-D5691200EB98}" dt="2023-02-28T01:31:10.908" v="3598" actId="20577"/>
        <pc:sldMkLst>
          <pc:docMk/>
          <pc:sldMk cId="0" sldId="264"/>
        </pc:sldMkLst>
        <pc:spChg chg="mod">
          <ac:chgData name="Antonia Reyes-Garzon" userId="c67a41ca-ff1a-40aa-881a-2fe089e1319e" providerId="ADAL" clId="{EA76606C-7D70-4F41-8019-D5691200EB98}" dt="2023-02-27T19:25:12.549" v="158" actId="20577"/>
          <ac:spMkLst>
            <pc:docMk/>
            <pc:sldMk cId="0" sldId="264"/>
            <ac:spMk id="904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7T21:17:14.044" v="431" actId="14100"/>
          <ac:spMkLst>
            <pc:docMk/>
            <pc:sldMk cId="0" sldId="264"/>
            <ac:spMk id="905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8:10.719" v="2847" actId="20577"/>
          <ac:spMkLst>
            <pc:docMk/>
            <pc:sldMk cId="0" sldId="264"/>
            <ac:spMk id="906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9:07.513" v="2881" actId="1076"/>
          <ac:spMkLst>
            <pc:docMk/>
            <pc:sldMk cId="0" sldId="264"/>
            <ac:spMk id="907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37:09.953" v="1084" actId="14100"/>
          <ac:spMkLst>
            <pc:docMk/>
            <pc:sldMk cId="0" sldId="264"/>
            <ac:spMk id="908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37:46.946" v="1125" actId="20577"/>
          <ac:spMkLst>
            <pc:docMk/>
            <pc:sldMk cId="0" sldId="264"/>
            <ac:spMk id="909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31:10.908" v="3598" actId="20577"/>
          <ac:spMkLst>
            <pc:docMk/>
            <pc:sldMk cId="0" sldId="264"/>
            <ac:spMk id="910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9:03.659" v="2880" actId="1076"/>
          <ac:spMkLst>
            <pc:docMk/>
            <pc:sldMk cId="0" sldId="264"/>
            <ac:spMk id="911" creationId="{00000000-0000-0000-0000-000000000000}"/>
          </ac:spMkLst>
        </pc:spChg>
      </pc:sldChg>
      <pc:sldChg chg="delSp modSp mod ord">
        <pc:chgData name="Antonia Reyes-Garzon" userId="c67a41ca-ff1a-40aa-881a-2fe089e1319e" providerId="ADAL" clId="{EA76606C-7D70-4F41-8019-D5691200EB98}" dt="2023-02-28T01:07:19.569" v="2826" actId="14100"/>
        <pc:sldMkLst>
          <pc:docMk/>
          <pc:sldMk cId="0" sldId="265"/>
        </pc:sldMkLst>
        <pc:spChg chg="mod">
          <ac:chgData name="Antonia Reyes-Garzon" userId="c67a41ca-ff1a-40aa-881a-2fe089e1319e" providerId="ADAL" clId="{EA76606C-7D70-4F41-8019-D5691200EB98}" dt="2023-02-27T21:20:03.864" v="445" actId="20577"/>
          <ac:spMkLst>
            <pc:docMk/>
            <pc:sldMk cId="0" sldId="265"/>
            <ac:spMk id="924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6:50.398" v="2820" actId="1076"/>
          <ac:spMkLst>
            <pc:docMk/>
            <pc:sldMk cId="0" sldId="265"/>
            <ac:spMk id="925" creationId="{00000000-0000-0000-0000-000000000000}"/>
          </ac:spMkLst>
        </pc:spChg>
        <pc:spChg chg="del mod">
          <ac:chgData name="Antonia Reyes-Garzon" userId="c67a41ca-ff1a-40aa-881a-2fe089e1319e" providerId="ADAL" clId="{EA76606C-7D70-4F41-8019-D5691200EB98}" dt="2023-02-27T21:22:27.148" v="554" actId="478"/>
          <ac:spMkLst>
            <pc:docMk/>
            <pc:sldMk cId="0" sldId="265"/>
            <ac:spMk id="926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5:30.214" v="2734" actId="1076"/>
          <ac:spMkLst>
            <pc:docMk/>
            <pc:sldMk cId="0" sldId="265"/>
            <ac:spMk id="927" creationId="{00000000-0000-0000-0000-000000000000}"/>
          </ac:spMkLst>
        </pc:spChg>
        <pc:spChg chg="del">
          <ac:chgData name="Antonia Reyes-Garzon" userId="c67a41ca-ff1a-40aa-881a-2fe089e1319e" providerId="ADAL" clId="{EA76606C-7D70-4F41-8019-D5691200EB98}" dt="2023-02-27T21:22:51.464" v="555" actId="478"/>
          <ac:spMkLst>
            <pc:docMk/>
            <pc:sldMk cId="0" sldId="265"/>
            <ac:spMk id="928" creationId="{00000000-0000-0000-0000-000000000000}"/>
          </ac:spMkLst>
        </pc:spChg>
        <pc:spChg chg="del mod">
          <ac:chgData name="Antonia Reyes-Garzon" userId="c67a41ca-ff1a-40aa-881a-2fe089e1319e" providerId="ADAL" clId="{EA76606C-7D70-4F41-8019-D5691200EB98}" dt="2023-02-28T01:02:30.749" v="2318" actId="478"/>
          <ac:spMkLst>
            <pc:docMk/>
            <pc:sldMk cId="0" sldId="265"/>
            <ac:spMk id="929" creationId="{00000000-0000-0000-0000-000000000000}"/>
          </ac:spMkLst>
        </pc:spChg>
        <pc:spChg chg="del">
          <ac:chgData name="Antonia Reyes-Garzon" userId="c67a41ca-ff1a-40aa-881a-2fe089e1319e" providerId="ADAL" clId="{EA76606C-7D70-4F41-8019-D5691200EB98}" dt="2023-02-27T21:24:09.624" v="637" actId="478"/>
          <ac:spMkLst>
            <pc:docMk/>
            <pc:sldMk cId="0" sldId="265"/>
            <ac:spMk id="930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04:56.562" v="2708" actId="14100"/>
          <ac:spMkLst>
            <pc:docMk/>
            <pc:sldMk cId="0" sldId="265"/>
            <ac:spMk id="931" creationId="{00000000-0000-0000-0000-000000000000}"/>
          </ac:spMkLst>
        </pc:spChg>
        <pc:spChg chg="del">
          <ac:chgData name="Antonia Reyes-Garzon" userId="c67a41ca-ff1a-40aa-881a-2fe089e1319e" providerId="ADAL" clId="{EA76606C-7D70-4F41-8019-D5691200EB98}" dt="2023-02-27T21:22:25.083" v="553" actId="478"/>
          <ac:spMkLst>
            <pc:docMk/>
            <pc:sldMk cId="0" sldId="265"/>
            <ac:spMk id="932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7T21:23:40.254" v="633" actId="1076"/>
          <ac:spMkLst>
            <pc:docMk/>
            <pc:sldMk cId="0" sldId="265"/>
            <ac:spMk id="933" creationId="{00000000-0000-0000-0000-000000000000}"/>
          </ac:spMkLst>
        </pc:spChg>
        <pc:cxnChg chg="mod">
          <ac:chgData name="Antonia Reyes-Garzon" userId="c67a41ca-ff1a-40aa-881a-2fe089e1319e" providerId="ADAL" clId="{EA76606C-7D70-4F41-8019-D5691200EB98}" dt="2023-02-28T01:06:57.224" v="2821" actId="14100"/>
          <ac:cxnSpMkLst>
            <pc:docMk/>
            <pc:sldMk cId="0" sldId="265"/>
            <ac:cxnSpMk id="934" creationId="{00000000-0000-0000-0000-000000000000}"/>
          </ac:cxnSpMkLst>
        </pc:cxnChg>
        <pc:cxnChg chg="mod">
          <ac:chgData name="Antonia Reyes-Garzon" userId="c67a41ca-ff1a-40aa-881a-2fe089e1319e" providerId="ADAL" clId="{EA76606C-7D70-4F41-8019-D5691200EB98}" dt="2023-02-28T01:07:19.569" v="2826" actId="14100"/>
          <ac:cxnSpMkLst>
            <pc:docMk/>
            <pc:sldMk cId="0" sldId="265"/>
            <ac:cxnSpMk id="935" creationId="{00000000-0000-0000-0000-000000000000}"/>
          </ac:cxnSpMkLst>
        </pc:cxnChg>
        <pc:cxnChg chg="mod">
          <ac:chgData name="Antonia Reyes-Garzon" userId="c67a41ca-ff1a-40aa-881a-2fe089e1319e" providerId="ADAL" clId="{EA76606C-7D70-4F41-8019-D5691200EB98}" dt="2023-02-28T01:07:14.933" v="2825" actId="14100"/>
          <ac:cxnSpMkLst>
            <pc:docMk/>
            <pc:sldMk cId="0" sldId="265"/>
            <ac:cxnSpMk id="936" creationId="{00000000-0000-0000-0000-000000000000}"/>
          </ac:cxnSpMkLst>
        </pc:cxnChg>
        <pc:cxnChg chg="del mod">
          <ac:chgData name="Antonia Reyes-Garzon" userId="c67a41ca-ff1a-40aa-881a-2fe089e1319e" providerId="ADAL" clId="{EA76606C-7D70-4F41-8019-D5691200EB98}" dt="2023-02-28T01:02:32.133" v="2319" actId="478"/>
          <ac:cxnSpMkLst>
            <pc:docMk/>
            <pc:sldMk cId="0" sldId="265"/>
            <ac:cxnSpMk id="937" creationId="{00000000-0000-0000-0000-000000000000}"/>
          </ac:cxnSpMkLst>
        </pc:cxnChg>
      </pc:sldChg>
      <pc:sldChg chg="addSp delSp modSp mod">
        <pc:chgData name="Antonia Reyes-Garzon" userId="c67a41ca-ff1a-40aa-881a-2fe089e1319e" providerId="ADAL" clId="{EA76606C-7D70-4F41-8019-D5691200EB98}" dt="2023-02-28T02:29:53.600" v="5248" actId="478"/>
        <pc:sldMkLst>
          <pc:docMk/>
          <pc:sldMk cId="0" sldId="268"/>
        </pc:sldMkLst>
        <pc:spChg chg="add mod">
          <ac:chgData name="Antonia Reyes-Garzon" userId="c67a41ca-ff1a-40aa-881a-2fe089e1319e" providerId="ADAL" clId="{EA76606C-7D70-4F41-8019-D5691200EB98}" dt="2023-02-28T00:49:38.384" v="1664" actId="1076"/>
          <ac:spMkLst>
            <pc:docMk/>
            <pc:sldMk cId="0" sldId="268"/>
            <ac:spMk id="2" creationId="{720D877B-E840-08F5-132B-42C2C1A546FE}"/>
          </ac:spMkLst>
        </pc:spChg>
        <pc:spChg chg="add mod">
          <ac:chgData name="Antonia Reyes-Garzon" userId="c67a41ca-ff1a-40aa-881a-2fe089e1319e" providerId="ADAL" clId="{EA76606C-7D70-4F41-8019-D5691200EB98}" dt="2023-02-28T00:50:17.688" v="1733" actId="20577"/>
          <ac:spMkLst>
            <pc:docMk/>
            <pc:sldMk cId="0" sldId="268"/>
            <ac:spMk id="3" creationId="{94F32EE4-3B5A-BAE8-0BFD-A990B9DC9C35}"/>
          </ac:spMkLst>
        </pc:spChg>
        <pc:spChg chg="add del mod">
          <ac:chgData name="Antonia Reyes-Garzon" userId="c67a41ca-ff1a-40aa-881a-2fe089e1319e" providerId="ADAL" clId="{EA76606C-7D70-4F41-8019-D5691200EB98}" dt="2023-02-28T02:29:53.600" v="5248" actId="478"/>
          <ac:spMkLst>
            <pc:docMk/>
            <pc:sldMk cId="0" sldId="268"/>
            <ac:spMk id="4" creationId="{A562A477-A0B0-7CF5-CF3B-72E95403BEF4}"/>
          </ac:spMkLst>
        </pc:spChg>
        <pc:spChg chg="mod">
          <ac:chgData name="Antonia Reyes-Garzon" userId="c67a41ca-ff1a-40aa-881a-2fe089e1319e" providerId="ADAL" clId="{EA76606C-7D70-4F41-8019-D5691200EB98}" dt="2023-02-28T00:49:01.205" v="1656" actId="1076"/>
          <ac:spMkLst>
            <pc:docMk/>
            <pc:sldMk cId="0" sldId="268"/>
            <ac:spMk id="973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49:04.578" v="1657" actId="1076"/>
          <ac:spMkLst>
            <pc:docMk/>
            <pc:sldMk cId="0" sldId="268"/>
            <ac:spMk id="974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6:35.288" v="3488" actId="20577"/>
          <ac:spMkLst>
            <pc:docMk/>
            <pc:sldMk cId="0" sldId="268"/>
            <ac:spMk id="975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48:55.991" v="1655" actId="1076"/>
          <ac:spMkLst>
            <pc:docMk/>
            <pc:sldMk cId="0" sldId="268"/>
            <ac:spMk id="976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49:29.751" v="1662" actId="1076"/>
          <ac:spMkLst>
            <pc:docMk/>
            <pc:sldMk cId="0" sldId="268"/>
            <ac:spMk id="977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4:03.488" v="3349" actId="1076"/>
          <ac:spMkLst>
            <pc:docMk/>
            <pc:sldMk cId="0" sldId="268"/>
            <ac:spMk id="978" creationId="{00000000-0000-0000-0000-000000000000}"/>
          </ac:spMkLst>
        </pc:spChg>
      </pc:sldChg>
      <pc:sldChg chg="delSp modSp del mod ord">
        <pc:chgData name="Antonia Reyes-Garzon" userId="c67a41ca-ff1a-40aa-881a-2fe089e1319e" providerId="ADAL" clId="{EA76606C-7D70-4F41-8019-D5691200EB98}" dt="2023-02-28T02:10:23.031" v="5247" actId="2696"/>
        <pc:sldMkLst>
          <pc:docMk/>
          <pc:sldMk cId="0" sldId="274"/>
        </pc:sldMkLst>
        <pc:spChg chg="mod">
          <ac:chgData name="Antonia Reyes-Garzon" userId="c67a41ca-ff1a-40aa-881a-2fe089e1319e" providerId="ADAL" clId="{EA76606C-7D70-4F41-8019-D5691200EB98}" dt="2023-02-28T00:54:11.983" v="1887" actId="20577"/>
          <ac:spMkLst>
            <pc:docMk/>
            <pc:sldMk cId="0" sldId="274"/>
            <ac:spMk id="1157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54:35.409" v="1892" actId="1076"/>
          <ac:spMkLst>
            <pc:docMk/>
            <pc:sldMk cId="0" sldId="274"/>
            <ac:spMk id="1158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17:02.788" v="3332" actId="1076"/>
          <ac:spMkLst>
            <pc:docMk/>
            <pc:sldMk cId="0" sldId="274"/>
            <ac:spMk id="1159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0:54:28.522" v="1890" actId="1076"/>
          <ac:spMkLst>
            <pc:docMk/>
            <pc:sldMk cId="0" sldId="274"/>
            <ac:spMk id="1160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13:10.849" v="3041" actId="20577"/>
          <ac:spMkLst>
            <pc:docMk/>
            <pc:sldMk cId="0" sldId="274"/>
            <ac:spMk id="1161" creationId="{00000000-0000-0000-0000-000000000000}"/>
          </ac:spMkLst>
        </pc:spChg>
        <pc:grpChg chg="del">
          <ac:chgData name="Antonia Reyes-Garzon" userId="c67a41ca-ff1a-40aa-881a-2fe089e1319e" providerId="ADAL" clId="{EA76606C-7D70-4F41-8019-D5691200EB98}" dt="2023-02-28T00:25:06.814" v="908" actId="478"/>
          <ac:grpSpMkLst>
            <pc:docMk/>
            <pc:sldMk cId="0" sldId="274"/>
            <ac:grpSpMk id="1162" creationId="{00000000-0000-0000-0000-000000000000}"/>
          </ac:grpSpMkLst>
        </pc:grpChg>
        <pc:grpChg chg="del">
          <ac:chgData name="Antonia Reyes-Garzon" userId="c67a41ca-ff1a-40aa-881a-2fe089e1319e" providerId="ADAL" clId="{EA76606C-7D70-4F41-8019-D5691200EB98}" dt="2023-02-28T00:25:19.611" v="911" actId="478"/>
          <ac:grpSpMkLst>
            <pc:docMk/>
            <pc:sldMk cId="0" sldId="274"/>
            <ac:grpSpMk id="1165" creationId="{00000000-0000-0000-0000-000000000000}"/>
          </ac:grpSpMkLst>
        </pc:grpChg>
      </pc:sldChg>
      <pc:sldChg chg="add ord">
        <pc:chgData name="Antonia Reyes-Garzon" userId="c67a41ca-ff1a-40aa-881a-2fe089e1319e" providerId="ADAL" clId="{EA76606C-7D70-4F41-8019-D5691200EB98}" dt="2023-02-27T19:21:02.254" v="69"/>
        <pc:sldMkLst>
          <pc:docMk/>
          <pc:sldMk cId="3218716834" sldId="319"/>
        </pc:sldMkLst>
      </pc:sldChg>
      <pc:sldChg chg="addSp delSp modSp add mod ord">
        <pc:chgData name="Antonia Reyes-Garzon" userId="c67a41ca-ff1a-40aa-881a-2fe089e1319e" providerId="ADAL" clId="{EA76606C-7D70-4F41-8019-D5691200EB98}" dt="2023-02-28T02:06:22.331" v="5246" actId="478"/>
        <pc:sldMkLst>
          <pc:docMk/>
          <pc:sldMk cId="3371615130" sldId="320"/>
        </pc:sldMkLst>
        <pc:spChg chg="mod">
          <ac:chgData name="Antonia Reyes-Garzon" userId="c67a41ca-ff1a-40aa-881a-2fe089e1319e" providerId="ADAL" clId="{EA76606C-7D70-4F41-8019-D5691200EB98}" dt="2023-02-28T01:29:44.651" v="3536"/>
          <ac:spMkLst>
            <pc:docMk/>
            <pc:sldMk cId="3371615130" sldId="320"/>
            <ac:spMk id="3" creationId="{BA33D27C-3C63-27D0-07FD-B8E19A7E620E}"/>
          </ac:spMkLst>
        </pc:spChg>
        <pc:spChg chg="mod">
          <ac:chgData name="Antonia Reyes-Garzon" userId="c67a41ca-ff1a-40aa-881a-2fe089e1319e" providerId="ADAL" clId="{EA76606C-7D70-4F41-8019-D5691200EB98}" dt="2023-02-28T01:29:44.651" v="3536"/>
          <ac:spMkLst>
            <pc:docMk/>
            <pc:sldMk cId="3371615130" sldId="320"/>
            <ac:spMk id="4" creationId="{298BFB6B-3A01-1284-2E81-40A44A5F2F86}"/>
          </ac:spMkLst>
        </pc:spChg>
        <pc:spChg chg="add mod">
          <ac:chgData name="Antonia Reyes-Garzon" userId="c67a41ca-ff1a-40aa-881a-2fe089e1319e" providerId="ADAL" clId="{EA76606C-7D70-4F41-8019-D5691200EB98}" dt="2023-02-28T02:02:50.187" v="4850" actId="313"/>
          <ac:spMkLst>
            <pc:docMk/>
            <pc:sldMk cId="3371615130" sldId="320"/>
            <ac:spMk id="5" creationId="{773261E6-BCB4-76C5-2D7E-33758A17EC1B}"/>
          </ac:spMkLst>
        </pc:spChg>
        <pc:spChg chg="add mod ord">
          <ac:chgData name="Antonia Reyes-Garzon" userId="c67a41ca-ff1a-40aa-881a-2fe089e1319e" providerId="ADAL" clId="{EA76606C-7D70-4F41-8019-D5691200EB98}" dt="2023-02-28T02:06:13.290" v="5244" actId="20577"/>
          <ac:spMkLst>
            <pc:docMk/>
            <pc:sldMk cId="3371615130" sldId="320"/>
            <ac:spMk id="6" creationId="{8BCD840A-CEC4-4F68-A119-396C29D490B3}"/>
          </ac:spMkLst>
        </pc:spChg>
        <pc:spChg chg="add del mod ord">
          <ac:chgData name="Antonia Reyes-Garzon" userId="c67a41ca-ff1a-40aa-881a-2fe089e1319e" providerId="ADAL" clId="{EA76606C-7D70-4F41-8019-D5691200EB98}" dt="2023-02-28T02:06:22.331" v="5246" actId="478"/>
          <ac:spMkLst>
            <pc:docMk/>
            <pc:sldMk cId="3371615130" sldId="320"/>
            <ac:spMk id="11" creationId="{9E146C63-4D3A-4A74-0995-A96284543A89}"/>
          </ac:spMkLst>
        </pc:spChg>
        <pc:spChg chg="add mod">
          <ac:chgData name="Antonia Reyes-Garzon" userId="c67a41ca-ff1a-40aa-881a-2fe089e1319e" providerId="ADAL" clId="{EA76606C-7D70-4F41-8019-D5691200EB98}" dt="2023-02-28T01:41:09.741" v="4033" actId="1076"/>
          <ac:spMkLst>
            <pc:docMk/>
            <pc:sldMk cId="3371615130" sldId="320"/>
            <ac:spMk id="12" creationId="{06E136DC-F5B6-6AF0-48D1-27CFA85781C3}"/>
          </ac:spMkLst>
        </pc:spChg>
        <pc:spChg chg="add mod">
          <ac:chgData name="Antonia Reyes-Garzon" userId="c67a41ca-ff1a-40aa-881a-2fe089e1319e" providerId="ADAL" clId="{EA76606C-7D70-4F41-8019-D5691200EB98}" dt="2023-02-28T01:55:50.235" v="4807" actId="1076"/>
          <ac:spMkLst>
            <pc:docMk/>
            <pc:sldMk cId="3371615130" sldId="320"/>
            <ac:spMk id="17" creationId="{D8E6FC6C-63F7-9005-65BB-D795718341FD}"/>
          </ac:spMkLst>
        </pc:spChg>
        <pc:spChg chg="mod">
          <ac:chgData name="Antonia Reyes-Garzon" userId="c67a41ca-ff1a-40aa-881a-2fe089e1319e" providerId="ADAL" clId="{EA76606C-7D70-4F41-8019-D5691200EB98}" dt="2023-02-28T01:39:00.804" v="4018" actId="1076"/>
          <ac:spMkLst>
            <pc:docMk/>
            <pc:sldMk cId="3371615130" sldId="320"/>
            <ac:spMk id="1157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56:37.438" v="4811" actId="1076"/>
          <ac:spMkLst>
            <pc:docMk/>
            <pc:sldMk cId="3371615130" sldId="320"/>
            <ac:spMk id="1158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57:27.929" v="4818" actId="1076"/>
          <ac:spMkLst>
            <pc:docMk/>
            <pc:sldMk cId="3371615130" sldId="320"/>
            <ac:spMk id="1159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58:01.319" v="4820" actId="1076"/>
          <ac:spMkLst>
            <pc:docMk/>
            <pc:sldMk cId="3371615130" sldId="320"/>
            <ac:spMk id="1160" creationId="{00000000-0000-0000-0000-000000000000}"/>
          </ac:spMkLst>
        </pc:spChg>
        <pc:spChg chg="mod ord">
          <ac:chgData name="Antonia Reyes-Garzon" userId="c67a41ca-ff1a-40aa-881a-2fe089e1319e" providerId="ADAL" clId="{EA76606C-7D70-4F41-8019-D5691200EB98}" dt="2023-02-28T01:57:47.302" v="4819" actId="1076"/>
          <ac:spMkLst>
            <pc:docMk/>
            <pc:sldMk cId="3371615130" sldId="320"/>
            <ac:spMk id="1161" creationId="{00000000-0000-0000-0000-000000000000}"/>
          </ac:spMkLst>
        </pc:spChg>
        <pc:grpChg chg="add del mod">
          <ac:chgData name="Antonia Reyes-Garzon" userId="c67a41ca-ff1a-40aa-881a-2fe089e1319e" providerId="ADAL" clId="{EA76606C-7D70-4F41-8019-D5691200EB98}" dt="2023-02-28T01:53:32.770" v="4557" actId="478"/>
          <ac:grpSpMkLst>
            <pc:docMk/>
            <pc:sldMk cId="3371615130" sldId="320"/>
            <ac:grpSpMk id="2" creationId="{47D824DB-43BB-FF85-45EF-982F4ECDC4E7}"/>
          </ac:grpSpMkLst>
        </pc:grpChg>
        <pc:grpChg chg="del mod">
          <ac:chgData name="Antonia Reyes-Garzon" userId="c67a41ca-ff1a-40aa-881a-2fe089e1319e" providerId="ADAL" clId="{EA76606C-7D70-4F41-8019-D5691200EB98}" dt="2023-02-28T01:38:20.611" v="4011" actId="478"/>
          <ac:grpSpMkLst>
            <pc:docMk/>
            <pc:sldMk cId="3371615130" sldId="320"/>
            <ac:grpSpMk id="1162" creationId="{00000000-0000-0000-0000-000000000000}"/>
          </ac:grpSpMkLst>
        </pc:grpChg>
        <pc:grpChg chg="del mod">
          <ac:chgData name="Antonia Reyes-Garzon" userId="c67a41ca-ff1a-40aa-881a-2fe089e1319e" providerId="ADAL" clId="{EA76606C-7D70-4F41-8019-D5691200EB98}" dt="2023-02-28T01:45:57.872" v="4338" actId="478"/>
          <ac:grpSpMkLst>
            <pc:docMk/>
            <pc:sldMk cId="3371615130" sldId="320"/>
            <ac:grpSpMk id="1165" creationId="{00000000-0000-0000-0000-000000000000}"/>
          </ac:grpSpMkLst>
        </pc:grpChg>
        <pc:picChg chg="add del">
          <ac:chgData name="Antonia Reyes-Garzon" userId="c67a41ca-ff1a-40aa-881a-2fe089e1319e" providerId="ADAL" clId="{EA76606C-7D70-4F41-8019-D5691200EB98}" dt="2023-02-28T01:38:46.478" v="4013" actId="478"/>
          <ac:picMkLst>
            <pc:docMk/>
            <pc:sldMk cId="3371615130" sldId="320"/>
            <ac:picMk id="8" creationId="{78AD8EB5-14A0-A39A-9D98-04D962FD833D}"/>
          </ac:picMkLst>
        </pc:picChg>
        <pc:picChg chg="add mod">
          <ac:chgData name="Antonia Reyes-Garzon" userId="c67a41ca-ff1a-40aa-881a-2fe089e1319e" providerId="ADAL" clId="{EA76606C-7D70-4F41-8019-D5691200EB98}" dt="2023-02-28T01:39:02.957" v="4019" actId="1076"/>
          <ac:picMkLst>
            <pc:docMk/>
            <pc:sldMk cId="3371615130" sldId="320"/>
            <ac:picMk id="10" creationId="{70C98B9A-340A-6571-FEBA-861EDA07604C}"/>
          </ac:picMkLst>
        </pc:picChg>
        <pc:picChg chg="add mod">
          <ac:chgData name="Antonia Reyes-Garzon" userId="c67a41ca-ff1a-40aa-881a-2fe089e1319e" providerId="ADAL" clId="{EA76606C-7D70-4F41-8019-D5691200EB98}" dt="2023-02-28T01:56:31.367" v="4810" actId="1076"/>
          <ac:picMkLst>
            <pc:docMk/>
            <pc:sldMk cId="3371615130" sldId="320"/>
            <ac:picMk id="14" creationId="{E3DDB5D4-F15B-45A7-4497-A6CB52A3F4D0}"/>
          </ac:picMkLst>
        </pc:picChg>
        <pc:picChg chg="add del mod">
          <ac:chgData name="Antonia Reyes-Garzon" userId="c67a41ca-ff1a-40aa-881a-2fe089e1319e" providerId="ADAL" clId="{EA76606C-7D70-4F41-8019-D5691200EB98}" dt="2023-02-28T02:00:09.295" v="4832" actId="478"/>
          <ac:picMkLst>
            <pc:docMk/>
            <pc:sldMk cId="3371615130" sldId="320"/>
            <ac:picMk id="16" creationId="{99489E6B-24B0-FC3B-EF21-C919BD9C028F}"/>
          </ac:picMkLst>
        </pc:picChg>
        <pc:picChg chg="add del mod">
          <ac:chgData name="Antonia Reyes-Garzon" userId="c67a41ca-ff1a-40aa-881a-2fe089e1319e" providerId="ADAL" clId="{EA76606C-7D70-4F41-8019-D5691200EB98}" dt="2023-02-28T02:01:56.054" v="4839" actId="478"/>
          <ac:picMkLst>
            <pc:docMk/>
            <pc:sldMk cId="3371615130" sldId="320"/>
            <ac:picMk id="19" creationId="{95E5E127-1854-DE65-6D7D-55A6D1587F22}"/>
          </ac:picMkLst>
        </pc:picChg>
        <pc:picChg chg="add mod modCrop">
          <ac:chgData name="Antonia Reyes-Garzon" userId="c67a41ca-ff1a-40aa-881a-2fe089e1319e" providerId="ADAL" clId="{EA76606C-7D70-4F41-8019-D5691200EB98}" dt="2023-02-28T02:02:30.121" v="4849" actId="14100"/>
          <ac:picMkLst>
            <pc:docMk/>
            <pc:sldMk cId="3371615130" sldId="320"/>
            <ac:picMk id="21" creationId="{ED0F7BEF-B905-E4DE-1AAC-17963C5FC0C0}"/>
          </ac:picMkLst>
        </pc:picChg>
      </pc:sldChg>
      <pc:sldChg chg="addSp delSp modSp add mod ord">
        <pc:chgData name="Antonia Reyes-Garzon" userId="c67a41ca-ff1a-40aa-881a-2fe089e1319e" providerId="ADAL" clId="{EA76606C-7D70-4F41-8019-D5691200EB98}" dt="2023-02-28T01:39:27.323" v="4021"/>
        <pc:sldMkLst>
          <pc:docMk/>
          <pc:sldMk cId="1293571800" sldId="323"/>
        </pc:sldMkLst>
        <pc:spChg chg="add mod">
          <ac:chgData name="Antonia Reyes-Garzon" userId="c67a41ca-ff1a-40aa-881a-2fe089e1319e" providerId="ADAL" clId="{EA76606C-7D70-4F41-8019-D5691200EB98}" dt="2023-02-28T01:25:21.865" v="3406" actId="20577"/>
          <ac:spMkLst>
            <pc:docMk/>
            <pc:sldMk cId="1293571800" sldId="323"/>
            <ac:spMk id="4" creationId="{505091D0-E34D-8177-3F53-A5CC4874DBA4}"/>
          </ac:spMkLst>
        </pc:spChg>
        <pc:spChg chg="add del mod">
          <ac:chgData name="Antonia Reyes-Garzon" userId="c67a41ca-ff1a-40aa-881a-2fe089e1319e" providerId="ADAL" clId="{EA76606C-7D70-4F41-8019-D5691200EB98}" dt="2023-02-28T01:39:27.323" v="4021"/>
          <ac:spMkLst>
            <pc:docMk/>
            <pc:sldMk cId="1293571800" sldId="323"/>
            <ac:spMk id="5" creationId="{A8B274C9-5DC6-EB25-9BB9-42C6363E6EF8}"/>
          </ac:spMkLst>
        </pc:spChg>
        <pc:spChg chg="mod">
          <ac:chgData name="Antonia Reyes-Garzon" userId="c67a41ca-ff1a-40aa-881a-2fe089e1319e" providerId="ADAL" clId="{EA76606C-7D70-4F41-8019-D5691200EB98}" dt="2023-02-28T01:22:30.994" v="3343" actId="1076"/>
          <ac:spMkLst>
            <pc:docMk/>
            <pc:sldMk cId="1293571800" sldId="323"/>
            <ac:spMk id="1158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2:36.072" v="3344" actId="1076"/>
          <ac:spMkLst>
            <pc:docMk/>
            <pc:sldMk cId="1293571800" sldId="323"/>
            <ac:spMk id="1159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2:40.617" v="3345" actId="1076"/>
          <ac:spMkLst>
            <pc:docMk/>
            <pc:sldMk cId="1293571800" sldId="323"/>
            <ac:spMk id="1160" creationId="{00000000-0000-0000-0000-000000000000}"/>
          </ac:spMkLst>
        </pc:spChg>
        <pc:spChg chg="mod">
          <ac:chgData name="Antonia Reyes-Garzon" userId="c67a41ca-ff1a-40aa-881a-2fe089e1319e" providerId="ADAL" clId="{EA76606C-7D70-4F41-8019-D5691200EB98}" dt="2023-02-28T01:22:44.894" v="3346" actId="1076"/>
          <ac:spMkLst>
            <pc:docMk/>
            <pc:sldMk cId="1293571800" sldId="323"/>
            <ac:spMk id="1161" creationId="{00000000-0000-0000-0000-000000000000}"/>
          </ac:spMkLst>
        </pc:spChg>
        <pc:picChg chg="add mod modCrop">
          <ac:chgData name="Antonia Reyes-Garzon" userId="c67a41ca-ff1a-40aa-881a-2fe089e1319e" providerId="ADAL" clId="{EA76606C-7D70-4F41-8019-D5691200EB98}" dt="2023-02-28T01:25:51.394" v="3407" actId="732"/>
          <ac:picMkLst>
            <pc:docMk/>
            <pc:sldMk cId="1293571800" sldId="323"/>
            <ac:picMk id="3" creationId="{00428D4F-2DC4-2B2E-8F07-7CA8C4704DC0}"/>
          </ac:picMkLst>
        </pc:picChg>
      </pc:sldChg>
      <pc:sldChg chg="add">
        <pc:chgData name="Antonia Reyes-Garzon" userId="c67a41ca-ff1a-40aa-881a-2fe089e1319e" providerId="ADAL" clId="{EA76606C-7D70-4F41-8019-D5691200EB98}" dt="2023-02-28T01:28:23.331" v="3491" actId="2890"/>
        <pc:sldMkLst>
          <pc:docMk/>
          <pc:sldMk cId="2896797728" sldId="324"/>
        </pc:sldMkLst>
      </pc:sldChg>
    </pc:docChg>
  </pc:docChgLst>
  <pc:docChgLst>
    <pc:chgData name="Jose Gabriel Cordoba Silva" userId="S::jg.cordoba@uniandes.edu.co::b9689aa5-e991-4872-83c2-1802fe841977" providerId="AD" clId="Web-{0DB8FB6C-9252-6993-A3CB-3E8BFCBBD82D}"/>
    <pc:docChg chg="modSld">
      <pc:chgData name="Jose Gabriel Cordoba Silva" userId="S::jg.cordoba@uniandes.edu.co::b9689aa5-e991-4872-83c2-1802fe841977" providerId="AD" clId="Web-{0DB8FB6C-9252-6993-A3CB-3E8BFCBBD82D}" dt="2023-02-28T04:02:59.565" v="3" actId="20577"/>
      <pc:docMkLst>
        <pc:docMk/>
      </pc:docMkLst>
      <pc:sldChg chg="modSp">
        <pc:chgData name="Jose Gabriel Cordoba Silva" userId="S::jg.cordoba@uniandes.edu.co::b9689aa5-e991-4872-83c2-1802fe841977" providerId="AD" clId="Web-{0DB8FB6C-9252-6993-A3CB-3E8BFCBBD82D}" dt="2023-02-28T04:02:59.565" v="3" actId="20577"/>
        <pc:sldMkLst>
          <pc:docMk/>
          <pc:sldMk cId="0" sldId="270"/>
        </pc:sldMkLst>
        <pc:spChg chg="mod">
          <ac:chgData name="Jose Gabriel Cordoba Silva" userId="S::jg.cordoba@uniandes.edu.co::b9689aa5-e991-4872-83c2-1802fe841977" providerId="AD" clId="Web-{0DB8FB6C-9252-6993-A3CB-3E8BFCBBD82D}" dt="2023-02-28T04:02:49.736" v="1" actId="20577"/>
          <ac:spMkLst>
            <pc:docMk/>
            <pc:sldMk cId="0" sldId="270"/>
            <ac:spMk id="992" creationId="{00000000-0000-0000-0000-000000000000}"/>
          </ac:spMkLst>
        </pc:spChg>
        <pc:spChg chg="mod">
          <ac:chgData name="Jose Gabriel Cordoba Silva" userId="S::jg.cordoba@uniandes.edu.co::b9689aa5-e991-4872-83c2-1802fe841977" providerId="AD" clId="Web-{0DB8FB6C-9252-6993-A3CB-3E8BFCBBD82D}" dt="2023-02-28T04:02:59.565" v="3" actId="20577"/>
          <ac:spMkLst>
            <pc:docMk/>
            <pc:sldMk cId="0" sldId="270"/>
            <ac:spMk id="994" creationId="{00000000-0000-0000-0000-000000000000}"/>
          </ac:spMkLst>
        </pc:spChg>
      </pc:sldChg>
    </pc:docChg>
  </pc:docChgLst>
  <pc:docChgLst>
    <pc:chgData name="Antonia Reyes-Garzon" userId="S::a.reyesgarzon@uniandes.edu.co::c67a41ca-ff1a-40aa-881a-2fe089e1319e" providerId="AD" clId="Web-{94C58D03-DDD7-C141-0641-6C1A147A66CE}"/>
    <pc:docChg chg="modSld">
      <pc:chgData name="Antonia Reyes-Garzon" userId="S::a.reyesgarzon@uniandes.edu.co::c67a41ca-ff1a-40aa-881a-2fe089e1319e" providerId="AD" clId="Web-{94C58D03-DDD7-C141-0641-6C1A147A66CE}" dt="2023-02-27T19:03:05.850" v="2" actId="20577"/>
      <pc:docMkLst>
        <pc:docMk/>
      </pc:docMkLst>
      <pc:sldChg chg="modSp">
        <pc:chgData name="Antonia Reyes-Garzon" userId="S::a.reyesgarzon@uniandes.edu.co::c67a41ca-ff1a-40aa-881a-2fe089e1319e" providerId="AD" clId="Web-{94C58D03-DDD7-C141-0641-6C1A147A66CE}" dt="2023-02-27T19:03:05.850" v="2" actId="20577"/>
        <pc:sldMkLst>
          <pc:docMk/>
          <pc:sldMk cId="0" sldId="264"/>
        </pc:sldMkLst>
        <pc:spChg chg="mod">
          <ac:chgData name="Antonia Reyes-Garzon" userId="S::a.reyesgarzon@uniandes.edu.co::c67a41ca-ff1a-40aa-881a-2fe089e1319e" providerId="AD" clId="Web-{94C58D03-DDD7-C141-0641-6C1A147A66CE}" dt="2023-02-27T19:03:05.850" v="2" actId="20577"/>
          <ac:spMkLst>
            <pc:docMk/>
            <pc:sldMk cId="0" sldId="264"/>
            <ac:spMk id="904" creationId="{00000000-0000-0000-0000-000000000000}"/>
          </ac:spMkLst>
        </pc:spChg>
      </pc:sldChg>
    </pc:docChg>
  </pc:docChgLst>
  <pc:docChgLst>
    <pc:chgData name="Jose Gabriel Cordoba Silva" userId="b9689aa5-e991-4872-83c2-1802fe841977" providerId="ADAL" clId="{BACDB1B6-515E-4F20-A90E-96B5C5956714}"/>
    <pc:docChg chg="undo redo custSel addSld delSld modSld sldOrd delMainMaster modMainMaster">
      <pc:chgData name="Jose Gabriel Cordoba Silva" userId="b9689aa5-e991-4872-83c2-1802fe841977" providerId="ADAL" clId="{BACDB1B6-515E-4F20-A90E-96B5C5956714}" dt="2023-02-28T23:20:43.889" v="9275" actId="20577"/>
      <pc:docMkLst>
        <pc:docMk/>
      </pc:docMkLst>
      <pc:sldChg chg="addSp delSp modSp mod setBg">
        <pc:chgData name="Jose Gabriel Cordoba Silva" userId="b9689aa5-e991-4872-83c2-1802fe841977" providerId="ADAL" clId="{BACDB1B6-515E-4F20-A90E-96B5C5956714}" dt="2023-02-27T00:20:49.279" v="1587"/>
        <pc:sldMkLst>
          <pc:docMk/>
          <pc:sldMk cId="0" sldId="256"/>
        </pc:sldMkLst>
        <pc:spChg chg="mod">
          <ac:chgData name="Jose Gabriel Cordoba Silva" userId="b9689aa5-e991-4872-83c2-1802fe841977" providerId="ADAL" clId="{BACDB1B6-515E-4F20-A90E-96B5C5956714}" dt="2023-02-26T17:27:35.254" v="215" actId="20577"/>
          <ac:spMkLst>
            <pc:docMk/>
            <pc:sldMk cId="0" sldId="256"/>
            <ac:spMk id="77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5:50.290" v="154" actId="1076"/>
          <ac:spMkLst>
            <pc:docMk/>
            <pc:sldMk cId="0" sldId="256"/>
            <ac:spMk id="772" creationId="{00000000-0000-0000-0000-000000000000}"/>
          </ac:spMkLst>
        </pc:spChg>
        <pc:picChg chg="add del mod">
          <ac:chgData name="Jose Gabriel Cordoba Silva" userId="b9689aa5-e991-4872-83c2-1802fe841977" providerId="ADAL" clId="{BACDB1B6-515E-4F20-A90E-96B5C5956714}" dt="2023-02-26T17:24:12.710" v="141" actId="478"/>
          <ac:picMkLst>
            <pc:docMk/>
            <pc:sldMk cId="0" sldId="256"/>
            <ac:picMk id="3" creationId="{8B91908E-B905-3C6A-27F7-F38EC01C1ED8}"/>
          </ac:picMkLst>
        </pc:picChg>
        <pc:picChg chg="add mod">
          <ac:chgData name="Jose Gabriel Cordoba Silva" userId="b9689aa5-e991-4872-83c2-1802fe841977" providerId="ADAL" clId="{BACDB1B6-515E-4F20-A90E-96B5C5956714}" dt="2023-02-26T18:00:22.290" v="623"/>
          <ac:picMkLst>
            <pc:docMk/>
            <pc:sldMk cId="0" sldId="256"/>
            <ac:picMk id="1026" creationId="{6A041FE2-3E2E-26BB-E7B0-D7B69EB11CFF}"/>
          </ac:picMkLst>
        </pc:picChg>
      </pc:sldChg>
      <pc:sldChg chg="del">
        <pc:chgData name="Jose Gabriel Cordoba Silva" userId="b9689aa5-e991-4872-83c2-1802fe841977" providerId="ADAL" clId="{BACDB1B6-515E-4F20-A90E-96B5C5956714}" dt="2023-02-26T17:17:05.761" v="0" actId="47"/>
        <pc:sldMkLst>
          <pc:docMk/>
          <pc:sldMk cId="0" sldId="257"/>
        </pc:sldMkLst>
      </pc:sldChg>
      <pc:sldChg chg="modSp mod">
        <pc:chgData name="Jose Gabriel Cordoba Silva" userId="b9689aa5-e991-4872-83c2-1802fe841977" providerId="ADAL" clId="{BACDB1B6-515E-4F20-A90E-96B5C5956714}" dt="2023-02-28T01:09:34.252" v="6908" actId="20577"/>
        <pc:sldMkLst>
          <pc:docMk/>
          <pc:sldMk cId="0" sldId="258"/>
        </pc:sldMkLst>
        <pc:spChg chg="mod">
          <ac:chgData name="Jose Gabriel Cordoba Silva" userId="b9689aa5-e991-4872-83c2-1802fe841977" providerId="ADAL" clId="{BACDB1B6-515E-4F20-A90E-96B5C5956714}" dt="2023-02-26T17:28:21.651" v="243" actId="313"/>
          <ac:spMkLst>
            <pc:docMk/>
            <pc:sldMk cId="0" sldId="258"/>
            <ac:spMk id="78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8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6:45.343" v="6594" actId="5793"/>
          <ac:spMkLst>
            <pc:docMk/>
            <pc:sldMk cId="0" sldId="258"/>
            <ac:spMk id="78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8:24.149" v="244" actId="313"/>
          <ac:spMkLst>
            <pc:docMk/>
            <pc:sldMk cId="0" sldId="258"/>
            <ac:spMk id="78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9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7:33.948" v="6668" actId="20577"/>
          <ac:spMkLst>
            <pc:docMk/>
            <pc:sldMk cId="0" sldId="258"/>
            <ac:spMk id="79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30:22.124" v="259" actId="20577"/>
          <ac:spMkLst>
            <pc:docMk/>
            <pc:sldMk cId="0" sldId="258"/>
            <ac:spMk id="79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9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8:15.820" v="6752" actId="313"/>
          <ac:spMkLst>
            <pc:docMk/>
            <pc:sldMk cId="0" sldId="258"/>
            <ac:spMk id="79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9:21.584" v="6866" actId="1076"/>
          <ac:spMkLst>
            <pc:docMk/>
            <pc:sldMk cId="0" sldId="258"/>
            <ac:spMk id="79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9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8:39.995" v="6799" actId="20577"/>
          <ac:spMkLst>
            <pc:docMk/>
            <pc:sldMk cId="0" sldId="258"/>
            <ac:spMk id="79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9:05.028" v="6861" actId="313"/>
          <ac:spMkLst>
            <pc:docMk/>
            <pc:sldMk cId="0" sldId="258"/>
            <ac:spMk id="79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79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8:59.789" v="6860" actId="20577"/>
          <ac:spMkLst>
            <pc:docMk/>
            <pc:sldMk cId="0" sldId="258"/>
            <ac:spMk id="80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31:05.120" v="320" actId="20577"/>
          <ac:spMkLst>
            <pc:docMk/>
            <pc:sldMk cId="0" sldId="258"/>
            <ac:spMk id="80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0:21.305" v="32" actId="790"/>
          <ac:spMkLst>
            <pc:docMk/>
            <pc:sldMk cId="0" sldId="258"/>
            <ac:spMk id="80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09:34.252" v="6908" actId="20577"/>
          <ac:spMkLst>
            <pc:docMk/>
            <pc:sldMk cId="0" sldId="258"/>
            <ac:spMk id="80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26:22.780" v="176" actId="20577"/>
          <ac:spMkLst>
            <pc:docMk/>
            <pc:sldMk cId="0" sldId="258"/>
            <ac:spMk id="804" creationId="{00000000-0000-0000-0000-000000000000}"/>
          </ac:spMkLst>
        </pc:spChg>
      </pc:sldChg>
      <pc:sldChg chg="addSp delSp modSp mod">
        <pc:chgData name="Jose Gabriel Cordoba Silva" userId="b9689aa5-e991-4872-83c2-1802fe841977" providerId="ADAL" clId="{BACDB1B6-515E-4F20-A90E-96B5C5956714}" dt="2023-02-26T17:57:47.123" v="551" actId="14100"/>
        <pc:sldMkLst>
          <pc:docMk/>
          <pc:sldMk cId="0" sldId="259"/>
        </pc:sldMkLst>
        <pc:spChg chg="add del mod">
          <ac:chgData name="Jose Gabriel Cordoba Silva" userId="b9689aa5-e991-4872-83c2-1802fe841977" providerId="ADAL" clId="{BACDB1B6-515E-4F20-A90E-96B5C5956714}" dt="2023-02-26T17:56:25.060" v="536"/>
          <ac:spMkLst>
            <pc:docMk/>
            <pc:sldMk cId="0" sldId="259"/>
            <ac:spMk id="3" creationId="{0247A354-0246-76EC-C9DE-312B6A763E75}"/>
          </ac:spMkLst>
        </pc:spChg>
        <pc:spChg chg="mod">
          <ac:chgData name="Jose Gabriel Cordoba Silva" userId="b9689aa5-e991-4872-83c2-1802fe841977" providerId="ADAL" clId="{BACDB1B6-515E-4F20-A90E-96B5C5956714}" dt="2023-02-26T17:32:36.239" v="323" actId="313"/>
          <ac:spMkLst>
            <pc:docMk/>
            <pc:sldMk cId="0" sldId="259"/>
            <ac:spMk id="80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57:47.123" v="551" actId="14100"/>
          <ac:spMkLst>
            <pc:docMk/>
            <pc:sldMk cId="0" sldId="259"/>
            <ac:spMk id="810" creationId="{00000000-0000-0000-0000-000000000000}"/>
          </ac:spMkLst>
        </pc:spChg>
      </pc:sldChg>
      <pc:sldChg chg="modSp mod">
        <pc:chgData name="Jose Gabriel Cordoba Silva" userId="b9689aa5-e991-4872-83c2-1802fe841977" providerId="ADAL" clId="{BACDB1B6-515E-4F20-A90E-96B5C5956714}" dt="2023-02-26T18:01:09.428" v="646" actId="20577"/>
        <pc:sldMkLst>
          <pc:docMk/>
          <pc:sldMk cId="0" sldId="260"/>
        </pc:sldMkLst>
        <pc:spChg chg="mod">
          <ac:chgData name="Jose Gabriel Cordoba Silva" userId="b9689aa5-e991-4872-83c2-1802fe841977" providerId="ADAL" clId="{BACDB1B6-515E-4F20-A90E-96B5C5956714}" dt="2023-02-26T17:58:58.482" v="560" actId="790"/>
          <ac:spMkLst>
            <pc:docMk/>
            <pc:sldMk cId="0" sldId="260"/>
            <ac:spMk id="81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7:58:58.482" v="560" actId="790"/>
          <ac:spMkLst>
            <pc:docMk/>
            <pc:sldMk cId="0" sldId="260"/>
            <ac:spMk id="81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01:09.428" v="646" actId="20577"/>
          <ac:spMkLst>
            <pc:docMk/>
            <pc:sldMk cId="0" sldId="260"/>
            <ac:spMk id="817" creationId="{00000000-0000-0000-0000-000000000000}"/>
          </ac:spMkLst>
        </pc:spChg>
      </pc:sldChg>
      <pc:sldChg chg="addSp delSp modSp mod">
        <pc:chgData name="Jose Gabriel Cordoba Silva" userId="b9689aa5-e991-4872-83c2-1802fe841977" providerId="ADAL" clId="{BACDB1B6-515E-4F20-A90E-96B5C5956714}" dt="2023-02-26T23:46:09.438" v="1352" actId="27636"/>
        <pc:sldMkLst>
          <pc:docMk/>
          <pc:sldMk cId="0" sldId="261"/>
        </pc:sldMkLst>
        <pc:spChg chg="mod">
          <ac:chgData name="Jose Gabriel Cordoba Silva" userId="b9689aa5-e991-4872-83c2-1802fe841977" providerId="ADAL" clId="{BACDB1B6-515E-4F20-A90E-96B5C5956714}" dt="2023-02-26T18:10:07.322" v="699" actId="207"/>
          <ac:spMkLst>
            <pc:docMk/>
            <pc:sldMk cId="0" sldId="261"/>
            <ac:spMk id="5" creationId="{C0363990-2BA6-4E0C-9590-5DD6E9643931}"/>
          </ac:spMkLst>
        </pc:spChg>
        <pc:spChg chg="mod">
          <ac:chgData name="Jose Gabriel Cordoba Silva" userId="b9689aa5-e991-4872-83c2-1802fe841977" providerId="ADAL" clId="{BACDB1B6-515E-4F20-A90E-96B5C5956714}" dt="2023-02-26T18:10:07.322" v="699" actId="207"/>
          <ac:spMkLst>
            <pc:docMk/>
            <pc:sldMk cId="0" sldId="261"/>
            <ac:spMk id="6" creationId="{0666830D-D89C-78A5-58BA-9FBE0564AC8F}"/>
          </ac:spMkLst>
        </pc:spChg>
        <pc:spChg chg="mod">
          <ac:chgData name="Jose Gabriel Cordoba Silva" userId="b9689aa5-e991-4872-83c2-1802fe841977" providerId="ADAL" clId="{BACDB1B6-515E-4F20-A90E-96B5C5956714}" dt="2023-02-26T18:32:39.759" v="1143" actId="20577"/>
          <ac:spMkLst>
            <pc:docMk/>
            <pc:sldMk cId="0" sldId="261"/>
            <ac:spMk id="82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20:00.553" v="881" actId="1076"/>
          <ac:spMkLst>
            <pc:docMk/>
            <pc:sldMk cId="0" sldId="261"/>
            <ac:spMk id="82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24:01.712" v="936" actId="313"/>
          <ac:spMkLst>
            <pc:docMk/>
            <pc:sldMk cId="0" sldId="261"/>
            <ac:spMk id="82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23:46:09.438" v="1352" actId="27636"/>
          <ac:spMkLst>
            <pc:docMk/>
            <pc:sldMk cId="0" sldId="261"/>
            <ac:spMk id="82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23:37.887" v="932" actId="20577"/>
          <ac:spMkLst>
            <pc:docMk/>
            <pc:sldMk cId="0" sldId="261"/>
            <ac:spMk id="826" creationId="{00000000-0000-0000-0000-000000000000}"/>
          </ac:spMkLst>
        </pc:spChg>
        <pc:grpChg chg="add mod">
          <ac:chgData name="Jose Gabriel Cordoba Silva" userId="b9689aa5-e991-4872-83c2-1802fe841977" providerId="ADAL" clId="{BACDB1B6-515E-4F20-A90E-96B5C5956714}" dt="2023-02-26T18:19:50.138" v="879" actId="1076"/>
          <ac:grpSpMkLst>
            <pc:docMk/>
            <pc:sldMk cId="0" sldId="261"/>
            <ac:grpSpMk id="4" creationId="{07D06C14-D950-7F58-0838-A980879F76AD}"/>
          </ac:grpSpMkLst>
        </pc:grpChg>
        <pc:grpChg chg="del mod">
          <ac:chgData name="Jose Gabriel Cordoba Silva" userId="b9689aa5-e991-4872-83c2-1802fe841977" providerId="ADAL" clId="{BACDB1B6-515E-4F20-A90E-96B5C5956714}" dt="2023-02-26T18:09:51.837" v="694" actId="478"/>
          <ac:grpSpMkLst>
            <pc:docMk/>
            <pc:sldMk cId="0" sldId="261"/>
            <ac:grpSpMk id="827" creationId="{00000000-0000-0000-0000-000000000000}"/>
          </ac:grpSpMkLst>
        </pc:grpChg>
        <pc:grpChg chg="del mod">
          <ac:chgData name="Jose Gabriel Cordoba Silva" userId="b9689aa5-e991-4872-83c2-1802fe841977" providerId="ADAL" clId="{BACDB1B6-515E-4F20-A90E-96B5C5956714}" dt="2023-02-26T18:18:11.298" v="867" actId="478"/>
          <ac:grpSpMkLst>
            <pc:docMk/>
            <pc:sldMk cId="0" sldId="261"/>
            <ac:grpSpMk id="834" creationId="{00000000-0000-0000-0000-000000000000}"/>
          </ac:grpSpMkLst>
        </pc:grpChg>
        <pc:picChg chg="add del mod modCrop">
          <ac:chgData name="Jose Gabriel Cordoba Silva" userId="b9689aa5-e991-4872-83c2-1802fe841977" providerId="ADAL" clId="{BACDB1B6-515E-4F20-A90E-96B5C5956714}" dt="2023-02-26T18:04:09.157" v="693" actId="478"/>
          <ac:picMkLst>
            <pc:docMk/>
            <pc:sldMk cId="0" sldId="261"/>
            <ac:picMk id="3" creationId="{07E8F5AB-B372-CD00-DBBE-92747DB7B4C4}"/>
          </ac:picMkLst>
        </pc:picChg>
        <pc:picChg chg="add mod">
          <ac:chgData name="Jose Gabriel Cordoba Silva" userId="b9689aa5-e991-4872-83c2-1802fe841977" providerId="ADAL" clId="{BACDB1B6-515E-4F20-A90E-96B5C5956714}" dt="2023-02-26T18:23:23.176" v="921" actId="2085"/>
          <ac:picMkLst>
            <pc:docMk/>
            <pc:sldMk cId="0" sldId="261"/>
            <ac:picMk id="8" creationId="{518BA721-81F3-5F69-CC5F-57588A110D39}"/>
          </ac:picMkLst>
        </pc:picChg>
        <pc:picChg chg="add mod">
          <ac:chgData name="Jose Gabriel Cordoba Silva" userId="b9689aa5-e991-4872-83c2-1802fe841977" providerId="ADAL" clId="{BACDB1B6-515E-4F20-A90E-96B5C5956714}" dt="2023-02-26T18:27:23.493" v="942" actId="1076"/>
          <ac:picMkLst>
            <pc:docMk/>
            <pc:sldMk cId="0" sldId="261"/>
            <ac:picMk id="2050" creationId="{C486A090-2218-9393-1EA8-C016493A24E3}"/>
          </ac:picMkLst>
        </pc:picChg>
      </pc:sldChg>
      <pc:sldChg chg="addSp delSp modSp mod">
        <pc:chgData name="Jose Gabriel Cordoba Silva" userId="b9689aa5-e991-4872-83c2-1802fe841977" providerId="ADAL" clId="{BACDB1B6-515E-4F20-A90E-96B5C5956714}" dt="2023-02-28T01:13:20.451" v="6909" actId="1076"/>
        <pc:sldMkLst>
          <pc:docMk/>
          <pc:sldMk cId="0" sldId="262"/>
        </pc:sldMkLst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3" creationId="{FE054D1C-00B2-6B99-D2AD-EC87DB2292F8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5" creationId="{B705774B-065A-C567-39FD-5929D69BE9B7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7" creationId="{1FE272F1-6257-2ADF-E727-E6D5E6C64316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9" creationId="{4AC5EE6C-D22D-C804-5D36-5B066BCD73A5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11" creationId="{7C7B680C-ECF5-FF1A-F9CE-AEA9C23AB673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13" creationId="{DCD9331F-A232-00F3-5D6E-37451B35BBAB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15" creationId="{A62EF24D-9512-B780-9C0B-0F2C11CB39FC}"/>
          </ac:spMkLst>
        </pc:spChg>
        <pc:spChg chg="add del mod">
          <ac:chgData name="Jose Gabriel Cordoba Silva" userId="b9689aa5-e991-4872-83c2-1802fe841977" providerId="ADAL" clId="{BACDB1B6-515E-4F20-A90E-96B5C5956714}" dt="2023-02-26T18:28:19.856" v="966" actId="478"/>
          <ac:spMkLst>
            <pc:docMk/>
            <pc:sldMk cId="0" sldId="262"/>
            <ac:spMk id="17" creationId="{2BE4422C-EBAA-9FEA-5795-887571A61B72}"/>
          </ac:spMkLst>
        </pc:spChg>
        <pc:spChg chg="add del mod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22" creationId="{C5907F5A-BCF9-A5BE-E933-7BBEC8F63DFE}"/>
          </ac:spMkLst>
        </pc:spChg>
        <pc:spChg chg="add del mod">
          <ac:chgData name="Jose Gabriel Cordoba Silva" userId="b9689aa5-e991-4872-83c2-1802fe841977" providerId="ADAL" clId="{BACDB1B6-515E-4F20-A90E-96B5C5956714}" dt="2023-02-26T23:45:58.208" v="1350"/>
          <ac:spMkLst>
            <pc:docMk/>
            <pc:sldMk cId="0" sldId="262"/>
            <ac:spMk id="23" creationId="{A34A9E7F-5D70-FFD6-3AC3-59DBFB3340A2}"/>
          </ac:spMkLst>
        </pc:spChg>
        <pc:spChg chg="add del mod">
          <ac:chgData name="Jose Gabriel Cordoba Silva" userId="b9689aa5-e991-4872-83c2-1802fe841977" providerId="ADAL" clId="{BACDB1B6-515E-4F20-A90E-96B5C5956714}" dt="2023-02-26T23:45:58.208" v="1350"/>
          <ac:spMkLst>
            <pc:docMk/>
            <pc:sldMk cId="0" sldId="262"/>
            <ac:spMk id="24" creationId="{30E5648B-4480-2014-8BA7-9EB8A73A6C3B}"/>
          </ac:spMkLst>
        </pc:spChg>
        <pc:spChg chg="add mod">
          <ac:chgData name="Jose Gabriel Cordoba Silva" userId="b9689aa5-e991-4872-83c2-1802fe841977" providerId="ADAL" clId="{BACDB1B6-515E-4F20-A90E-96B5C5956714}" dt="2023-02-26T23:54:17.562" v="1417" actId="1076"/>
          <ac:spMkLst>
            <pc:docMk/>
            <pc:sldMk cId="0" sldId="262"/>
            <ac:spMk id="25" creationId="{7D62B562-4307-CB61-F981-08F298A928E9}"/>
          </ac:spMkLst>
        </pc:spChg>
        <pc:spChg chg="add del mod">
          <ac:chgData name="Jose Gabriel Cordoba Silva" userId="b9689aa5-e991-4872-83c2-1802fe841977" providerId="ADAL" clId="{BACDB1B6-515E-4F20-A90E-96B5C5956714}" dt="2023-02-26T23:54:34.538" v="1422" actId="478"/>
          <ac:spMkLst>
            <pc:docMk/>
            <pc:sldMk cId="0" sldId="262"/>
            <ac:spMk id="26" creationId="{C36437A6-9931-1590-B019-37AC430FEEA8}"/>
          </ac:spMkLst>
        </pc:spChg>
        <pc:spChg chg="add mod">
          <ac:chgData name="Jose Gabriel Cordoba Silva" userId="b9689aa5-e991-4872-83c2-1802fe841977" providerId="ADAL" clId="{BACDB1B6-515E-4F20-A90E-96B5C5956714}" dt="2023-02-27T00:01:30.691" v="1556" actId="20577"/>
          <ac:spMkLst>
            <pc:docMk/>
            <pc:sldMk cId="0" sldId="262"/>
            <ac:spMk id="28" creationId="{68920B90-82F0-02EA-AAA5-8A5949ADE1B8}"/>
          </ac:spMkLst>
        </pc:spChg>
        <pc:spChg chg="add mod">
          <ac:chgData name="Jose Gabriel Cordoba Silva" userId="b9689aa5-e991-4872-83c2-1802fe841977" providerId="ADAL" clId="{BACDB1B6-515E-4F20-A90E-96B5C5956714}" dt="2023-02-28T01:13:20.451" v="6909" actId="1076"/>
          <ac:spMkLst>
            <pc:docMk/>
            <pc:sldMk cId="0" sldId="262"/>
            <ac:spMk id="29" creationId="{F4C772E8-CA27-B3D4-1CF0-B2EE2877CA48}"/>
          </ac:spMkLst>
        </pc:spChg>
        <pc:spChg chg="add mod">
          <ac:chgData name="Jose Gabriel Cordoba Silva" userId="b9689aa5-e991-4872-83c2-1802fe841977" providerId="ADAL" clId="{BACDB1B6-515E-4F20-A90E-96B5C5956714}" dt="2023-02-26T23:59:02.095" v="1546" actId="20577"/>
          <ac:spMkLst>
            <pc:docMk/>
            <pc:sldMk cId="0" sldId="262"/>
            <ac:spMk id="30" creationId="{2283A1BD-95B3-7E4E-CFFC-FD1F65C4403D}"/>
          </ac:spMkLst>
        </pc:spChg>
        <pc:spChg chg="mod">
          <ac:chgData name="Jose Gabriel Cordoba Silva" userId="b9689aa5-e991-4872-83c2-1802fe841977" providerId="ADAL" clId="{BACDB1B6-515E-4F20-A90E-96B5C5956714}" dt="2023-02-26T18:29:08.066" v="986" actId="20577"/>
          <ac:spMkLst>
            <pc:docMk/>
            <pc:sldMk cId="0" sldId="262"/>
            <ac:spMk id="85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1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3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4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5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5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58" creationId="{00000000-0000-0000-0000-000000000000}"/>
          </ac:spMkLst>
        </pc:spChg>
        <pc:spChg chg="del mod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5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1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3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4" creationId="{00000000-0000-0000-0000-000000000000}"/>
          </ac:spMkLst>
        </pc:spChg>
        <pc:spChg chg="del mod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8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6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23:48:16.780" v="1389" actId="478"/>
          <ac:spMkLst>
            <pc:docMk/>
            <pc:sldMk cId="0" sldId="262"/>
            <ac:spMk id="87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71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8:16.624" v="965" actId="478"/>
          <ac:spMkLst>
            <pc:docMk/>
            <pc:sldMk cId="0" sldId="262"/>
            <ac:spMk id="872" creationId="{00000000-0000-0000-0000-000000000000}"/>
          </ac:spMkLst>
        </pc:spChg>
        <pc:picChg chg="add del mod">
          <ac:chgData name="Jose Gabriel Cordoba Silva" userId="b9689aa5-e991-4872-83c2-1802fe841977" providerId="ADAL" clId="{BACDB1B6-515E-4F20-A90E-96B5C5956714}" dt="2023-02-26T23:42:28.818" v="1330" actId="478"/>
          <ac:picMkLst>
            <pc:docMk/>
            <pc:sldMk cId="0" sldId="262"/>
            <ac:picMk id="19" creationId="{A4F97985-21CD-8C20-C29B-A17390F4F6E4}"/>
          </ac:picMkLst>
        </pc:picChg>
        <pc:picChg chg="add mod">
          <ac:chgData name="Jose Gabriel Cordoba Silva" userId="b9689aa5-e991-4872-83c2-1802fe841977" providerId="ADAL" clId="{BACDB1B6-515E-4F20-A90E-96B5C5956714}" dt="2023-02-27T00:00:05.899" v="1548"/>
          <ac:picMkLst>
            <pc:docMk/>
            <pc:sldMk cId="0" sldId="262"/>
            <ac:picMk id="21" creationId="{230AE4CE-7AA0-19FA-3F48-257B831ECC46}"/>
          </ac:picMkLst>
        </pc:picChg>
        <pc:picChg chg="add del mod">
          <ac:chgData name="Jose Gabriel Cordoba Silva" userId="b9689aa5-e991-4872-83c2-1802fe841977" providerId="ADAL" clId="{BACDB1B6-515E-4F20-A90E-96B5C5956714}" dt="2023-02-26T23:40:56.498" v="1323" actId="478"/>
          <ac:picMkLst>
            <pc:docMk/>
            <pc:sldMk cId="0" sldId="262"/>
            <ac:picMk id="4098" creationId="{6C60B2EE-DFAF-FBBF-FF9A-43F4FF1CC20A}"/>
          </ac:picMkLst>
        </pc:picChg>
      </pc:sldChg>
      <pc:sldChg chg="addSp delSp modSp mod">
        <pc:chgData name="Jose Gabriel Cordoba Silva" userId="b9689aa5-e991-4872-83c2-1802fe841977" providerId="ADAL" clId="{BACDB1B6-515E-4F20-A90E-96B5C5956714}" dt="2023-02-27T00:38:15.219" v="1980" actId="1076"/>
        <pc:sldMkLst>
          <pc:docMk/>
          <pc:sldMk cId="0" sldId="263"/>
        </pc:sldMkLst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3" creationId="{D747D38F-43B3-00B8-7EE8-CC8FBE9B84CD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5" creationId="{0BC6E2F1-E6F0-71AC-A2D9-C7DCFD37F471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7" creationId="{BE521D0E-CB16-59B3-B9AA-ADA202A519F6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9" creationId="{1D952F77-90DA-F1BD-FF6F-AFA45B620403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11" creationId="{9DF5936D-5609-E71D-2D5B-D51915167F25}"/>
          </ac:spMkLst>
        </pc:spChg>
        <pc:spChg chg="add del mod">
          <ac:chgData name="Jose Gabriel Cordoba Silva" userId="b9689aa5-e991-4872-83c2-1802fe841977" providerId="ADAL" clId="{BACDB1B6-515E-4F20-A90E-96B5C5956714}" dt="2023-02-26T18:29:44.574" v="1003" actId="478"/>
          <ac:spMkLst>
            <pc:docMk/>
            <pc:sldMk cId="0" sldId="263"/>
            <ac:spMk id="13" creationId="{52946232-FAB4-6CF6-257A-21CD2D856101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4" creationId="{7DBFF88B-4E63-BFB8-EA97-0178527AF79D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5" creationId="{D3FC69C4-BF23-0202-A77F-8A3A9D48FAC7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6" creationId="{E92991A4-CFF2-424B-AD5F-ABFD346AB4D9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7" creationId="{33B9D21C-4F6E-752A-6700-A13DD0C863E2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8" creationId="{CDBFB3DC-481A-6769-BA0D-761E6C9295E8}"/>
          </ac:spMkLst>
        </pc:spChg>
        <pc:spChg chg="add mod">
          <ac:chgData name="Jose Gabriel Cordoba Silva" userId="b9689aa5-e991-4872-83c2-1802fe841977" providerId="ADAL" clId="{BACDB1B6-515E-4F20-A90E-96B5C5956714}" dt="2023-02-27T00:25:12.083" v="1608" actId="1076"/>
          <ac:spMkLst>
            <pc:docMk/>
            <pc:sldMk cId="0" sldId="263"/>
            <ac:spMk id="19" creationId="{C847A87F-BCF5-20B3-CD20-6E6A2B4E5C83}"/>
          </ac:spMkLst>
        </pc:spChg>
        <pc:spChg chg="add del">
          <ac:chgData name="Jose Gabriel Cordoba Silva" userId="b9689aa5-e991-4872-83c2-1802fe841977" providerId="ADAL" clId="{BACDB1B6-515E-4F20-A90E-96B5C5956714}" dt="2023-02-27T00:26:08.973" v="1610" actId="22"/>
          <ac:spMkLst>
            <pc:docMk/>
            <pc:sldMk cId="0" sldId="263"/>
            <ac:spMk id="21" creationId="{93BB6464-9A1A-97EC-1895-ECB2EAE15996}"/>
          </ac:spMkLst>
        </pc:spChg>
        <pc:spChg chg="add mod">
          <ac:chgData name="Jose Gabriel Cordoba Silva" userId="b9689aa5-e991-4872-83c2-1802fe841977" providerId="ADAL" clId="{BACDB1B6-515E-4F20-A90E-96B5C5956714}" dt="2023-02-27T00:31:37.016" v="1845" actId="1076"/>
          <ac:spMkLst>
            <pc:docMk/>
            <pc:sldMk cId="0" sldId="263"/>
            <ac:spMk id="23" creationId="{9FA60D04-289A-C949-2D07-59154F1FA96C}"/>
          </ac:spMkLst>
        </pc:spChg>
        <pc:spChg chg="add mod">
          <ac:chgData name="Jose Gabriel Cordoba Silva" userId="b9689aa5-e991-4872-83c2-1802fe841977" providerId="ADAL" clId="{BACDB1B6-515E-4F20-A90E-96B5C5956714}" dt="2023-02-27T00:33:53.963" v="1859" actId="1076"/>
          <ac:spMkLst>
            <pc:docMk/>
            <pc:sldMk cId="0" sldId="263"/>
            <ac:spMk id="26" creationId="{583BB29B-BBD3-5905-61C4-20447C3E859B}"/>
          </ac:spMkLst>
        </pc:spChg>
        <pc:spChg chg="add mod">
          <ac:chgData name="Jose Gabriel Cordoba Silva" userId="b9689aa5-e991-4872-83c2-1802fe841977" providerId="ADAL" clId="{BACDB1B6-515E-4F20-A90E-96B5C5956714}" dt="2023-02-27T00:35:43.731" v="1969" actId="5793"/>
          <ac:spMkLst>
            <pc:docMk/>
            <pc:sldMk cId="0" sldId="263"/>
            <ac:spMk id="29" creationId="{CA0CFCC8-5D63-48B2-2A72-0804D2F94074}"/>
          </ac:spMkLst>
        </pc:spChg>
        <pc:spChg chg="mod">
          <ac:chgData name="Jose Gabriel Cordoba Silva" userId="b9689aa5-e991-4872-83c2-1802fe841977" providerId="ADAL" clId="{BACDB1B6-515E-4F20-A90E-96B5C5956714}" dt="2023-02-26T18:29:34.336" v="1001" actId="20577"/>
          <ac:spMkLst>
            <pc:docMk/>
            <pc:sldMk cId="0" sldId="263"/>
            <ac:spMk id="87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78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7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8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81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8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6T18:29:41.639" v="1002" actId="478"/>
          <ac:spMkLst>
            <pc:docMk/>
            <pc:sldMk cId="0" sldId="263"/>
            <ac:spMk id="883" creationId="{00000000-0000-0000-0000-000000000000}"/>
          </ac:spMkLst>
        </pc:spChg>
        <pc:grpChg chg="del">
          <ac:chgData name="Jose Gabriel Cordoba Silva" userId="b9689aa5-e991-4872-83c2-1802fe841977" providerId="ADAL" clId="{BACDB1B6-515E-4F20-A90E-96B5C5956714}" dt="2023-02-26T18:29:41.639" v="1002" actId="478"/>
          <ac:grpSpMkLst>
            <pc:docMk/>
            <pc:sldMk cId="0" sldId="263"/>
            <ac:grpSpMk id="884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6T18:29:41.639" v="1002" actId="478"/>
          <ac:grpSpMkLst>
            <pc:docMk/>
            <pc:sldMk cId="0" sldId="263"/>
            <ac:grpSpMk id="888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6T18:29:41.639" v="1002" actId="478"/>
          <ac:grpSpMkLst>
            <pc:docMk/>
            <pc:sldMk cId="0" sldId="263"/>
            <ac:grpSpMk id="891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7T00:29:52.496" v="1730" actId="1076"/>
          <ac:picMkLst>
            <pc:docMk/>
            <pc:sldMk cId="0" sldId="263"/>
            <ac:picMk id="25" creationId="{CB1C6F89-A46E-06B8-8D5F-2752E19B3496}"/>
          </ac:picMkLst>
        </pc:picChg>
        <pc:picChg chg="add mod">
          <ac:chgData name="Jose Gabriel Cordoba Silva" userId="b9689aa5-e991-4872-83c2-1802fe841977" providerId="ADAL" clId="{BACDB1B6-515E-4F20-A90E-96B5C5956714}" dt="2023-02-27T00:33:17.156" v="1856" actId="1076"/>
          <ac:picMkLst>
            <pc:docMk/>
            <pc:sldMk cId="0" sldId="263"/>
            <ac:picMk id="28" creationId="{6817036C-0ECD-FFDE-AB5C-4AD521175E5C}"/>
          </ac:picMkLst>
        </pc:picChg>
        <pc:picChg chg="add mod">
          <ac:chgData name="Jose Gabriel Cordoba Silva" userId="b9689aa5-e991-4872-83c2-1802fe841977" providerId="ADAL" clId="{BACDB1B6-515E-4F20-A90E-96B5C5956714}" dt="2023-02-27T00:38:03.234" v="1977" actId="1076"/>
          <ac:picMkLst>
            <pc:docMk/>
            <pc:sldMk cId="0" sldId="263"/>
            <ac:picMk id="31" creationId="{D7B612CF-37FA-E833-80A1-75178879C7B5}"/>
          </ac:picMkLst>
        </pc:picChg>
        <pc:picChg chg="add mod">
          <ac:chgData name="Jose Gabriel Cordoba Silva" userId="b9689aa5-e991-4872-83c2-1802fe841977" providerId="ADAL" clId="{BACDB1B6-515E-4F20-A90E-96B5C5956714}" dt="2023-02-27T00:38:15.219" v="1980" actId="1076"/>
          <ac:picMkLst>
            <pc:docMk/>
            <pc:sldMk cId="0" sldId="263"/>
            <ac:picMk id="5122" creationId="{883BC697-7E74-8BF6-4F54-72034A321E95}"/>
          </ac:picMkLst>
        </pc:picChg>
      </pc:sldChg>
      <pc:sldChg chg="modSp mod">
        <pc:chgData name="Jose Gabriel Cordoba Silva" userId="b9689aa5-e991-4872-83c2-1802fe841977" providerId="ADAL" clId="{BACDB1B6-515E-4F20-A90E-96B5C5956714}" dt="2023-02-28T03:36:15.987" v="8840" actId="1582"/>
        <pc:sldMkLst>
          <pc:docMk/>
          <pc:sldMk cId="0" sldId="264"/>
        </pc:sldMkLst>
        <pc:spChg chg="mod">
          <ac:chgData name="Jose Gabriel Cordoba Silva" userId="b9689aa5-e991-4872-83c2-1802fe841977" providerId="ADAL" clId="{BACDB1B6-515E-4F20-A90E-96B5C5956714}" dt="2023-02-28T01:53:30.367" v="7391" actId="20577"/>
          <ac:spMkLst>
            <pc:docMk/>
            <pc:sldMk cId="0" sldId="264"/>
            <ac:spMk id="90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52:13.674" v="7281" actId="1076"/>
          <ac:spMkLst>
            <pc:docMk/>
            <pc:sldMk cId="0" sldId="264"/>
            <ac:spMk id="91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53:16.300" v="7347" actId="1076"/>
          <ac:spMkLst>
            <pc:docMk/>
            <pc:sldMk cId="0" sldId="264"/>
            <ac:spMk id="91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6:15.987" v="8840" actId="1582"/>
          <ac:spMkLst>
            <pc:docMk/>
            <pc:sldMk cId="0" sldId="264"/>
            <ac:spMk id="91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6:15.987" v="8840" actId="1582"/>
          <ac:spMkLst>
            <pc:docMk/>
            <pc:sldMk cId="0" sldId="264"/>
            <ac:spMk id="91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6:15.987" v="8840" actId="1582"/>
          <ac:spMkLst>
            <pc:docMk/>
            <pc:sldMk cId="0" sldId="264"/>
            <ac:spMk id="91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6:15.987" v="8840" actId="1582"/>
          <ac:spMkLst>
            <pc:docMk/>
            <pc:sldMk cId="0" sldId="264"/>
            <ac:spMk id="915" creationId="{00000000-0000-0000-0000-000000000000}"/>
          </ac:spMkLst>
        </pc:spChg>
      </pc:sldChg>
      <pc:sldChg chg="modSp mod">
        <pc:chgData name="Jose Gabriel Cordoba Silva" userId="b9689aa5-e991-4872-83c2-1802fe841977" providerId="ADAL" clId="{BACDB1B6-515E-4F20-A90E-96B5C5956714}" dt="2023-02-28T03:35:46.319" v="8836" actId="12"/>
        <pc:sldMkLst>
          <pc:docMk/>
          <pc:sldMk cId="0" sldId="265"/>
        </pc:sldMkLst>
        <pc:spChg chg="mod">
          <ac:chgData name="Jose Gabriel Cordoba Silva" userId="b9689aa5-e991-4872-83c2-1802fe841977" providerId="ADAL" clId="{BACDB1B6-515E-4F20-A90E-96B5C5956714}" dt="2023-02-28T03:35:46.319" v="8836" actId="12"/>
          <ac:spMkLst>
            <pc:docMk/>
            <pc:sldMk cId="0" sldId="265"/>
            <ac:spMk id="92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0:35.526" v="8785" actId="2711"/>
          <ac:spMkLst>
            <pc:docMk/>
            <pc:sldMk cId="0" sldId="265"/>
            <ac:spMk id="92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0:31:58.709" v="6532" actId="120"/>
          <ac:spMkLst>
            <pc:docMk/>
            <pc:sldMk cId="0" sldId="265"/>
            <ac:spMk id="92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1:03.994" v="8793" actId="113"/>
          <ac:spMkLst>
            <pc:docMk/>
            <pc:sldMk cId="0" sldId="265"/>
            <ac:spMk id="931" creationId="{00000000-0000-0000-0000-000000000000}"/>
          </ac:spMkLst>
        </pc:spChg>
        <pc:cxnChg chg="mod">
          <ac:chgData name="Jose Gabriel Cordoba Silva" userId="b9689aa5-e991-4872-83c2-1802fe841977" providerId="ADAL" clId="{BACDB1B6-515E-4F20-A90E-96B5C5956714}" dt="2023-02-28T00:32:09.797" v="6535" actId="1076"/>
          <ac:cxnSpMkLst>
            <pc:docMk/>
            <pc:sldMk cId="0" sldId="265"/>
            <ac:cxnSpMk id="934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8T00:31:50.763" v="6529" actId="14100"/>
          <ac:cxnSpMkLst>
            <pc:docMk/>
            <pc:sldMk cId="0" sldId="265"/>
            <ac:cxnSpMk id="935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8T00:31:40.967" v="6525" actId="14100"/>
          <ac:cxnSpMkLst>
            <pc:docMk/>
            <pc:sldMk cId="0" sldId="265"/>
            <ac:cxnSpMk id="936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8T00:31:40.967" v="6525" actId="14100"/>
          <ac:cxnSpMkLst>
            <pc:docMk/>
            <pc:sldMk cId="0" sldId="265"/>
            <ac:cxnSpMk id="937" creationId="{00000000-0000-0000-0000-000000000000}"/>
          </ac:cxnSpMkLst>
        </pc:cxnChg>
      </pc:sldChg>
      <pc:sldChg chg="del">
        <pc:chgData name="Jose Gabriel Cordoba Silva" userId="b9689aa5-e991-4872-83c2-1802fe841977" providerId="ADAL" clId="{BACDB1B6-515E-4F20-A90E-96B5C5956714}" dt="2023-02-27T22:02:51.866" v="6337" actId="47"/>
        <pc:sldMkLst>
          <pc:docMk/>
          <pc:sldMk cId="0" sldId="266"/>
        </pc:sldMkLst>
      </pc:sldChg>
      <pc:sldChg chg="modSp mod ord modNotes">
        <pc:chgData name="Jose Gabriel Cordoba Silva" userId="b9689aa5-e991-4872-83c2-1802fe841977" providerId="ADAL" clId="{BACDB1B6-515E-4F20-A90E-96B5C5956714}" dt="2023-02-28T01:16:37.086" v="6925" actId="404"/>
        <pc:sldMkLst>
          <pc:docMk/>
          <pc:sldMk cId="0" sldId="267"/>
        </pc:sldMkLst>
        <pc:spChg chg="mod">
          <ac:chgData name="Jose Gabriel Cordoba Silva" userId="b9689aa5-e991-4872-83c2-1802fe841977" providerId="ADAL" clId="{BACDB1B6-515E-4F20-A90E-96B5C5956714}" dt="2023-02-28T01:16:37.086" v="6925" actId="404"/>
          <ac:spMkLst>
            <pc:docMk/>
            <pc:sldMk cId="0" sldId="267"/>
            <ac:spMk id="96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6T18:32:05.979" v="1132" actId="20577"/>
          <ac:spMkLst>
            <pc:docMk/>
            <pc:sldMk cId="0" sldId="267"/>
            <ac:spMk id="968" creationId="{00000000-0000-0000-0000-000000000000}"/>
          </ac:spMkLst>
        </pc:spChg>
      </pc:sldChg>
      <pc:sldChg chg="addSp delSp modSp mod ord">
        <pc:chgData name="Jose Gabriel Cordoba Silva" userId="b9689aa5-e991-4872-83c2-1802fe841977" providerId="ADAL" clId="{BACDB1B6-515E-4F20-A90E-96B5C5956714}" dt="2023-02-28T03:50:16.489" v="9270" actId="1076"/>
        <pc:sldMkLst>
          <pc:docMk/>
          <pc:sldMk cId="0" sldId="268"/>
        </pc:sldMkLst>
        <pc:spChg chg="mod">
          <ac:chgData name="Jose Gabriel Cordoba Silva" userId="b9689aa5-e991-4872-83c2-1802fe841977" providerId="ADAL" clId="{BACDB1B6-515E-4F20-A90E-96B5C5956714}" dt="2023-02-28T03:48:30.605" v="9170" actId="1076"/>
          <ac:spMkLst>
            <pc:docMk/>
            <pc:sldMk cId="0" sldId="268"/>
            <ac:spMk id="2" creationId="{720D877B-E840-08F5-132B-42C2C1A546FE}"/>
          </ac:spMkLst>
        </pc:spChg>
        <pc:spChg chg="mod">
          <ac:chgData name="Jose Gabriel Cordoba Silva" userId="b9689aa5-e991-4872-83c2-1802fe841977" providerId="ADAL" clId="{BACDB1B6-515E-4F20-A90E-96B5C5956714}" dt="2023-02-28T03:49:40.502" v="9236" actId="1076"/>
          <ac:spMkLst>
            <pc:docMk/>
            <pc:sldMk cId="0" sldId="268"/>
            <ac:spMk id="3" creationId="{94F32EE4-3B5A-BAE8-0BFD-A990B9DC9C35}"/>
          </ac:spMkLst>
        </pc:spChg>
        <pc:spChg chg="add del mod">
          <ac:chgData name="Jose Gabriel Cordoba Silva" userId="b9689aa5-e991-4872-83c2-1802fe841977" providerId="ADAL" clId="{BACDB1B6-515E-4F20-A90E-96B5C5956714}" dt="2023-02-28T03:43:57.727" v="8891" actId="478"/>
          <ac:spMkLst>
            <pc:docMk/>
            <pc:sldMk cId="0" sldId="268"/>
            <ac:spMk id="6" creationId="{5393205D-AD56-18EB-ECA5-E07E9BA87D86}"/>
          </ac:spMkLst>
        </pc:spChg>
        <pc:spChg chg="add del mod">
          <ac:chgData name="Jose Gabriel Cordoba Silva" userId="b9689aa5-e991-4872-83c2-1802fe841977" providerId="ADAL" clId="{BACDB1B6-515E-4F20-A90E-96B5C5956714}" dt="2023-02-28T03:43:56.715" v="8890" actId="478"/>
          <ac:spMkLst>
            <pc:docMk/>
            <pc:sldMk cId="0" sldId="268"/>
            <ac:spMk id="8" creationId="{DFC1B653-4E72-4F29-9E27-EC15F35AB11B}"/>
          </ac:spMkLst>
        </pc:spChg>
        <pc:spChg chg="add mod">
          <ac:chgData name="Jose Gabriel Cordoba Silva" userId="b9689aa5-e991-4872-83c2-1802fe841977" providerId="ADAL" clId="{BACDB1B6-515E-4F20-A90E-96B5C5956714}" dt="2023-02-28T03:50:16.489" v="9270" actId="1076"/>
          <ac:spMkLst>
            <pc:docMk/>
            <pc:sldMk cId="0" sldId="268"/>
            <ac:spMk id="9" creationId="{E9A945BB-09B9-1EC4-2D11-AE3C4B97F961}"/>
          </ac:spMkLst>
        </pc:spChg>
        <pc:spChg chg="del">
          <ac:chgData name="Jose Gabriel Cordoba Silva" userId="b9689aa5-e991-4872-83c2-1802fe841977" providerId="ADAL" clId="{BACDB1B6-515E-4F20-A90E-96B5C5956714}" dt="2023-02-28T03:43:52.925" v="8888" actId="478"/>
          <ac:spMkLst>
            <pc:docMk/>
            <pc:sldMk cId="0" sldId="268"/>
            <ac:spMk id="973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3:43:52.925" v="8888" actId="478"/>
          <ac:spMkLst>
            <pc:docMk/>
            <pc:sldMk cId="0" sldId="268"/>
            <ac:spMk id="97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5:28.518" v="8963" actId="1076"/>
          <ac:spMkLst>
            <pc:docMk/>
            <pc:sldMk cId="0" sldId="268"/>
            <ac:spMk id="97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5:43.809" v="8968" actId="1076"/>
          <ac:spMkLst>
            <pc:docMk/>
            <pc:sldMk cId="0" sldId="268"/>
            <ac:spMk id="97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6:52.622" v="9084" actId="14100"/>
          <ac:spMkLst>
            <pc:docMk/>
            <pc:sldMk cId="0" sldId="268"/>
            <ac:spMk id="97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6:38.801" v="9070" actId="1076"/>
          <ac:spMkLst>
            <pc:docMk/>
            <pc:sldMk cId="0" sldId="268"/>
            <ac:spMk id="978" creationId="{00000000-0000-0000-0000-000000000000}"/>
          </ac:spMkLst>
        </pc:spChg>
      </pc:sldChg>
      <pc:sldChg chg="modSp del mod">
        <pc:chgData name="Jose Gabriel Cordoba Silva" userId="b9689aa5-e991-4872-83c2-1802fe841977" providerId="ADAL" clId="{BACDB1B6-515E-4F20-A90E-96B5C5956714}" dt="2023-02-27T22:02:45.606" v="6336" actId="47"/>
        <pc:sldMkLst>
          <pc:docMk/>
          <pc:sldMk cId="0" sldId="269"/>
        </pc:sldMkLst>
        <pc:spChg chg="mod">
          <ac:chgData name="Jose Gabriel Cordoba Silva" userId="b9689aa5-e991-4872-83c2-1802fe841977" providerId="ADAL" clId="{BACDB1B6-515E-4F20-A90E-96B5C5956714}" dt="2023-02-27T21:45:53.788" v="5897" actId="1076"/>
          <ac:spMkLst>
            <pc:docMk/>
            <pc:sldMk cId="0" sldId="269"/>
            <ac:spMk id="983" creationId="{00000000-0000-0000-0000-000000000000}"/>
          </ac:spMkLst>
        </pc:spChg>
      </pc:sldChg>
      <pc:sldChg chg="addSp delSp modSp mod ord">
        <pc:chgData name="Jose Gabriel Cordoba Silva" userId="b9689aa5-e991-4872-83c2-1802fe841977" providerId="ADAL" clId="{BACDB1B6-515E-4F20-A90E-96B5C5956714}" dt="2023-02-28T03:20:09.399" v="8686" actId="1076"/>
        <pc:sldMkLst>
          <pc:docMk/>
          <pc:sldMk cId="0" sldId="270"/>
        </pc:sldMkLst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3" creationId="{662BAA95-82FE-7028-7E4D-65A3D937D6C4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5" creationId="{832AB2F2-0914-CF2F-12A5-6CBB3431300C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7" creationId="{48DE9ADA-093B-D294-DA7F-81F12064A946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9" creationId="{3D0E342F-0D9B-DB18-4B39-C20C86A6A459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11" creationId="{BF350842-9CB1-ED97-33BD-BF5E92AE5A04}"/>
          </ac:spMkLst>
        </pc:spChg>
        <pc:spChg chg="add del mod">
          <ac:chgData name="Jose Gabriel Cordoba Silva" userId="b9689aa5-e991-4872-83c2-1802fe841977" providerId="ADAL" clId="{BACDB1B6-515E-4F20-A90E-96B5C5956714}" dt="2023-02-28T02:59:31.344" v="7871" actId="478"/>
          <ac:spMkLst>
            <pc:docMk/>
            <pc:sldMk cId="0" sldId="270"/>
            <ac:spMk id="13" creationId="{665B145F-5203-CC21-EF0A-4A2BBFA241EB}"/>
          </ac:spMkLst>
        </pc:spChg>
        <pc:spChg chg="mod">
          <ac:chgData name="Jose Gabriel Cordoba Silva" userId="b9689aa5-e991-4872-83c2-1802fe841977" providerId="ADAL" clId="{BACDB1B6-515E-4F20-A90E-96B5C5956714}" dt="2023-02-28T03:19:25.603" v="8681" actId="1076"/>
          <ac:spMkLst>
            <pc:docMk/>
            <pc:sldMk cId="0" sldId="270"/>
            <ac:spMk id="98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99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18:09.541" v="8665" actId="1076"/>
          <ac:spMkLst>
            <pc:docMk/>
            <pc:sldMk cId="0" sldId="270"/>
            <ac:spMk id="99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18:09.541" v="8665" actId="1076"/>
          <ac:spMkLst>
            <pc:docMk/>
            <pc:sldMk cId="0" sldId="270"/>
            <ac:spMk id="99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20:09.399" v="8686" actId="1076"/>
          <ac:spMkLst>
            <pc:docMk/>
            <pc:sldMk cId="0" sldId="270"/>
            <ac:spMk id="99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20:09.399" v="8686" actId="1076"/>
          <ac:spMkLst>
            <pc:docMk/>
            <pc:sldMk cId="0" sldId="270"/>
            <ac:spMk id="994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99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99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99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17:37.277" v="8658" actId="1076"/>
          <ac:spMkLst>
            <pc:docMk/>
            <pc:sldMk cId="0" sldId="270"/>
            <ac:spMk id="99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17:53.789" v="8663" actId="1076"/>
          <ac:spMkLst>
            <pc:docMk/>
            <pc:sldMk cId="0" sldId="270"/>
            <ac:spMk id="99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1000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8T02:59:29.371" v="7870" actId="478"/>
          <ac:spMkLst>
            <pc:docMk/>
            <pc:sldMk cId="0" sldId="270"/>
            <ac:spMk id="1001" creationId="{00000000-0000-0000-0000-000000000000}"/>
          </ac:spMkLst>
        </pc:spChg>
        <pc:grpChg chg="del mod">
          <ac:chgData name="Jose Gabriel Cordoba Silva" userId="b9689aa5-e991-4872-83c2-1802fe841977" providerId="ADAL" clId="{BACDB1B6-515E-4F20-A90E-96B5C5956714}" dt="2023-02-28T03:19:03.297" v="8676" actId="478"/>
          <ac:grpSpMkLst>
            <pc:docMk/>
            <pc:sldMk cId="0" sldId="270"/>
            <ac:grpSpMk id="1002" creationId="{00000000-0000-0000-0000-000000000000}"/>
          </ac:grpSpMkLst>
        </pc:grpChg>
        <pc:grpChg chg="del mod">
          <ac:chgData name="Jose Gabriel Cordoba Silva" userId="b9689aa5-e991-4872-83c2-1802fe841977" providerId="ADAL" clId="{BACDB1B6-515E-4F20-A90E-96B5C5956714}" dt="2023-02-28T03:19:04.248" v="8677" actId="478"/>
          <ac:grpSpMkLst>
            <pc:docMk/>
            <pc:sldMk cId="0" sldId="270"/>
            <ac:grpSpMk id="1014" creationId="{00000000-0000-0000-0000-000000000000}"/>
          </ac:grpSpMkLst>
        </pc:grpChg>
        <pc:grpChg chg="del mod">
          <ac:chgData name="Jose Gabriel Cordoba Silva" userId="b9689aa5-e991-4872-83c2-1802fe841977" providerId="ADAL" clId="{BACDB1B6-515E-4F20-A90E-96B5C5956714}" dt="2023-02-28T03:18:22.439" v="8667" actId="478"/>
          <ac:grpSpMkLst>
            <pc:docMk/>
            <pc:sldMk cId="0" sldId="270"/>
            <ac:grpSpMk id="1020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8T02:59:29.371" v="7870" actId="478"/>
          <ac:grpSpMkLst>
            <pc:docMk/>
            <pc:sldMk cId="0" sldId="270"/>
            <ac:grpSpMk id="1029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8T02:59:29.371" v="7870" actId="478"/>
          <ac:grpSpMkLst>
            <pc:docMk/>
            <pc:sldMk cId="0" sldId="270"/>
            <ac:grpSpMk id="1037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8T02:59:29.371" v="7870" actId="478"/>
          <ac:grpSpMkLst>
            <pc:docMk/>
            <pc:sldMk cId="0" sldId="270"/>
            <ac:grpSpMk id="1045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8T03:19:43.673" v="8685" actId="1076"/>
          <ac:picMkLst>
            <pc:docMk/>
            <pc:sldMk cId="0" sldId="270"/>
            <ac:picMk id="15" creationId="{2D1104D0-1898-61E1-50DE-94238A1C21D2}"/>
          </ac:picMkLst>
        </pc:picChg>
        <pc:picChg chg="add mod">
          <ac:chgData name="Jose Gabriel Cordoba Silva" userId="b9689aa5-e991-4872-83c2-1802fe841977" providerId="ADAL" clId="{BACDB1B6-515E-4F20-A90E-96B5C5956714}" dt="2023-02-28T03:20:09.399" v="8686" actId="1076"/>
          <ac:picMkLst>
            <pc:docMk/>
            <pc:sldMk cId="0" sldId="270"/>
            <ac:picMk id="17" creationId="{08A91628-212C-9C89-7E72-B34A4ADCBB31}"/>
          </ac:picMkLst>
        </pc:picChg>
        <pc:picChg chg="add mod">
          <ac:chgData name="Jose Gabriel Cordoba Silva" userId="b9689aa5-e991-4872-83c2-1802fe841977" providerId="ADAL" clId="{BACDB1B6-515E-4F20-A90E-96B5C5956714}" dt="2023-02-28T03:19:33.722" v="8683" actId="1076"/>
          <ac:picMkLst>
            <pc:docMk/>
            <pc:sldMk cId="0" sldId="270"/>
            <ac:picMk id="19" creationId="{36F39D2B-C972-D90C-B861-F108ED65CAFC}"/>
          </ac:picMkLst>
        </pc:picChg>
      </pc:sldChg>
      <pc:sldChg chg="del">
        <pc:chgData name="Jose Gabriel Cordoba Silva" userId="b9689aa5-e991-4872-83c2-1802fe841977" providerId="ADAL" clId="{BACDB1B6-515E-4F20-A90E-96B5C5956714}" dt="2023-02-27T22:02:44.400" v="6335" actId="47"/>
        <pc:sldMkLst>
          <pc:docMk/>
          <pc:sldMk cId="0" sldId="271"/>
        </pc:sldMkLst>
      </pc:sldChg>
      <pc:sldChg chg="modSp mod ord modNotes">
        <pc:chgData name="Jose Gabriel Cordoba Silva" userId="b9689aa5-e991-4872-83c2-1802fe841977" providerId="ADAL" clId="{BACDB1B6-515E-4F20-A90E-96B5C5956714}" dt="2023-02-27T20:16:14.866" v="4911" actId="313"/>
        <pc:sldMkLst>
          <pc:docMk/>
          <pc:sldMk cId="0" sldId="272"/>
        </pc:sldMkLst>
        <pc:spChg chg="mod">
          <ac:chgData name="Jose Gabriel Cordoba Silva" userId="b9689aa5-e991-4872-83c2-1802fe841977" providerId="ADAL" clId="{BACDB1B6-515E-4F20-A90E-96B5C5956714}" dt="2023-02-26T18:35:56.823" v="1155" actId="20577"/>
          <ac:spMkLst>
            <pc:docMk/>
            <pc:sldMk cId="0" sldId="272"/>
            <ac:spMk id="110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0:16:14.866" v="4911" actId="313"/>
          <ac:spMkLst>
            <pc:docMk/>
            <pc:sldMk cId="0" sldId="272"/>
            <ac:spMk id="1103" creationId="{00000000-0000-0000-0000-000000000000}"/>
          </ac:spMkLst>
        </pc:spChg>
      </pc:sldChg>
      <pc:sldChg chg="addSp delSp modSp mod ord">
        <pc:chgData name="Jose Gabriel Cordoba Silva" userId="b9689aa5-e991-4872-83c2-1802fe841977" providerId="ADAL" clId="{BACDB1B6-515E-4F20-A90E-96B5C5956714}" dt="2023-02-28T02:21:34.257" v="7392" actId="20577"/>
        <pc:sldMkLst>
          <pc:docMk/>
          <pc:sldMk cId="0" sldId="273"/>
        </pc:sldMkLst>
        <pc:spChg chg="add mod">
          <ac:chgData name="Jose Gabriel Cordoba Silva" userId="b9689aa5-e991-4872-83c2-1802fe841977" providerId="ADAL" clId="{BACDB1B6-515E-4F20-A90E-96B5C5956714}" dt="2023-02-27T21:55:14.515" v="5969" actId="20577"/>
          <ac:spMkLst>
            <pc:docMk/>
            <pc:sldMk cId="0" sldId="273"/>
            <ac:spMk id="3" creationId="{A8A16285-F6CC-E941-DF81-B7EA98D3C8EE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5" creationId="{8D1FE2BB-E3D4-5229-5169-D9980959B5AD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6" creationId="{A15D19F2-D3C6-A5A3-F173-D5A17512765C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7" creationId="{4A0AC9AD-EE5B-6894-493C-F54C062E60BC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8" creationId="{1669E674-FFE9-C7A3-EFC9-671EBCBCEE02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9" creationId="{BDCB585E-7BB7-1130-B10F-4F4386A49200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0" creationId="{8FCEB0D0-7FA9-CE02-46EC-B22383A1789E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2" creationId="{84A469D7-ED3B-A62B-B926-11B9A43C9293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3" creationId="{DBC2E319-F794-4725-6430-0D115A43FB59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5" creationId="{6075AACB-D925-1EF5-CBCC-FF327B63542D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6" creationId="{E460E05A-66F3-202A-417F-AE3343DB5B9E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7" creationId="{25177B91-4779-ED6C-A0AA-C7F82368FBF8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8" creationId="{6A34DF57-6D47-A6EE-2D0F-F3B8EE087E26}"/>
          </ac:spMkLst>
        </pc:spChg>
        <pc:spChg chg="mod">
          <ac:chgData name="Jose Gabriel Cordoba Silva" userId="b9689aa5-e991-4872-83c2-1802fe841977" providerId="ADAL" clId="{BACDB1B6-515E-4F20-A90E-96B5C5956714}" dt="2023-02-27T22:03:18.300" v="6340" actId="571"/>
          <ac:spMkLst>
            <pc:docMk/>
            <pc:sldMk cId="0" sldId="273"/>
            <ac:spMk id="19" creationId="{8F6C612E-9B7D-98B5-3EE2-3BFB3D53A056}"/>
          </ac:spMkLst>
        </pc:spChg>
        <pc:spChg chg="mod">
          <ac:chgData name="Jose Gabriel Cordoba Silva" userId="b9689aa5-e991-4872-83c2-1802fe841977" providerId="ADAL" clId="{BACDB1B6-515E-4F20-A90E-96B5C5956714}" dt="2023-02-27T22:03:07.364" v="6338" actId="1582"/>
          <ac:spMkLst>
            <pc:docMk/>
            <pc:sldMk cId="0" sldId="273"/>
            <ac:spMk id="110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07.364" v="6338" actId="1582"/>
          <ac:spMkLst>
            <pc:docMk/>
            <pc:sldMk cId="0" sldId="273"/>
            <ac:spMk id="111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07.364" v="6338" actId="1582"/>
          <ac:spMkLst>
            <pc:docMk/>
            <pc:sldMk cId="0" sldId="273"/>
            <ac:spMk id="111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07.364" v="6338" actId="1582"/>
          <ac:spMkLst>
            <pc:docMk/>
            <pc:sldMk cId="0" sldId="273"/>
            <ac:spMk id="1114" creationId="{00000000-0000-0000-0000-000000000000}"/>
          </ac:spMkLst>
        </pc:spChg>
        <pc:spChg chg="del mod">
          <ac:chgData name="Jose Gabriel Cordoba Silva" userId="b9689aa5-e991-4872-83c2-1802fe841977" providerId="ADAL" clId="{BACDB1B6-515E-4F20-A90E-96B5C5956714}" dt="2023-02-27T00:22:48.526" v="1595" actId="21"/>
          <ac:spMkLst>
            <pc:docMk/>
            <pc:sldMk cId="0" sldId="273"/>
            <ac:spMk id="111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44.490" v="6344" actId="20577"/>
          <ac:spMkLst>
            <pc:docMk/>
            <pc:sldMk cId="0" sldId="273"/>
            <ac:spMk id="112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8:22.430" v="6145" actId="1076"/>
          <ac:spMkLst>
            <pc:docMk/>
            <pc:sldMk cId="0" sldId="273"/>
            <ac:spMk id="112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7:57.337" v="6130" actId="20577"/>
          <ac:spMkLst>
            <pc:docMk/>
            <pc:sldMk cId="0" sldId="273"/>
            <ac:spMk id="112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21:34.257" v="7392" actId="20577"/>
          <ac:spMkLst>
            <pc:docMk/>
            <pc:sldMk cId="0" sldId="273"/>
            <ac:spMk id="112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6:11.966" v="6016" actId="20577"/>
          <ac:spMkLst>
            <pc:docMk/>
            <pc:sldMk cId="0" sldId="273"/>
            <ac:spMk id="112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7:18.465" v="6123" actId="1076"/>
          <ac:spMkLst>
            <pc:docMk/>
            <pc:sldMk cId="0" sldId="273"/>
            <ac:spMk id="112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1:59:29.520" v="6237" actId="313"/>
          <ac:spMkLst>
            <pc:docMk/>
            <pc:sldMk cId="0" sldId="273"/>
            <ac:spMk id="112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0:42.902" v="6288" actId="1076"/>
          <ac:spMkLst>
            <pc:docMk/>
            <pc:sldMk cId="0" sldId="273"/>
            <ac:spMk id="112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2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3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4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5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5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22:03:31.977" v="6342" actId="207"/>
          <ac:spMkLst>
            <pc:docMk/>
            <pc:sldMk cId="0" sldId="273"/>
            <ac:spMk id="1152" creationId="{00000000-0000-0000-0000-000000000000}"/>
          </ac:spMkLst>
        </pc:spChg>
        <pc:grpChg chg="add mod">
          <ac:chgData name="Jose Gabriel Cordoba Silva" userId="b9689aa5-e991-4872-83c2-1802fe841977" providerId="ADAL" clId="{BACDB1B6-515E-4F20-A90E-96B5C5956714}" dt="2023-02-27T22:03:18.300" v="6340" actId="571"/>
          <ac:grpSpMkLst>
            <pc:docMk/>
            <pc:sldMk cId="0" sldId="273"/>
            <ac:grpSpMk id="4" creationId="{1CD58364-5190-E102-66BB-1C8F727F0D56}"/>
          </ac:grpSpMkLst>
        </pc:grpChg>
        <pc:grpChg chg="add mod">
          <ac:chgData name="Jose Gabriel Cordoba Silva" userId="b9689aa5-e991-4872-83c2-1802fe841977" providerId="ADAL" clId="{BACDB1B6-515E-4F20-A90E-96B5C5956714}" dt="2023-02-27T22:03:18.300" v="6340" actId="571"/>
          <ac:grpSpMkLst>
            <pc:docMk/>
            <pc:sldMk cId="0" sldId="273"/>
            <ac:grpSpMk id="11" creationId="{B843B007-8FDB-D04F-428B-406E3A0E2D16}"/>
          </ac:grpSpMkLst>
        </pc:grpChg>
        <pc:grpChg chg="add mod">
          <ac:chgData name="Jose Gabriel Cordoba Silva" userId="b9689aa5-e991-4872-83c2-1802fe841977" providerId="ADAL" clId="{BACDB1B6-515E-4F20-A90E-96B5C5956714}" dt="2023-02-27T22:03:18.300" v="6340" actId="571"/>
          <ac:grpSpMkLst>
            <pc:docMk/>
            <pc:sldMk cId="0" sldId="273"/>
            <ac:grpSpMk id="14" creationId="{C230A5B3-FE8F-9B59-AEA0-9080A08EE6C5}"/>
          </ac:grpSpMkLst>
        </pc:grpChg>
        <pc:grpChg chg="mod">
          <ac:chgData name="Jose Gabriel Cordoba Silva" userId="b9689aa5-e991-4872-83c2-1802fe841977" providerId="ADAL" clId="{BACDB1B6-515E-4F20-A90E-96B5C5956714}" dt="2023-02-27T22:03:31.977" v="6342" actId="207"/>
          <ac:grpSpMkLst>
            <pc:docMk/>
            <pc:sldMk cId="0" sldId="273"/>
            <ac:grpSpMk id="1128" creationId="{00000000-0000-0000-0000-000000000000}"/>
          </ac:grpSpMkLst>
        </pc:grpChg>
        <pc:grpChg chg="mod">
          <ac:chgData name="Jose Gabriel Cordoba Silva" userId="b9689aa5-e991-4872-83c2-1802fe841977" providerId="ADAL" clId="{BACDB1B6-515E-4F20-A90E-96B5C5956714}" dt="2023-02-27T22:03:31.977" v="6342" actId="207"/>
          <ac:grpSpMkLst>
            <pc:docMk/>
            <pc:sldMk cId="0" sldId="273"/>
            <ac:grpSpMk id="1135" creationId="{00000000-0000-0000-0000-000000000000}"/>
          </ac:grpSpMkLst>
        </pc:grpChg>
        <pc:grpChg chg="mod">
          <ac:chgData name="Jose Gabriel Cordoba Silva" userId="b9689aa5-e991-4872-83c2-1802fe841977" providerId="ADAL" clId="{BACDB1B6-515E-4F20-A90E-96B5C5956714}" dt="2023-02-27T22:03:31.977" v="6342" actId="207"/>
          <ac:grpSpMkLst>
            <pc:docMk/>
            <pc:sldMk cId="0" sldId="273"/>
            <ac:grpSpMk id="1138" creationId="{00000000-0000-0000-0000-000000000000}"/>
          </ac:grpSpMkLst>
        </pc:grpChg>
        <pc:grpChg chg="mod">
          <ac:chgData name="Jose Gabriel Cordoba Silva" userId="b9689aa5-e991-4872-83c2-1802fe841977" providerId="ADAL" clId="{BACDB1B6-515E-4F20-A90E-96B5C5956714}" dt="2023-02-27T22:03:31.977" v="6342" actId="207"/>
          <ac:grpSpMkLst>
            <pc:docMk/>
            <pc:sldMk cId="0" sldId="273"/>
            <ac:grpSpMk id="1144" creationId="{00000000-0000-0000-0000-000000000000}"/>
          </ac:grpSpMkLst>
        </pc:grpChg>
        <pc:cxnChg chg="mod">
          <ac:chgData name="Jose Gabriel Cordoba Silva" userId="b9689aa5-e991-4872-83c2-1802fe841977" providerId="ADAL" clId="{BACDB1B6-515E-4F20-A90E-96B5C5956714}" dt="2023-02-27T21:57:15.475" v="6122" actId="14100"/>
          <ac:cxnSpMkLst>
            <pc:docMk/>
            <pc:sldMk cId="0" sldId="273"/>
            <ac:cxnSpMk id="1117" creationId="{00000000-0000-0000-0000-000000000000}"/>
          </ac:cxnSpMkLst>
        </pc:cxnChg>
      </pc:sldChg>
      <pc:sldChg chg="del">
        <pc:chgData name="Jose Gabriel Cordoba Silva" userId="b9689aa5-e991-4872-83c2-1802fe841977" providerId="ADAL" clId="{BACDB1B6-515E-4F20-A90E-96B5C5956714}" dt="2023-02-27T22:02:36.849" v="6334" actId="47"/>
        <pc:sldMkLst>
          <pc:docMk/>
          <pc:sldMk cId="0" sldId="275"/>
        </pc:sldMkLst>
      </pc:sldChg>
      <pc:sldChg chg="del">
        <pc:chgData name="Jose Gabriel Cordoba Silva" userId="b9689aa5-e991-4872-83c2-1802fe841977" providerId="ADAL" clId="{BACDB1B6-515E-4F20-A90E-96B5C5956714}" dt="2023-02-27T22:02:35.192" v="6333" actId="47"/>
        <pc:sldMkLst>
          <pc:docMk/>
          <pc:sldMk cId="0" sldId="276"/>
        </pc:sldMkLst>
      </pc:sldChg>
      <pc:sldChg chg="del">
        <pc:chgData name="Jose Gabriel Cordoba Silva" userId="b9689aa5-e991-4872-83c2-1802fe841977" providerId="ADAL" clId="{BACDB1B6-515E-4F20-A90E-96B5C5956714}" dt="2023-02-27T22:02:34.287" v="6332" actId="47"/>
        <pc:sldMkLst>
          <pc:docMk/>
          <pc:sldMk cId="0" sldId="277"/>
        </pc:sldMkLst>
      </pc:sldChg>
      <pc:sldChg chg="del">
        <pc:chgData name="Jose Gabriel Cordoba Silva" userId="b9689aa5-e991-4872-83c2-1802fe841977" providerId="ADAL" clId="{BACDB1B6-515E-4F20-A90E-96B5C5956714}" dt="2023-02-27T22:02:32.714" v="6331" actId="47"/>
        <pc:sldMkLst>
          <pc:docMk/>
          <pc:sldMk cId="0" sldId="278"/>
        </pc:sldMkLst>
      </pc:sldChg>
      <pc:sldChg chg="del">
        <pc:chgData name="Jose Gabriel Cordoba Silva" userId="b9689aa5-e991-4872-83c2-1802fe841977" providerId="ADAL" clId="{BACDB1B6-515E-4F20-A90E-96B5C5956714}" dt="2023-02-27T22:02:30.584" v="6330" actId="47"/>
        <pc:sldMkLst>
          <pc:docMk/>
          <pc:sldMk cId="0" sldId="279"/>
        </pc:sldMkLst>
      </pc:sldChg>
      <pc:sldChg chg="del">
        <pc:chgData name="Jose Gabriel Cordoba Silva" userId="b9689aa5-e991-4872-83c2-1802fe841977" providerId="ADAL" clId="{BACDB1B6-515E-4F20-A90E-96B5C5956714}" dt="2023-02-27T22:02:29.612" v="6329" actId="47"/>
        <pc:sldMkLst>
          <pc:docMk/>
          <pc:sldMk cId="0" sldId="280"/>
        </pc:sldMkLst>
      </pc:sldChg>
      <pc:sldChg chg="del">
        <pc:chgData name="Jose Gabriel Cordoba Silva" userId="b9689aa5-e991-4872-83c2-1802fe841977" providerId="ADAL" clId="{BACDB1B6-515E-4F20-A90E-96B5C5956714}" dt="2023-02-27T22:02:28.666" v="6328" actId="47"/>
        <pc:sldMkLst>
          <pc:docMk/>
          <pc:sldMk cId="0" sldId="281"/>
        </pc:sldMkLst>
      </pc:sldChg>
      <pc:sldChg chg="del ord">
        <pc:chgData name="Jose Gabriel Cordoba Silva" userId="b9689aa5-e991-4872-83c2-1802fe841977" providerId="ADAL" clId="{BACDB1B6-515E-4F20-A90E-96B5C5956714}" dt="2023-02-27T22:02:27.463" v="6327" actId="47"/>
        <pc:sldMkLst>
          <pc:docMk/>
          <pc:sldMk cId="0" sldId="282"/>
        </pc:sldMkLst>
      </pc:sldChg>
      <pc:sldChg chg="del">
        <pc:chgData name="Jose Gabriel Cordoba Silva" userId="b9689aa5-e991-4872-83c2-1802fe841977" providerId="ADAL" clId="{BACDB1B6-515E-4F20-A90E-96B5C5956714}" dt="2023-02-27T22:02:21.909" v="6326" actId="47"/>
        <pc:sldMkLst>
          <pc:docMk/>
          <pc:sldMk cId="0" sldId="283"/>
        </pc:sldMkLst>
      </pc:sldChg>
      <pc:sldChg chg="addSp delSp modSp mod">
        <pc:chgData name="Jose Gabriel Cordoba Silva" userId="b9689aa5-e991-4872-83c2-1802fe841977" providerId="ADAL" clId="{BACDB1B6-515E-4F20-A90E-96B5C5956714}" dt="2023-02-27T22:02:17.625" v="6324" actId="1076"/>
        <pc:sldMkLst>
          <pc:docMk/>
          <pc:sldMk cId="0" sldId="284"/>
        </pc:sldMkLst>
        <pc:spChg chg="add del mod">
          <ac:chgData name="Jose Gabriel Cordoba Silva" userId="b9689aa5-e991-4872-83c2-1802fe841977" providerId="ADAL" clId="{BACDB1B6-515E-4F20-A90E-96B5C5956714}" dt="2023-02-27T22:02:08.499" v="6313" actId="478"/>
          <ac:spMkLst>
            <pc:docMk/>
            <pc:sldMk cId="0" sldId="284"/>
            <ac:spMk id="3" creationId="{1D20ED9E-4DC4-86B4-CEBE-365591CCD7EB}"/>
          </ac:spMkLst>
        </pc:spChg>
        <pc:spChg chg="mod">
          <ac:chgData name="Jose Gabriel Cordoba Silva" userId="b9689aa5-e991-4872-83c2-1802fe841977" providerId="ADAL" clId="{BACDB1B6-515E-4F20-A90E-96B5C5956714}" dt="2023-02-27T22:02:17.625" v="6324" actId="1076"/>
          <ac:spMkLst>
            <pc:docMk/>
            <pc:sldMk cId="0" sldId="284"/>
            <ac:spMk id="130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2:02:04.528" v="6312" actId="478"/>
          <ac:spMkLst>
            <pc:docMk/>
            <pc:sldMk cId="0" sldId="284"/>
            <ac:spMk id="130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2:02:09.885" v="6315" actId="478"/>
          <ac:spMkLst>
            <pc:docMk/>
            <pc:sldMk cId="0" sldId="284"/>
            <ac:spMk id="131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2:02:09.252" v="6314" actId="478"/>
          <ac:spMkLst>
            <pc:docMk/>
            <pc:sldMk cId="0" sldId="284"/>
            <ac:spMk id="1313" creationId="{00000000-0000-0000-0000-000000000000}"/>
          </ac:spMkLst>
        </pc:spChg>
        <pc:grpChg chg="del">
          <ac:chgData name="Jose Gabriel Cordoba Silva" userId="b9689aa5-e991-4872-83c2-1802fe841977" providerId="ADAL" clId="{BACDB1B6-515E-4F20-A90E-96B5C5956714}" dt="2023-02-27T22:02:10.486" v="6316" actId="478"/>
          <ac:grpSpMkLst>
            <pc:docMk/>
            <pc:sldMk cId="0" sldId="284"/>
            <ac:grpSpMk id="1308" creationId="{00000000-0000-0000-0000-000000000000}"/>
          </ac:grpSpMkLst>
        </pc:grpChg>
      </pc:sldChg>
      <pc:sldChg chg="del">
        <pc:chgData name="Jose Gabriel Cordoba Silva" userId="b9689aa5-e991-4872-83c2-1802fe841977" providerId="ADAL" clId="{BACDB1B6-515E-4F20-A90E-96B5C5956714}" dt="2023-02-27T22:01:46.553" v="6310" actId="47"/>
        <pc:sldMkLst>
          <pc:docMk/>
          <pc:sldMk cId="0" sldId="285"/>
        </pc:sldMkLst>
      </pc:sldChg>
      <pc:sldChg chg="del">
        <pc:chgData name="Jose Gabriel Cordoba Silva" userId="b9689aa5-e991-4872-83c2-1802fe841977" providerId="ADAL" clId="{BACDB1B6-515E-4F20-A90E-96B5C5956714}" dt="2023-02-27T22:01:44.778" v="6309" actId="47"/>
        <pc:sldMkLst>
          <pc:docMk/>
          <pc:sldMk cId="0" sldId="286"/>
        </pc:sldMkLst>
      </pc:sldChg>
      <pc:sldChg chg="del">
        <pc:chgData name="Jose Gabriel Cordoba Silva" userId="b9689aa5-e991-4872-83c2-1802fe841977" providerId="ADAL" clId="{BACDB1B6-515E-4F20-A90E-96B5C5956714}" dt="2023-02-27T22:01:43.852" v="6308" actId="47"/>
        <pc:sldMkLst>
          <pc:docMk/>
          <pc:sldMk cId="0" sldId="287"/>
        </pc:sldMkLst>
      </pc:sldChg>
      <pc:sldChg chg="del">
        <pc:chgData name="Jose Gabriel Cordoba Silva" userId="b9689aa5-e991-4872-83c2-1802fe841977" providerId="ADAL" clId="{BACDB1B6-515E-4F20-A90E-96B5C5956714}" dt="2023-02-27T22:01:42.904" v="6307" actId="47"/>
        <pc:sldMkLst>
          <pc:docMk/>
          <pc:sldMk cId="0" sldId="288"/>
        </pc:sldMkLst>
      </pc:sldChg>
      <pc:sldChg chg="del">
        <pc:chgData name="Jose Gabriel Cordoba Silva" userId="b9689aa5-e991-4872-83c2-1802fe841977" providerId="ADAL" clId="{BACDB1B6-515E-4F20-A90E-96B5C5956714}" dt="2023-02-27T22:01:41.085" v="6306" actId="47"/>
        <pc:sldMkLst>
          <pc:docMk/>
          <pc:sldMk cId="0" sldId="289"/>
        </pc:sldMkLst>
      </pc:sldChg>
      <pc:sldChg chg="del">
        <pc:chgData name="Jose Gabriel Cordoba Silva" userId="b9689aa5-e991-4872-83c2-1802fe841977" providerId="ADAL" clId="{BACDB1B6-515E-4F20-A90E-96B5C5956714}" dt="2023-02-27T22:01:39.793" v="6305" actId="47"/>
        <pc:sldMkLst>
          <pc:docMk/>
          <pc:sldMk cId="0" sldId="290"/>
        </pc:sldMkLst>
      </pc:sldChg>
      <pc:sldChg chg="del">
        <pc:chgData name="Jose Gabriel Cordoba Silva" userId="b9689aa5-e991-4872-83c2-1802fe841977" providerId="ADAL" clId="{BACDB1B6-515E-4F20-A90E-96B5C5956714}" dt="2023-02-27T22:01:37.749" v="6304" actId="47"/>
        <pc:sldMkLst>
          <pc:docMk/>
          <pc:sldMk cId="0" sldId="291"/>
        </pc:sldMkLst>
      </pc:sldChg>
      <pc:sldChg chg="del">
        <pc:chgData name="Jose Gabriel Cordoba Silva" userId="b9689aa5-e991-4872-83c2-1802fe841977" providerId="ADAL" clId="{BACDB1B6-515E-4F20-A90E-96B5C5956714}" dt="2023-02-27T22:01:36.381" v="6303" actId="47"/>
        <pc:sldMkLst>
          <pc:docMk/>
          <pc:sldMk cId="0" sldId="292"/>
        </pc:sldMkLst>
      </pc:sldChg>
      <pc:sldChg chg="del">
        <pc:chgData name="Jose Gabriel Cordoba Silva" userId="b9689aa5-e991-4872-83c2-1802fe841977" providerId="ADAL" clId="{BACDB1B6-515E-4F20-A90E-96B5C5956714}" dt="2023-02-27T22:01:35.664" v="6302" actId="47"/>
        <pc:sldMkLst>
          <pc:docMk/>
          <pc:sldMk cId="0" sldId="293"/>
        </pc:sldMkLst>
      </pc:sldChg>
      <pc:sldChg chg="del">
        <pc:chgData name="Jose Gabriel Cordoba Silva" userId="b9689aa5-e991-4872-83c2-1802fe841977" providerId="ADAL" clId="{BACDB1B6-515E-4F20-A90E-96B5C5956714}" dt="2023-02-27T22:01:34.591" v="6301" actId="47"/>
        <pc:sldMkLst>
          <pc:docMk/>
          <pc:sldMk cId="0" sldId="294"/>
        </pc:sldMkLst>
      </pc:sldChg>
      <pc:sldChg chg="del">
        <pc:chgData name="Jose Gabriel Cordoba Silva" userId="b9689aa5-e991-4872-83c2-1802fe841977" providerId="ADAL" clId="{BACDB1B6-515E-4F20-A90E-96B5C5956714}" dt="2023-02-27T22:01:33.131" v="6300" actId="47"/>
        <pc:sldMkLst>
          <pc:docMk/>
          <pc:sldMk cId="0" sldId="295"/>
        </pc:sldMkLst>
      </pc:sldChg>
      <pc:sldChg chg="del">
        <pc:chgData name="Jose Gabriel Cordoba Silva" userId="b9689aa5-e991-4872-83c2-1802fe841977" providerId="ADAL" clId="{BACDB1B6-515E-4F20-A90E-96B5C5956714}" dt="2023-02-27T22:01:32.412" v="6299" actId="47"/>
        <pc:sldMkLst>
          <pc:docMk/>
          <pc:sldMk cId="0" sldId="296"/>
        </pc:sldMkLst>
      </pc:sldChg>
      <pc:sldChg chg="del">
        <pc:chgData name="Jose Gabriel Cordoba Silva" userId="b9689aa5-e991-4872-83c2-1802fe841977" providerId="ADAL" clId="{BACDB1B6-515E-4F20-A90E-96B5C5956714}" dt="2023-02-27T22:01:31.706" v="6298" actId="47"/>
        <pc:sldMkLst>
          <pc:docMk/>
          <pc:sldMk cId="0" sldId="297"/>
        </pc:sldMkLst>
      </pc:sldChg>
      <pc:sldChg chg="del">
        <pc:chgData name="Jose Gabriel Cordoba Silva" userId="b9689aa5-e991-4872-83c2-1802fe841977" providerId="ADAL" clId="{BACDB1B6-515E-4F20-A90E-96B5C5956714}" dt="2023-02-27T22:01:30.576" v="6297" actId="47"/>
        <pc:sldMkLst>
          <pc:docMk/>
          <pc:sldMk cId="0" sldId="298"/>
        </pc:sldMkLst>
      </pc:sldChg>
      <pc:sldChg chg="del">
        <pc:chgData name="Jose Gabriel Cordoba Silva" userId="b9689aa5-e991-4872-83c2-1802fe841977" providerId="ADAL" clId="{BACDB1B6-515E-4F20-A90E-96B5C5956714}" dt="2023-02-27T22:01:29.497" v="6296" actId="47"/>
        <pc:sldMkLst>
          <pc:docMk/>
          <pc:sldMk cId="0" sldId="299"/>
        </pc:sldMkLst>
      </pc:sldChg>
      <pc:sldChg chg="del">
        <pc:chgData name="Jose Gabriel Cordoba Silva" userId="b9689aa5-e991-4872-83c2-1802fe841977" providerId="ADAL" clId="{BACDB1B6-515E-4F20-A90E-96B5C5956714}" dt="2023-02-27T22:01:28.860" v="6295" actId="47"/>
        <pc:sldMkLst>
          <pc:docMk/>
          <pc:sldMk cId="0" sldId="300"/>
        </pc:sldMkLst>
      </pc:sldChg>
      <pc:sldChg chg="del">
        <pc:chgData name="Jose Gabriel Cordoba Silva" userId="b9689aa5-e991-4872-83c2-1802fe841977" providerId="ADAL" clId="{BACDB1B6-515E-4F20-A90E-96B5C5956714}" dt="2023-02-27T22:01:27.227" v="6294" actId="47"/>
        <pc:sldMkLst>
          <pc:docMk/>
          <pc:sldMk cId="0" sldId="301"/>
        </pc:sldMkLst>
      </pc:sldChg>
      <pc:sldChg chg="del">
        <pc:chgData name="Jose Gabriel Cordoba Silva" userId="b9689aa5-e991-4872-83c2-1802fe841977" providerId="ADAL" clId="{BACDB1B6-515E-4F20-A90E-96B5C5956714}" dt="2023-02-27T22:01:26.565" v="6293" actId="47"/>
        <pc:sldMkLst>
          <pc:docMk/>
          <pc:sldMk cId="0" sldId="302"/>
        </pc:sldMkLst>
      </pc:sldChg>
      <pc:sldChg chg="del">
        <pc:chgData name="Jose Gabriel Cordoba Silva" userId="b9689aa5-e991-4872-83c2-1802fe841977" providerId="ADAL" clId="{BACDB1B6-515E-4F20-A90E-96B5C5956714}" dt="2023-02-27T22:01:25.859" v="6292" actId="47"/>
        <pc:sldMkLst>
          <pc:docMk/>
          <pc:sldMk cId="0" sldId="303"/>
        </pc:sldMkLst>
      </pc:sldChg>
      <pc:sldChg chg="del">
        <pc:chgData name="Jose Gabriel Cordoba Silva" userId="b9689aa5-e991-4872-83c2-1802fe841977" providerId="ADAL" clId="{BACDB1B6-515E-4F20-A90E-96B5C5956714}" dt="2023-02-27T22:01:21.653" v="6289" actId="47"/>
        <pc:sldMkLst>
          <pc:docMk/>
          <pc:sldMk cId="0" sldId="304"/>
        </pc:sldMkLst>
      </pc:sldChg>
      <pc:sldChg chg="add del">
        <pc:chgData name="Jose Gabriel Cordoba Silva" userId="b9689aa5-e991-4872-83c2-1802fe841977" providerId="ADAL" clId="{BACDB1B6-515E-4F20-A90E-96B5C5956714}" dt="2023-02-27T22:02:19.941" v="6325" actId="47"/>
        <pc:sldMkLst>
          <pc:docMk/>
          <pc:sldMk cId="0" sldId="305"/>
        </pc:sldMkLst>
      </pc:sldChg>
      <pc:sldChg chg="addSp delSp modSp new mod setBg">
        <pc:chgData name="Jose Gabriel Cordoba Silva" userId="b9689aa5-e991-4872-83c2-1802fe841977" providerId="ADAL" clId="{BACDB1B6-515E-4F20-A90E-96B5C5956714}" dt="2023-02-28T01:19:48.745" v="6927" actId="1076"/>
        <pc:sldMkLst>
          <pc:docMk/>
          <pc:sldMk cId="1176505375" sldId="306"/>
        </pc:sldMkLst>
        <pc:spChg chg="mod">
          <ac:chgData name="Jose Gabriel Cordoba Silva" userId="b9689aa5-e991-4872-83c2-1802fe841977" providerId="ADAL" clId="{BACDB1B6-515E-4F20-A90E-96B5C5956714}" dt="2023-02-27T01:39:02.522" v="2462" actId="1076"/>
          <ac:spMkLst>
            <pc:docMk/>
            <pc:sldMk cId="1176505375" sldId="306"/>
            <ac:spMk id="2" creationId="{1C23BDF8-7840-F8E8-6881-97C2ED99D440}"/>
          </ac:spMkLst>
        </pc:spChg>
        <pc:spChg chg="del">
          <ac:chgData name="Jose Gabriel Cordoba Silva" userId="b9689aa5-e991-4872-83c2-1802fe841977" providerId="ADAL" clId="{BACDB1B6-515E-4F20-A90E-96B5C5956714}" dt="2023-02-27T00:42:00.927" v="1981" actId="478"/>
          <ac:spMkLst>
            <pc:docMk/>
            <pc:sldMk cId="1176505375" sldId="306"/>
            <ac:spMk id="3" creationId="{32F42236-82EA-D4E2-D0BE-03CAE011784C}"/>
          </ac:spMkLst>
        </pc:spChg>
        <pc:spChg chg="add del">
          <ac:chgData name="Jose Gabriel Cordoba Silva" userId="b9689aa5-e991-4872-83c2-1802fe841977" providerId="ADAL" clId="{BACDB1B6-515E-4F20-A90E-96B5C5956714}" dt="2023-02-27T00:42:27.068" v="1983" actId="478"/>
          <ac:spMkLst>
            <pc:docMk/>
            <pc:sldMk cId="1176505375" sldId="306"/>
            <ac:spMk id="4" creationId="{9307CD8F-A9CA-7E79-EDCE-82444DA0DE86}"/>
          </ac:spMkLst>
        </pc:spChg>
        <pc:spChg chg="add del mod">
          <ac:chgData name="Jose Gabriel Cordoba Silva" userId="b9689aa5-e991-4872-83c2-1802fe841977" providerId="ADAL" clId="{BACDB1B6-515E-4F20-A90E-96B5C5956714}" dt="2023-02-27T00:43:41.105" v="1988" actId="478"/>
          <ac:spMkLst>
            <pc:docMk/>
            <pc:sldMk cId="1176505375" sldId="306"/>
            <ac:spMk id="5" creationId="{4F9353C3-0F87-ED85-F88A-4A10A76E7C71}"/>
          </ac:spMkLst>
        </pc:spChg>
        <pc:spChg chg="add del">
          <ac:chgData name="Jose Gabriel Cordoba Silva" userId="b9689aa5-e991-4872-83c2-1802fe841977" providerId="ADAL" clId="{BACDB1B6-515E-4F20-A90E-96B5C5956714}" dt="2023-02-27T00:44:20.532" v="1990" actId="11529"/>
          <ac:spMkLst>
            <pc:docMk/>
            <pc:sldMk cId="1176505375" sldId="306"/>
            <ac:spMk id="6" creationId="{35FF7678-F469-DA17-0DAE-B7AC07F14A33}"/>
          </ac:spMkLst>
        </pc:spChg>
        <pc:spChg chg="add mod topLvl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7" creationId="{9E38E18E-49B6-F1F8-2A75-C137CB82A7BC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17" creationId="{8B91AF21-CDCF-D511-1CA9-FC642252F8EC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18" creationId="{8B58A6D3-757D-C213-2685-EA95F54789F7}"/>
          </ac:spMkLst>
        </pc:spChg>
        <pc:spChg chg="add mod">
          <ac:chgData name="Jose Gabriel Cordoba Silva" userId="b9689aa5-e991-4872-83c2-1802fe841977" providerId="ADAL" clId="{BACDB1B6-515E-4F20-A90E-96B5C5956714}" dt="2023-02-27T01:42:53.750" v="2469" actId="1076"/>
          <ac:spMkLst>
            <pc:docMk/>
            <pc:sldMk cId="1176505375" sldId="306"/>
            <ac:spMk id="19" creationId="{DC3FDD7D-E697-278D-0436-32027F43E815}"/>
          </ac:spMkLst>
        </pc:spChg>
        <pc:spChg chg="add mod ord">
          <ac:chgData name="Jose Gabriel Cordoba Silva" userId="b9689aa5-e991-4872-83c2-1802fe841977" providerId="ADAL" clId="{BACDB1B6-515E-4F20-A90E-96B5C5956714}" dt="2023-02-27T01:02:09.021" v="2165" actId="165"/>
          <ac:spMkLst>
            <pc:docMk/>
            <pc:sldMk cId="1176505375" sldId="306"/>
            <ac:spMk id="20" creationId="{444E939B-B90E-67C6-1CEF-E8149E3DF74B}"/>
          </ac:spMkLst>
        </pc:spChg>
        <pc:spChg chg="add mod ord">
          <ac:chgData name="Jose Gabriel Cordoba Silva" userId="b9689aa5-e991-4872-83c2-1802fe841977" providerId="ADAL" clId="{BACDB1B6-515E-4F20-A90E-96B5C5956714}" dt="2023-02-27T01:02:09.021" v="2165" actId="165"/>
          <ac:spMkLst>
            <pc:docMk/>
            <pc:sldMk cId="1176505375" sldId="306"/>
            <ac:spMk id="21" creationId="{7225C7D6-A790-B760-1CB6-940B8E3A3CAA}"/>
          </ac:spMkLst>
        </pc:spChg>
        <pc:spChg chg="add del mod">
          <ac:chgData name="Jose Gabriel Cordoba Silva" userId="b9689aa5-e991-4872-83c2-1802fe841977" providerId="ADAL" clId="{BACDB1B6-515E-4F20-A90E-96B5C5956714}" dt="2023-02-27T00:55:37.092" v="2079" actId="478"/>
          <ac:spMkLst>
            <pc:docMk/>
            <pc:sldMk cId="1176505375" sldId="306"/>
            <ac:spMk id="22" creationId="{8B0AD060-B43E-EB0C-4EAE-277BA970236E}"/>
          </ac:spMkLst>
        </pc:spChg>
        <pc:spChg chg="add del">
          <ac:chgData name="Jose Gabriel Cordoba Silva" userId="b9689aa5-e991-4872-83c2-1802fe841977" providerId="ADAL" clId="{BACDB1B6-515E-4F20-A90E-96B5C5956714}" dt="2023-02-27T00:55:51.619" v="2081" actId="11529"/>
          <ac:spMkLst>
            <pc:docMk/>
            <pc:sldMk cId="1176505375" sldId="306"/>
            <ac:spMk id="23" creationId="{4763E2AB-5666-7713-CF23-E72A44811A99}"/>
          </ac:spMkLst>
        </pc:spChg>
        <pc:spChg chg="add del">
          <ac:chgData name="Jose Gabriel Cordoba Silva" userId="b9689aa5-e991-4872-83c2-1802fe841977" providerId="ADAL" clId="{BACDB1B6-515E-4F20-A90E-96B5C5956714}" dt="2023-02-27T00:56:16.837" v="2091" actId="11529"/>
          <ac:spMkLst>
            <pc:docMk/>
            <pc:sldMk cId="1176505375" sldId="306"/>
            <ac:spMk id="24" creationId="{F1F34D0F-C7FA-02DF-5498-434D625B64CF}"/>
          </ac:spMkLst>
        </pc:spChg>
        <pc:spChg chg="add del mod">
          <ac:chgData name="Jose Gabriel Cordoba Silva" userId="b9689aa5-e991-4872-83c2-1802fe841977" providerId="ADAL" clId="{BACDB1B6-515E-4F20-A90E-96B5C5956714}" dt="2023-02-27T00:56:16.413" v="2090"/>
          <ac:spMkLst>
            <pc:docMk/>
            <pc:sldMk cId="1176505375" sldId="306"/>
            <ac:spMk id="25" creationId="{49D4D18D-3BEF-831F-4DD5-AA161AC9F74C}"/>
          </ac:spMkLst>
        </pc:spChg>
        <pc:spChg chg="add mod">
          <ac:chgData name="Jose Gabriel Cordoba Silva" userId="b9689aa5-e991-4872-83c2-1802fe841977" providerId="ADAL" clId="{BACDB1B6-515E-4F20-A90E-96B5C5956714}" dt="2023-02-27T01:02:09.021" v="2165" actId="165"/>
          <ac:spMkLst>
            <pc:docMk/>
            <pc:sldMk cId="1176505375" sldId="306"/>
            <ac:spMk id="26" creationId="{2F7902E1-9DAC-EC4F-4522-A2F82780E0A5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32" creationId="{EC52E85F-C18F-0FB4-00D8-AFFD1D7F1B62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35" creationId="{1CBF1C06-A6DB-44E0-3C3C-EF5A6155E0AE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42" creationId="{07DCC80E-2F15-7570-9DD5-9C5C33E1B8D1}"/>
          </ac:spMkLst>
        </pc:spChg>
        <pc:spChg chg="add mod">
          <ac:chgData name="Jose Gabriel Cordoba Silva" userId="b9689aa5-e991-4872-83c2-1802fe841977" providerId="ADAL" clId="{BACDB1B6-515E-4F20-A90E-96B5C5956714}" dt="2023-02-27T01:42:14.611" v="2464" actId="20577"/>
          <ac:spMkLst>
            <pc:docMk/>
            <pc:sldMk cId="1176505375" sldId="306"/>
            <ac:spMk id="45" creationId="{97BD7300-0422-58A1-2A8D-324194350CA7}"/>
          </ac:spMkLst>
        </pc:spChg>
        <pc:spChg chg="add mod">
          <ac:chgData name="Jose Gabriel Cordoba Silva" userId="b9689aa5-e991-4872-83c2-1802fe841977" providerId="ADAL" clId="{BACDB1B6-515E-4F20-A90E-96B5C5956714}" dt="2023-02-28T01:19:44.943" v="6926" actId="1076"/>
          <ac:spMkLst>
            <pc:docMk/>
            <pc:sldMk cId="1176505375" sldId="306"/>
            <ac:spMk id="46" creationId="{4BE96B1B-8E8C-8C05-A964-E21806671D13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49" creationId="{90DF2B8F-7409-7FB2-3111-51C9B9AC5E4D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2" creationId="{79956E33-BA92-280F-CE5C-65B670D6F2A0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3" creationId="{4D40C5A5-47AB-FE35-45BD-471FBDAB5B39}"/>
          </ac:spMkLst>
        </pc:spChg>
        <pc:spChg chg="add mod">
          <ac:chgData name="Jose Gabriel Cordoba Silva" userId="b9689aa5-e991-4872-83c2-1802fe841977" providerId="ADAL" clId="{BACDB1B6-515E-4F20-A90E-96B5C5956714}" dt="2023-02-28T01:19:48.745" v="6927" actId="1076"/>
          <ac:spMkLst>
            <pc:docMk/>
            <pc:sldMk cId="1176505375" sldId="306"/>
            <ac:spMk id="54" creationId="{11470313-7125-EEEF-515C-3059E78D6C5D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5" creationId="{9DE9C578-4873-17F2-7764-90C9C077EDBD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6" creationId="{C95B5272-8B73-7A4F-7F03-B15676F43F6E}"/>
          </ac:spMkLst>
        </pc:spChg>
        <pc:spChg chg="add mod">
          <ac:chgData name="Jose Gabriel Cordoba Silva" userId="b9689aa5-e991-4872-83c2-1802fe841977" providerId="ADAL" clId="{BACDB1B6-515E-4F20-A90E-96B5C5956714}" dt="2023-02-27T01:34:01.936" v="2334" actId="206"/>
          <ac:spMkLst>
            <pc:docMk/>
            <pc:sldMk cId="1176505375" sldId="306"/>
            <ac:spMk id="59" creationId="{6E912799-D264-8677-6DB5-200C421585E3}"/>
          </ac:spMkLst>
        </pc:spChg>
        <pc:spChg chg="add mod">
          <ac:chgData name="Jose Gabriel Cordoba Silva" userId="b9689aa5-e991-4872-83c2-1802fe841977" providerId="ADAL" clId="{BACDB1B6-515E-4F20-A90E-96B5C5956714}" dt="2023-02-27T01:30:17.257" v="2304" actId="164"/>
          <ac:spMkLst>
            <pc:docMk/>
            <pc:sldMk cId="1176505375" sldId="306"/>
            <ac:spMk id="66" creationId="{5BFE8709-7DFF-3365-E97E-4AB6C356BC8D}"/>
          </ac:spMkLst>
        </pc:spChg>
        <pc:spChg chg="add mod">
          <ac:chgData name="Jose Gabriel Cordoba Silva" userId="b9689aa5-e991-4872-83c2-1802fe841977" providerId="ADAL" clId="{BACDB1B6-515E-4F20-A90E-96B5C5956714}" dt="2023-02-27T01:30:17.257" v="2304" actId="164"/>
          <ac:spMkLst>
            <pc:docMk/>
            <pc:sldMk cId="1176505375" sldId="306"/>
            <ac:spMk id="67" creationId="{737A1303-5470-1BE7-CB7B-25C3CF9CA4FA}"/>
          </ac:spMkLst>
        </pc:spChg>
        <pc:spChg chg="mod">
          <ac:chgData name="Jose Gabriel Cordoba Silva" userId="b9689aa5-e991-4872-83c2-1802fe841977" providerId="ADAL" clId="{BACDB1B6-515E-4F20-A90E-96B5C5956714}" dt="2023-02-27T01:30:18.418" v="2305"/>
          <ac:spMkLst>
            <pc:docMk/>
            <pc:sldMk cId="1176505375" sldId="306"/>
            <ac:spMk id="70" creationId="{16E6B855-0881-94FA-0DE3-EE778DF96006}"/>
          </ac:spMkLst>
        </pc:spChg>
        <pc:spChg chg="mod">
          <ac:chgData name="Jose Gabriel Cordoba Silva" userId="b9689aa5-e991-4872-83c2-1802fe841977" providerId="ADAL" clId="{BACDB1B6-515E-4F20-A90E-96B5C5956714}" dt="2023-02-27T01:30:42.453" v="2314" actId="20577"/>
          <ac:spMkLst>
            <pc:docMk/>
            <pc:sldMk cId="1176505375" sldId="306"/>
            <ac:spMk id="71" creationId="{9E922AD6-119C-3CB3-3731-A34FDF72FD2C}"/>
          </ac:spMkLst>
        </pc:spChg>
        <pc:spChg chg="mod">
          <ac:chgData name="Jose Gabriel Cordoba Silva" userId="b9689aa5-e991-4872-83c2-1802fe841977" providerId="ADAL" clId="{BACDB1B6-515E-4F20-A90E-96B5C5956714}" dt="2023-02-27T01:30:23.027" v="2307"/>
          <ac:spMkLst>
            <pc:docMk/>
            <pc:sldMk cId="1176505375" sldId="306"/>
            <ac:spMk id="73" creationId="{E6D2B9FC-6E0E-80EC-2920-04655C0C4711}"/>
          </ac:spMkLst>
        </pc:spChg>
        <pc:spChg chg="mod">
          <ac:chgData name="Jose Gabriel Cordoba Silva" userId="b9689aa5-e991-4872-83c2-1802fe841977" providerId="ADAL" clId="{BACDB1B6-515E-4F20-A90E-96B5C5956714}" dt="2023-02-27T01:30:44.617" v="2316" actId="20577"/>
          <ac:spMkLst>
            <pc:docMk/>
            <pc:sldMk cId="1176505375" sldId="306"/>
            <ac:spMk id="74" creationId="{C4A9F585-066A-204A-4C46-65B5660B50B6}"/>
          </ac:spMkLst>
        </pc:spChg>
        <pc:spChg chg="mod">
          <ac:chgData name="Jose Gabriel Cordoba Silva" userId="b9689aa5-e991-4872-83c2-1802fe841977" providerId="ADAL" clId="{BACDB1B6-515E-4F20-A90E-96B5C5956714}" dt="2023-02-27T01:30:27.589" v="2309"/>
          <ac:spMkLst>
            <pc:docMk/>
            <pc:sldMk cId="1176505375" sldId="306"/>
            <ac:spMk id="76" creationId="{4B01DB82-D89A-B946-32F7-7875120D72FB}"/>
          </ac:spMkLst>
        </pc:spChg>
        <pc:spChg chg="mod">
          <ac:chgData name="Jose Gabriel Cordoba Silva" userId="b9689aa5-e991-4872-83c2-1802fe841977" providerId="ADAL" clId="{BACDB1B6-515E-4F20-A90E-96B5C5956714}" dt="2023-02-27T01:30:47.595" v="2318" actId="20577"/>
          <ac:spMkLst>
            <pc:docMk/>
            <pc:sldMk cId="1176505375" sldId="306"/>
            <ac:spMk id="77" creationId="{612AC78B-9534-6E0B-639C-41B78BD2A962}"/>
          </ac:spMkLst>
        </pc:spChg>
        <pc:spChg chg="mod">
          <ac:chgData name="Jose Gabriel Cordoba Silva" userId="b9689aa5-e991-4872-83c2-1802fe841977" providerId="ADAL" clId="{BACDB1B6-515E-4F20-A90E-96B5C5956714}" dt="2023-02-27T01:30:33.681" v="2311"/>
          <ac:spMkLst>
            <pc:docMk/>
            <pc:sldMk cId="1176505375" sldId="306"/>
            <ac:spMk id="79" creationId="{DD2D543E-D36E-3C76-4F97-2278C377C9AA}"/>
          </ac:spMkLst>
        </pc:spChg>
        <pc:spChg chg="mod">
          <ac:chgData name="Jose Gabriel Cordoba Silva" userId="b9689aa5-e991-4872-83c2-1802fe841977" providerId="ADAL" clId="{BACDB1B6-515E-4F20-A90E-96B5C5956714}" dt="2023-02-27T01:30:50.013" v="2320" actId="20577"/>
          <ac:spMkLst>
            <pc:docMk/>
            <pc:sldMk cId="1176505375" sldId="306"/>
            <ac:spMk id="80" creationId="{650C8A23-0F49-0824-E74D-5152DDAE958C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1" creationId="{1E0CED31-4289-B097-A7C9-E39C8429A02F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4" creationId="{E74F78D6-ACB7-FC6C-597D-D9196B2BC733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5" creationId="{D2B4E769-5927-60AF-B071-04CF327BA4A6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6" creationId="{AE83B15D-DA4E-FD04-93FA-E7D7ADE15A77}"/>
          </ac:spMkLst>
        </pc:spChg>
        <pc:spChg chg="add mod">
          <ac:chgData name="Jose Gabriel Cordoba Silva" userId="b9689aa5-e991-4872-83c2-1802fe841977" providerId="ADAL" clId="{BACDB1B6-515E-4F20-A90E-96B5C5956714}" dt="2023-02-27T01:38:57.802" v="2461" actId="1076"/>
          <ac:spMkLst>
            <pc:docMk/>
            <pc:sldMk cId="1176505375" sldId="306"/>
            <ac:spMk id="87" creationId="{2338DDC0-8A52-233E-56E3-95D61A94FB20}"/>
          </ac:spMkLst>
        </pc:spChg>
        <pc:grpChg chg="add mod">
          <ac:chgData name="Jose Gabriel Cordoba Silva" userId="b9689aa5-e991-4872-83c2-1802fe841977" providerId="ADAL" clId="{BACDB1B6-515E-4F20-A90E-96B5C5956714}" dt="2023-02-27T01:34:01.936" v="2334" actId="206"/>
          <ac:grpSpMkLst>
            <pc:docMk/>
            <pc:sldMk cId="1176505375" sldId="306"/>
            <ac:grpSpMk id="12" creationId="{E522B9E7-ECD9-7D86-4EE4-3100E33AAB1D}"/>
          </ac:grpSpMkLst>
        </pc:grpChg>
        <pc:grpChg chg="add mod">
          <ac:chgData name="Jose Gabriel Cordoba Silva" userId="b9689aa5-e991-4872-83c2-1802fe841977" providerId="ADAL" clId="{BACDB1B6-515E-4F20-A90E-96B5C5956714}" dt="2023-02-27T01:34:01.936" v="2334" actId="206"/>
          <ac:grpSpMkLst>
            <pc:docMk/>
            <pc:sldMk cId="1176505375" sldId="306"/>
            <ac:grpSpMk id="15" creationId="{4CC273AE-FA68-C635-035F-906F73172495}"/>
          </ac:grpSpMkLst>
        </pc:grpChg>
        <pc:grpChg chg="add del mod topLvl">
          <ac:chgData name="Jose Gabriel Cordoba Silva" userId="b9689aa5-e991-4872-83c2-1802fe841977" providerId="ADAL" clId="{BACDB1B6-515E-4F20-A90E-96B5C5956714}" dt="2023-02-27T01:19:36.159" v="2237" actId="478"/>
          <ac:grpSpMkLst>
            <pc:docMk/>
            <pc:sldMk cId="1176505375" sldId="306"/>
            <ac:grpSpMk id="27" creationId="{ACE0BBF6-0D92-154F-7270-84BA61B97A6B}"/>
          </ac:grpSpMkLst>
        </pc:grpChg>
        <pc:grpChg chg="add mod">
          <ac:chgData name="Jose Gabriel Cordoba Silva" userId="b9689aa5-e991-4872-83c2-1802fe841977" providerId="ADAL" clId="{BACDB1B6-515E-4F20-A90E-96B5C5956714}" dt="2023-02-27T01:34:01.936" v="2334" actId="206"/>
          <ac:grpSpMkLst>
            <pc:docMk/>
            <pc:sldMk cId="1176505375" sldId="306"/>
            <ac:grpSpMk id="28" creationId="{767FE328-C7E2-6CA0-A74E-39B99C50EE57}"/>
          </ac:grpSpMkLst>
        </pc:grpChg>
        <pc:grpChg chg="add mod">
          <ac:chgData name="Jose Gabriel Cordoba Silva" userId="b9689aa5-e991-4872-83c2-1802fe841977" providerId="ADAL" clId="{BACDB1B6-515E-4F20-A90E-96B5C5956714}" dt="2023-02-27T01:34:01.936" v="2334" actId="206"/>
          <ac:grpSpMkLst>
            <pc:docMk/>
            <pc:sldMk cId="1176505375" sldId="306"/>
            <ac:grpSpMk id="29" creationId="{F6D75E87-DB8C-06C0-6CD4-856AE0A43772}"/>
          </ac:grpSpMkLst>
        </pc:grpChg>
        <pc:grpChg chg="add del mod">
          <ac:chgData name="Jose Gabriel Cordoba Silva" userId="b9689aa5-e991-4872-83c2-1802fe841977" providerId="ADAL" clId="{BACDB1B6-515E-4F20-A90E-96B5C5956714}" dt="2023-02-27T01:02:09.021" v="2165" actId="165"/>
          <ac:grpSpMkLst>
            <pc:docMk/>
            <pc:sldMk cId="1176505375" sldId="306"/>
            <ac:grpSpMk id="31" creationId="{8D7AC1BF-10F6-2442-43EA-55073B1BEC00}"/>
          </ac:grpSpMkLst>
        </pc:grpChg>
        <pc:grpChg chg="add mod">
          <ac:chgData name="Jose Gabriel Cordoba Silva" userId="b9689aa5-e991-4872-83c2-1802fe841977" providerId="ADAL" clId="{BACDB1B6-515E-4F20-A90E-96B5C5956714}" dt="2023-02-27T01:38:49.184" v="2460" actId="1076"/>
          <ac:grpSpMkLst>
            <pc:docMk/>
            <pc:sldMk cId="1176505375" sldId="306"/>
            <ac:grpSpMk id="65" creationId="{BEF20EC1-E900-CD50-76D0-A9CB8A124830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68" creationId="{EE457C8F-1618-7F11-3059-1FD285B8AB1E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69" creationId="{33EECBDA-2CA1-76EC-C0B7-39420307932B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72" creationId="{EDD5A87E-A1B7-2892-AD81-25CDCBBF0477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75" creationId="{550BF664-7F18-549B-123F-3D5D30636CA4}"/>
          </ac:grpSpMkLst>
        </pc:grpChg>
        <pc:grpChg chg="add mod">
          <ac:chgData name="Jose Gabriel Cordoba Silva" userId="b9689aa5-e991-4872-83c2-1802fe841977" providerId="ADAL" clId="{BACDB1B6-515E-4F20-A90E-96B5C5956714}" dt="2023-02-27T01:38:57.802" v="2461" actId="1076"/>
          <ac:grpSpMkLst>
            <pc:docMk/>
            <pc:sldMk cId="1176505375" sldId="306"/>
            <ac:grpSpMk id="78" creationId="{D0122822-459C-712E-189E-2439295118BD}"/>
          </ac:grpSpMkLst>
        </pc:grp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9" creationId="{5B51591F-8EAB-E656-99D8-D3AE6E4E7D41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10" creationId="{64F4F283-7661-C3BE-A3E6-B9DDE2844869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13" creationId="{C6D033D3-5669-57C6-4BE9-24EF5525AF00}"/>
          </ac:cxnSpMkLst>
        </pc:cxnChg>
        <pc:cxnChg chg="add mod">
          <ac:chgData name="Jose Gabriel Cordoba Silva" userId="b9689aa5-e991-4872-83c2-1802fe841977" providerId="ADAL" clId="{BACDB1B6-515E-4F20-A90E-96B5C5956714}" dt="2023-02-27T01:42:48.609" v="2468" actId="1076"/>
          <ac:cxnSpMkLst>
            <pc:docMk/>
            <pc:sldMk cId="1176505375" sldId="306"/>
            <ac:cxnSpMk id="16" creationId="{F2A5B5A0-6CA1-C2ED-FCC6-EAF7BC9E9238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34" creationId="{A2E10167-A4B9-E67D-FE7C-17D2F0DDF7E1}"/>
          </ac:cxnSpMkLst>
        </pc:cxnChg>
        <pc:cxnChg chg="add mod">
          <ac:chgData name="Jose Gabriel Cordoba Silva" userId="b9689aa5-e991-4872-83c2-1802fe841977" providerId="ADAL" clId="{BACDB1B6-515E-4F20-A90E-96B5C5956714}" dt="2023-02-27T01:43:00.330" v="2470" actId="14100"/>
          <ac:cxnSpMkLst>
            <pc:docMk/>
            <pc:sldMk cId="1176505375" sldId="306"/>
            <ac:cxnSpMk id="37" creationId="{EAEFA350-CA41-20F1-BAAD-7102E57C398F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43" creationId="{D412B950-EE41-FB00-3476-3A220AC84930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47" creationId="{FA5668F4-85CE-F1BD-0D81-3472B1698145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50" creationId="{227FE46C-9356-33AC-87F8-8E861601A121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57" creationId="{719E1F2C-08DF-F152-2B00-F721DCD65D1B}"/>
          </ac:cxnSpMkLst>
        </pc:cxnChg>
        <pc:cxnChg chg="add mod">
          <ac:chgData name="Jose Gabriel Cordoba Silva" userId="b9689aa5-e991-4872-83c2-1802fe841977" providerId="ADAL" clId="{BACDB1B6-515E-4F20-A90E-96B5C5956714}" dt="2023-02-27T01:34:01.936" v="2334" actId="206"/>
          <ac:cxnSpMkLst>
            <pc:docMk/>
            <pc:sldMk cId="1176505375" sldId="306"/>
            <ac:cxnSpMk id="60" creationId="{74F7F2D3-5C7B-8024-DEE1-1615BA496FDF}"/>
          </ac:cxnSpMkLst>
        </pc:cxnChg>
      </pc:sldChg>
      <pc:sldChg chg="addSp delSp modSp new mod">
        <pc:chgData name="Jose Gabriel Cordoba Silva" userId="b9689aa5-e991-4872-83c2-1802fe841977" providerId="ADAL" clId="{BACDB1B6-515E-4F20-A90E-96B5C5956714}" dt="2023-02-27T20:45:43.519" v="5230" actId="20577"/>
        <pc:sldMkLst>
          <pc:docMk/>
          <pc:sldMk cId="498180118" sldId="307"/>
        </pc:sldMkLst>
        <pc:spChg chg="mod">
          <ac:chgData name="Jose Gabriel Cordoba Silva" userId="b9689aa5-e991-4872-83c2-1802fe841977" providerId="ADAL" clId="{BACDB1B6-515E-4F20-A90E-96B5C5956714}" dt="2023-02-27T01:51:55.829" v="2539" actId="313"/>
          <ac:spMkLst>
            <pc:docMk/>
            <pc:sldMk cId="498180118" sldId="307"/>
            <ac:spMk id="2" creationId="{04CEA16F-B0C3-0A3F-A3CE-FB9ED52D11A5}"/>
          </ac:spMkLst>
        </pc:spChg>
        <pc:spChg chg="del">
          <ac:chgData name="Jose Gabriel Cordoba Silva" userId="b9689aa5-e991-4872-83c2-1802fe841977" providerId="ADAL" clId="{BACDB1B6-515E-4F20-A90E-96B5C5956714}" dt="2023-02-27T20:33:20.094" v="4914" actId="478"/>
          <ac:spMkLst>
            <pc:docMk/>
            <pc:sldMk cId="498180118" sldId="307"/>
            <ac:spMk id="3" creationId="{2DADEA9F-FF34-4562-690B-999D754EFF3D}"/>
          </ac:spMkLst>
        </pc:spChg>
        <pc:spChg chg="del">
          <ac:chgData name="Jose Gabriel Cordoba Silva" userId="b9689aa5-e991-4872-83c2-1802fe841977" providerId="ADAL" clId="{BACDB1B6-515E-4F20-A90E-96B5C5956714}" dt="2023-02-27T20:33:20.094" v="4914" actId="478"/>
          <ac:spMkLst>
            <pc:docMk/>
            <pc:sldMk cId="498180118" sldId="307"/>
            <ac:spMk id="4" creationId="{EC54DA6D-3565-3329-D91D-37911CA786C5}"/>
          </ac:spMkLst>
        </pc:spChg>
        <pc:spChg chg="del">
          <ac:chgData name="Jose Gabriel Cordoba Silva" userId="b9689aa5-e991-4872-83c2-1802fe841977" providerId="ADAL" clId="{BACDB1B6-515E-4F20-A90E-96B5C5956714}" dt="2023-02-27T20:33:20.094" v="4914" actId="478"/>
          <ac:spMkLst>
            <pc:docMk/>
            <pc:sldMk cId="498180118" sldId="307"/>
            <ac:spMk id="5" creationId="{47E41C5B-E2D1-7632-1CCC-A8B21223F7AF}"/>
          </ac:spMkLst>
        </pc:spChg>
        <pc:spChg chg="del">
          <ac:chgData name="Jose Gabriel Cordoba Silva" userId="b9689aa5-e991-4872-83c2-1802fe841977" providerId="ADAL" clId="{BACDB1B6-515E-4F20-A90E-96B5C5956714}" dt="2023-02-27T20:33:20.094" v="4914" actId="478"/>
          <ac:spMkLst>
            <pc:docMk/>
            <pc:sldMk cId="498180118" sldId="307"/>
            <ac:spMk id="6" creationId="{302E30E4-72FC-A829-E57B-A17F92C0944D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9" creationId="{9E2CFEF5-D8B2-DE18-86DB-1C28F57BE7D3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0" creationId="{97B88DE9-4B4D-A271-0048-7729BBB9C6C5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2" creationId="{474FE8F6-10E6-4BF8-0379-5E1C349B71B1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4" creationId="{4DBBE95A-C358-12FB-19B6-92450AFDE850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6" creationId="{7186F356-87F8-A2E0-36AF-868E1BE7DCE1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7" creationId="{3124A38F-E021-6596-DBB7-E2171EEE5DF6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19" creationId="{FFD05676-8B7C-512A-A38F-FF4F6E790B3F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1" creationId="{70AB1108-2BAD-6B60-6BCD-28D8A53430E2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2" creationId="{A2D82D22-0446-2D33-D4CE-23A4AAAFD796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3" creationId="{9F0F6267-229F-06C8-3DDE-64B1C3A62C07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4" creationId="{A8E800C2-58A4-52DB-3742-93144528F706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5" creationId="{5DAD6408-17EE-6001-A988-066EC9B88F72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27" creationId="{D8EF6C39-EB46-95F7-7DEE-BDBF246A59E5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32" creationId="{F0C81291-3234-7567-DE89-8C0FC0A690B0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33" creationId="{2671D609-8138-5FBF-5B8C-807E3BD8A061}"/>
          </ac:spMkLst>
        </pc:spChg>
        <pc:spChg chg="mod">
          <ac:chgData name="Jose Gabriel Cordoba Silva" userId="b9689aa5-e991-4872-83c2-1802fe841977" providerId="ADAL" clId="{BACDB1B6-515E-4F20-A90E-96B5C5956714}" dt="2023-02-27T20:33:15.612" v="4912"/>
          <ac:spMkLst>
            <pc:docMk/>
            <pc:sldMk cId="498180118" sldId="307"/>
            <ac:spMk id="34" creationId="{00744BFD-8D44-35C4-8590-46AE453F7C6B}"/>
          </ac:spMkLst>
        </pc:spChg>
        <pc:spChg chg="add del mod">
          <ac:chgData name="Jose Gabriel Cordoba Silva" userId="b9689aa5-e991-4872-83c2-1802fe841977" providerId="ADAL" clId="{BACDB1B6-515E-4F20-A90E-96B5C5956714}" dt="2023-02-27T20:36:59.587" v="4984" actId="206"/>
          <ac:spMkLst>
            <pc:docMk/>
            <pc:sldMk cId="498180118" sldId="307"/>
            <ac:spMk id="41" creationId="{016CF259-3F67-C467-16F0-BF97A415F615}"/>
          </ac:spMkLst>
        </pc:spChg>
        <pc:spChg chg="del mod">
          <ac:chgData name="Jose Gabriel Cordoba Silva" userId="b9689aa5-e991-4872-83c2-1802fe841977" providerId="ADAL" clId="{BACDB1B6-515E-4F20-A90E-96B5C5956714}" dt="2023-02-27T20:33:33.753" v="4919" actId="478"/>
          <ac:spMkLst>
            <pc:docMk/>
            <pc:sldMk cId="498180118" sldId="307"/>
            <ac:spMk id="42" creationId="{9A656649-79F4-CF9A-AAEF-4A0D76912DF0}"/>
          </ac:spMkLst>
        </pc:spChg>
        <pc:spChg chg="del mod">
          <ac:chgData name="Jose Gabriel Cordoba Silva" userId="b9689aa5-e991-4872-83c2-1802fe841977" providerId="ADAL" clId="{BACDB1B6-515E-4F20-A90E-96B5C5956714}" dt="2023-02-27T20:34:44.205" v="4945" actId="478"/>
          <ac:spMkLst>
            <pc:docMk/>
            <pc:sldMk cId="498180118" sldId="307"/>
            <ac:spMk id="44" creationId="{12D3EB67-E097-CF73-EFA4-7819E7CCFC9B}"/>
          </ac:spMkLst>
        </pc:spChg>
        <pc:spChg chg="del mod">
          <ac:chgData name="Jose Gabriel Cordoba Silva" userId="b9689aa5-e991-4872-83c2-1802fe841977" providerId="ADAL" clId="{BACDB1B6-515E-4F20-A90E-96B5C5956714}" dt="2023-02-27T20:33:35.778" v="4920" actId="478"/>
          <ac:spMkLst>
            <pc:docMk/>
            <pc:sldMk cId="498180118" sldId="307"/>
            <ac:spMk id="46" creationId="{59D101AC-2958-A6CB-09A1-DE4D168E4844}"/>
          </ac:spMkLst>
        </pc:spChg>
        <pc:spChg chg="mod">
          <ac:chgData name="Jose Gabriel Cordoba Silva" userId="b9689aa5-e991-4872-83c2-1802fe841977" providerId="ADAL" clId="{BACDB1B6-515E-4F20-A90E-96B5C5956714}" dt="2023-02-27T20:39:03.353" v="5007" actId="20577"/>
          <ac:spMkLst>
            <pc:docMk/>
            <pc:sldMk cId="498180118" sldId="307"/>
            <ac:spMk id="48" creationId="{CFA9CA65-1B3C-B676-F85B-B0DCFD7481D3}"/>
          </ac:spMkLst>
        </pc:spChg>
        <pc:spChg chg="del mod">
          <ac:chgData name="Jose Gabriel Cordoba Silva" userId="b9689aa5-e991-4872-83c2-1802fe841977" providerId="ADAL" clId="{BACDB1B6-515E-4F20-A90E-96B5C5956714}" dt="2023-02-27T20:33:27.117" v="4916" actId="478"/>
          <ac:spMkLst>
            <pc:docMk/>
            <pc:sldMk cId="498180118" sldId="307"/>
            <ac:spMk id="49" creationId="{31CAF5C9-9E9B-D8A4-B7AD-8D12CCE7807A}"/>
          </ac:spMkLst>
        </pc:spChg>
        <pc:spChg chg="del mod">
          <ac:chgData name="Jose Gabriel Cordoba Silva" userId="b9689aa5-e991-4872-83c2-1802fe841977" providerId="ADAL" clId="{BACDB1B6-515E-4F20-A90E-96B5C5956714}" dt="2023-02-27T20:33:53.061" v="4930" actId="478"/>
          <ac:spMkLst>
            <pc:docMk/>
            <pc:sldMk cId="498180118" sldId="307"/>
            <ac:spMk id="51" creationId="{B2C3710A-A60C-7717-32AF-206624DA8204}"/>
          </ac:spMkLst>
        </pc:spChg>
        <pc:spChg chg="del mod">
          <ac:chgData name="Jose Gabriel Cordoba Silva" userId="b9689aa5-e991-4872-83c2-1802fe841977" providerId="ADAL" clId="{BACDB1B6-515E-4F20-A90E-96B5C5956714}" dt="2023-02-27T20:33:38.879" v="4922" actId="478"/>
          <ac:spMkLst>
            <pc:docMk/>
            <pc:sldMk cId="498180118" sldId="307"/>
            <ac:spMk id="53" creationId="{F904D24D-C0F3-8884-B348-EAC071D8AB1A}"/>
          </ac:spMkLst>
        </pc:spChg>
        <pc:spChg chg="del mod">
          <ac:chgData name="Jose Gabriel Cordoba Silva" userId="b9689aa5-e991-4872-83c2-1802fe841977" providerId="ADAL" clId="{BACDB1B6-515E-4F20-A90E-96B5C5956714}" dt="2023-02-27T20:33:54.643" v="4931" actId="478"/>
          <ac:spMkLst>
            <pc:docMk/>
            <pc:sldMk cId="498180118" sldId="307"/>
            <ac:spMk id="54" creationId="{9B51ABC0-42F3-E78F-62C8-703FDEE93BED}"/>
          </ac:spMkLst>
        </pc:spChg>
        <pc:spChg chg="del mod">
          <ac:chgData name="Jose Gabriel Cordoba Silva" userId="b9689aa5-e991-4872-83c2-1802fe841977" providerId="ADAL" clId="{BACDB1B6-515E-4F20-A90E-96B5C5956714}" dt="2023-02-27T20:33:37.435" v="4921" actId="478"/>
          <ac:spMkLst>
            <pc:docMk/>
            <pc:sldMk cId="498180118" sldId="307"/>
            <ac:spMk id="55" creationId="{1F549F16-350F-EB73-4E1D-3831EF4A08C7}"/>
          </ac:spMkLst>
        </pc:spChg>
        <pc:spChg chg="del mod">
          <ac:chgData name="Jose Gabriel Cordoba Silva" userId="b9689aa5-e991-4872-83c2-1802fe841977" providerId="ADAL" clId="{BACDB1B6-515E-4F20-A90E-96B5C5956714}" dt="2023-02-27T20:33:45.922" v="4926" actId="478"/>
          <ac:spMkLst>
            <pc:docMk/>
            <pc:sldMk cId="498180118" sldId="307"/>
            <ac:spMk id="56" creationId="{77F0B4AC-11CA-6D87-1442-BCA70F60BE7F}"/>
          </ac:spMkLst>
        </pc:spChg>
        <pc:spChg chg="del mod">
          <ac:chgData name="Jose Gabriel Cordoba Silva" userId="b9689aa5-e991-4872-83c2-1802fe841977" providerId="ADAL" clId="{BACDB1B6-515E-4F20-A90E-96B5C5956714}" dt="2023-02-27T20:33:43.059" v="4924" actId="478"/>
          <ac:spMkLst>
            <pc:docMk/>
            <pc:sldMk cId="498180118" sldId="307"/>
            <ac:spMk id="57" creationId="{1D6DC921-8796-2689-8F2A-838F7C3493F5}"/>
          </ac:spMkLst>
        </pc:spChg>
        <pc:spChg chg="del mod">
          <ac:chgData name="Jose Gabriel Cordoba Silva" userId="b9689aa5-e991-4872-83c2-1802fe841977" providerId="ADAL" clId="{BACDB1B6-515E-4F20-A90E-96B5C5956714}" dt="2023-02-27T20:33:44.701" v="4925" actId="478"/>
          <ac:spMkLst>
            <pc:docMk/>
            <pc:sldMk cId="498180118" sldId="307"/>
            <ac:spMk id="59" creationId="{7E8B1749-0720-E236-7560-E42D0DBFE619}"/>
          </ac:spMkLst>
        </pc:spChg>
        <pc:spChg chg="mod">
          <ac:chgData name="Jose Gabriel Cordoba Silva" userId="b9689aa5-e991-4872-83c2-1802fe841977" providerId="ADAL" clId="{BACDB1B6-515E-4F20-A90E-96B5C5956714}" dt="2023-02-27T20:36:59.587" v="4984" actId="206"/>
          <ac:spMkLst>
            <pc:docMk/>
            <pc:sldMk cId="498180118" sldId="307"/>
            <ac:spMk id="64" creationId="{60F163D4-C416-CF20-310F-9817E856D222}"/>
          </ac:spMkLst>
        </pc:spChg>
        <pc:spChg chg="mod">
          <ac:chgData name="Jose Gabriel Cordoba Silva" userId="b9689aa5-e991-4872-83c2-1802fe841977" providerId="ADAL" clId="{BACDB1B6-515E-4F20-A90E-96B5C5956714}" dt="2023-02-27T20:36:59.587" v="4984" actId="206"/>
          <ac:spMkLst>
            <pc:docMk/>
            <pc:sldMk cId="498180118" sldId="307"/>
            <ac:spMk id="65" creationId="{754222B7-771F-E53C-D867-95B683085F00}"/>
          </ac:spMkLst>
        </pc:spChg>
        <pc:spChg chg="mod">
          <ac:chgData name="Jose Gabriel Cordoba Silva" userId="b9689aa5-e991-4872-83c2-1802fe841977" providerId="ADAL" clId="{BACDB1B6-515E-4F20-A90E-96B5C5956714}" dt="2023-02-27T20:36:59.587" v="4984" actId="206"/>
          <ac:spMkLst>
            <pc:docMk/>
            <pc:sldMk cId="498180118" sldId="307"/>
            <ac:spMk id="66" creationId="{A2816DD1-23F9-2382-80A4-6263DCA0D85B}"/>
          </ac:spMkLst>
        </pc:spChg>
        <pc:spChg chg="add del mod">
          <ac:chgData name="Jose Gabriel Cordoba Silva" userId="b9689aa5-e991-4872-83c2-1802fe841977" providerId="ADAL" clId="{BACDB1B6-515E-4F20-A90E-96B5C5956714}" dt="2023-02-27T20:37:45.623" v="4992" actId="478"/>
          <ac:spMkLst>
            <pc:docMk/>
            <pc:sldMk cId="498180118" sldId="307"/>
            <ac:spMk id="71" creationId="{85F8B396-7E51-BE10-7229-AF284AC244F0}"/>
          </ac:spMkLst>
        </pc:spChg>
        <pc:spChg chg="add mod">
          <ac:chgData name="Jose Gabriel Cordoba Silva" userId="b9689aa5-e991-4872-83c2-1802fe841977" providerId="ADAL" clId="{BACDB1B6-515E-4F20-A90E-96B5C5956714}" dt="2023-02-27T20:38:51.759" v="5005" actId="164"/>
          <ac:spMkLst>
            <pc:docMk/>
            <pc:sldMk cId="498180118" sldId="307"/>
            <ac:spMk id="72" creationId="{E505C842-912B-AFA9-9A52-13E7078AC031}"/>
          </ac:spMkLst>
        </pc:spChg>
        <pc:spChg chg="mod">
          <ac:chgData name="Jose Gabriel Cordoba Silva" userId="b9689aa5-e991-4872-83c2-1802fe841977" providerId="ADAL" clId="{BACDB1B6-515E-4F20-A90E-96B5C5956714}" dt="2023-02-27T20:39:42.143" v="5009"/>
          <ac:spMkLst>
            <pc:docMk/>
            <pc:sldMk cId="498180118" sldId="307"/>
            <ac:spMk id="75" creationId="{7475AE31-2834-B2A3-51DE-E0F1F60659C7}"/>
          </ac:spMkLst>
        </pc:spChg>
        <pc:spChg chg="mod">
          <ac:chgData name="Jose Gabriel Cordoba Silva" userId="b9689aa5-e991-4872-83c2-1802fe841977" providerId="ADAL" clId="{BACDB1B6-515E-4F20-A90E-96B5C5956714}" dt="2023-02-27T20:39:48.821" v="5013" actId="20577"/>
          <ac:spMkLst>
            <pc:docMk/>
            <pc:sldMk cId="498180118" sldId="307"/>
            <ac:spMk id="76" creationId="{19D9082E-9848-C673-2CF0-57FB43908FC6}"/>
          </ac:spMkLst>
        </pc:spChg>
        <pc:spChg chg="mod">
          <ac:chgData name="Jose Gabriel Cordoba Silva" userId="b9689aa5-e991-4872-83c2-1802fe841977" providerId="ADAL" clId="{BACDB1B6-515E-4F20-A90E-96B5C5956714}" dt="2023-02-27T20:39:42.143" v="5009"/>
          <ac:spMkLst>
            <pc:docMk/>
            <pc:sldMk cId="498180118" sldId="307"/>
            <ac:spMk id="78" creationId="{70E12714-15B0-B40D-E99C-02BBF8EC494F}"/>
          </ac:spMkLst>
        </pc:spChg>
        <pc:spChg chg="mod">
          <ac:chgData name="Jose Gabriel Cordoba Silva" userId="b9689aa5-e991-4872-83c2-1802fe841977" providerId="ADAL" clId="{BACDB1B6-515E-4F20-A90E-96B5C5956714}" dt="2023-02-27T20:40:08.976" v="5031" actId="20577"/>
          <ac:spMkLst>
            <pc:docMk/>
            <pc:sldMk cId="498180118" sldId="307"/>
            <ac:spMk id="79" creationId="{978947D2-59A4-A618-6E92-FF326BE49BBB}"/>
          </ac:spMkLst>
        </pc:spChg>
        <pc:spChg chg="mod">
          <ac:chgData name="Jose Gabriel Cordoba Silva" userId="b9689aa5-e991-4872-83c2-1802fe841977" providerId="ADAL" clId="{BACDB1B6-515E-4F20-A90E-96B5C5956714}" dt="2023-02-27T20:39:42.143" v="5009"/>
          <ac:spMkLst>
            <pc:docMk/>
            <pc:sldMk cId="498180118" sldId="307"/>
            <ac:spMk id="81" creationId="{ED7EF777-090F-0E20-5872-ACDF79FE3A06}"/>
          </ac:spMkLst>
        </pc:spChg>
        <pc:spChg chg="mod">
          <ac:chgData name="Jose Gabriel Cordoba Silva" userId="b9689aa5-e991-4872-83c2-1802fe841977" providerId="ADAL" clId="{BACDB1B6-515E-4F20-A90E-96B5C5956714}" dt="2023-02-27T20:40:11.276" v="5032" actId="20577"/>
          <ac:spMkLst>
            <pc:docMk/>
            <pc:sldMk cId="498180118" sldId="307"/>
            <ac:spMk id="82" creationId="{AC981376-6DB9-640D-538A-1E87AF22C9D9}"/>
          </ac:spMkLst>
        </pc:spChg>
        <pc:spChg chg="add mod">
          <ac:chgData name="Jose Gabriel Cordoba Silva" userId="b9689aa5-e991-4872-83c2-1802fe841977" providerId="ADAL" clId="{BACDB1B6-515E-4F20-A90E-96B5C5956714}" dt="2023-02-27T20:45:43.519" v="5230" actId="20577"/>
          <ac:spMkLst>
            <pc:docMk/>
            <pc:sldMk cId="498180118" sldId="307"/>
            <ac:spMk id="83" creationId="{9B13E145-6367-6C3A-978C-5AFE65A010E0}"/>
          </ac:spMkLst>
        </pc:spChg>
        <pc:spChg chg="add mod">
          <ac:chgData name="Jose Gabriel Cordoba Silva" userId="b9689aa5-e991-4872-83c2-1802fe841977" providerId="ADAL" clId="{BACDB1B6-515E-4F20-A90E-96B5C5956714}" dt="2023-02-27T20:42:36.258" v="5162" actId="1076"/>
          <ac:spMkLst>
            <pc:docMk/>
            <pc:sldMk cId="498180118" sldId="307"/>
            <ac:spMk id="84" creationId="{5F82DAA8-A771-FBE6-55FE-D08DF0B71DAC}"/>
          </ac:spMkLst>
        </pc:spChg>
        <pc:spChg chg="add mod">
          <ac:chgData name="Jose Gabriel Cordoba Silva" userId="b9689aa5-e991-4872-83c2-1802fe841977" providerId="ADAL" clId="{BACDB1B6-515E-4F20-A90E-96B5C5956714}" dt="2023-02-27T20:42:32.489" v="5161" actId="1076"/>
          <ac:spMkLst>
            <pc:docMk/>
            <pc:sldMk cId="498180118" sldId="307"/>
            <ac:spMk id="85" creationId="{963CA373-9E36-AFC2-1A1E-939C44AD923A}"/>
          </ac:spMkLst>
        </pc:spChg>
        <pc:spChg chg="add mod">
          <ac:chgData name="Jose Gabriel Cordoba Silva" userId="b9689aa5-e991-4872-83c2-1802fe841977" providerId="ADAL" clId="{BACDB1B6-515E-4F20-A90E-96B5C5956714}" dt="2023-02-27T20:43:24.548" v="5164" actId="1076"/>
          <ac:spMkLst>
            <pc:docMk/>
            <pc:sldMk cId="498180118" sldId="307"/>
            <ac:spMk id="86" creationId="{0F07C18B-023C-8214-1B35-DC62C7E22F08}"/>
          </ac:spMkLst>
        </pc:spChg>
        <pc:spChg chg="add mod">
          <ac:chgData name="Jose Gabriel Cordoba Silva" userId="b9689aa5-e991-4872-83c2-1802fe841977" providerId="ADAL" clId="{BACDB1B6-515E-4F20-A90E-96B5C5956714}" dt="2023-02-27T20:43:37.267" v="5168" actId="20577"/>
          <ac:spMkLst>
            <pc:docMk/>
            <pc:sldMk cId="498180118" sldId="307"/>
            <ac:spMk id="87" creationId="{729961DE-377D-2F98-1F71-7F5849F9E60F}"/>
          </ac:spMkLst>
        </pc:spChg>
        <pc:spChg chg="add mod">
          <ac:chgData name="Jose Gabriel Cordoba Silva" userId="b9689aa5-e991-4872-83c2-1802fe841977" providerId="ADAL" clId="{BACDB1B6-515E-4F20-A90E-96B5C5956714}" dt="2023-02-27T20:44:15.074" v="5173" actId="1076"/>
          <ac:spMkLst>
            <pc:docMk/>
            <pc:sldMk cId="498180118" sldId="307"/>
            <ac:spMk id="88" creationId="{0DFF3085-697E-806B-FB40-11D477033AA5}"/>
          </ac:spMkLst>
        </pc:spChg>
        <pc:spChg chg="add mod">
          <ac:chgData name="Jose Gabriel Cordoba Silva" userId="b9689aa5-e991-4872-83c2-1802fe841977" providerId="ADAL" clId="{BACDB1B6-515E-4F20-A90E-96B5C5956714}" dt="2023-02-27T20:44:39.532" v="5204" actId="1076"/>
          <ac:spMkLst>
            <pc:docMk/>
            <pc:sldMk cId="498180118" sldId="307"/>
            <ac:spMk id="89" creationId="{6EC8F742-715D-05A4-3452-A6AE00798BF9}"/>
          </ac:spMkLst>
        </pc:spChg>
        <pc:spChg chg="add mod">
          <ac:chgData name="Jose Gabriel Cordoba Silva" userId="b9689aa5-e991-4872-83c2-1802fe841977" providerId="ADAL" clId="{BACDB1B6-515E-4F20-A90E-96B5C5956714}" dt="2023-02-27T20:44:56.491" v="5223" actId="313"/>
          <ac:spMkLst>
            <pc:docMk/>
            <pc:sldMk cId="498180118" sldId="307"/>
            <ac:spMk id="90" creationId="{B5B53CCE-B307-F82E-8E0B-891AF068BFAA}"/>
          </ac:spMkLst>
        </pc:spChg>
        <pc:grpChg chg="add del mod">
          <ac:chgData name="Jose Gabriel Cordoba Silva" userId="b9689aa5-e991-4872-83c2-1802fe841977" providerId="ADAL" clId="{BACDB1B6-515E-4F20-A90E-96B5C5956714}" dt="2023-02-27T20:33:17.389" v="4913"/>
          <ac:grpSpMkLst>
            <pc:docMk/>
            <pc:sldMk cId="498180118" sldId="307"/>
            <ac:grpSpMk id="7" creationId="{C8BFB9C8-7286-FA67-B0ED-A05B362FB562}"/>
          </ac:grpSpMkLst>
        </pc:grpChg>
        <pc:grpChg chg="mod">
          <ac:chgData name="Jose Gabriel Cordoba Silva" userId="b9689aa5-e991-4872-83c2-1802fe841977" providerId="ADAL" clId="{BACDB1B6-515E-4F20-A90E-96B5C5956714}" dt="2023-02-27T20:33:15.612" v="4912"/>
          <ac:grpSpMkLst>
            <pc:docMk/>
            <pc:sldMk cId="498180118" sldId="307"/>
            <ac:grpSpMk id="8" creationId="{46206774-F9AE-C0E6-C5CB-FC1AB7C13510}"/>
          </ac:grpSpMkLst>
        </pc:grpChg>
        <pc:grpChg chg="mod">
          <ac:chgData name="Jose Gabriel Cordoba Silva" userId="b9689aa5-e991-4872-83c2-1802fe841977" providerId="ADAL" clId="{BACDB1B6-515E-4F20-A90E-96B5C5956714}" dt="2023-02-27T20:33:15.612" v="4912"/>
          <ac:grpSpMkLst>
            <pc:docMk/>
            <pc:sldMk cId="498180118" sldId="307"/>
            <ac:grpSpMk id="30" creationId="{18B00552-E943-5A0E-A261-784B6D954B56}"/>
          </ac:grpSpMkLst>
        </pc:grpChg>
        <pc:grpChg chg="mod">
          <ac:chgData name="Jose Gabriel Cordoba Silva" userId="b9689aa5-e991-4872-83c2-1802fe841977" providerId="ADAL" clId="{BACDB1B6-515E-4F20-A90E-96B5C5956714}" dt="2023-02-27T20:33:15.612" v="4912"/>
          <ac:grpSpMkLst>
            <pc:docMk/>
            <pc:sldMk cId="498180118" sldId="307"/>
            <ac:grpSpMk id="31" creationId="{B19EEB67-1BA1-7EE4-0C74-8EA42A407FEA}"/>
          </ac:grpSpMkLst>
        </pc:grpChg>
        <pc:grpChg chg="mod">
          <ac:chgData name="Jose Gabriel Cordoba Silva" userId="b9689aa5-e991-4872-83c2-1802fe841977" providerId="ADAL" clId="{BACDB1B6-515E-4F20-A90E-96B5C5956714}" dt="2023-02-27T20:33:15.612" v="4912"/>
          <ac:grpSpMkLst>
            <pc:docMk/>
            <pc:sldMk cId="498180118" sldId="307"/>
            <ac:grpSpMk id="35" creationId="{ECE667D5-FA41-C5E8-8CE1-993C08E41213}"/>
          </ac:grpSpMkLst>
        </pc:grpChg>
        <pc:grpChg chg="add mod">
          <ac:chgData name="Jose Gabriel Cordoba Silva" userId="b9689aa5-e991-4872-83c2-1802fe841977" providerId="ADAL" clId="{BACDB1B6-515E-4F20-A90E-96B5C5956714}" dt="2023-02-27T20:38:51.759" v="5005" actId="164"/>
          <ac:grpSpMkLst>
            <pc:docMk/>
            <pc:sldMk cId="498180118" sldId="307"/>
            <ac:grpSpMk id="39" creationId="{E9E65F67-B53C-1ED7-E650-B816495529FD}"/>
          </ac:grpSpMkLst>
        </pc:grpChg>
        <pc:grpChg chg="mod">
          <ac:chgData name="Jose Gabriel Cordoba Silva" userId="b9689aa5-e991-4872-83c2-1802fe841977" providerId="ADAL" clId="{BACDB1B6-515E-4F20-A90E-96B5C5956714}" dt="2023-02-27T20:36:59.587" v="4984" actId="206"/>
          <ac:grpSpMkLst>
            <pc:docMk/>
            <pc:sldMk cId="498180118" sldId="307"/>
            <ac:grpSpMk id="40" creationId="{C9191703-E6B2-A556-412B-3B1945E94BF7}"/>
          </ac:grpSpMkLst>
        </pc:grpChg>
        <pc:grpChg chg="mod">
          <ac:chgData name="Jose Gabriel Cordoba Silva" userId="b9689aa5-e991-4872-83c2-1802fe841977" providerId="ADAL" clId="{BACDB1B6-515E-4F20-A90E-96B5C5956714}" dt="2023-02-27T20:36:59.587" v="4984" actId="206"/>
          <ac:grpSpMkLst>
            <pc:docMk/>
            <pc:sldMk cId="498180118" sldId="307"/>
            <ac:grpSpMk id="62" creationId="{F6DC0197-7CA7-BC27-47B6-AA97E2508404}"/>
          </ac:grpSpMkLst>
        </pc:grpChg>
        <pc:grpChg chg="mod">
          <ac:chgData name="Jose Gabriel Cordoba Silva" userId="b9689aa5-e991-4872-83c2-1802fe841977" providerId="ADAL" clId="{BACDB1B6-515E-4F20-A90E-96B5C5956714}" dt="2023-02-27T20:36:59.587" v="4984" actId="206"/>
          <ac:grpSpMkLst>
            <pc:docMk/>
            <pc:sldMk cId="498180118" sldId="307"/>
            <ac:grpSpMk id="63" creationId="{C27882BA-01A2-03E7-CB26-BDE4A769F4E8}"/>
          </ac:grpSpMkLst>
        </pc:grpChg>
        <pc:grpChg chg="mod">
          <ac:chgData name="Jose Gabriel Cordoba Silva" userId="b9689aa5-e991-4872-83c2-1802fe841977" providerId="ADAL" clId="{BACDB1B6-515E-4F20-A90E-96B5C5956714}" dt="2023-02-27T20:36:59.587" v="4984" actId="206"/>
          <ac:grpSpMkLst>
            <pc:docMk/>
            <pc:sldMk cId="498180118" sldId="307"/>
            <ac:grpSpMk id="67" creationId="{7E3839CD-77C8-2F1E-0921-B964D451A067}"/>
          </ac:grpSpMkLst>
        </pc:grpChg>
        <pc:grpChg chg="add mod">
          <ac:chgData name="Jose Gabriel Cordoba Silva" userId="b9689aa5-e991-4872-83c2-1802fe841977" providerId="ADAL" clId="{BACDB1B6-515E-4F20-A90E-96B5C5956714}" dt="2023-02-27T20:39:13.120" v="5008" actId="1076"/>
          <ac:grpSpMkLst>
            <pc:docMk/>
            <pc:sldMk cId="498180118" sldId="307"/>
            <ac:grpSpMk id="73" creationId="{E3942E35-117A-1B2F-C4F9-455145040B92}"/>
          </ac:grpSpMkLst>
        </pc:grpChg>
        <pc:grpChg chg="add mod">
          <ac:chgData name="Jose Gabriel Cordoba Silva" userId="b9689aa5-e991-4872-83c2-1802fe841977" providerId="ADAL" clId="{BACDB1B6-515E-4F20-A90E-96B5C5956714}" dt="2023-02-27T20:39:45.439" v="5010" actId="1076"/>
          <ac:grpSpMkLst>
            <pc:docMk/>
            <pc:sldMk cId="498180118" sldId="307"/>
            <ac:grpSpMk id="74" creationId="{16348604-8331-9406-2C3F-BF15A2737994}"/>
          </ac:grpSpMkLst>
        </pc:grpChg>
        <pc:grpChg chg="add mod">
          <ac:chgData name="Jose Gabriel Cordoba Silva" userId="b9689aa5-e991-4872-83c2-1802fe841977" providerId="ADAL" clId="{BACDB1B6-515E-4F20-A90E-96B5C5956714}" dt="2023-02-27T20:39:45.439" v="5010" actId="1076"/>
          <ac:grpSpMkLst>
            <pc:docMk/>
            <pc:sldMk cId="498180118" sldId="307"/>
            <ac:grpSpMk id="77" creationId="{D5B36148-A2F9-256E-8C58-6D0B11BE0FDF}"/>
          </ac:grpSpMkLst>
        </pc:grpChg>
        <pc:grpChg chg="add mod">
          <ac:chgData name="Jose Gabriel Cordoba Silva" userId="b9689aa5-e991-4872-83c2-1802fe841977" providerId="ADAL" clId="{BACDB1B6-515E-4F20-A90E-96B5C5956714}" dt="2023-02-27T20:39:45.439" v="5010" actId="1076"/>
          <ac:grpSpMkLst>
            <pc:docMk/>
            <pc:sldMk cId="498180118" sldId="307"/>
            <ac:grpSpMk id="80" creationId="{FD1D03F2-ABD5-C8EE-C5C3-D656CA8A1DD4}"/>
          </ac:grpSpMkLst>
        </pc:grp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11" creationId="{D38F3900-86EB-0F5B-4976-CAF57ADAFED9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13" creationId="{396C8142-F288-90A4-2A0D-80BD0B50E668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15" creationId="{55D84C9F-37CD-952E-4110-E28C001ACE24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18" creationId="{60D00C4A-AF23-EAFC-C009-D525A2B41F51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20" creationId="{ED0CA3B8-A872-353B-B19C-5BE2DDEC09F7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26" creationId="{94B77701-BE1C-FD1B-709E-314EC08A6AD6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28" creationId="{AC4E3EA4-25F8-4B8B-5336-FF3A5604984B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29" creationId="{9583D273-9957-E47E-48E8-EEC6DDB17CE5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36" creationId="{F6104D39-586D-B2E7-EC0B-826A153DE1F9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37" creationId="{D4E3A111-49E2-7CB8-9E9E-09179AB92C10}"/>
          </ac:cxnSpMkLst>
        </pc:cxnChg>
        <pc:cxnChg chg="mod">
          <ac:chgData name="Jose Gabriel Cordoba Silva" userId="b9689aa5-e991-4872-83c2-1802fe841977" providerId="ADAL" clId="{BACDB1B6-515E-4F20-A90E-96B5C5956714}" dt="2023-02-27T20:33:15.612" v="4912"/>
          <ac:cxnSpMkLst>
            <pc:docMk/>
            <pc:sldMk cId="498180118" sldId="307"/>
            <ac:cxnSpMk id="38" creationId="{2A50408A-450F-4B98-BFE3-738FEE5BD6B8}"/>
          </ac:cxnSpMkLst>
        </pc:cxnChg>
        <pc:cxnChg chg="del mod">
          <ac:chgData name="Jose Gabriel Cordoba Silva" userId="b9689aa5-e991-4872-83c2-1802fe841977" providerId="ADAL" clId="{BACDB1B6-515E-4F20-A90E-96B5C5956714}" dt="2023-02-27T20:33:31.922" v="4918" actId="478"/>
          <ac:cxnSpMkLst>
            <pc:docMk/>
            <pc:sldMk cId="498180118" sldId="307"/>
            <ac:cxnSpMk id="43" creationId="{6CC02B1D-837C-11D3-44E7-2AE934256B8E}"/>
          </ac:cxnSpMkLst>
        </pc:cxnChg>
        <pc:cxnChg chg="del mod">
          <ac:chgData name="Jose Gabriel Cordoba Silva" userId="b9689aa5-e991-4872-83c2-1802fe841977" providerId="ADAL" clId="{BACDB1B6-515E-4F20-A90E-96B5C5956714}" dt="2023-02-27T20:33:30.277" v="4917" actId="478"/>
          <ac:cxnSpMkLst>
            <pc:docMk/>
            <pc:sldMk cId="498180118" sldId="307"/>
            <ac:cxnSpMk id="45" creationId="{FB96B75E-B04A-FEAB-17C0-86D7693D2372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47" creationId="{5A46F66C-CBA4-203B-D1F3-84198705F9FE}"/>
          </ac:cxnSpMkLst>
        </pc:cxnChg>
        <pc:cxnChg chg="del mod">
          <ac:chgData name="Jose Gabriel Cordoba Silva" userId="b9689aa5-e991-4872-83c2-1802fe841977" providerId="ADAL" clId="{BACDB1B6-515E-4F20-A90E-96B5C5956714}" dt="2023-02-27T20:33:51.758" v="4929" actId="478"/>
          <ac:cxnSpMkLst>
            <pc:docMk/>
            <pc:sldMk cId="498180118" sldId="307"/>
            <ac:cxnSpMk id="50" creationId="{481E1B85-44EB-704B-9A1E-1A9EEE6B6542}"/>
          </ac:cxnSpMkLst>
        </pc:cxnChg>
        <pc:cxnChg chg="del mod">
          <ac:chgData name="Jose Gabriel Cordoba Silva" userId="b9689aa5-e991-4872-83c2-1802fe841977" providerId="ADAL" clId="{BACDB1B6-515E-4F20-A90E-96B5C5956714}" dt="2023-02-27T20:33:41.277" v="4923" actId="478"/>
          <ac:cxnSpMkLst>
            <pc:docMk/>
            <pc:sldMk cId="498180118" sldId="307"/>
            <ac:cxnSpMk id="52" creationId="{87341ACD-974B-0E51-57B5-04BD9818C53A}"/>
          </ac:cxnSpMkLst>
        </pc:cxnChg>
        <pc:cxnChg chg="del mod">
          <ac:chgData name="Jose Gabriel Cordoba Silva" userId="b9689aa5-e991-4872-83c2-1802fe841977" providerId="ADAL" clId="{BACDB1B6-515E-4F20-A90E-96B5C5956714}" dt="2023-02-27T20:33:49.703" v="4928" actId="478"/>
          <ac:cxnSpMkLst>
            <pc:docMk/>
            <pc:sldMk cId="498180118" sldId="307"/>
            <ac:cxnSpMk id="58" creationId="{819800C5-67A4-BCFD-8657-1003AA36ABB8}"/>
          </ac:cxnSpMkLst>
        </pc:cxnChg>
        <pc:cxnChg chg="del mod">
          <ac:chgData name="Jose Gabriel Cordoba Silva" userId="b9689aa5-e991-4872-83c2-1802fe841977" providerId="ADAL" clId="{BACDB1B6-515E-4F20-A90E-96B5C5956714}" dt="2023-02-27T20:33:48.143" v="4927" actId="478"/>
          <ac:cxnSpMkLst>
            <pc:docMk/>
            <pc:sldMk cId="498180118" sldId="307"/>
            <ac:cxnSpMk id="60" creationId="{45A9F01D-3F5E-9C6E-2C67-9557DE8506E4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61" creationId="{DCD77241-C9F5-5904-104C-251506FCB76A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68" creationId="{54EB2934-4D3E-AFAD-B4C7-C7F6856238B6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69" creationId="{6A8541E1-4E0C-0F98-A042-3E02082B10D1}"/>
          </ac:cxnSpMkLst>
        </pc:cxnChg>
        <pc:cxnChg chg="mod">
          <ac:chgData name="Jose Gabriel Cordoba Silva" userId="b9689aa5-e991-4872-83c2-1802fe841977" providerId="ADAL" clId="{BACDB1B6-515E-4F20-A90E-96B5C5956714}" dt="2023-02-27T20:36:59.587" v="4984" actId="206"/>
          <ac:cxnSpMkLst>
            <pc:docMk/>
            <pc:sldMk cId="498180118" sldId="307"/>
            <ac:cxnSpMk id="70" creationId="{80CD1E95-0624-8108-9592-93CA58E98F14}"/>
          </ac:cxnSpMkLst>
        </pc:cxnChg>
      </pc:sldChg>
      <pc:sldChg chg="addSp delSp modSp new mod">
        <pc:chgData name="Jose Gabriel Cordoba Silva" userId="b9689aa5-e991-4872-83c2-1802fe841977" providerId="ADAL" clId="{BACDB1B6-515E-4F20-A90E-96B5C5956714}" dt="2023-02-28T01:37:35.446" v="7005" actId="20577"/>
        <pc:sldMkLst>
          <pc:docMk/>
          <pc:sldMk cId="2680610805" sldId="308"/>
        </pc:sldMkLst>
        <pc:spChg chg="mod">
          <ac:chgData name="Jose Gabriel Cordoba Silva" userId="b9689aa5-e991-4872-83c2-1802fe841977" providerId="ADAL" clId="{BACDB1B6-515E-4F20-A90E-96B5C5956714}" dt="2023-02-27T01:51:38.134" v="2534" actId="313"/>
          <ac:spMkLst>
            <pc:docMk/>
            <pc:sldMk cId="2680610805" sldId="308"/>
            <ac:spMk id="2" creationId="{50186EB5-158B-EDEE-9E8B-80E36FA01048}"/>
          </ac:spMkLst>
        </pc:spChg>
        <pc:spChg chg="del">
          <ac:chgData name="Jose Gabriel Cordoba Silva" userId="b9689aa5-e991-4872-83c2-1802fe841977" providerId="ADAL" clId="{BACDB1B6-515E-4F20-A90E-96B5C5956714}" dt="2023-02-27T01:46:23.011" v="2471" actId="478"/>
          <ac:spMkLst>
            <pc:docMk/>
            <pc:sldMk cId="2680610805" sldId="308"/>
            <ac:spMk id="3" creationId="{5D265535-5766-8350-E11B-4C5A54481E39}"/>
          </ac:spMkLst>
        </pc:spChg>
        <pc:spChg chg="del">
          <ac:chgData name="Jose Gabriel Cordoba Silva" userId="b9689aa5-e991-4872-83c2-1802fe841977" providerId="ADAL" clId="{BACDB1B6-515E-4F20-A90E-96B5C5956714}" dt="2023-02-27T01:46:23.011" v="2471" actId="478"/>
          <ac:spMkLst>
            <pc:docMk/>
            <pc:sldMk cId="2680610805" sldId="308"/>
            <ac:spMk id="4" creationId="{166822A3-4CC1-9A66-76E5-1D49826F2341}"/>
          </ac:spMkLst>
        </pc:spChg>
        <pc:spChg chg="add del mod">
          <ac:chgData name="Jose Gabriel Cordoba Silva" userId="b9689aa5-e991-4872-83c2-1802fe841977" providerId="ADAL" clId="{BACDB1B6-515E-4F20-A90E-96B5C5956714}" dt="2023-02-27T20:49:21.983" v="5315" actId="478"/>
          <ac:spMkLst>
            <pc:docMk/>
            <pc:sldMk cId="2680610805" sldId="308"/>
            <ac:spMk id="4" creationId="{31CE572E-582E-3ADB-FD11-A3A8DA390D9C}"/>
          </ac:spMkLst>
        </pc:spChg>
        <pc:spChg chg="add del mod">
          <ac:chgData name="Jose Gabriel Cordoba Silva" userId="b9689aa5-e991-4872-83c2-1802fe841977" providerId="ADAL" clId="{BACDB1B6-515E-4F20-A90E-96B5C5956714}" dt="2023-02-27T21:29:56.755" v="5703" actId="1076"/>
          <ac:spMkLst>
            <pc:docMk/>
            <pc:sldMk cId="2680610805" sldId="308"/>
            <ac:spMk id="5" creationId="{90F2B52C-8780-2E97-233D-D6B1F0AF3112}"/>
          </ac:spMkLst>
        </pc:spChg>
        <pc:spChg chg="add del mod">
          <ac:chgData name="Jose Gabriel Cordoba Silva" userId="b9689aa5-e991-4872-83c2-1802fe841977" providerId="ADAL" clId="{BACDB1B6-515E-4F20-A90E-96B5C5956714}" dt="2023-02-27T20:49:12.014" v="5314" actId="478"/>
          <ac:spMkLst>
            <pc:docMk/>
            <pc:sldMk cId="2680610805" sldId="308"/>
            <ac:spMk id="6" creationId="{4AD53F1E-1FE3-D4C0-C7B0-F40F55576ADD}"/>
          </ac:spMkLst>
        </pc:spChg>
        <pc:spChg chg="add mod">
          <ac:chgData name="Jose Gabriel Cordoba Silva" userId="b9689aa5-e991-4872-83c2-1802fe841977" providerId="ADAL" clId="{BACDB1B6-515E-4F20-A90E-96B5C5956714}" dt="2023-02-27T21:29:56.755" v="5703" actId="1076"/>
          <ac:spMkLst>
            <pc:docMk/>
            <pc:sldMk cId="2680610805" sldId="308"/>
            <ac:spMk id="7" creationId="{E4A14C4A-D181-1784-2F6B-9D172D22640E}"/>
          </ac:spMkLst>
        </pc:spChg>
        <pc:spChg chg="add mod">
          <ac:chgData name="Jose Gabriel Cordoba Silva" userId="b9689aa5-e991-4872-83c2-1802fe841977" providerId="ADAL" clId="{BACDB1B6-515E-4F20-A90E-96B5C5956714}" dt="2023-02-27T21:29:56.755" v="5703" actId="1076"/>
          <ac:spMkLst>
            <pc:docMk/>
            <pc:sldMk cId="2680610805" sldId="308"/>
            <ac:spMk id="9" creationId="{201C7D5E-D208-B269-1835-939E37BD6122}"/>
          </ac:spMkLst>
        </pc:spChg>
        <pc:spChg chg="add mod">
          <ac:chgData name="Jose Gabriel Cordoba Silva" userId="b9689aa5-e991-4872-83c2-1802fe841977" providerId="ADAL" clId="{BACDB1B6-515E-4F20-A90E-96B5C5956714}" dt="2023-02-27T21:29:56.755" v="5703" actId="1076"/>
          <ac:spMkLst>
            <pc:docMk/>
            <pc:sldMk cId="2680610805" sldId="308"/>
            <ac:spMk id="10" creationId="{7CF6C184-C213-CCFD-FF65-039995CCBDEC}"/>
          </ac:spMkLst>
        </pc:spChg>
        <pc:spChg chg="add del mod">
          <ac:chgData name="Jose Gabriel Cordoba Silva" userId="b9689aa5-e991-4872-83c2-1802fe841977" providerId="ADAL" clId="{BACDB1B6-515E-4F20-A90E-96B5C5956714}" dt="2023-02-27T20:51:57.029" v="5495"/>
          <ac:spMkLst>
            <pc:docMk/>
            <pc:sldMk cId="2680610805" sldId="308"/>
            <ac:spMk id="11" creationId="{CA5E8ED8-222D-B7A4-5984-4A4A47698476}"/>
          </ac:spMkLst>
        </pc:spChg>
        <pc:spChg chg="add mod">
          <ac:chgData name="Jose Gabriel Cordoba Silva" userId="b9689aa5-e991-4872-83c2-1802fe841977" providerId="ADAL" clId="{BACDB1B6-515E-4F20-A90E-96B5C5956714}" dt="2023-02-27T21:29:02.228" v="5699" actId="1076"/>
          <ac:spMkLst>
            <pc:docMk/>
            <pc:sldMk cId="2680610805" sldId="308"/>
            <ac:spMk id="12" creationId="{AB2B4840-14FA-DF8F-6692-C2E28568307C}"/>
          </ac:spMkLst>
        </pc:spChg>
        <pc:spChg chg="add mod">
          <ac:chgData name="Jose Gabriel Cordoba Silva" userId="b9689aa5-e991-4872-83c2-1802fe841977" providerId="ADAL" clId="{BACDB1B6-515E-4F20-A90E-96B5C5956714}" dt="2023-02-27T21:29:02.228" v="5699" actId="1076"/>
          <ac:spMkLst>
            <pc:docMk/>
            <pc:sldMk cId="2680610805" sldId="308"/>
            <ac:spMk id="13" creationId="{08DFF4D0-F1FB-85A7-4C16-E96CCB1EBEC4}"/>
          </ac:spMkLst>
        </pc:spChg>
        <pc:spChg chg="add mod">
          <ac:chgData name="Jose Gabriel Cordoba Silva" userId="b9689aa5-e991-4872-83c2-1802fe841977" providerId="ADAL" clId="{BACDB1B6-515E-4F20-A90E-96B5C5956714}" dt="2023-02-27T21:29:02.228" v="5699" actId="1076"/>
          <ac:spMkLst>
            <pc:docMk/>
            <pc:sldMk cId="2680610805" sldId="308"/>
            <ac:spMk id="14" creationId="{4E572928-1CC2-D93F-2991-8FAA738FE3A3}"/>
          </ac:spMkLst>
        </pc:spChg>
        <pc:spChg chg="add mod">
          <ac:chgData name="Jose Gabriel Cordoba Silva" userId="b9689aa5-e991-4872-83c2-1802fe841977" providerId="ADAL" clId="{BACDB1B6-515E-4F20-A90E-96B5C5956714}" dt="2023-02-28T01:37:35.446" v="7005" actId="20577"/>
          <ac:spMkLst>
            <pc:docMk/>
            <pc:sldMk cId="2680610805" sldId="308"/>
            <ac:spMk id="15" creationId="{7E03AC5B-9CEF-D095-55EE-A4E2C7282B9C}"/>
          </ac:spMkLst>
        </pc:spChg>
        <pc:spChg chg="add mod">
          <ac:chgData name="Jose Gabriel Cordoba Silva" userId="b9689aa5-e991-4872-83c2-1802fe841977" providerId="ADAL" clId="{BACDB1B6-515E-4F20-A90E-96B5C5956714}" dt="2023-02-27T21:29:02.228" v="5699" actId="1076"/>
          <ac:spMkLst>
            <pc:docMk/>
            <pc:sldMk cId="2680610805" sldId="308"/>
            <ac:spMk id="16" creationId="{F296F88D-FA49-345E-E7F6-56110E4297ED}"/>
          </ac:spMkLst>
        </pc:spChg>
        <pc:spChg chg="add mod">
          <ac:chgData name="Jose Gabriel Cordoba Silva" userId="b9689aa5-e991-4872-83c2-1802fe841977" providerId="ADAL" clId="{BACDB1B6-515E-4F20-A90E-96B5C5956714}" dt="2023-02-27T21:29:09.342" v="5700" actId="313"/>
          <ac:spMkLst>
            <pc:docMk/>
            <pc:sldMk cId="2680610805" sldId="308"/>
            <ac:spMk id="17" creationId="{B40EB0BA-2C73-D3D0-B4ED-7EC133B4E055}"/>
          </ac:spMkLst>
        </pc:spChg>
        <pc:spChg chg="add mod">
          <ac:chgData name="Jose Gabriel Cordoba Silva" userId="b9689aa5-e991-4872-83c2-1802fe841977" providerId="ADAL" clId="{BACDB1B6-515E-4F20-A90E-96B5C5956714}" dt="2023-02-27T21:31:09.828" v="5775" actId="1076"/>
          <ac:spMkLst>
            <pc:docMk/>
            <pc:sldMk cId="2680610805" sldId="308"/>
            <ac:spMk id="18" creationId="{2159EE59-C28A-9763-AA78-E8579554DA97}"/>
          </ac:spMkLst>
        </pc:spChg>
        <pc:spChg chg="add mod">
          <ac:chgData name="Jose Gabriel Cordoba Silva" userId="b9689aa5-e991-4872-83c2-1802fe841977" providerId="ADAL" clId="{BACDB1B6-515E-4F20-A90E-96B5C5956714}" dt="2023-02-27T21:31:09.828" v="5775" actId="1076"/>
          <ac:spMkLst>
            <pc:docMk/>
            <pc:sldMk cId="2680610805" sldId="308"/>
            <ac:spMk id="19" creationId="{8EDC3069-0477-033D-803A-79DCF573A5D4}"/>
          </ac:spMkLst>
        </pc:spChg>
        <pc:picChg chg="add mod">
          <ac:chgData name="Jose Gabriel Cordoba Silva" userId="b9689aa5-e991-4872-83c2-1802fe841977" providerId="ADAL" clId="{BACDB1B6-515E-4F20-A90E-96B5C5956714}" dt="2023-02-27T21:31:05.690" v="5774" actId="1076"/>
          <ac:picMkLst>
            <pc:docMk/>
            <pc:sldMk cId="2680610805" sldId="308"/>
            <ac:picMk id="8" creationId="{807CA444-AF08-C478-A597-FA3FA264DBE9}"/>
          </ac:picMkLst>
        </pc:picChg>
        <pc:picChg chg="add del mod">
          <ac:chgData name="Jose Gabriel Cordoba Silva" userId="b9689aa5-e991-4872-83c2-1802fe841977" providerId="ADAL" clId="{BACDB1B6-515E-4F20-A90E-96B5C5956714}" dt="2023-02-27T01:46:39.741" v="2478" actId="478"/>
          <ac:picMkLst>
            <pc:docMk/>
            <pc:sldMk cId="2680610805" sldId="308"/>
            <ac:picMk id="6146" creationId="{7248F9C9-E0C2-1A62-B37A-50D33F6C6170}"/>
          </ac:picMkLst>
        </pc:picChg>
        <pc:picChg chg="add del mod">
          <ac:chgData name="Jose Gabriel Cordoba Silva" userId="b9689aa5-e991-4872-83c2-1802fe841977" providerId="ADAL" clId="{BACDB1B6-515E-4F20-A90E-96B5C5956714}" dt="2023-02-27T01:48:07.774" v="2494" actId="478"/>
          <ac:picMkLst>
            <pc:docMk/>
            <pc:sldMk cId="2680610805" sldId="308"/>
            <ac:picMk id="6148" creationId="{979D3140-282B-053C-9285-AB33E588D588}"/>
          </ac:picMkLst>
        </pc:picChg>
        <pc:picChg chg="add del">
          <ac:chgData name="Jose Gabriel Cordoba Silva" userId="b9689aa5-e991-4872-83c2-1802fe841977" providerId="ADAL" clId="{BACDB1B6-515E-4F20-A90E-96B5C5956714}" dt="2023-02-27T01:48:10.950" v="2496"/>
          <ac:picMkLst>
            <pc:docMk/>
            <pc:sldMk cId="2680610805" sldId="308"/>
            <ac:picMk id="6150" creationId="{CEE101E2-575E-8F85-F302-0F42DF0108D0}"/>
          </ac:picMkLst>
        </pc:picChg>
      </pc:sldChg>
      <pc:sldChg chg="new del">
        <pc:chgData name="Jose Gabriel Cordoba Silva" userId="b9689aa5-e991-4872-83c2-1802fe841977" providerId="ADAL" clId="{BACDB1B6-515E-4F20-A90E-96B5C5956714}" dt="2023-02-26T18:38:42.136" v="1216" actId="47"/>
        <pc:sldMkLst>
          <pc:docMk/>
          <pc:sldMk cId="2799259893" sldId="309"/>
        </pc:sldMkLst>
      </pc:sldChg>
      <pc:sldChg chg="addSp delSp modSp new del mod ord">
        <pc:chgData name="Jose Gabriel Cordoba Silva" userId="b9689aa5-e991-4872-83c2-1802fe841977" providerId="ADAL" clId="{BACDB1B6-515E-4F20-A90E-96B5C5956714}" dt="2023-02-27T00:16:51.703" v="1582" actId="47"/>
        <pc:sldMkLst>
          <pc:docMk/>
          <pc:sldMk cId="3797947819" sldId="309"/>
        </pc:sldMkLst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2" creationId="{CFD1BDD9-8159-6003-B97F-37313813F80D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3" creationId="{63B10A4A-10CB-9470-7F42-0FADEFC3A433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4" creationId="{8B434742-DEFE-964A-3904-78F6D45F1244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5" creationId="{4510D7F0-C577-9857-64B4-71CC0979B350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6" creationId="{EED9BA8A-FCF5-CC4F-94BA-5774861524D1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7" creationId="{8DB00066-7618-C5C7-F275-E3DF59B93F56}"/>
          </ac:spMkLst>
        </pc:spChg>
        <pc:spChg chg="mod">
          <ac:chgData name="Jose Gabriel Cordoba Silva" userId="b9689aa5-e991-4872-83c2-1802fe841977" providerId="ADAL" clId="{BACDB1B6-515E-4F20-A90E-96B5C5956714}" dt="2023-02-26T18:39:15.303" v="1245" actId="20577"/>
          <ac:spMkLst>
            <pc:docMk/>
            <pc:sldMk cId="3797947819" sldId="309"/>
            <ac:spMk id="8" creationId="{055D22EF-0226-82FB-2687-CBBB83A7648B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9" creationId="{80D219D1-7133-D2D8-B220-9C9163FAEB39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10" creationId="{FE2487AC-CA30-02A6-1843-E295C0FD0E4A}"/>
          </ac:spMkLst>
        </pc:spChg>
        <pc:spChg chg="del">
          <ac:chgData name="Jose Gabriel Cordoba Silva" userId="b9689aa5-e991-4872-83c2-1802fe841977" providerId="ADAL" clId="{BACDB1B6-515E-4F20-A90E-96B5C5956714}" dt="2023-02-26T18:39:02.425" v="1218" actId="478"/>
          <ac:spMkLst>
            <pc:docMk/>
            <pc:sldMk cId="3797947819" sldId="309"/>
            <ac:spMk id="11" creationId="{0127623F-A5B7-26F3-72EB-7C1A150C503F}"/>
          </ac:spMkLst>
        </pc:spChg>
        <pc:spChg chg="add del mod">
          <ac:chgData name="Jose Gabriel Cordoba Silva" userId="b9689aa5-e991-4872-83c2-1802fe841977" providerId="ADAL" clId="{BACDB1B6-515E-4F20-A90E-96B5C5956714}" dt="2023-02-26T23:46:22.941" v="1356"/>
          <ac:spMkLst>
            <pc:docMk/>
            <pc:sldMk cId="3797947819" sldId="309"/>
            <ac:spMk id="14" creationId="{5EF99792-4E41-552A-64EA-4B8FC91AC975}"/>
          </ac:spMkLst>
        </pc:spChg>
        <pc:picChg chg="add del mod modCrop">
          <ac:chgData name="Jose Gabriel Cordoba Silva" userId="b9689aa5-e991-4872-83c2-1802fe841977" providerId="ADAL" clId="{BACDB1B6-515E-4F20-A90E-96B5C5956714}" dt="2023-02-26T18:48:30.287" v="1284" actId="478"/>
          <ac:picMkLst>
            <pc:docMk/>
            <pc:sldMk cId="3797947819" sldId="309"/>
            <ac:picMk id="13" creationId="{D80B44A8-2AC6-208E-8BB3-34662ED9F136}"/>
          </ac:picMkLst>
        </pc:picChg>
        <pc:picChg chg="add del mod modCrop">
          <ac:chgData name="Jose Gabriel Cordoba Silva" userId="b9689aa5-e991-4872-83c2-1802fe841977" providerId="ADAL" clId="{BACDB1B6-515E-4F20-A90E-96B5C5956714}" dt="2023-02-27T00:12:53.479" v="1567" actId="478"/>
          <ac:picMkLst>
            <pc:docMk/>
            <pc:sldMk cId="3797947819" sldId="309"/>
            <ac:picMk id="16" creationId="{8DE122F0-780A-FB39-D8F7-9B11E5156CE4}"/>
          </ac:picMkLst>
        </pc:picChg>
        <pc:picChg chg="add mod modCrop">
          <ac:chgData name="Jose Gabriel Cordoba Silva" userId="b9689aa5-e991-4872-83c2-1802fe841977" providerId="ADAL" clId="{BACDB1B6-515E-4F20-A90E-96B5C5956714}" dt="2023-02-27T00:13:55.370" v="1581"/>
          <ac:picMkLst>
            <pc:docMk/>
            <pc:sldMk cId="3797947819" sldId="309"/>
            <ac:picMk id="18" creationId="{08074B73-C892-8746-7CBC-E030ED25DA85}"/>
          </ac:picMkLst>
        </pc:picChg>
        <pc:picChg chg="add del mod">
          <ac:chgData name="Jose Gabriel Cordoba Silva" userId="b9689aa5-e991-4872-83c2-1802fe841977" providerId="ADAL" clId="{BACDB1B6-515E-4F20-A90E-96B5C5956714}" dt="2023-02-26T18:40:40.629" v="1253" actId="478"/>
          <ac:picMkLst>
            <pc:docMk/>
            <pc:sldMk cId="3797947819" sldId="309"/>
            <ac:picMk id="3074" creationId="{9DB6824D-1E8B-789F-9BCE-271A855BA136}"/>
          </ac:picMkLst>
        </pc:picChg>
      </pc:sldChg>
      <pc:sldChg chg="new del">
        <pc:chgData name="Jose Gabriel Cordoba Silva" userId="b9689aa5-e991-4872-83c2-1802fe841977" providerId="ADAL" clId="{BACDB1B6-515E-4F20-A90E-96B5C5956714}" dt="2023-02-26T18:52:39.419" v="1286" actId="47"/>
        <pc:sldMkLst>
          <pc:docMk/>
          <pc:sldMk cId="1659736483" sldId="310"/>
        </pc:sldMkLst>
      </pc:sldChg>
      <pc:sldChg chg="addSp delSp modSp new mod">
        <pc:chgData name="Jose Gabriel Cordoba Silva" userId="b9689aa5-e991-4872-83c2-1802fe841977" providerId="ADAL" clId="{BACDB1B6-515E-4F20-A90E-96B5C5956714}" dt="2023-02-28T01:25:35.909" v="6933" actId="120"/>
        <pc:sldMkLst>
          <pc:docMk/>
          <pc:sldMk cId="3727623576" sldId="310"/>
        </pc:sldMkLst>
        <pc:spChg chg="del">
          <ac:chgData name="Jose Gabriel Cordoba Silva" userId="b9689aa5-e991-4872-83c2-1802fe841977" providerId="ADAL" clId="{BACDB1B6-515E-4F20-A90E-96B5C5956714}" dt="2023-02-26T18:52:50.779" v="1288" actId="478"/>
          <ac:spMkLst>
            <pc:docMk/>
            <pc:sldMk cId="3727623576" sldId="310"/>
            <ac:spMk id="2" creationId="{2F216B23-3B1A-2D66-16A5-BDEDE59381D4}"/>
          </ac:spMkLst>
        </pc:spChg>
        <pc:spChg chg="add del mod">
          <ac:chgData name="Jose Gabriel Cordoba Silva" userId="b9689aa5-e991-4872-83c2-1802fe841977" providerId="ADAL" clId="{BACDB1B6-515E-4F20-A90E-96B5C5956714}" dt="2023-02-28T01:25:19.191" v="6929"/>
          <ac:spMkLst>
            <pc:docMk/>
            <pc:sldMk cId="3727623576" sldId="310"/>
            <ac:spMk id="2" creationId="{AE46FE48-6F6E-EC04-3C5D-314A13B23E57}"/>
          </ac:spMkLst>
        </pc:spChg>
        <pc:spChg chg="del">
          <ac:chgData name="Jose Gabriel Cordoba Silva" userId="b9689aa5-e991-4872-83c2-1802fe841977" providerId="ADAL" clId="{BACDB1B6-515E-4F20-A90E-96B5C5956714}" dt="2023-02-26T18:52:50.779" v="1288" actId="478"/>
          <ac:spMkLst>
            <pc:docMk/>
            <pc:sldMk cId="3727623576" sldId="310"/>
            <ac:spMk id="3" creationId="{366E0D06-30A7-F1BA-BC13-02E84CDCC7E2}"/>
          </ac:spMkLst>
        </pc:spChg>
        <pc:spChg chg="add mod">
          <ac:chgData name="Jose Gabriel Cordoba Silva" userId="b9689aa5-e991-4872-83c2-1802fe841977" providerId="ADAL" clId="{BACDB1B6-515E-4F20-A90E-96B5C5956714}" dt="2023-02-28T01:25:35.909" v="6933" actId="120"/>
          <ac:spMkLst>
            <pc:docMk/>
            <pc:sldMk cId="3727623576" sldId="310"/>
            <ac:spMk id="3" creationId="{931DAEA5-9CCF-99A8-37EC-9D7A828D61B5}"/>
          </ac:spMkLst>
        </pc:spChg>
        <pc:spChg chg="del">
          <ac:chgData name="Jose Gabriel Cordoba Silva" userId="b9689aa5-e991-4872-83c2-1802fe841977" providerId="ADAL" clId="{BACDB1B6-515E-4F20-A90E-96B5C5956714}" dt="2023-02-26T18:52:50.779" v="1288" actId="478"/>
          <ac:spMkLst>
            <pc:docMk/>
            <pc:sldMk cId="3727623576" sldId="310"/>
            <ac:spMk id="4" creationId="{AC9F460D-31AA-7DB3-CF05-C9DB75035625}"/>
          </ac:spMkLst>
        </pc:spChg>
        <pc:spChg chg="add del mod">
          <ac:chgData name="Jose Gabriel Cordoba Silva" userId="b9689aa5-e991-4872-83c2-1802fe841977" providerId="ADAL" clId="{BACDB1B6-515E-4F20-A90E-96B5C5956714}" dt="2023-02-26T18:52:58.297" v="1290"/>
          <ac:spMkLst>
            <pc:docMk/>
            <pc:sldMk cId="3727623576" sldId="310"/>
            <ac:spMk id="5" creationId="{3B9804FA-B1F0-5465-A209-BF65D1511CA3}"/>
          </ac:spMkLst>
        </pc:spChg>
        <pc:spChg chg="add del mod">
          <ac:chgData name="Jose Gabriel Cordoba Silva" userId="b9689aa5-e991-4872-83c2-1802fe841977" providerId="ADAL" clId="{BACDB1B6-515E-4F20-A90E-96B5C5956714}" dt="2023-02-26T18:52:58.297" v="1290"/>
          <ac:spMkLst>
            <pc:docMk/>
            <pc:sldMk cId="3727623576" sldId="310"/>
            <ac:spMk id="6" creationId="{A168C567-0C1D-9AC6-965D-3408553B6BE6}"/>
          </ac:spMkLst>
        </pc:spChg>
        <pc:spChg chg="add del mod">
          <ac:chgData name="Jose Gabriel Cordoba Silva" userId="b9689aa5-e991-4872-83c2-1802fe841977" providerId="ADAL" clId="{BACDB1B6-515E-4F20-A90E-96B5C5956714}" dt="2023-02-26T18:52:58.297" v="1290"/>
          <ac:spMkLst>
            <pc:docMk/>
            <pc:sldMk cId="3727623576" sldId="310"/>
            <ac:spMk id="7" creationId="{48DACF65-9F9A-FE53-2389-F0F5046837C9}"/>
          </ac:spMkLst>
        </pc:spChg>
        <pc:spChg chg="add mod">
          <ac:chgData name="Jose Gabriel Cordoba Silva" userId="b9689aa5-e991-4872-83c2-1802fe841977" providerId="ADAL" clId="{BACDB1B6-515E-4F20-A90E-96B5C5956714}" dt="2023-02-26T18:54:54.319" v="1318" actId="1076"/>
          <ac:spMkLst>
            <pc:docMk/>
            <pc:sldMk cId="3727623576" sldId="310"/>
            <ac:spMk id="8" creationId="{D2948D29-444D-E45E-6D32-7BFF1B2B096C}"/>
          </ac:spMkLst>
        </pc:spChg>
        <pc:spChg chg="add mod">
          <ac:chgData name="Jose Gabriel Cordoba Silva" userId="b9689aa5-e991-4872-83c2-1802fe841977" providerId="ADAL" clId="{BACDB1B6-515E-4F20-A90E-96B5C5956714}" dt="2023-02-26T18:54:50.404" v="1317" actId="1076"/>
          <ac:spMkLst>
            <pc:docMk/>
            <pc:sldMk cId="3727623576" sldId="310"/>
            <ac:spMk id="9" creationId="{66BE5342-24D0-A98D-5ECD-DD717011F4C3}"/>
          </ac:spMkLst>
        </pc:spChg>
        <pc:spChg chg="add del mod">
          <ac:chgData name="Jose Gabriel Cordoba Silva" userId="b9689aa5-e991-4872-83c2-1802fe841977" providerId="ADAL" clId="{BACDB1B6-515E-4F20-A90E-96B5C5956714}" dt="2023-02-28T01:25:27.426" v="6931"/>
          <ac:spMkLst>
            <pc:docMk/>
            <pc:sldMk cId="3727623576" sldId="310"/>
            <ac:spMk id="10" creationId="{851D2048-917D-AAEA-A7AD-4852B6EE23B6}"/>
          </ac:spMkLst>
        </pc:spChg>
      </pc:sldChg>
      <pc:sldChg chg="modSp add mod">
        <pc:chgData name="Jose Gabriel Cordoba Silva" userId="b9689aa5-e991-4872-83c2-1802fe841977" providerId="ADAL" clId="{BACDB1B6-515E-4F20-A90E-96B5C5956714}" dt="2023-02-27T01:56:40.685" v="2561" actId="14100"/>
        <pc:sldMkLst>
          <pc:docMk/>
          <pc:sldMk cId="360433627" sldId="311"/>
        </pc:sldMkLst>
        <pc:spChg chg="mod">
          <ac:chgData name="Jose Gabriel Cordoba Silva" userId="b9689aa5-e991-4872-83c2-1802fe841977" providerId="ADAL" clId="{BACDB1B6-515E-4F20-A90E-96B5C5956714}" dt="2023-02-27T01:56:40.685" v="2561" actId="14100"/>
          <ac:spMkLst>
            <pc:docMk/>
            <pc:sldMk cId="360433627" sldId="311"/>
            <ac:spMk id="81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1:56:29.304" v="2542" actId="20577"/>
          <ac:spMkLst>
            <pc:docMk/>
            <pc:sldMk cId="360433627" sldId="311"/>
            <ac:spMk id="816" creationId="{00000000-0000-0000-0000-000000000000}"/>
          </ac:spMkLst>
        </pc:spChg>
      </pc:sldChg>
      <pc:sldChg chg="modSp add mod">
        <pc:chgData name="Jose Gabriel Cordoba Silva" userId="b9689aa5-e991-4872-83c2-1802fe841977" providerId="ADAL" clId="{BACDB1B6-515E-4F20-A90E-96B5C5956714}" dt="2023-02-28T23:20:26.157" v="9273" actId="313"/>
        <pc:sldMkLst>
          <pc:docMk/>
          <pc:sldMk cId="3160385231" sldId="312"/>
        </pc:sldMkLst>
        <pc:spChg chg="mod">
          <ac:chgData name="Jose Gabriel Cordoba Silva" userId="b9689aa5-e991-4872-83c2-1802fe841977" providerId="ADAL" clId="{BACDB1B6-515E-4F20-A90E-96B5C5956714}" dt="2023-02-28T23:20:26.157" v="9273" actId="313"/>
          <ac:spMkLst>
            <pc:docMk/>
            <pc:sldMk cId="3160385231" sldId="312"/>
            <ac:spMk id="110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1:56:54.317" v="2564" actId="20577"/>
          <ac:spMkLst>
            <pc:docMk/>
            <pc:sldMk cId="3160385231" sldId="312"/>
            <ac:spMk id="1102" creationId="{00000000-0000-0000-0000-000000000000}"/>
          </ac:spMkLst>
        </pc:spChg>
      </pc:sldChg>
      <pc:sldChg chg="addSp delSp modSp add mod">
        <pc:chgData name="Jose Gabriel Cordoba Silva" userId="b9689aa5-e991-4872-83c2-1802fe841977" providerId="ADAL" clId="{BACDB1B6-515E-4F20-A90E-96B5C5956714}" dt="2023-02-27T02:08:42.808" v="2958" actId="1076"/>
        <pc:sldMkLst>
          <pc:docMk/>
          <pc:sldMk cId="2055946579" sldId="313"/>
        </pc:sldMkLst>
        <pc:spChg chg="mod">
          <ac:chgData name="Jose Gabriel Cordoba Silva" userId="b9689aa5-e991-4872-83c2-1802fe841977" providerId="ADAL" clId="{BACDB1B6-515E-4F20-A90E-96B5C5956714}" dt="2023-02-27T02:04:14.400" v="2927" actId="1582"/>
          <ac:spMkLst>
            <pc:docMk/>
            <pc:sldMk cId="2055946579" sldId="313"/>
            <ac:spMk id="105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4:14.400" v="2927" actId="1582"/>
          <ac:spMkLst>
            <pc:docMk/>
            <pc:sldMk cId="2055946579" sldId="313"/>
            <ac:spMk id="105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4:14.400" v="2927" actId="1582"/>
          <ac:spMkLst>
            <pc:docMk/>
            <pc:sldMk cId="2055946579" sldId="313"/>
            <ac:spMk id="105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4:14.400" v="2927" actId="1582"/>
          <ac:spMkLst>
            <pc:docMk/>
            <pc:sldMk cId="2055946579" sldId="313"/>
            <ac:spMk id="106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9.016" v="2707" actId="790"/>
          <ac:spMkLst>
            <pc:docMk/>
            <pc:sldMk cId="2055946579" sldId="313"/>
            <ac:spMk id="106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4.039" v="2706" actId="790"/>
          <ac:spMkLst>
            <pc:docMk/>
            <pc:sldMk cId="2055946579" sldId="313"/>
            <ac:spMk id="106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1:28.834" v="2780" actId="1076"/>
          <ac:spMkLst>
            <pc:docMk/>
            <pc:sldMk cId="2055946579" sldId="313"/>
            <ac:spMk id="106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4.039" v="2706" actId="790"/>
          <ac:spMkLst>
            <pc:docMk/>
            <pc:sldMk cId="2055946579" sldId="313"/>
            <ac:spMk id="106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53.928" v="2710" actId="313"/>
          <ac:spMkLst>
            <pc:docMk/>
            <pc:sldMk cId="2055946579" sldId="313"/>
            <ac:spMk id="106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4.039" v="2706" actId="790"/>
          <ac:spMkLst>
            <pc:docMk/>
            <pc:sldMk cId="2055946579" sldId="313"/>
            <ac:spMk id="106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3:55.414" v="2926" actId="1076"/>
          <ac:spMkLst>
            <pc:docMk/>
            <pc:sldMk cId="2055946579" sldId="313"/>
            <ac:spMk id="106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0:44.039" v="2706" actId="790"/>
          <ac:spMkLst>
            <pc:docMk/>
            <pc:sldMk cId="2055946579" sldId="313"/>
            <ac:spMk id="106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02:41.429" v="2873" actId="1076"/>
          <ac:spMkLst>
            <pc:docMk/>
            <pc:sldMk cId="2055946579" sldId="313"/>
            <ac:spMk id="1070" creationId="{00000000-0000-0000-0000-000000000000}"/>
          </ac:spMkLst>
        </pc:spChg>
        <pc:grpChg chg="del">
          <ac:chgData name="Jose Gabriel Cordoba Silva" userId="b9689aa5-e991-4872-83c2-1802fe841977" providerId="ADAL" clId="{BACDB1B6-515E-4F20-A90E-96B5C5956714}" dt="2023-02-27T02:04:33.659" v="2930" actId="478"/>
          <ac:grpSpMkLst>
            <pc:docMk/>
            <pc:sldMk cId="2055946579" sldId="313"/>
            <ac:grpSpMk id="1075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02:04:32.843" v="2929" actId="478"/>
          <ac:grpSpMkLst>
            <pc:docMk/>
            <pc:sldMk cId="2055946579" sldId="313"/>
            <ac:grpSpMk id="1082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02:04:34.962" v="2932" actId="478"/>
          <ac:grpSpMkLst>
            <pc:docMk/>
            <pc:sldMk cId="2055946579" sldId="313"/>
            <ac:grpSpMk id="1087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02:04:34.334" v="2931" actId="478"/>
          <ac:grpSpMkLst>
            <pc:docMk/>
            <pc:sldMk cId="2055946579" sldId="313"/>
            <ac:grpSpMk id="1091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7T02:08:00.673" v="2950" actId="1076"/>
          <ac:picMkLst>
            <pc:docMk/>
            <pc:sldMk cId="2055946579" sldId="313"/>
            <ac:picMk id="3" creationId="{0D03C9B4-C87B-639F-01CA-DEFBCDDACFE1}"/>
          </ac:picMkLst>
        </pc:picChg>
        <pc:picChg chg="add mod">
          <ac:chgData name="Jose Gabriel Cordoba Silva" userId="b9689aa5-e991-4872-83c2-1802fe841977" providerId="ADAL" clId="{BACDB1B6-515E-4F20-A90E-96B5C5956714}" dt="2023-02-27T02:08:25.766" v="2955" actId="1076"/>
          <ac:picMkLst>
            <pc:docMk/>
            <pc:sldMk cId="2055946579" sldId="313"/>
            <ac:picMk id="5" creationId="{0BCE4C16-3EA9-0759-A2DC-4D892B454F33}"/>
          </ac:picMkLst>
        </pc:picChg>
        <pc:picChg chg="add mod">
          <ac:chgData name="Jose Gabriel Cordoba Silva" userId="b9689aa5-e991-4872-83c2-1802fe841977" providerId="ADAL" clId="{BACDB1B6-515E-4F20-A90E-96B5C5956714}" dt="2023-02-27T02:08:12.781" v="2952" actId="1076"/>
          <ac:picMkLst>
            <pc:docMk/>
            <pc:sldMk cId="2055946579" sldId="313"/>
            <ac:picMk id="7" creationId="{35C9FE11-F5D5-DB1E-A92C-A0A42442B1EB}"/>
          </ac:picMkLst>
        </pc:picChg>
        <pc:picChg chg="add mod">
          <ac:chgData name="Jose Gabriel Cordoba Silva" userId="b9689aa5-e991-4872-83c2-1802fe841977" providerId="ADAL" clId="{BACDB1B6-515E-4F20-A90E-96B5C5956714}" dt="2023-02-27T02:08:42.808" v="2958" actId="1076"/>
          <ac:picMkLst>
            <pc:docMk/>
            <pc:sldMk cId="2055946579" sldId="313"/>
            <ac:picMk id="9" creationId="{93D35651-522B-A706-A057-B94909B1BDAF}"/>
          </ac:picMkLst>
        </pc:picChg>
        <pc:cxnChg chg="mod">
          <ac:chgData name="Jose Gabriel Cordoba Silva" userId="b9689aa5-e991-4872-83c2-1802fe841977" providerId="ADAL" clId="{BACDB1B6-515E-4F20-A90E-96B5C5956714}" dt="2023-02-27T02:04:21.838" v="2928" actId="1582"/>
          <ac:cxnSpMkLst>
            <pc:docMk/>
            <pc:sldMk cId="2055946579" sldId="313"/>
            <ac:cxnSpMk id="1055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21.838" v="2928" actId="1582"/>
          <ac:cxnSpMkLst>
            <pc:docMk/>
            <pc:sldMk cId="2055946579" sldId="313"/>
            <ac:cxnSpMk id="1058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21.838" v="2928" actId="1582"/>
          <ac:cxnSpMkLst>
            <pc:docMk/>
            <pc:sldMk cId="2055946579" sldId="313"/>
            <ac:cxnSpMk id="1060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14.400" v="2927" actId="1582"/>
          <ac:cxnSpMkLst>
            <pc:docMk/>
            <pc:sldMk cId="2055946579" sldId="313"/>
            <ac:cxnSpMk id="1071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14.400" v="2927" actId="1582"/>
          <ac:cxnSpMkLst>
            <pc:docMk/>
            <pc:sldMk cId="2055946579" sldId="313"/>
            <ac:cxnSpMk id="1072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14.400" v="2927" actId="1582"/>
          <ac:cxnSpMkLst>
            <pc:docMk/>
            <pc:sldMk cId="2055946579" sldId="313"/>
            <ac:cxnSpMk id="1073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7T02:04:14.400" v="2927" actId="1582"/>
          <ac:cxnSpMkLst>
            <pc:docMk/>
            <pc:sldMk cId="2055946579" sldId="313"/>
            <ac:cxnSpMk id="1074" creationId="{00000000-0000-0000-0000-000000000000}"/>
          </ac:cxnSpMkLst>
        </pc:cxnChg>
      </pc:sldChg>
      <pc:sldChg chg="addSp delSp modSp new mod">
        <pc:chgData name="Jose Gabriel Cordoba Silva" userId="b9689aa5-e991-4872-83c2-1802fe841977" providerId="ADAL" clId="{BACDB1B6-515E-4F20-A90E-96B5C5956714}" dt="2023-02-27T02:30:08.544" v="3641" actId="20577"/>
        <pc:sldMkLst>
          <pc:docMk/>
          <pc:sldMk cId="1314966704" sldId="314"/>
        </pc:sldMkLst>
        <pc:spChg chg="mod">
          <ac:chgData name="Jose Gabriel Cordoba Silva" userId="b9689aa5-e991-4872-83c2-1802fe841977" providerId="ADAL" clId="{BACDB1B6-515E-4F20-A90E-96B5C5956714}" dt="2023-02-27T02:30:08.544" v="3641" actId="20577"/>
          <ac:spMkLst>
            <pc:docMk/>
            <pc:sldMk cId="1314966704" sldId="314"/>
            <ac:spMk id="2" creationId="{7B81D8F6-7F4E-991A-3EF4-07E4D9A54D4C}"/>
          </ac:spMkLst>
        </pc:spChg>
        <pc:spChg chg="add del mod">
          <ac:chgData name="Jose Gabriel Cordoba Silva" userId="b9689aa5-e991-4872-83c2-1802fe841977" providerId="ADAL" clId="{BACDB1B6-515E-4F20-A90E-96B5C5956714}" dt="2023-02-27T02:10:50.524" v="2996" actId="478"/>
          <ac:spMkLst>
            <pc:docMk/>
            <pc:sldMk cId="1314966704" sldId="314"/>
            <ac:spMk id="3" creationId="{455DD244-F362-CBE6-56A8-E459B1075AD4}"/>
          </ac:spMkLst>
        </pc:spChg>
        <pc:spChg chg="add del">
          <ac:chgData name="Jose Gabriel Cordoba Silva" userId="b9689aa5-e991-4872-83c2-1802fe841977" providerId="ADAL" clId="{BACDB1B6-515E-4F20-A90E-96B5C5956714}" dt="2023-02-27T02:11:29.056" v="2998" actId="478"/>
          <ac:spMkLst>
            <pc:docMk/>
            <pc:sldMk cId="1314966704" sldId="314"/>
            <ac:spMk id="4" creationId="{3F195C0F-68CF-F328-76F1-DEA95AAF8C5D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5" creationId="{5B271AC8-2C19-FF68-9B8C-EE8C49D3AAC5}"/>
          </ac:spMkLst>
        </pc:spChg>
        <pc:spChg chg="add del mod">
          <ac:chgData name="Jose Gabriel Cordoba Silva" userId="b9689aa5-e991-4872-83c2-1802fe841977" providerId="ADAL" clId="{BACDB1B6-515E-4F20-A90E-96B5C5956714}" dt="2023-02-27T02:17:59.109" v="3410" actId="478"/>
          <ac:spMkLst>
            <pc:docMk/>
            <pc:sldMk cId="1314966704" sldId="314"/>
            <ac:spMk id="6" creationId="{247C0564-4759-7469-54CA-B9F56D10FF26}"/>
          </ac:spMkLst>
        </pc:spChg>
        <pc:spChg chg="add del mod">
          <ac:chgData name="Jose Gabriel Cordoba Silva" userId="b9689aa5-e991-4872-83c2-1802fe841977" providerId="ADAL" clId="{BACDB1B6-515E-4F20-A90E-96B5C5956714}" dt="2023-02-27T02:18:00.130" v="3411" actId="478"/>
          <ac:spMkLst>
            <pc:docMk/>
            <pc:sldMk cId="1314966704" sldId="314"/>
            <ac:spMk id="7" creationId="{72C6D195-F2D2-6E46-A237-450D1CC24DEB}"/>
          </ac:spMkLst>
        </pc:spChg>
        <pc:spChg chg="add del mod">
          <ac:chgData name="Jose Gabriel Cordoba Silva" userId="b9689aa5-e991-4872-83c2-1802fe841977" providerId="ADAL" clId="{BACDB1B6-515E-4F20-A90E-96B5C5956714}" dt="2023-02-27T02:18:00.725" v="3412" actId="478"/>
          <ac:spMkLst>
            <pc:docMk/>
            <pc:sldMk cId="1314966704" sldId="314"/>
            <ac:spMk id="8" creationId="{5CB2AED3-5AB4-1F65-4C12-CE9F57FC717D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9" creationId="{091CBAED-2783-FF57-8986-CB6D088D5782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10" creationId="{B9919664-A062-CE99-B6C7-51E99AF762FC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11" creationId="{7E44D263-AE9D-98CF-3898-0AD4D63D2A54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12" creationId="{F318E950-0D0A-79A8-3449-608853358FB2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13" creationId="{8FDEF479-2DF9-9952-F3F4-8BDB783A2461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26" creationId="{14BFDDC4-43F7-A49B-C0D6-12FD5D418EBB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41" creationId="{872431A8-E5B7-7441-796E-232AE7B2D9F6}"/>
          </ac:spMkLst>
        </pc:spChg>
        <pc:spChg chg="add mod">
          <ac:chgData name="Jose Gabriel Cordoba Silva" userId="b9689aa5-e991-4872-83c2-1802fe841977" providerId="ADAL" clId="{BACDB1B6-515E-4F20-A90E-96B5C5956714}" dt="2023-02-27T02:28:59.665" v="3618" actId="164"/>
          <ac:spMkLst>
            <pc:docMk/>
            <pc:sldMk cId="1314966704" sldId="314"/>
            <ac:spMk id="47" creationId="{AE7EE224-87DE-A755-BBB9-BB2614A34396}"/>
          </ac:spMkLst>
        </pc:spChg>
        <pc:spChg chg="add mod">
          <ac:chgData name="Jose Gabriel Cordoba Silva" userId="b9689aa5-e991-4872-83c2-1802fe841977" providerId="ADAL" clId="{BACDB1B6-515E-4F20-A90E-96B5C5956714}" dt="2023-02-27T02:29:43.716" v="3625" actId="1076"/>
          <ac:spMkLst>
            <pc:docMk/>
            <pc:sldMk cId="1314966704" sldId="314"/>
            <ac:spMk id="57" creationId="{83DAEA40-B1B3-E1A7-220F-388F0C45DE0A}"/>
          </ac:spMkLst>
        </pc:spChg>
        <pc:grpChg chg="add mod">
          <ac:chgData name="Jose Gabriel Cordoba Silva" userId="b9689aa5-e991-4872-83c2-1802fe841977" providerId="ADAL" clId="{BACDB1B6-515E-4F20-A90E-96B5C5956714}" dt="2023-02-27T02:28:59.665" v="3618" actId="164"/>
          <ac:grpSpMkLst>
            <pc:docMk/>
            <pc:sldMk cId="1314966704" sldId="314"/>
            <ac:grpSpMk id="24" creationId="{676C19BB-FD00-F5BD-32E2-AB4A829EF53F}"/>
          </ac:grpSpMkLst>
        </pc:grpChg>
        <pc:grpChg chg="add mod">
          <ac:chgData name="Jose Gabriel Cordoba Silva" userId="b9689aa5-e991-4872-83c2-1802fe841977" providerId="ADAL" clId="{BACDB1B6-515E-4F20-A90E-96B5C5956714}" dt="2023-02-27T02:28:59.665" v="3618" actId="164"/>
          <ac:grpSpMkLst>
            <pc:docMk/>
            <pc:sldMk cId="1314966704" sldId="314"/>
            <ac:grpSpMk id="27" creationId="{73A64DCE-13A5-A646-F915-A28BD04E3D73}"/>
          </ac:grpSpMkLst>
        </pc:grpChg>
        <pc:grpChg chg="add mod">
          <ac:chgData name="Jose Gabriel Cordoba Silva" userId="b9689aa5-e991-4872-83c2-1802fe841977" providerId="ADAL" clId="{BACDB1B6-515E-4F20-A90E-96B5C5956714}" dt="2023-02-27T02:28:59.665" v="3618" actId="164"/>
          <ac:grpSpMkLst>
            <pc:docMk/>
            <pc:sldMk cId="1314966704" sldId="314"/>
            <ac:grpSpMk id="42" creationId="{90591628-E34D-3A08-3EC6-E881ED77CBE1}"/>
          </ac:grpSpMkLst>
        </pc:grpChg>
        <pc:grpChg chg="add mod">
          <ac:chgData name="Jose Gabriel Cordoba Silva" userId="b9689aa5-e991-4872-83c2-1802fe841977" providerId="ADAL" clId="{BACDB1B6-515E-4F20-A90E-96B5C5956714}" dt="2023-02-27T02:28:59.665" v="3618" actId="164"/>
          <ac:grpSpMkLst>
            <pc:docMk/>
            <pc:sldMk cId="1314966704" sldId="314"/>
            <ac:grpSpMk id="50" creationId="{C66AAC27-9BC9-AA51-C790-117BB5913B16}"/>
          </ac:grpSpMkLst>
        </pc:grpChg>
        <pc:grpChg chg="add mod">
          <ac:chgData name="Jose Gabriel Cordoba Silva" userId="b9689aa5-e991-4872-83c2-1802fe841977" providerId="ADAL" clId="{BACDB1B6-515E-4F20-A90E-96B5C5956714}" dt="2023-02-27T02:29:15.694" v="3621" actId="1076"/>
          <ac:grpSpMkLst>
            <pc:docMk/>
            <pc:sldMk cId="1314966704" sldId="314"/>
            <ac:grpSpMk id="58" creationId="{82C197ED-E69E-C950-8162-1880B75AA73E}"/>
          </ac:grpSpMkLst>
        </pc:grpChg>
        <pc:picChg chg="add del mod">
          <ac:chgData name="Jose Gabriel Cordoba Silva" userId="b9689aa5-e991-4872-83c2-1802fe841977" providerId="ADAL" clId="{BACDB1B6-515E-4F20-A90E-96B5C5956714}" dt="2023-02-27T02:10:04.109" v="2990" actId="478"/>
          <ac:picMkLst>
            <pc:docMk/>
            <pc:sldMk cId="1314966704" sldId="314"/>
            <ac:picMk id="7170" creationId="{F351E11E-1F9A-B52E-8FB2-44B659C67F81}"/>
          </ac:picMkLst>
        </pc:picChg>
        <pc:cxnChg chg="add mod">
          <ac:chgData name="Jose Gabriel Cordoba Silva" userId="b9689aa5-e991-4872-83c2-1802fe841977" providerId="ADAL" clId="{BACDB1B6-515E-4F20-A90E-96B5C5956714}" dt="2023-02-27T02:27:38.858" v="3596" actId="1076"/>
          <ac:cxnSpMkLst>
            <pc:docMk/>
            <pc:sldMk cId="1314966704" sldId="314"/>
            <ac:cxnSpMk id="15" creationId="{BACA5C7A-ABB1-F3A9-C967-FB35BC7FC832}"/>
          </ac:cxnSpMkLst>
        </pc:cxnChg>
        <pc:cxnChg chg="add mod">
          <ac:chgData name="Jose Gabriel Cordoba Silva" userId="b9689aa5-e991-4872-83c2-1802fe841977" providerId="ADAL" clId="{BACDB1B6-515E-4F20-A90E-96B5C5956714}" dt="2023-02-27T02:27:15.693" v="3593" actId="14100"/>
          <ac:cxnSpMkLst>
            <pc:docMk/>
            <pc:sldMk cId="1314966704" sldId="314"/>
            <ac:cxnSpMk id="16" creationId="{48539B89-C95F-B6B0-3A3E-D7BF67C7F258}"/>
          </ac:cxnSpMkLst>
        </pc:cxnChg>
        <pc:cxnChg chg="add mod">
          <ac:chgData name="Jose Gabriel Cordoba Silva" userId="b9689aa5-e991-4872-83c2-1802fe841977" providerId="ADAL" clId="{BACDB1B6-515E-4F20-A90E-96B5C5956714}" dt="2023-02-27T02:25:18.516" v="3536" actId="1038"/>
          <ac:cxnSpMkLst>
            <pc:docMk/>
            <pc:sldMk cId="1314966704" sldId="314"/>
            <ac:cxnSpMk id="20" creationId="{761DB957-8C08-9E25-E67C-7BC36E7D1FA4}"/>
          </ac:cxnSpMkLst>
        </pc:cxnChg>
        <pc:cxnChg chg="mod">
          <ac:chgData name="Jose Gabriel Cordoba Silva" userId="b9689aa5-e991-4872-83c2-1802fe841977" providerId="ADAL" clId="{BACDB1B6-515E-4F20-A90E-96B5C5956714}" dt="2023-02-27T02:23:05.152" v="3497" actId="14100"/>
          <ac:cxnSpMkLst>
            <pc:docMk/>
            <pc:sldMk cId="1314966704" sldId="314"/>
            <ac:cxnSpMk id="28" creationId="{0FE7DE1E-1D93-DCAE-ACDF-05B0EF18E72D}"/>
          </ac:cxnSpMkLst>
        </pc:cxnChg>
        <pc:cxnChg chg="mod">
          <ac:chgData name="Jose Gabriel Cordoba Silva" userId="b9689aa5-e991-4872-83c2-1802fe841977" providerId="ADAL" clId="{BACDB1B6-515E-4F20-A90E-96B5C5956714}" dt="2023-02-27T02:25:02.796" v="3533" actId="1035"/>
          <ac:cxnSpMkLst>
            <pc:docMk/>
            <pc:sldMk cId="1314966704" sldId="314"/>
            <ac:cxnSpMk id="29" creationId="{1D33D546-4447-D5BF-6D3B-163F61E2955F}"/>
          </ac:cxnSpMkLst>
        </pc:cxnChg>
        <pc:cxnChg chg="mod">
          <ac:chgData name="Jose Gabriel Cordoba Silva" userId="b9689aa5-e991-4872-83c2-1802fe841977" providerId="ADAL" clId="{BACDB1B6-515E-4F20-A90E-96B5C5956714}" dt="2023-02-27T02:24:42.299" v="3514" actId="14100"/>
          <ac:cxnSpMkLst>
            <pc:docMk/>
            <pc:sldMk cId="1314966704" sldId="314"/>
            <ac:cxnSpMk id="30" creationId="{702F1955-91B1-F74E-6D98-647F3B2A8FF1}"/>
          </ac:cxnSpMkLst>
        </pc:cxnChg>
        <pc:cxnChg chg="mod">
          <ac:chgData name="Jose Gabriel Cordoba Silva" userId="b9689aa5-e991-4872-83c2-1802fe841977" providerId="ADAL" clId="{BACDB1B6-515E-4F20-A90E-96B5C5956714}" dt="2023-02-27T02:27:38.858" v="3596" actId="1076"/>
          <ac:cxnSpMkLst>
            <pc:docMk/>
            <pc:sldMk cId="1314966704" sldId="314"/>
            <ac:cxnSpMk id="43" creationId="{0EE86501-3BC5-964A-3E6E-727AC464E13D}"/>
          </ac:cxnSpMkLst>
        </pc:cxnChg>
        <pc:cxnChg chg="mod">
          <ac:chgData name="Jose Gabriel Cordoba Silva" userId="b9689aa5-e991-4872-83c2-1802fe841977" providerId="ADAL" clId="{BACDB1B6-515E-4F20-A90E-96B5C5956714}" dt="2023-02-27T02:26:18.255" v="3554"/>
          <ac:cxnSpMkLst>
            <pc:docMk/>
            <pc:sldMk cId="1314966704" sldId="314"/>
            <ac:cxnSpMk id="44" creationId="{56F81AA7-FCDE-C19C-193E-79D67F7B6F39}"/>
          </ac:cxnSpMkLst>
        </pc:cxnChg>
        <pc:cxnChg chg="mod">
          <ac:chgData name="Jose Gabriel Cordoba Silva" userId="b9689aa5-e991-4872-83c2-1802fe841977" providerId="ADAL" clId="{BACDB1B6-515E-4F20-A90E-96B5C5956714}" dt="2023-02-27T02:26:18.255" v="3554"/>
          <ac:cxnSpMkLst>
            <pc:docMk/>
            <pc:sldMk cId="1314966704" sldId="314"/>
            <ac:cxnSpMk id="45" creationId="{47CF32F9-41A6-56BE-96E2-B90D2D99E7C4}"/>
          </ac:cxnSpMkLst>
        </pc:cxnChg>
        <pc:cxnChg chg="mod">
          <ac:chgData name="Jose Gabriel Cordoba Silva" userId="b9689aa5-e991-4872-83c2-1802fe841977" providerId="ADAL" clId="{BACDB1B6-515E-4F20-A90E-96B5C5956714}" dt="2023-02-27T02:29:36.771" v="3624" actId="1076"/>
          <ac:cxnSpMkLst>
            <pc:docMk/>
            <pc:sldMk cId="1314966704" sldId="314"/>
            <ac:cxnSpMk id="51" creationId="{45EDB39F-9C1C-83D3-B463-C7748574868A}"/>
          </ac:cxnSpMkLst>
        </pc:cxnChg>
        <pc:cxnChg chg="mod">
          <ac:chgData name="Jose Gabriel Cordoba Silva" userId="b9689aa5-e991-4872-83c2-1802fe841977" providerId="ADAL" clId="{BACDB1B6-515E-4F20-A90E-96B5C5956714}" dt="2023-02-27T02:29:49.908" v="3626" actId="14100"/>
          <ac:cxnSpMkLst>
            <pc:docMk/>
            <pc:sldMk cId="1314966704" sldId="314"/>
            <ac:cxnSpMk id="52" creationId="{6AEB5950-0093-884B-B862-52DF3E10B56E}"/>
          </ac:cxnSpMkLst>
        </pc:cxnChg>
        <pc:cxnChg chg="mod">
          <ac:chgData name="Jose Gabriel Cordoba Silva" userId="b9689aa5-e991-4872-83c2-1802fe841977" providerId="ADAL" clId="{BACDB1B6-515E-4F20-A90E-96B5C5956714}" dt="2023-02-27T02:29:28.816" v="3623" actId="1076"/>
          <ac:cxnSpMkLst>
            <pc:docMk/>
            <pc:sldMk cId="1314966704" sldId="314"/>
            <ac:cxnSpMk id="53" creationId="{3C90BAC5-A522-54A1-0957-3B757C0DE056}"/>
          </ac:cxnSpMkLst>
        </pc:cxnChg>
      </pc:sldChg>
      <pc:sldChg chg="modSp add mod ord">
        <pc:chgData name="Jose Gabriel Cordoba Silva" userId="b9689aa5-e991-4872-83c2-1802fe841977" providerId="ADAL" clId="{BACDB1B6-515E-4F20-A90E-96B5C5956714}" dt="2023-02-28T01:41:41.098" v="7220" actId="14100"/>
        <pc:sldMkLst>
          <pc:docMk/>
          <pc:sldMk cId="4167966408" sldId="315"/>
        </pc:sldMkLst>
        <pc:spChg chg="mod">
          <ac:chgData name="Jose Gabriel Cordoba Silva" userId="b9689aa5-e991-4872-83c2-1802fe841977" providerId="ADAL" clId="{BACDB1B6-515E-4F20-A90E-96B5C5956714}" dt="2023-02-27T04:32:08.860" v="4752" actId="20577"/>
          <ac:spMkLst>
            <pc:docMk/>
            <pc:sldMk cId="4167966408" sldId="315"/>
            <ac:spMk id="90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6:13.559" v="3684" actId="14100"/>
          <ac:spMkLst>
            <pc:docMk/>
            <pc:sldMk cId="4167966408" sldId="315"/>
            <ac:spMk id="90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40:21.800" v="7041" actId="20577"/>
          <ac:spMkLst>
            <pc:docMk/>
            <pc:sldMk cId="4167966408" sldId="315"/>
            <ac:spMk id="90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7:00.710" v="3712" actId="14100"/>
          <ac:spMkLst>
            <pc:docMk/>
            <pc:sldMk cId="4167966408" sldId="315"/>
            <ac:spMk id="90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41:15.378" v="7171" actId="14100"/>
          <ac:spMkLst>
            <pc:docMk/>
            <pc:sldMk cId="4167966408" sldId="315"/>
            <ac:spMk id="90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04.894" v="3737" actId="20577"/>
          <ac:spMkLst>
            <pc:docMk/>
            <pc:sldMk cId="4167966408" sldId="315"/>
            <ac:spMk id="90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41:41.098" v="7220" actId="14100"/>
          <ac:spMkLst>
            <pc:docMk/>
            <pc:sldMk cId="4167966408" sldId="315"/>
            <ac:spMk id="90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24.149" v="3763" actId="20577"/>
          <ac:spMkLst>
            <pc:docMk/>
            <pc:sldMk cId="4167966408" sldId="315"/>
            <ac:spMk id="91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1:41:36.542" v="7219" actId="20577"/>
          <ac:spMkLst>
            <pc:docMk/>
            <pc:sldMk cId="4167966408" sldId="315"/>
            <ac:spMk id="91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52.298" v="3768" actId="208"/>
          <ac:spMkLst>
            <pc:docMk/>
            <pc:sldMk cId="4167966408" sldId="315"/>
            <ac:spMk id="912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52.298" v="3768" actId="208"/>
          <ac:spMkLst>
            <pc:docMk/>
            <pc:sldMk cId="4167966408" sldId="315"/>
            <ac:spMk id="913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52.298" v="3768" actId="208"/>
          <ac:spMkLst>
            <pc:docMk/>
            <pc:sldMk cId="4167966408" sldId="315"/>
            <ac:spMk id="914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42:52.298" v="3768" actId="208"/>
          <ac:spMkLst>
            <pc:docMk/>
            <pc:sldMk cId="4167966408" sldId="315"/>
            <ac:spMk id="915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4:10.304" v="3643" actId="20577"/>
          <ac:spMkLst>
            <pc:docMk/>
            <pc:sldMk cId="4167966408" sldId="315"/>
            <ac:spMk id="916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4:20.377" v="3645" actId="20577"/>
          <ac:spMkLst>
            <pc:docMk/>
            <pc:sldMk cId="4167966408" sldId="315"/>
            <ac:spMk id="91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7:07.436" v="3716" actId="20577"/>
          <ac:spMkLst>
            <pc:docMk/>
            <pc:sldMk cId="4167966408" sldId="315"/>
            <ac:spMk id="91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7T02:34:23.037" v="3646" actId="20577"/>
          <ac:spMkLst>
            <pc:docMk/>
            <pc:sldMk cId="4167966408" sldId="315"/>
            <ac:spMk id="919" creationId="{00000000-0000-0000-0000-000000000000}"/>
          </ac:spMkLst>
        </pc:spChg>
      </pc:sldChg>
      <pc:sldChg chg="addSp delSp modSp new mod">
        <pc:chgData name="Jose Gabriel Cordoba Silva" userId="b9689aa5-e991-4872-83c2-1802fe841977" providerId="ADAL" clId="{BACDB1B6-515E-4F20-A90E-96B5C5956714}" dt="2023-02-28T01:43:52.134" v="7221" actId="1076"/>
        <pc:sldMkLst>
          <pc:docMk/>
          <pc:sldMk cId="4102231654" sldId="316"/>
        </pc:sldMkLst>
        <pc:spChg chg="add del mod">
          <ac:chgData name="Jose Gabriel Cordoba Silva" userId="b9689aa5-e991-4872-83c2-1802fe841977" providerId="ADAL" clId="{BACDB1B6-515E-4F20-A90E-96B5C5956714}" dt="2023-02-27T03:01:36.575" v="3784" actId="478"/>
          <ac:spMkLst>
            <pc:docMk/>
            <pc:sldMk cId="4102231654" sldId="316"/>
            <ac:spMk id="2" creationId="{C903DCD9-8E76-6269-4269-DCD283B0635A}"/>
          </ac:spMkLst>
        </pc:spChg>
        <pc:spChg chg="add del mod">
          <ac:chgData name="Jose Gabriel Cordoba Silva" userId="b9689aa5-e991-4872-83c2-1802fe841977" providerId="ADAL" clId="{BACDB1B6-515E-4F20-A90E-96B5C5956714}" dt="2023-02-27T03:00:34.754" v="3777"/>
          <ac:spMkLst>
            <pc:docMk/>
            <pc:sldMk cId="4102231654" sldId="316"/>
            <ac:spMk id="3" creationId="{5FBBC003-EB95-6D39-36DC-7F344332DB17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4" creationId="{7495AAC3-738C-FD37-5B74-ADF9D0D90DD3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7" creationId="{C595687C-6E06-BDC2-EDA4-2F43CCAEBC87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8" creationId="{288C8B5E-3ED9-8D05-DA22-CA2B1D8AE62E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9" creationId="{F840813B-9157-D786-500A-8210A1744DB5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0" creationId="{65EE8E92-B9EB-594A-1771-712D0D720C35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1" creationId="{F8F4D9B0-6777-8187-4A83-0027DE82435A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2" creationId="{B63F8585-5B81-AD02-D952-A97CEDBE5668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3" creationId="{617FF4ED-ACBE-583C-7F16-9361ECA78A14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4" creationId="{71FFA0A9-608B-D6FF-4273-B02833E05A10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5" creationId="{8094E09F-9734-4838-1B15-FA6D24C8932D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6" creationId="{11C4C43C-F419-F701-EDE9-EADDD1AF0114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7" creationId="{08E2131B-B3C6-3B2A-FC9C-6DBFAA085188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8" creationId="{D900FDDA-DF9B-4CC0-D1AD-4131C0C29DFD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19" creationId="{7B81D4A7-9386-547B-9155-5D1B21BC447C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20" creationId="{D961D7B8-5DA2-9174-117D-A5E35F0DFE5D}"/>
          </ac:spMkLst>
        </pc:spChg>
        <pc:spChg chg="add mod topLvl">
          <ac:chgData name="Jose Gabriel Cordoba Silva" userId="b9689aa5-e991-4872-83c2-1802fe841977" providerId="ADAL" clId="{BACDB1B6-515E-4F20-A90E-96B5C5956714}" dt="2023-02-27T03:08:11.103" v="3908" actId="164"/>
          <ac:spMkLst>
            <pc:docMk/>
            <pc:sldMk cId="4102231654" sldId="316"/>
            <ac:spMk id="21" creationId="{7A658F8E-51F4-BAC3-E55D-92A014E161E8}"/>
          </ac:spMkLst>
        </pc:spChg>
        <pc:spChg chg="add 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22" creationId="{8C5CB43C-F7C6-AF9A-C1BC-104650572E4C}"/>
          </ac:spMkLst>
        </pc:spChg>
        <pc:spChg chg="add 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23" creationId="{1DFC1304-E7D8-68FB-8C88-B40C24666A0A}"/>
          </ac:spMkLst>
        </pc:spChg>
        <pc:spChg chg="mod">
          <ac:chgData name="Jose Gabriel Cordoba Silva" userId="b9689aa5-e991-4872-83c2-1802fe841977" providerId="ADAL" clId="{BACDB1B6-515E-4F20-A90E-96B5C5956714}" dt="2023-02-27T03:04:07.626" v="3836"/>
          <ac:spMkLst>
            <pc:docMk/>
            <pc:sldMk cId="4102231654" sldId="316"/>
            <ac:spMk id="26" creationId="{B9B93813-06B1-DF39-ECB2-7BA1E568E6C9}"/>
          </ac:spMkLst>
        </pc:spChg>
        <pc:spChg chg="mod">
          <ac:chgData name="Jose Gabriel Cordoba Silva" userId="b9689aa5-e991-4872-83c2-1802fe841977" providerId="ADAL" clId="{BACDB1B6-515E-4F20-A90E-96B5C5956714}" dt="2023-02-27T03:04:07.626" v="3836"/>
          <ac:spMkLst>
            <pc:docMk/>
            <pc:sldMk cId="4102231654" sldId="316"/>
            <ac:spMk id="27" creationId="{92339AE4-825B-1065-E399-985BAF0A1C32}"/>
          </ac:spMkLst>
        </pc:spChg>
        <pc:spChg chg="mod">
          <ac:chgData name="Jose Gabriel Cordoba Silva" userId="b9689aa5-e991-4872-83c2-1802fe841977" providerId="ADAL" clId="{BACDB1B6-515E-4F20-A90E-96B5C5956714}" dt="2023-02-27T03:04:10.919" v="3838"/>
          <ac:spMkLst>
            <pc:docMk/>
            <pc:sldMk cId="4102231654" sldId="316"/>
            <ac:spMk id="29" creationId="{674BFC6E-47E8-AA3A-A406-4794F82F882B}"/>
          </ac:spMkLst>
        </pc:spChg>
        <pc:spChg chg="mod">
          <ac:chgData name="Jose Gabriel Cordoba Silva" userId="b9689aa5-e991-4872-83c2-1802fe841977" providerId="ADAL" clId="{BACDB1B6-515E-4F20-A90E-96B5C5956714}" dt="2023-02-27T03:04:10.919" v="3838"/>
          <ac:spMkLst>
            <pc:docMk/>
            <pc:sldMk cId="4102231654" sldId="316"/>
            <ac:spMk id="30" creationId="{C7E6D50F-4C55-64AC-DC0F-80A0CD111B0C}"/>
          </ac:spMkLst>
        </pc:spChg>
        <pc:spChg chg="mod">
          <ac:chgData name="Jose Gabriel Cordoba Silva" userId="b9689aa5-e991-4872-83c2-1802fe841977" providerId="ADAL" clId="{BACDB1B6-515E-4F20-A90E-96B5C5956714}" dt="2023-02-27T03:04:13.703" v="3840"/>
          <ac:spMkLst>
            <pc:docMk/>
            <pc:sldMk cId="4102231654" sldId="316"/>
            <ac:spMk id="32" creationId="{C6E38D8E-1D84-9625-6AB0-57CFE44227FE}"/>
          </ac:spMkLst>
        </pc:spChg>
        <pc:spChg chg="mod">
          <ac:chgData name="Jose Gabriel Cordoba Silva" userId="b9689aa5-e991-4872-83c2-1802fe841977" providerId="ADAL" clId="{BACDB1B6-515E-4F20-A90E-96B5C5956714}" dt="2023-02-27T03:04:13.703" v="3840"/>
          <ac:spMkLst>
            <pc:docMk/>
            <pc:sldMk cId="4102231654" sldId="316"/>
            <ac:spMk id="33" creationId="{AF923325-D5E0-47FC-16E9-60E807584AB8}"/>
          </ac:spMkLst>
        </pc:spChg>
        <pc:spChg chg="mod">
          <ac:chgData name="Jose Gabriel Cordoba Silva" userId="b9689aa5-e991-4872-83c2-1802fe841977" providerId="ADAL" clId="{BACDB1B6-515E-4F20-A90E-96B5C5956714}" dt="2023-02-27T03:04:16.868" v="3842"/>
          <ac:spMkLst>
            <pc:docMk/>
            <pc:sldMk cId="4102231654" sldId="316"/>
            <ac:spMk id="35" creationId="{BABF142B-A080-884D-FF70-E06164C1766C}"/>
          </ac:spMkLst>
        </pc:spChg>
        <pc:spChg chg="mod">
          <ac:chgData name="Jose Gabriel Cordoba Silva" userId="b9689aa5-e991-4872-83c2-1802fe841977" providerId="ADAL" clId="{BACDB1B6-515E-4F20-A90E-96B5C5956714}" dt="2023-02-27T03:04:16.868" v="3842"/>
          <ac:spMkLst>
            <pc:docMk/>
            <pc:sldMk cId="4102231654" sldId="316"/>
            <ac:spMk id="36" creationId="{D712866C-8C45-4DE4-1D62-27DB7E9529F3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38" creationId="{DA740F32-628F-6C71-60C7-B672590D6E4C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39" creationId="{D62C9A61-2058-A89A-41CA-965FADE37261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1" creationId="{7BF2FA03-06FF-8C31-E8DE-ACA0C2452C63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2" creationId="{B39CD4B1-30EF-BB79-A5D6-0C742E2D0119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4" creationId="{C48A0B5B-BBC2-CDA3-A6DB-C479DB81CDE4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5" creationId="{1894145A-4C48-98A7-6C9E-7F277F970613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7" creationId="{9F8845CF-E259-EDD7-C355-2B9D4950FE5F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48" creationId="{DF908100-8B5F-0392-295D-597935157FCA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50" creationId="{4C26B20D-0384-51D7-6713-E5C96F22767E}"/>
          </ac:spMkLst>
        </pc:spChg>
        <pc:spChg chg="mod">
          <ac:chgData name="Jose Gabriel Cordoba Silva" userId="b9689aa5-e991-4872-83c2-1802fe841977" providerId="ADAL" clId="{BACDB1B6-515E-4F20-A90E-96B5C5956714}" dt="2023-02-27T03:04:46.751" v="3851"/>
          <ac:spMkLst>
            <pc:docMk/>
            <pc:sldMk cId="4102231654" sldId="316"/>
            <ac:spMk id="51" creationId="{FB7470F5-C93C-4859-1988-F77EC0FA92CF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3" creationId="{0E78028A-5524-C68F-9AD6-98534530DE74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4" creationId="{1A1DDC35-4612-822E-A013-77C92D13D781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6" creationId="{75013B48-CD55-F072-62F4-A25D403A95A1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7" creationId="{FA0F5210-AE9F-6267-B0A1-8E569638E7D8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59" creationId="{9D9B7248-E4C6-9907-E475-496DEEF06FE3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0" creationId="{662BD9A2-8ED8-991F-DF23-A8E9F88F7041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2" creationId="{A2BB3144-4F6A-086F-F0F5-D4F2699F5C47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3" creationId="{D621F29F-8D2E-3402-9AEF-810EB9E137A9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5" creationId="{F9017EE2-AB95-61E7-9656-5AF56FDBE0DE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6" creationId="{C93680BB-3AC8-F85D-D68E-227EE35E7554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8" creationId="{8541CE86-A730-DA5A-FF27-E37AAE6F29F2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69" creationId="{475F866E-2520-2598-B2B3-056E8453F667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1" creationId="{DAC62F6F-364D-4039-1A24-7EEEDAA88F69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2" creationId="{27AD1DCA-7F30-1E96-012E-B56B958D143F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4" creationId="{B42E70EA-E2B5-AE3E-67F0-6D5B7674B5F6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5" creationId="{6A967113-6ECC-8CD6-49CC-292B7E18B99E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7" creationId="{9BF58173-5C66-E0A4-0FB1-F12675DAAD45}"/>
          </ac:spMkLst>
        </pc:spChg>
        <pc:spChg chg="mod">
          <ac:chgData name="Jose Gabriel Cordoba Silva" userId="b9689aa5-e991-4872-83c2-1802fe841977" providerId="ADAL" clId="{BACDB1B6-515E-4F20-A90E-96B5C5956714}" dt="2023-02-27T03:08:06.291" v="3907" actId="165"/>
          <ac:spMkLst>
            <pc:docMk/>
            <pc:sldMk cId="4102231654" sldId="316"/>
            <ac:spMk id="78" creationId="{84357F80-0C01-41CE-5626-7B23CAD6A6F5}"/>
          </ac:spMkLst>
        </pc:spChg>
        <pc:spChg chg="add mod topLvl">
          <ac:chgData name="Jose Gabriel Cordoba Silva" userId="b9689aa5-e991-4872-83c2-1802fe841977" providerId="ADAL" clId="{BACDB1B6-515E-4F20-A90E-96B5C5956714}" dt="2023-02-27T03:10:34.121" v="3977" actId="1076"/>
          <ac:spMkLst>
            <pc:docMk/>
            <pc:sldMk cId="4102231654" sldId="316"/>
            <ac:spMk id="79" creationId="{F09486F2-FCCB-1804-3D50-8318CECCC626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2" creationId="{4877A74B-C6EB-9F25-BFE7-0C19C95B3445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3" creationId="{BE97D691-77F3-31C9-2463-513F5928BD71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4" creationId="{1C2390D5-FDF2-5B80-2BE4-19563A18927F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5" creationId="{FDAB3547-958B-FA6A-A293-D2294046E018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6" creationId="{F3D1C157-1FC8-6ACC-9931-4C3A22AA63AD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7" creationId="{6239911B-ED92-7B77-6991-7F10B70E6EFD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8" creationId="{C3BBBDC9-B22D-355C-8B22-A0C3BE32CFC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89" creationId="{265455D8-3C57-A34C-1372-1CFE3FB80DB6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0" creationId="{291BEB82-30F7-FFA4-DF72-14CC4F851BD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1" creationId="{09514948-643C-A66F-357C-5514D5FAC7FB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2" creationId="{89A4BA0B-8529-FC68-84D7-E0C3914A4BC9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3" creationId="{EE811D64-779C-9D16-8D0E-0A33840273DA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4" creationId="{6A63C59E-0555-2CA7-32E2-B5A7763F6003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5" creationId="{71ACDB6C-DA4E-49F6-1664-7012B653E64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6" creationId="{A930D16C-8B92-FED9-1D30-52FF57CF0CA7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97" creationId="{0A3FA8FA-0666-281B-5DC4-978905DF6C5F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08" creationId="{C131A872-70EC-3409-98BE-FEAC868BFA40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09" creationId="{6AB88411-7214-EDA7-A9A4-146DFF6173D8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0" creationId="{6E2CE3F3-84B0-11F1-C794-F76EA2C3A075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1" creationId="{29E93CD7-A3A6-8D16-80DB-D21FABB6022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2" creationId="{779AEDE9-453B-D3D5-2B67-38CB8B06E378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3" creationId="{E84A9447-2AAF-CFE1-1328-4A6C871B230B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4" creationId="{D93F8F07-93FD-9FD4-0C14-FA6A36293D29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5" creationId="{48F526D9-593A-2821-50E2-89E6710FE114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6" creationId="{741BFF88-C509-71B9-3710-D7E474C7F333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7" creationId="{5DE93397-E7F9-9C5B-1A44-DC94672CC617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8" creationId="{9609C672-EEDC-0774-0FE4-E596FA77D280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19" creationId="{5A1AC212-A47B-88F8-CDEB-B57F9971E524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0" creationId="{95B4907A-53C5-60C4-AF50-B1C4B23D797F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1" creationId="{F42D1D60-D308-828F-BD89-542D40AAF7AC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2" creationId="{D1DC6850-824F-E303-83E5-74062BBF7827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3" creationId="{D78E307C-68B7-5749-6DD3-45C19FBC3A7C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4" creationId="{DB62CC0D-507E-8354-6974-02058DD3306E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5" creationId="{9A6E830C-84A6-DE1E-6E02-1AFBC6D828A9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6" creationId="{25F0402D-AE75-24A3-59A2-E9C7475328FA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7" creationId="{E3FEA38A-1124-2173-BDE6-E97976B58AE7}"/>
          </ac:spMkLst>
        </pc:spChg>
        <pc:spChg chg="mod">
          <ac:chgData name="Jose Gabriel Cordoba Silva" userId="b9689aa5-e991-4872-83c2-1802fe841977" providerId="ADAL" clId="{BACDB1B6-515E-4F20-A90E-96B5C5956714}" dt="2023-02-27T03:07:46.871" v="3903"/>
          <ac:spMkLst>
            <pc:docMk/>
            <pc:sldMk cId="4102231654" sldId="316"/>
            <ac:spMk id="128" creationId="{CE46B338-5E16-2333-9044-CEF28574E9FE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1" creationId="{9BDCAD6A-F3B2-BDCE-CF97-4093706BA9B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2" creationId="{19C2EDBD-1FB7-5403-FDE7-3E2D4D8B586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3" creationId="{3B192974-6D1F-EEFF-8F6F-096A27D66EB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4" creationId="{C538D92C-FCD7-6D3D-55C7-793DAE98B76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5" creationId="{DFC3887B-A5C0-74E9-28E1-71C96D62BC6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6" creationId="{FE729AF5-E50E-D5E7-E957-1B13389723B7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7" creationId="{4ACEDBD8-DCF4-FF22-3920-74A7A2A79F6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8" creationId="{B0DD8AD0-B248-F331-F503-9654CB911419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39" creationId="{3D01F12B-DBF1-7322-9F63-D07E6AE826C5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0" creationId="{8A3E144F-46E2-F054-48F5-256AA0B6C7FA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1" creationId="{B67D7693-1898-A966-7F2D-E7325181618C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2" creationId="{DF168DC8-D170-D08F-70D7-96D31D52F26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3" creationId="{B1A56A8B-4CA6-B877-3040-FAA2CD3F8675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4" creationId="{21C8F230-0DE4-8265-DDC7-87A58A10DD89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5" creationId="{FB65D9A2-B93E-ED4F-BBCA-0EFAD21FB7AC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46" creationId="{D66492BD-3577-93D6-7432-A18F8B75AB2B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57" creationId="{87951A26-326D-73EB-C6AC-AE49790085D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58" creationId="{D80D11BB-9EC3-CE0F-A72D-4BA17CAE59C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59" creationId="{BB71BD60-04B7-E9B5-EF3D-5C0735BEA55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0" creationId="{FB6F500B-E70F-FB5C-5073-443BD5F78ABE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1" creationId="{AC8F854C-DDFB-D0C7-666C-737F68CEB06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2" creationId="{1E129687-447B-E89C-3097-BAF43DC910CE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3" creationId="{F84F415F-306F-BDE1-4739-9EB5B40DE2CC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4" creationId="{DD87AF52-96ED-58A0-36D2-5993EFE7624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5" creationId="{3A70D6B3-5705-7E5A-6E0F-7D85D02BBAD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6" creationId="{01BB0316-5852-3A7B-E44E-FCAB71682A7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7" creationId="{FB1431D4-AA1A-4589-9D41-72218B33647E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8" creationId="{4FB765B6-BD69-6307-F560-4E6D8467DD21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69" creationId="{046FFE35-2E21-D829-FA32-3DA5E2FBDBC4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0" creationId="{B5B0A037-9CD2-2AD1-57EC-DCBC0AB46FF0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1" creationId="{518B3D27-AF23-B4DA-1928-39663D6D3C58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2" creationId="{6E701C58-F0AB-47D1-39FF-F5C8912D3F9D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3" creationId="{1C56666B-2CCB-280E-C937-1E85509659BC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4" creationId="{F67675B8-DD92-5A24-A95F-FD77ABA90E6D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5" creationId="{E5AFA37D-C67F-06BC-6032-8EF3E8D197F2}"/>
          </ac:spMkLst>
        </pc:spChg>
        <pc:spChg chg="mod">
          <ac:chgData name="Jose Gabriel Cordoba Silva" userId="b9689aa5-e991-4872-83c2-1802fe841977" providerId="ADAL" clId="{BACDB1B6-515E-4F20-A90E-96B5C5956714}" dt="2023-02-27T03:08:12.814" v="3909"/>
          <ac:spMkLst>
            <pc:docMk/>
            <pc:sldMk cId="4102231654" sldId="316"/>
            <ac:spMk id="176" creationId="{20CBA73B-5281-8B60-BB3B-39A694F566F5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78" creationId="{0FF8EAA1-1502-3DC4-F34F-20BAB966DC1F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79" creationId="{D21B89CC-9E79-9543-A3EA-4400BB7C35E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0" creationId="{2E3CF7FE-944A-0C09-2E0B-D3EBC2069B12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1" creationId="{625213E5-A8DE-AE69-58D1-A3BD8F4D32E8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2" creationId="{16260DDD-B75F-B515-405B-BDCF781E239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3" creationId="{2C9F52F3-1A06-A022-0FD5-541251A1FDF1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4" creationId="{93F187A6-35B5-E79E-9CF3-61A17AF9B84C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5" creationId="{4724DCD6-0FD7-B2C2-6B47-F65275C16017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6" creationId="{753328A1-7D38-6D6B-9803-F57866455F86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7" creationId="{5241D5F5-D0FA-E9DE-ABBF-BE671CCC013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8" creationId="{026378C4-3309-BA54-916D-24255D785431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89" creationId="{8B427A96-13B3-560F-1662-8A1D1D7AB837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90" creationId="{E1EAE908-4D6A-FAF4-8CFF-654C1A86CDA4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91" creationId="{63CB5E0F-BA66-8016-4C72-CF2921ED044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92" creationId="{2E06674C-FBB4-BA1B-DF00-AC892EF59671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193" creationId="{15FD5599-625D-3DC2-5D36-83F3EFDD01A0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4" creationId="{7F2B61D2-5213-654F-B87A-3A8368C93314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5" creationId="{8D5E3415-C481-35BA-2EB1-24C3F3C824B6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6" creationId="{55737F61-4F9B-D01C-DD59-2AF26EACD49F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7" creationId="{2828075E-795C-D782-576B-7701F15CEF49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8" creationId="{18B9F01D-C156-E6C4-DC7E-A53315771CBC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09" creationId="{C1C04A5E-47DA-638B-1CA5-CAF399D59504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0" creationId="{B0AFDB43-D8B4-A91A-765B-1F2D84BE346D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1" creationId="{8200F753-7610-EF36-A61F-7DD1F8A671B2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2" creationId="{17DFD8BB-0F27-FF0A-F14B-083E4D393749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3" creationId="{6A5829E7-AB30-6E6D-95D9-C1E79F4561C2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4" creationId="{EF509202-76AB-1C5F-10DE-E6FDFABEE35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5" creationId="{80EF0828-4627-BB76-2FC4-E756120C9BB6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6" creationId="{F4C2406C-2481-C759-9DF9-8977772346A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7" creationId="{7AF660C9-3A05-25D2-1332-A29CF407FCAD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8" creationId="{732E5B62-BA2D-CAE9-C301-CAF22869CDBD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19" creationId="{E8CAF0E9-AD81-F3FA-7B2A-3296ECC484C3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20" creationId="{A775223C-C60E-52DE-8630-5D85386EF6F8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21" creationId="{135641AD-249E-6AA2-603A-1AA2BEBD9377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22" creationId="{411102E1-6457-B687-04B9-A4E2E4ED9B61}"/>
          </ac:spMkLst>
        </pc:spChg>
        <pc:spChg chg="mod">
          <ac:chgData name="Jose Gabriel Cordoba Silva" userId="b9689aa5-e991-4872-83c2-1802fe841977" providerId="ADAL" clId="{BACDB1B6-515E-4F20-A90E-96B5C5956714}" dt="2023-02-27T03:08:29.205" v="3913"/>
          <ac:spMkLst>
            <pc:docMk/>
            <pc:sldMk cId="4102231654" sldId="316"/>
            <ac:spMk id="223" creationId="{4CB54513-6CE0-6B2F-4518-056B72E99DF2}"/>
          </ac:spMkLst>
        </pc:spChg>
        <pc:spChg chg="add mod">
          <ac:chgData name="Jose Gabriel Cordoba Silva" userId="b9689aa5-e991-4872-83c2-1802fe841977" providerId="ADAL" clId="{BACDB1B6-515E-4F20-A90E-96B5C5956714}" dt="2023-02-27T03:16:26.329" v="4161" actId="1076"/>
          <ac:spMkLst>
            <pc:docMk/>
            <pc:sldMk cId="4102231654" sldId="316"/>
            <ac:spMk id="224" creationId="{876615A4-0BA5-1F5C-141E-FD21A278DEB6}"/>
          </ac:spMkLst>
        </pc:spChg>
        <pc:spChg chg="mod topLvl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26" creationId="{4683630E-422E-4686-2836-A537D88FC1C5}"/>
          </ac:spMkLst>
        </pc:spChg>
        <pc:spChg chg="del mod">
          <ac:chgData name="Jose Gabriel Cordoba Silva" userId="b9689aa5-e991-4872-83c2-1802fe841977" providerId="ADAL" clId="{BACDB1B6-515E-4F20-A90E-96B5C5956714}" dt="2023-02-27T03:13:18.153" v="4078" actId="478"/>
          <ac:spMkLst>
            <pc:docMk/>
            <pc:sldMk cId="4102231654" sldId="316"/>
            <ac:spMk id="227" creationId="{1904EE7D-FEFA-36BC-49FD-B34DF612F76D}"/>
          </ac:spMkLst>
        </pc:spChg>
        <pc:spChg chg="del mod">
          <ac:chgData name="Jose Gabriel Cordoba Silva" userId="b9689aa5-e991-4872-83c2-1802fe841977" providerId="ADAL" clId="{BACDB1B6-515E-4F20-A90E-96B5C5956714}" dt="2023-02-27T03:13:20.990" v="4080" actId="478"/>
          <ac:spMkLst>
            <pc:docMk/>
            <pc:sldMk cId="4102231654" sldId="316"/>
            <ac:spMk id="228" creationId="{5D80A244-6527-7307-42AB-5EA0C5962A93}"/>
          </ac:spMkLst>
        </pc:spChg>
        <pc:spChg chg="del mod">
          <ac:chgData name="Jose Gabriel Cordoba Silva" userId="b9689aa5-e991-4872-83c2-1802fe841977" providerId="ADAL" clId="{BACDB1B6-515E-4F20-A90E-96B5C5956714}" dt="2023-02-27T03:13:23.456" v="4081" actId="478"/>
          <ac:spMkLst>
            <pc:docMk/>
            <pc:sldMk cId="4102231654" sldId="316"/>
            <ac:spMk id="229" creationId="{0458E9A9-830D-2183-EFA3-535376BCEE95}"/>
          </ac:spMkLst>
        </pc:spChg>
        <pc:spChg chg="del mod">
          <ac:chgData name="Jose Gabriel Cordoba Silva" userId="b9689aa5-e991-4872-83c2-1802fe841977" providerId="ADAL" clId="{BACDB1B6-515E-4F20-A90E-96B5C5956714}" dt="2023-02-27T03:13:44.675" v="4092" actId="478"/>
          <ac:spMkLst>
            <pc:docMk/>
            <pc:sldMk cId="4102231654" sldId="316"/>
            <ac:spMk id="230" creationId="{1936DCBF-EA03-74D3-E0EB-829DC713ADE4}"/>
          </ac:spMkLst>
        </pc:spChg>
        <pc:spChg chg="del mod">
          <ac:chgData name="Jose Gabriel Cordoba Silva" userId="b9689aa5-e991-4872-83c2-1802fe841977" providerId="ADAL" clId="{BACDB1B6-515E-4F20-A90E-96B5C5956714}" dt="2023-02-27T03:13:25.906" v="4082" actId="478"/>
          <ac:spMkLst>
            <pc:docMk/>
            <pc:sldMk cId="4102231654" sldId="316"/>
            <ac:spMk id="231" creationId="{B4389BB9-AC0A-A802-E5E5-51BA525C7D4C}"/>
          </ac:spMkLst>
        </pc:spChg>
        <pc:spChg chg="del mod">
          <ac:chgData name="Jose Gabriel Cordoba Silva" userId="b9689aa5-e991-4872-83c2-1802fe841977" providerId="ADAL" clId="{BACDB1B6-515E-4F20-A90E-96B5C5956714}" dt="2023-02-27T03:13:27.114" v="4083" actId="478"/>
          <ac:spMkLst>
            <pc:docMk/>
            <pc:sldMk cId="4102231654" sldId="316"/>
            <ac:spMk id="232" creationId="{323AD615-3990-67E7-A2AF-45D4BC7B6EB5}"/>
          </ac:spMkLst>
        </pc:spChg>
        <pc:spChg chg="del mod">
          <ac:chgData name="Jose Gabriel Cordoba Silva" userId="b9689aa5-e991-4872-83c2-1802fe841977" providerId="ADAL" clId="{BACDB1B6-515E-4F20-A90E-96B5C5956714}" dt="2023-02-27T03:13:19.704" v="4079" actId="478"/>
          <ac:spMkLst>
            <pc:docMk/>
            <pc:sldMk cId="4102231654" sldId="316"/>
            <ac:spMk id="233" creationId="{C6FF9BC3-6E4D-E372-C8A3-6FB67AE17749}"/>
          </ac:spMkLst>
        </pc:spChg>
        <pc:spChg chg="del mod">
          <ac:chgData name="Jose Gabriel Cordoba Silva" userId="b9689aa5-e991-4872-83c2-1802fe841977" providerId="ADAL" clId="{BACDB1B6-515E-4F20-A90E-96B5C5956714}" dt="2023-02-27T03:13:43.008" v="4091" actId="478"/>
          <ac:spMkLst>
            <pc:docMk/>
            <pc:sldMk cId="4102231654" sldId="316"/>
            <ac:spMk id="234" creationId="{D241C2D3-64C4-8316-2189-C740C7722F98}"/>
          </ac:spMkLst>
        </pc:spChg>
        <pc:spChg chg="del mod">
          <ac:chgData name="Jose Gabriel Cordoba Silva" userId="b9689aa5-e991-4872-83c2-1802fe841977" providerId="ADAL" clId="{BACDB1B6-515E-4F20-A90E-96B5C5956714}" dt="2023-02-27T03:13:40.525" v="4090" actId="478"/>
          <ac:spMkLst>
            <pc:docMk/>
            <pc:sldMk cId="4102231654" sldId="316"/>
            <ac:spMk id="235" creationId="{EBD10851-9759-410F-5D77-A93DB0099890}"/>
          </ac:spMkLst>
        </pc:spChg>
        <pc:spChg chg="del mod">
          <ac:chgData name="Jose Gabriel Cordoba Silva" userId="b9689aa5-e991-4872-83c2-1802fe841977" providerId="ADAL" clId="{BACDB1B6-515E-4F20-A90E-96B5C5956714}" dt="2023-02-27T03:13:38.417" v="4089" actId="478"/>
          <ac:spMkLst>
            <pc:docMk/>
            <pc:sldMk cId="4102231654" sldId="316"/>
            <ac:spMk id="236" creationId="{54172459-04C5-2BB3-BED5-262C845CB13F}"/>
          </ac:spMkLst>
        </pc:spChg>
        <pc:spChg chg="del mod">
          <ac:chgData name="Jose Gabriel Cordoba Silva" userId="b9689aa5-e991-4872-83c2-1802fe841977" providerId="ADAL" clId="{BACDB1B6-515E-4F20-A90E-96B5C5956714}" dt="2023-02-27T03:13:30.094" v="4084" actId="478"/>
          <ac:spMkLst>
            <pc:docMk/>
            <pc:sldMk cId="4102231654" sldId="316"/>
            <ac:spMk id="237" creationId="{560B46C7-F037-DB4A-ED87-1FEA4A2517FA}"/>
          </ac:spMkLst>
        </pc:spChg>
        <pc:spChg chg="del mod">
          <ac:chgData name="Jose Gabriel Cordoba Silva" userId="b9689aa5-e991-4872-83c2-1802fe841977" providerId="ADAL" clId="{BACDB1B6-515E-4F20-A90E-96B5C5956714}" dt="2023-02-27T03:13:31.382" v="4085" actId="478"/>
          <ac:spMkLst>
            <pc:docMk/>
            <pc:sldMk cId="4102231654" sldId="316"/>
            <ac:spMk id="238" creationId="{F507453F-B3E7-BFC9-44E0-99C458162502}"/>
          </ac:spMkLst>
        </pc:spChg>
        <pc:spChg chg="del mod">
          <ac:chgData name="Jose Gabriel Cordoba Silva" userId="b9689aa5-e991-4872-83c2-1802fe841977" providerId="ADAL" clId="{BACDB1B6-515E-4F20-A90E-96B5C5956714}" dt="2023-02-27T03:13:34.054" v="4087" actId="478"/>
          <ac:spMkLst>
            <pc:docMk/>
            <pc:sldMk cId="4102231654" sldId="316"/>
            <ac:spMk id="239" creationId="{B89A3A91-28FE-3636-BC29-04B0C9E96C6F}"/>
          </ac:spMkLst>
        </pc:spChg>
        <pc:spChg chg="del mod">
          <ac:chgData name="Jose Gabriel Cordoba Silva" userId="b9689aa5-e991-4872-83c2-1802fe841977" providerId="ADAL" clId="{BACDB1B6-515E-4F20-A90E-96B5C5956714}" dt="2023-02-27T03:13:35.262" v="4088" actId="478"/>
          <ac:spMkLst>
            <pc:docMk/>
            <pc:sldMk cId="4102231654" sldId="316"/>
            <ac:spMk id="240" creationId="{0A6BA4F9-17B6-9C42-FABC-35C95A230A1B}"/>
          </ac:spMkLst>
        </pc:spChg>
        <pc:spChg chg="del mod">
          <ac:chgData name="Jose Gabriel Cordoba Silva" userId="b9689aa5-e991-4872-83c2-1802fe841977" providerId="ADAL" clId="{BACDB1B6-515E-4F20-A90E-96B5C5956714}" dt="2023-02-27T03:13:32.954" v="4086" actId="478"/>
          <ac:spMkLst>
            <pc:docMk/>
            <pc:sldMk cId="4102231654" sldId="316"/>
            <ac:spMk id="241" creationId="{2749DC67-5F24-21FB-07AD-57D6E5531094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2" creationId="{03BE7953-FD26-79F9-3BC3-2D117CA7F2F1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3" creationId="{89FE30A2-00A7-671E-5AC8-2BD3F91353DB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4" creationId="{DE8769EE-82DC-FA9B-18ED-8055E559E9E0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5" creationId="{6DD54390-5478-F559-37C0-3AE4882BD2A9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6" creationId="{89AFFED8-958B-8B2B-AE65-E33270D15ECC}"/>
          </ac:spMkLst>
        </pc:spChg>
        <pc:spChg chg="mod">
          <ac:chgData name="Jose Gabriel Cordoba Silva" userId="b9689aa5-e991-4872-83c2-1802fe841977" providerId="ADAL" clId="{BACDB1B6-515E-4F20-A90E-96B5C5956714}" dt="2023-02-27T03:14:18.148" v="4101" actId="14100"/>
          <ac:spMkLst>
            <pc:docMk/>
            <pc:sldMk cId="4102231654" sldId="316"/>
            <ac:spMk id="257" creationId="{E5189427-44FD-6BA2-781B-151A747B5A65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8" creationId="{12271039-F094-7999-75DC-5B266F61F873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59" creationId="{A3DDE245-3B23-CC13-2BA2-5519A6437463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0" creationId="{A429F297-9074-28B6-DDD9-A42189CC9486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1" creationId="{A689A6F9-ADEF-6346-4E3B-1BE7C0FE4289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2" creationId="{48D3DEB3-C5DD-5E2C-E0EA-1C5E9F71A615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3" creationId="{0CA94D91-6AE6-16AA-4BDD-C09049D593F1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4" creationId="{CE88D983-278B-1BA6-0457-87CB01ABF633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5" creationId="{1863BE34-5893-AC85-F175-949F6BAC03D6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6" creationId="{F1AB38D0-911E-4ADE-8A3B-B9E69CDB3B9C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7" creationId="{261A4346-9AAB-F8B4-3F38-BBAFDD99E0E9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8" creationId="{0D514BDC-358B-4673-7AD3-1C15E1A892D8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69" creationId="{B3FC9DAF-7A1C-2D64-B9B3-5127AF833218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70" creationId="{1B6B01FC-611D-D357-E58D-A6D2261A61B7}"/>
          </ac:spMkLst>
        </pc:spChg>
        <pc:spChg chg="mod">
          <ac:chgData name="Jose Gabriel Cordoba Silva" userId="b9689aa5-e991-4872-83c2-1802fe841977" providerId="ADAL" clId="{BACDB1B6-515E-4F20-A90E-96B5C5956714}" dt="2023-02-27T03:13:59.645" v="4093" actId="165"/>
          <ac:spMkLst>
            <pc:docMk/>
            <pc:sldMk cId="4102231654" sldId="316"/>
            <ac:spMk id="271" creationId="{85EA052C-58DB-92D5-9D73-121FB6D3633D}"/>
          </ac:spMkLst>
        </pc:spChg>
        <pc:spChg chg="add del mod">
          <ac:chgData name="Jose Gabriel Cordoba Silva" userId="b9689aa5-e991-4872-83c2-1802fe841977" providerId="ADAL" clId="{BACDB1B6-515E-4F20-A90E-96B5C5956714}" dt="2023-02-27T03:08:52.134" v="3917"/>
          <ac:spMkLst>
            <pc:docMk/>
            <pc:sldMk cId="4102231654" sldId="316"/>
            <ac:spMk id="272" creationId="{A9F14D62-5EB4-8399-0FE0-7FB4A7C5CF02}"/>
          </ac:spMkLst>
        </pc:spChg>
        <pc:spChg chg="add mod">
          <ac:chgData name="Jose Gabriel Cordoba Silva" userId="b9689aa5-e991-4872-83c2-1802fe841977" providerId="ADAL" clId="{BACDB1B6-515E-4F20-A90E-96B5C5956714}" dt="2023-02-28T01:43:52.134" v="7221" actId="1076"/>
          <ac:spMkLst>
            <pc:docMk/>
            <pc:sldMk cId="4102231654" sldId="316"/>
            <ac:spMk id="273" creationId="{14CA9367-01C3-FBDD-D15B-F7D83578AA39}"/>
          </ac:spMkLst>
        </pc:spChg>
        <pc:spChg chg="add mod">
          <ac:chgData name="Jose Gabriel Cordoba Silva" userId="b9689aa5-e991-4872-83c2-1802fe841977" providerId="ADAL" clId="{BACDB1B6-515E-4F20-A90E-96B5C5956714}" dt="2023-02-27T03:11:42.696" v="4000" actId="1076"/>
          <ac:spMkLst>
            <pc:docMk/>
            <pc:sldMk cId="4102231654" sldId="316"/>
            <ac:spMk id="274" creationId="{37AA08A5-02FB-5B2D-8CC2-14107C5EE1F8}"/>
          </ac:spMkLst>
        </pc:spChg>
        <pc:spChg chg="add mod">
          <ac:chgData name="Jose Gabriel Cordoba Silva" userId="b9689aa5-e991-4872-83c2-1802fe841977" providerId="ADAL" clId="{BACDB1B6-515E-4F20-A90E-96B5C5956714}" dt="2023-02-27T03:12:04.740" v="4071" actId="1038"/>
          <ac:spMkLst>
            <pc:docMk/>
            <pc:sldMk cId="4102231654" sldId="316"/>
            <ac:spMk id="275" creationId="{7DCF7BAF-6717-81D0-A860-D5CDD40921F8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76" creationId="{E640318E-82D5-C1DB-E997-2DBF9DD458AB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77" creationId="{C84E541A-8264-B4A6-BF6A-694F1AF2355E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78" creationId="{F4385297-1E4E-218C-3E91-808D1FC6832D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79" creationId="{869DFE58-9BF1-BC45-2BAF-A6472303CB4E}"/>
          </ac:spMkLst>
        </pc:spChg>
        <pc:spChg chg="add del mod">
          <ac:chgData name="Jose Gabriel Cordoba Silva" userId="b9689aa5-e991-4872-83c2-1802fe841977" providerId="ADAL" clId="{BACDB1B6-515E-4F20-A90E-96B5C5956714}" dt="2023-02-27T03:15:21.533" v="4126"/>
          <ac:spMkLst>
            <pc:docMk/>
            <pc:sldMk cId="4102231654" sldId="316"/>
            <ac:spMk id="280" creationId="{35779672-0EFE-3487-D0DC-14ED2FE2AB7B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1" creationId="{7FDD9751-3976-635E-6259-E587691FED77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2" creationId="{A0B18514-6DE5-5FA4-7ED7-DCB3D1FA5B86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3" creationId="{0D14C0A0-8983-2EE7-F1FB-8B115DBEC0DC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4" creationId="{5BC2D992-1F8E-C35B-A87F-08AA5302E58A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5" creationId="{528CEFFB-1B4B-D45B-E2CF-72D62855BC16}"/>
          </ac:spMkLst>
        </pc:spChg>
        <pc:spChg chg="add mod">
          <ac:chgData name="Jose Gabriel Cordoba Silva" userId="b9689aa5-e991-4872-83c2-1802fe841977" providerId="ADAL" clId="{BACDB1B6-515E-4F20-A90E-96B5C5956714}" dt="2023-02-27T03:18:23.340" v="4201" actId="164"/>
          <ac:spMkLst>
            <pc:docMk/>
            <pc:sldMk cId="4102231654" sldId="316"/>
            <ac:spMk id="286" creationId="{B41A04DB-D88A-6605-94C5-27718C42E6FE}"/>
          </ac:spMkLst>
        </pc:spChg>
        <pc:spChg chg="add mod">
          <ac:chgData name="Jose Gabriel Cordoba Silva" userId="b9689aa5-e991-4872-83c2-1802fe841977" providerId="ADAL" clId="{BACDB1B6-515E-4F20-A90E-96B5C5956714}" dt="2023-02-27T03:17:32.722" v="4195" actId="20577"/>
          <ac:spMkLst>
            <pc:docMk/>
            <pc:sldMk cId="4102231654" sldId="316"/>
            <ac:spMk id="287" creationId="{A6A701BA-587F-1965-A20E-E8C7C9C9F10F}"/>
          </ac:spMkLst>
        </pc:spChg>
        <pc:spChg chg="add mod">
          <ac:chgData name="Jose Gabriel Cordoba Silva" userId="b9689aa5-e991-4872-83c2-1802fe841977" providerId="ADAL" clId="{BACDB1B6-515E-4F20-A90E-96B5C5956714}" dt="2023-02-27T03:17:11.219" v="4168" actId="1076"/>
          <ac:spMkLst>
            <pc:docMk/>
            <pc:sldMk cId="4102231654" sldId="316"/>
            <ac:spMk id="288" creationId="{5C5A2640-3465-FD37-2508-0938533E2307}"/>
          </ac:spMkLst>
        </pc:spChg>
        <pc:spChg chg="add mod">
          <ac:chgData name="Jose Gabriel Cordoba Silva" userId="b9689aa5-e991-4872-83c2-1802fe841977" providerId="ADAL" clId="{BACDB1B6-515E-4F20-A90E-96B5C5956714}" dt="2023-02-27T03:17:44.749" v="4197" actId="1076"/>
          <ac:spMkLst>
            <pc:docMk/>
            <pc:sldMk cId="4102231654" sldId="316"/>
            <ac:spMk id="289" creationId="{3D9EA654-DC1A-A41C-1FDF-6AADD5E599E3}"/>
          </ac:spMkLst>
        </pc:spChg>
        <pc:spChg chg="mod">
          <ac:chgData name="Jose Gabriel Cordoba Silva" userId="b9689aa5-e991-4872-83c2-1802fe841977" providerId="ADAL" clId="{BACDB1B6-515E-4F20-A90E-96B5C5956714}" dt="2023-02-27T03:17:47.900" v="4198"/>
          <ac:spMkLst>
            <pc:docMk/>
            <pc:sldMk cId="4102231654" sldId="316"/>
            <ac:spMk id="291" creationId="{BE270B08-560D-F47B-9D08-80816EFB3F20}"/>
          </ac:spMkLst>
        </pc:spChg>
        <pc:spChg chg="mod">
          <ac:chgData name="Jose Gabriel Cordoba Silva" userId="b9689aa5-e991-4872-83c2-1802fe841977" providerId="ADAL" clId="{BACDB1B6-515E-4F20-A90E-96B5C5956714}" dt="2023-02-27T03:17:47.900" v="4198"/>
          <ac:spMkLst>
            <pc:docMk/>
            <pc:sldMk cId="4102231654" sldId="316"/>
            <ac:spMk id="292" creationId="{199E3EE7-F2CD-EBE1-6F50-9BDD2F2BD9EA}"/>
          </ac:spMkLst>
        </pc:spChg>
        <pc:spChg chg="add mod">
          <ac:chgData name="Jose Gabriel Cordoba Silva" userId="b9689aa5-e991-4872-83c2-1802fe841977" providerId="ADAL" clId="{BACDB1B6-515E-4F20-A90E-96B5C5956714}" dt="2023-02-27T04:12:46.186" v="4217" actId="208"/>
          <ac:spMkLst>
            <pc:docMk/>
            <pc:sldMk cId="4102231654" sldId="316"/>
            <ac:spMk id="294" creationId="{901E53F3-0B7A-4F79-951D-26ECB9A2B634}"/>
          </ac:spMkLst>
        </pc:spChg>
        <pc:spChg chg="add mod">
          <ac:chgData name="Jose Gabriel Cordoba Silva" userId="b9689aa5-e991-4872-83c2-1802fe841977" providerId="ADAL" clId="{BACDB1B6-515E-4F20-A90E-96B5C5956714}" dt="2023-02-27T04:12:57.190" v="4219" actId="1582"/>
          <ac:spMkLst>
            <pc:docMk/>
            <pc:sldMk cId="4102231654" sldId="316"/>
            <ac:spMk id="295" creationId="{96D13D6A-C098-05CD-E56D-9CDA29C3C5A2}"/>
          </ac:spMkLst>
        </pc:s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24" creationId="{9B0CD3C8-66EC-F777-2780-2C7EC933F02E}"/>
          </ac:grpSpMkLst>
        </pc:grpChg>
        <pc:grpChg chg="add del mod">
          <ac:chgData name="Jose Gabriel Cordoba Silva" userId="b9689aa5-e991-4872-83c2-1802fe841977" providerId="ADAL" clId="{BACDB1B6-515E-4F20-A90E-96B5C5956714}" dt="2023-02-27T03:05:39.083" v="3862" actId="478"/>
          <ac:grpSpMkLst>
            <pc:docMk/>
            <pc:sldMk cId="4102231654" sldId="316"/>
            <ac:grpSpMk id="25" creationId="{87EA76E8-25E6-67BB-752B-BF7C80D87DB8}"/>
          </ac:grpSpMkLst>
        </pc:grpChg>
        <pc:grpChg chg="add del mod">
          <ac:chgData name="Jose Gabriel Cordoba Silva" userId="b9689aa5-e991-4872-83c2-1802fe841977" providerId="ADAL" clId="{BACDB1B6-515E-4F20-A90E-96B5C5956714}" dt="2023-02-27T03:05:37.264" v="3861" actId="478"/>
          <ac:grpSpMkLst>
            <pc:docMk/>
            <pc:sldMk cId="4102231654" sldId="316"/>
            <ac:grpSpMk id="28" creationId="{9CF3B319-369E-BC95-5E13-078A564F17E1}"/>
          </ac:grpSpMkLst>
        </pc:grpChg>
        <pc:grpChg chg="add del mod">
          <ac:chgData name="Jose Gabriel Cordoba Silva" userId="b9689aa5-e991-4872-83c2-1802fe841977" providerId="ADAL" clId="{BACDB1B6-515E-4F20-A90E-96B5C5956714}" dt="2023-02-27T03:05:37.264" v="3861" actId="478"/>
          <ac:grpSpMkLst>
            <pc:docMk/>
            <pc:sldMk cId="4102231654" sldId="316"/>
            <ac:grpSpMk id="31" creationId="{7B1760AE-65AC-633A-DA8E-1BF198C15C46}"/>
          </ac:grpSpMkLst>
        </pc:grpChg>
        <pc:grpChg chg="add del mod">
          <ac:chgData name="Jose Gabriel Cordoba Silva" userId="b9689aa5-e991-4872-83c2-1802fe841977" providerId="ADAL" clId="{BACDB1B6-515E-4F20-A90E-96B5C5956714}" dt="2023-02-27T03:05:37.264" v="3861" actId="478"/>
          <ac:grpSpMkLst>
            <pc:docMk/>
            <pc:sldMk cId="4102231654" sldId="316"/>
            <ac:grpSpMk id="34" creationId="{3B266F6D-3C1F-7483-DB02-C5051EFA6A26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37" creationId="{BFFAABAB-0299-5B2F-3857-BAD5762DC680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40" creationId="{5BE31812-4AD1-2BF2-13C7-D99D4EF696D3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43" creationId="{2563F4BB-9BE9-3EA9-9381-4AFBEB0B209B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46" creationId="{78368371-8A20-9BB3-731B-15C52411BC3E}"/>
          </ac:grpSpMkLst>
        </pc:grpChg>
        <pc:grpChg chg="add del mod">
          <ac:chgData name="Jose Gabriel Cordoba Silva" userId="b9689aa5-e991-4872-83c2-1802fe841977" providerId="ADAL" clId="{BACDB1B6-515E-4F20-A90E-96B5C5956714}" dt="2023-02-27T03:06:29.582" v="3877" actId="478"/>
          <ac:grpSpMkLst>
            <pc:docMk/>
            <pc:sldMk cId="4102231654" sldId="316"/>
            <ac:grpSpMk id="49" creationId="{8B0187F4-74F7-A8F5-15FE-34FD3F4E211D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52" creationId="{38351A33-2D9E-5201-EF0A-E0555CAF3C89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55" creationId="{4697DEFB-525A-AAF6-BC79-C6A9F0130AC1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58" creationId="{FBE9F5D9-2203-B353-ED99-D46007538BA6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61" creationId="{8E90FD8D-226F-3F46-8842-CA4711F6B61F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64" creationId="{5679936B-F19A-8925-81CD-C15BC2D44FC9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67" creationId="{94CBF792-4391-2EFC-A32C-23CC805449AE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70" creationId="{823C7A0F-4F09-4537-70C8-2065FBD53ABF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73" creationId="{F79569AF-C735-AE05-5963-8678CC5ABDC6}"/>
          </ac:grpSpMkLst>
        </pc:grpChg>
        <pc:grpChg chg="add mod topLvl">
          <ac:chgData name="Jose Gabriel Cordoba Silva" userId="b9689aa5-e991-4872-83c2-1802fe841977" providerId="ADAL" clId="{BACDB1B6-515E-4F20-A90E-96B5C5956714}" dt="2023-02-27T03:08:11.103" v="3908" actId="164"/>
          <ac:grpSpMkLst>
            <pc:docMk/>
            <pc:sldMk cId="4102231654" sldId="316"/>
            <ac:grpSpMk id="76" creationId="{D9FE249E-631B-DB01-5AA1-F7F69857434C}"/>
          </ac:grpSpMkLst>
        </pc:grpChg>
        <pc:grpChg chg="add del mod">
          <ac:chgData name="Jose Gabriel Cordoba Silva" userId="b9689aa5-e991-4872-83c2-1802fe841977" providerId="ADAL" clId="{BACDB1B6-515E-4F20-A90E-96B5C5956714}" dt="2023-02-27T03:08:06.291" v="3907" actId="165"/>
          <ac:grpSpMkLst>
            <pc:docMk/>
            <pc:sldMk cId="4102231654" sldId="316"/>
            <ac:grpSpMk id="80" creationId="{0EE275E1-E093-5BF2-1354-D94CD83FC8A7}"/>
          </ac:grpSpMkLst>
        </pc:grpChg>
        <pc:grpChg chg="add del mod">
          <ac:chgData name="Jose Gabriel Cordoba Silva" userId="b9689aa5-e991-4872-83c2-1802fe841977" providerId="ADAL" clId="{BACDB1B6-515E-4F20-A90E-96B5C5956714}" dt="2023-02-27T03:07:58.301" v="3906"/>
          <ac:grpSpMkLst>
            <pc:docMk/>
            <pc:sldMk cId="4102231654" sldId="316"/>
            <ac:grpSpMk id="81" creationId="{6CD2D4A0-1B80-2265-2157-3F29446C7FD1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98" creationId="{EDF34D0E-948C-9F98-F5B8-88F6D968D450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99" creationId="{64D4C748-94A6-EC47-6020-80E5F3374C9E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0" creationId="{821D74D7-3D7A-8C6B-ED2C-578697E54654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1" creationId="{F17D3B11-1F55-F90E-91D5-1CE8F7E2CF69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2" creationId="{89460C29-4466-6215-B18D-EE0194479D19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3" creationId="{6C2DE0E9-9759-BFF0-E921-909436271113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4" creationId="{542E5696-6A5A-914A-FACF-8A00DDBAF402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5" creationId="{7720B340-5C5C-F112-888E-70AB3B8677FB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6" creationId="{B09B3DF9-CDEB-A42A-AC64-6BC2E38DEF52}"/>
          </ac:grpSpMkLst>
        </pc:grpChg>
        <pc:grpChg chg="mod">
          <ac:chgData name="Jose Gabriel Cordoba Silva" userId="b9689aa5-e991-4872-83c2-1802fe841977" providerId="ADAL" clId="{BACDB1B6-515E-4F20-A90E-96B5C5956714}" dt="2023-02-27T03:07:46.871" v="3903"/>
          <ac:grpSpMkLst>
            <pc:docMk/>
            <pc:sldMk cId="4102231654" sldId="316"/>
            <ac:grpSpMk id="107" creationId="{B63B400C-3134-52B9-774A-180D87B6A9DA}"/>
          </ac:grpSpMkLst>
        </pc:grpChg>
        <pc:grpChg chg="add mod">
          <ac:chgData name="Jose Gabriel Cordoba Silva" userId="b9689aa5-e991-4872-83c2-1802fe841977" providerId="ADAL" clId="{BACDB1B6-515E-4F20-A90E-96B5C5956714}" dt="2023-02-27T03:10:34.121" v="3977" actId="1076"/>
          <ac:grpSpMkLst>
            <pc:docMk/>
            <pc:sldMk cId="4102231654" sldId="316"/>
            <ac:grpSpMk id="129" creationId="{8DFEE9DE-6C91-AD61-C56D-7F7B5DA4E7AA}"/>
          </ac:grpSpMkLst>
        </pc:grpChg>
        <pc:grpChg chg="add mod">
          <ac:chgData name="Jose Gabriel Cordoba Silva" userId="b9689aa5-e991-4872-83c2-1802fe841977" providerId="ADAL" clId="{BACDB1B6-515E-4F20-A90E-96B5C5956714}" dt="2023-02-27T03:10:34.121" v="3977" actId="1076"/>
          <ac:grpSpMkLst>
            <pc:docMk/>
            <pc:sldMk cId="4102231654" sldId="316"/>
            <ac:grpSpMk id="130" creationId="{91BE7D0C-48F0-357E-80A4-CF9AA2397889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47" creationId="{E91D2DF5-9684-5C04-323B-88CB33D64449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48" creationId="{F26E4F36-22B1-5EE2-33CB-6E5C41A24B09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49" creationId="{D3E8E150-245B-012C-0299-93DA83DBAFA5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0" creationId="{66EE5682-E31B-889F-EEBD-3F7CF58A377E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1" creationId="{DCF66132-D24D-8262-77D9-CB03C5B37F44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2" creationId="{26000F60-44DF-F262-3C64-0ADF92B8AF08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3" creationId="{9428DCB0-2013-6BDD-6B69-F1C9B02B6B3C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4" creationId="{77E58DF7-CD65-6E8A-10EA-706C82DDEE15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5" creationId="{8CDD3E4E-6266-DB63-3470-FFF7E39772BA}"/>
          </ac:grpSpMkLst>
        </pc:grpChg>
        <pc:grpChg chg="mod">
          <ac:chgData name="Jose Gabriel Cordoba Silva" userId="b9689aa5-e991-4872-83c2-1802fe841977" providerId="ADAL" clId="{BACDB1B6-515E-4F20-A90E-96B5C5956714}" dt="2023-02-27T03:08:12.814" v="3909"/>
          <ac:grpSpMkLst>
            <pc:docMk/>
            <pc:sldMk cId="4102231654" sldId="316"/>
            <ac:grpSpMk id="156" creationId="{3A45D7A0-96A0-43D9-0FA3-39E3E17C133F}"/>
          </ac:grpSpMkLst>
        </pc:grpChg>
        <pc:grpChg chg="add mod">
          <ac:chgData name="Jose Gabriel Cordoba Silva" userId="b9689aa5-e991-4872-83c2-1802fe841977" providerId="ADAL" clId="{BACDB1B6-515E-4F20-A90E-96B5C5956714}" dt="2023-02-27T03:18:34.620" v="4203" actId="1076"/>
          <ac:grpSpMkLst>
            <pc:docMk/>
            <pc:sldMk cId="4102231654" sldId="316"/>
            <ac:grpSpMk id="177" creationId="{871264E6-BACE-E11F-676D-ECCE5E281C3F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4" creationId="{46414029-0519-7EFF-4AA0-5D3FFCE87F67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5" creationId="{88D618EF-69CE-0C00-6A57-3B9E22FC295A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6" creationId="{C97A04BE-D82D-FCC0-D577-2588B7F34AEB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7" creationId="{4CC52D27-1610-3222-2E8A-84224D6E9BBD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8" creationId="{B00301F0-29C3-2A68-9C88-398460F096C9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199" creationId="{9D61B1ED-A963-9FD4-FDCC-76C1CCD70E6B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200" creationId="{F09B3546-3EEC-E0EE-E5D3-FDB6702886D0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201" creationId="{601AB57B-75D1-4C41-B6A4-4DE24831D44B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202" creationId="{2286159B-E407-7296-610B-607463ECE5C2}"/>
          </ac:grpSpMkLst>
        </pc:grpChg>
        <pc:grpChg chg="mod">
          <ac:chgData name="Jose Gabriel Cordoba Silva" userId="b9689aa5-e991-4872-83c2-1802fe841977" providerId="ADAL" clId="{BACDB1B6-515E-4F20-A90E-96B5C5956714}" dt="2023-02-27T03:08:29.205" v="3913"/>
          <ac:grpSpMkLst>
            <pc:docMk/>
            <pc:sldMk cId="4102231654" sldId="316"/>
            <ac:grpSpMk id="203" creationId="{1D4D1379-66DD-2EDE-B301-B2C6DA53930D}"/>
          </ac:grpSpMkLst>
        </pc:grpChg>
        <pc:grpChg chg="add del mod">
          <ac:chgData name="Jose Gabriel Cordoba Silva" userId="b9689aa5-e991-4872-83c2-1802fe841977" providerId="ADAL" clId="{BACDB1B6-515E-4F20-A90E-96B5C5956714}" dt="2023-02-27T03:13:59.645" v="4093" actId="165"/>
          <ac:grpSpMkLst>
            <pc:docMk/>
            <pc:sldMk cId="4102231654" sldId="316"/>
            <ac:grpSpMk id="225" creationId="{9B38EDB0-B53C-D251-A407-685989B96F00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2" creationId="{6E944FB2-291C-1F52-6576-12F77BED3547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3" creationId="{FD53DFD3-1692-8359-6B49-6DA2415833B3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4" creationId="{F7FCEABD-FB34-BB99-EC3E-9842445C827D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5" creationId="{913C07BE-4BAE-FDA0-800D-3E1481E5A7E8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6" creationId="{53021498-D0B3-4898-7E9B-53B6BCCEFFB0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7" creationId="{6364C14D-2B54-783E-2A49-7E885A5DFE0C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8" creationId="{FC80C255-9B04-2197-3A57-19E496A8D36D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49" creationId="{13069586-F0C0-B0D5-0054-A0073DA29858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50" creationId="{A78F0B53-0405-AC81-3FD5-724F9EB4ABAF}"/>
          </ac:grpSpMkLst>
        </pc:grpChg>
        <pc:grpChg chg="mod topLvl">
          <ac:chgData name="Jose Gabriel Cordoba Silva" userId="b9689aa5-e991-4872-83c2-1802fe841977" providerId="ADAL" clId="{BACDB1B6-515E-4F20-A90E-96B5C5956714}" dt="2023-02-27T03:18:23.340" v="4201" actId="164"/>
          <ac:grpSpMkLst>
            <pc:docMk/>
            <pc:sldMk cId="4102231654" sldId="316"/>
            <ac:grpSpMk id="251" creationId="{CBAD0BF1-37BB-396D-72D4-400BFE0F84CB}"/>
          </ac:grpSpMkLst>
        </pc:grpChg>
        <pc:grpChg chg="add mod">
          <ac:chgData name="Jose Gabriel Cordoba Silva" userId="b9689aa5-e991-4872-83c2-1802fe841977" providerId="ADAL" clId="{BACDB1B6-515E-4F20-A90E-96B5C5956714}" dt="2023-02-27T03:17:53.997" v="4199" actId="1076"/>
          <ac:grpSpMkLst>
            <pc:docMk/>
            <pc:sldMk cId="4102231654" sldId="316"/>
            <ac:grpSpMk id="290" creationId="{9D94EF62-E4FB-7171-3282-811D76C15B79}"/>
          </ac:grpSpMkLst>
        </pc:grpChg>
        <pc:grpChg chg="add mod">
          <ac:chgData name="Jose Gabriel Cordoba Silva" userId="b9689aa5-e991-4872-83c2-1802fe841977" providerId="ADAL" clId="{BACDB1B6-515E-4F20-A90E-96B5C5956714}" dt="2023-02-27T03:18:38.626" v="4204" actId="1076"/>
          <ac:grpSpMkLst>
            <pc:docMk/>
            <pc:sldMk cId="4102231654" sldId="316"/>
            <ac:grpSpMk id="293" creationId="{692DFA7E-43AE-0BE0-F11B-08EC0D5C1B05}"/>
          </ac:grpSpMkLst>
        </pc:grpChg>
        <pc:cxnChg chg="add del mod">
          <ac:chgData name="Jose Gabriel Cordoba Silva" userId="b9689aa5-e991-4872-83c2-1802fe841977" providerId="ADAL" clId="{BACDB1B6-515E-4F20-A90E-96B5C5956714}" dt="2023-02-27T03:02:08.990" v="3792" actId="21"/>
          <ac:cxnSpMkLst>
            <pc:docMk/>
            <pc:sldMk cId="4102231654" sldId="316"/>
            <ac:cxnSpMk id="6" creationId="{93A0525B-4A8C-69CC-A269-05A303C27466}"/>
          </ac:cxnSpMkLst>
        </pc:cxnChg>
      </pc:sldChg>
      <pc:sldChg chg="addSp delSp modSp add mod">
        <pc:chgData name="Jose Gabriel Cordoba Silva" userId="b9689aa5-e991-4872-83c2-1802fe841977" providerId="ADAL" clId="{BACDB1B6-515E-4F20-A90E-96B5C5956714}" dt="2023-02-27T04:16:39.194" v="4248" actId="1076"/>
        <pc:sldMkLst>
          <pc:docMk/>
          <pc:sldMk cId="1896427875" sldId="317"/>
        </pc:sldMkLst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" creationId="{61966D57-32C8-68EA-E03C-EF327140BD9A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3" creationId="{7078D9F2-13A1-CC9B-2AD1-1E3D928000D7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4" creationId="{79AC48C6-8EA4-7D7A-5DD4-D929D2E7D57B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5" creationId="{61540265-EF7D-DBA4-CE94-6C8E45E231A7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6" creationId="{C77D0C5B-0028-0A75-72F3-A712E5074F2C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7" creationId="{2E94349D-4A03-6624-EC20-BEC632844E46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8" creationId="{2D52FEBD-4E5A-072E-F621-875A5D7A4949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39" creationId="{7670C7D4-3772-2716-B954-7441E93CF85F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0" creationId="{42A96D2F-B152-FFE2-D8C5-DAB96F973043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1" creationId="{92874426-0937-9072-791D-BDFCD5AF0393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2" creationId="{13548E49-E136-2E43-97D8-4734CEC4CB26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3" creationId="{47C44C4B-5B16-77F5-6EFF-87AB39D10C85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4" creationId="{35B9E32C-59DB-1225-5474-A34509EC43C1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5" creationId="{EFAD3343-1BE6-707E-4C15-FE90D34E61D5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6" creationId="{27F82173-FA4D-7231-FB34-6E652FFDAD6F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7" creationId="{D2C3B576-5355-8A93-2178-4AC02241100E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8" creationId="{7A1E7283-E218-CC9E-A33E-990E48218331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49" creationId="{62D8743D-3625-DA51-0F40-B50C77C35E5D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50" creationId="{CD1CF1E5-0C73-C975-4BDD-FFF664EC695E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51" creationId="{633B14B4-01FA-A5C0-6CD3-CBB5040555A6}"/>
          </ac:spMkLst>
        </pc:spChg>
        <pc:spChg chg="mod">
          <ac:chgData name="Jose Gabriel Cordoba Silva" userId="b9689aa5-e991-4872-83c2-1802fe841977" providerId="ADAL" clId="{BACDB1B6-515E-4F20-A90E-96B5C5956714}" dt="2023-02-27T04:14:19.874" v="4246" actId="313"/>
          <ac:spMkLst>
            <pc:docMk/>
            <pc:sldMk cId="1896427875" sldId="317"/>
            <ac:spMk id="79" creationId="{F09486F2-FCCB-1804-3D50-8318CECCC626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0" creationId="{3819BA8C-DCC0-7B21-3185-BA8CB05563DA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1" creationId="{7C154251-B819-5128-6CA6-70C96DE0ADF0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2" creationId="{8320C862-28F0-BDFB-A552-A031529327BB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3" creationId="{832B3606-DDB2-2076-4E62-33533D32F4C5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4" creationId="{6478A38C-D06F-82D0-7FAA-520097CD6574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5" creationId="{A998111E-4BC7-07EB-F598-62FA860E4008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6" creationId="{65D48ECB-E5C3-E0B2-BEFB-50A9B73B01FF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7" creationId="{F57D15F3-446D-086C-C349-9B517C241D7C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8" creationId="{05FEB96A-F627-7E41-6829-69037CDC28DE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89" creationId="{E68F525C-4214-1BE3-364A-676B0D2BE097}"/>
          </ac:spMkLst>
        </pc:spChg>
        <pc:spChg chg="mod">
          <ac:chgData name="Jose Gabriel Cordoba Silva" userId="b9689aa5-e991-4872-83c2-1802fe841977" providerId="ADAL" clId="{BACDB1B6-515E-4F20-A90E-96B5C5956714}" dt="2023-02-27T04:13:26.354" v="4223"/>
          <ac:spMkLst>
            <pc:docMk/>
            <pc:sldMk cId="1896427875" sldId="317"/>
            <ac:spMk id="90" creationId="{5CB4B25F-BD4B-5CD2-6B3F-13EB79AD2277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92" creationId="{A4185145-A979-851D-0C8E-85B5FCA9267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3" creationId="{3879C388-0DB8-A95E-4B0B-10F9639C575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4" creationId="{C1F69199-1867-C6B8-CC7E-4774AE9B98EF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5" creationId="{6853E66D-3A3C-8322-0395-5FF331944C12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6" creationId="{0D0663AD-5172-3662-8302-8E964A862EBC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7" creationId="{5D519C38-3FE1-7C29-C5CC-6102776DC582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8" creationId="{834F724D-E79C-6DCA-5330-93FD78BC9917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09" creationId="{1E1535F2-DE0F-F9FF-538C-28465019FAB0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0" creationId="{EE833599-4C27-28D5-7702-1C44DF20168A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1" creationId="{9966466A-0D27-17C8-8577-92ACB49B87F5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2" creationId="{3E9F5E00-DD49-A078-E731-9824F729065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3" creationId="{3BDBB6D1-1218-D5C2-E70C-650F3E663E23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4" creationId="{D6C11FA8-09D2-E4C1-A0B3-86122C04494F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5" creationId="{1CD2F426-D3C8-7F4B-0541-DC6DC49C2B8A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6" creationId="{FFAEB49B-D7D0-7003-6BF3-722E95F38AB9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7" creationId="{5662F5B1-910E-F4C8-0752-8B9137C6835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8" creationId="{83A460DF-C6AE-924C-4EBB-61A3D013EDF3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19" creationId="{63198AB8-9587-405A-4AA0-20F011DD9BED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0" creationId="{707A5E81-C212-CC84-24BF-90DE3FF50E9E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1" creationId="{FB4C9D4E-AD63-70D1-4266-3E376FDAAA6F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2" creationId="{136B0586-0728-9310-6EBF-2C61C9B04C95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3" creationId="{D0105954-34AF-470E-2123-A2CD1736EAE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4" creationId="{B52D7B8A-A81C-4099-6D9C-86C1A6D0ABD9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5" creationId="{1631152B-4153-EF0A-FB3D-2ACA0F738EAF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6" creationId="{BDF8DAC6-BC6C-3A9C-A2E0-54FAA2D2BEDD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7" creationId="{D9BF7D93-A3F6-A988-B382-296768010F3B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128" creationId="{1BFAB915-473B-9A6D-7040-062BB4D4EA61}"/>
          </ac:spMkLst>
        </pc:spChg>
        <pc:spChg chg="mod">
          <ac:chgData name="Jose Gabriel Cordoba Silva" userId="b9689aa5-e991-4872-83c2-1802fe841977" providerId="ADAL" clId="{BACDB1B6-515E-4F20-A90E-96B5C5956714}" dt="2023-02-27T04:14:16.754" v="4245" actId="20577"/>
          <ac:spMkLst>
            <pc:docMk/>
            <pc:sldMk cId="1896427875" sldId="317"/>
            <ac:spMk id="224" creationId="{876615A4-0BA5-1F5C-141E-FD21A278DEB6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225" creationId="{66D8072B-C919-CFE8-8F48-B5A5607D8B33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227" creationId="{2BCE5575-4AAD-47BD-A6B2-7FCB9E3532AC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228" creationId="{A2E83920-37C3-35AD-B7D3-8BAE2AC6458A}"/>
          </ac:spMkLst>
        </pc:spChg>
        <pc:spChg chg="mod">
          <ac:chgData name="Jose Gabriel Cordoba Silva" userId="b9689aa5-e991-4872-83c2-1802fe841977" providerId="ADAL" clId="{BACDB1B6-515E-4F20-A90E-96B5C5956714}" dt="2023-02-27T04:13:47.399" v="4230"/>
          <ac:spMkLst>
            <pc:docMk/>
            <pc:sldMk cId="1896427875" sldId="317"/>
            <ac:spMk id="229" creationId="{D660A8A5-3D99-253A-4BE1-8829EE90F359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31" creationId="{06ED7912-7A90-1516-8C02-C73ABFDB716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72" creationId="{460BFD85-9147-FDA0-6931-A46159F43C74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80" creationId="{FC3D020E-4B31-5004-78AF-2F8FC9412450}"/>
          </ac:spMkLst>
        </pc:spChg>
        <pc:spChg chg="mod">
          <ac:chgData name="Jose Gabriel Cordoba Silva" userId="b9689aa5-e991-4872-83c2-1802fe841977" providerId="ADAL" clId="{BACDB1B6-515E-4F20-A90E-96B5C5956714}" dt="2023-02-27T04:16:39.194" v="4248" actId="1076"/>
          <ac:spMkLst>
            <pc:docMk/>
            <pc:sldMk cId="1896427875" sldId="317"/>
            <ac:spMk id="295" creationId="{96D13D6A-C098-05CD-E56D-9CDA29C3C5A2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96" creationId="{F273D150-0383-02F2-805B-A33DA278889C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97" creationId="{C82601F0-C879-2807-6FD5-39DA5FEA963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98" creationId="{40EA6475-BE11-E548-0AC3-902F94B91C9D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299" creationId="{F2D968A5-3076-2F84-ACEA-D6B54A94A4D4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0" creationId="{155EACFB-5C0C-605F-6644-7D3298754623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1" creationId="{2BB4B684-0963-BDAA-65DD-AA439E21C57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2" creationId="{CEE05CFA-3E97-8684-3120-5020BF20896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3" creationId="{A03B1F89-A938-9C71-DE3C-F0C87CF90C3E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4" creationId="{98E16DBC-C0A5-3053-8FD8-172514A8293C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5" creationId="{AEA79B36-B1E0-B1D0-08B2-5297FA2CB59F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6" creationId="{CF73A5B6-17C8-3C3F-AE3A-56AE108198E7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7" creationId="{3D5C248A-7189-7296-9F1D-CC5C39618667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8" creationId="{167E65DE-3E94-43DF-61C5-7BF02D78AEE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09" creationId="{C2AC950A-47AF-9791-D235-14B81A5194C1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0" creationId="{6D3E1ACE-F694-86D6-7261-CEFE2B2811DA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1" creationId="{D64808DD-2594-BDF6-B40C-1D3BF806A236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2" creationId="{5250765F-F9E7-FBA7-73FC-ABE42A2F9FCA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3" creationId="{1A9CBAC4-2C9B-0942-34BE-BFF467BEC789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4" creationId="{CD835B05-D214-7241-26AF-B8A7A6F21C53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5" creationId="{E9EC6EEF-FE35-A2E8-3FB2-5ACFC6EB5F2C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6" creationId="{5C958929-3FFE-1799-C109-99A8712707F8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7" creationId="{85FC68A1-E1D9-E101-5134-BE6A22540C82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8" creationId="{9A6FFAA9-81B3-678A-2E5C-5C5A70A0B565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19" creationId="{197621ED-8670-A071-3D4C-087BB11A3670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20" creationId="{764411BD-BBF3-CD36-4505-624E2791E1C4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21" creationId="{1C79AF7F-E623-17A0-37D3-62EE90124421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22" creationId="{F9A4E6AA-14EF-898B-44F3-192739D61CC7}"/>
          </ac:spMkLst>
        </pc:spChg>
        <pc:spChg chg="mod">
          <ac:chgData name="Jose Gabriel Cordoba Silva" userId="b9689aa5-e991-4872-83c2-1802fe841977" providerId="ADAL" clId="{BACDB1B6-515E-4F20-A90E-96B5C5956714}" dt="2023-02-27T04:13:49.998" v="4232"/>
          <ac:spMkLst>
            <pc:docMk/>
            <pc:sldMk cId="1896427875" sldId="317"/>
            <ac:spMk id="323" creationId="{EB4E0569-49EF-F95D-1BA1-F5470FF64A11}"/>
          </ac:spMkLst>
        </pc:spChg>
        <pc:grpChg chg="add mod">
          <ac:chgData name="Jose Gabriel Cordoba Silva" userId="b9689aa5-e991-4872-83c2-1802fe841977" providerId="ADAL" clId="{BACDB1B6-515E-4F20-A90E-96B5C5956714}" dt="2023-02-27T04:13:35.954" v="4226" actId="1076"/>
          <ac:grpSpMkLst>
            <pc:docMk/>
            <pc:sldMk cId="1896427875" sldId="317"/>
            <ac:grpSpMk id="2" creationId="{9D362C06-9F2F-9C65-9783-77FD02D047FA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5" creationId="{352B2244-AC0C-075D-405E-918BD2CB77FD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6" creationId="{E8EBE73F-FCF4-B3E9-F0BE-5219F5A5D320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5" creationId="{989753DF-BF0E-9095-7B5B-66C7D6682B41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6" creationId="{71F39B2B-E67C-D2D1-5CC3-8AA6B3D6BFC2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7" creationId="{81666870-8C30-9B8C-36A6-114E3CAC97B0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8" creationId="{594430D6-50F4-C391-3908-F89F7339DF4B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29" creationId="{09E50CFF-3997-2B53-2AC9-27D35D87D2E7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30" creationId="{B935FAC7-5010-5D5D-63D4-E33F47A66883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31" creationId="{C2006626-259C-4146-3F21-F85075EFFD26}"/>
          </ac:grpSpMkLst>
        </pc:grpChg>
        <pc:grpChg chg="mod">
          <ac:chgData name="Jose Gabriel Cordoba Silva" userId="b9689aa5-e991-4872-83c2-1802fe841977" providerId="ADAL" clId="{BACDB1B6-515E-4F20-A90E-96B5C5956714}" dt="2023-02-27T04:13:26.354" v="4223"/>
          <ac:grpSpMkLst>
            <pc:docMk/>
            <pc:sldMk cId="1896427875" sldId="317"/>
            <ac:grpSpMk id="32" creationId="{69032A8D-2037-B1DF-8820-A423E86C82E2}"/>
          </ac:grpSpMkLst>
        </pc:grpChg>
        <pc:grpChg chg="add mod">
          <ac:chgData name="Jose Gabriel Cordoba Silva" userId="b9689aa5-e991-4872-83c2-1802fe841977" providerId="ADAL" clId="{BACDB1B6-515E-4F20-A90E-96B5C5956714}" dt="2023-02-27T04:13:56.004" v="4234" actId="1076"/>
          <ac:grpSpMkLst>
            <pc:docMk/>
            <pc:sldMk cId="1896427875" sldId="317"/>
            <ac:grpSpMk id="91" creationId="{C60FF9CA-6E17-CD3A-F862-7407F91ABD14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3" creationId="{C63ADC7C-7E47-62D1-48AE-AFF0903BE77E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4" creationId="{13CD2D2C-048D-FF3F-5C38-FF5D6F0BF138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5" creationId="{DD44744D-B714-A134-7B90-698460DB83C5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6" creationId="{18CC0FCC-D0B4-61CA-C00F-E0DAF5D748D0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7" creationId="{2DB9CDF1-ECEB-4A76-4805-A57AE3A30CB0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8" creationId="{6E8E6C93-EE7E-FD7A-9A47-572EE73DDBA1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99" creationId="{39901956-8F17-4BDC-85E0-AC680CA639DB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100" creationId="{F6F6AD0E-3716-0D6C-B705-23B30E1C827F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101" creationId="{4D4330C5-7C30-A40E-DE97-6CCB09C99967}"/>
          </ac:grpSpMkLst>
        </pc:grpChg>
        <pc:grpChg chg="mod">
          <ac:chgData name="Jose Gabriel Cordoba Silva" userId="b9689aa5-e991-4872-83c2-1802fe841977" providerId="ADAL" clId="{BACDB1B6-515E-4F20-A90E-96B5C5956714}" dt="2023-02-27T04:13:47.399" v="4230"/>
          <ac:grpSpMkLst>
            <pc:docMk/>
            <pc:sldMk cId="1896427875" sldId="317"/>
            <ac:grpSpMk id="102" creationId="{3CC1F8EB-B27A-643D-BD4A-00C894605C2F}"/>
          </ac:grpSpMkLst>
        </pc:grpChg>
        <pc:grpChg chg="del">
          <ac:chgData name="Jose Gabriel Cordoba Silva" userId="b9689aa5-e991-4872-83c2-1802fe841977" providerId="ADAL" clId="{BACDB1B6-515E-4F20-A90E-96B5C5956714}" dt="2023-02-27T04:13:45.298" v="4228" actId="478"/>
          <ac:grpSpMkLst>
            <pc:docMk/>
            <pc:sldMk cId="1896427875" sldId="317"/>
            <ac:grpSpMk id="129" creationId="{8DFEE9DE-6C91-AD61-C56D-7F7B5DA4E7AA}"/>
          </ac:grpSpMkLst>
        </pc:grpChg>
        <pc:grpChg chg="del">
          <ac:chgData name="Jose Gabriel Cordoba Silva" userId="b9689aa5-e991-4872-83c2-1802fe841977" providerId="ADAL" clId="{BACDB1B6-515E-4F20-A90E-96B5C5956714}" dt="2023-02-27T04:13:46.964" v="4229" actId="478"/>
          <ac:grpSpMkLst>
            <pc:docMk/>
            <pc:sldMk cId="1896427875" sldId="317"/>
            <ac:grpSpMk id="130" creationId="{91BE7D0C-48F0-357E-80A4-CF9AA2397889}"/>
          </ac:grpSpMkLst>
        </pc:grpChg>
        <pc:grpChg chg="mod">
          <ac:chgData name="Jose Gabriel Cordoba Silva" userId="b9689aa5-e991-4872-83c2-1802fe841977" providerId="ADAL" clId="{BACDB1B6-515E-4F20-A90E-96B5C5956714}" dt="2023-02-27T04:13:38.854" v="4227" actId="1076"/>
          <ac:grpSpMkLst>
            <pc:docMk/>
            <pc:sldMk cId="1896427875" sldId="317"/>
            <ac:grpSpMk id="177" creationId="{871264E6-BACE-E11F-676D-ECCE5E281C3F}"/>
          </ac:grpSpMkLst>
        </pc:grpChg>
        <pc:grpChg chg="add mod">
          <ac:chgData name="Jose Gabriel Cordoba Silva" userId="b9689aa5-e991-4872-83c2-1802fe841977" providerId="ADAL" clId="{BACDB1B6-515E-4F20-A90E-96B5C5956714}" dt="2023-02-27T04:13:54.126" v="4233" actId="1076"/>
          <ac:grpSpMkLst>
            <pc:docMk/>
            <pc:sldMk cId="1896427875" sldId="317"/>
            <ac:grpSpMk id="230" creationId="{1369F181-86F7-E92D-B21A-0CC77CB73E7D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2" creationId="{69934961-B181-F6AE-C15F-9AFC186F4A07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3" creationId="{EB7745D7-F36D-B43C-4101-F77C829301BD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4" creationId="{C1E62919-5FEB-188E-30BB-56E65609F445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5" creationId="{D45C1DC8-CEB6-AE0A-8C3C-E9F131FCB730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6" creationId="{192BB935-8AFE-F380-92FD-417D578D86CF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7" creationId="{2EBAECEE-941C-3B93-E894-97C5E1F5A755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8" creationId="{2EFF2F6A-25EB-1248-EA23-AEBB60450D2C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39" creationId="{8296D57B-FB4F-0D59-B7D3-DBEC76313DDB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40" creationId="{FB310382-CE95-B719-EEBF-FD431B3855BB}"/>
          </ac:grpSpMkLst>
        </pc:grpChg>
        <pc:grpChg chg="mod">
          <ac:chgData name="Jose Gabriel Cordoba Silva" userId="b9689aa5-e991-4872-83c2-1802fe841977" providerId="ADAL" clId="{BACDB1B6-515E-4F20-A90E-96B5C5956714}" dt="2023-02-27T04:13:49.998" v="4232"/>
          <ac:grpSpMkLst>
            <pc:docMk/>
            <pc:sldMk cId="1896427875" sldId="317"/>
            <ac:grpSpMk id="241" creationId="{5046E348-600E-F19C-EDCF-E4BACE86BBB6}"/>
          </ac:grpSpMkLst>
        </pc:grpChg>
        <pc:grpChg chg="del">
          <ac:chgData name="Jose Gabriel Cordoba Silva" userId="b9689aa5-e991-4872-83c2-1802fe841977" providerId="ADAL" clId="{BACDB1B6-515E-4F20-A90E-96B5C5956714}" dt="2023-02-27T04:13:21.764" v="4221" actId="21"/>
          <ac:grpSpMkLst>
            <pc:docMk/>
            <pc:sldMk cId="1896427875" sldId="317"/>
            <ac:grpSpMk id="293" creationId="{692DFA7E-43AE-0BE0-F11B-08EC0D5C1B05}"/>
          </ac:grpSpMkLst>
        </pc:grpChg>
      </pc:sldChg>
      <pc:sldChg chg="addSp delSp modSp new mod">
        <pc:chgData name="Jose Gabriel Cordoba Silva" userId="b9689aa5-e991-4872-83c2-1802fe841977" providerId="ADAL" clId="{BACDB1B6-515E-4F20-A90E-96B5C5956714}" dt="2023-02-28T01:48:36.055" v="7264" actId="1076"/>
        <pc:sldMkLst>
          <pc:docMk/>
          <pc:sldMk cId="1050247045" sldId="318"/>
        </pc:sldMkLst>
        <pc:spChg chg="mod">
          <ac:chgData name="Jose Gabriel Cordoba Silva" userId="b9689aa5-e991-4872-83c2-1802fe841977" providerId="ADAL" clId="{BACDB1B6-515E-4F20-A90E-96B5C5956714}" dt="2023-02-27T04:25:44.872" v="4292" actId="20577"/>
          <ac:spMkLst>
            <pc:docMk/>
            <pc:sldMk cId="1050247045" sldId="318"/>
            <ac:spMk id="2" creationId="{08462A20-0E2D-CA47-1C25-D98D1BA2B024}"/>
          </ac:spMkLst>
        </pc:spChg>
        <pc:spChg chg="add mod">
          <ac:chgData name="Jose Gabriel Cordoba Silva" userId="b9689aa5-e991-4872-83c2-1802fe841977" providerId="ADAL" clId="{BACDB1B6-515E-4F20-A90E-96B5C5956714}" dt="2023-02-28T01:48:10.830" v="7238" actId="1076"/>
          <ac:spMkLst>
            <pc:docMk/>
            <pc:sldMk cId="1050247045" sldId="318"/>
            <ac:spMk id="3" creationId="{36A8E994-E74A-7987-EB43-9FED1A3B8C1F}"/>
          </ac:spMkLst>
        </pc:spChg>
        <pc:spChg chg="del">
          <ac:chgData name="Jose Gabriel Cordoba Silva" userId="b9689aa5-e991-4872-83c2-1802fe841977" providerId="ADAL" clId="{BACDB1B6-515E-4F20-A90E-96B5C5956714}" dt="2023-02-27T04:23:36.410" v="4256" actId="478"/>
          <ac:spMkLst>
            <pc:docMk/>
            <pc:sldMk cId="1050247045" sldId="318"/>
            <ac:spMk id="3" creationId="{D1C74FE6-5CD4-9226-0AE3-CB1C12965CF9}"/>
          </ac:spMkLst>
        </pc:spChg>
        <pc:spChg chg="add mod">
          <ac:chgData name="Jose Gabriel Cordoba Silva" userId="b9689aa5-e991-4872-83c2-1802fe841977" providerId="ADAL" clId="{BACDB1B6-515E-4F20-A90E-96B5C5956714}" dt="2023-02-28T01:48:36.055" v="7264" actId="1076"/>
          <ac:spMkLst>
            <pc:docMk/>
            <pc:sldMk cId="1050247045" sldId="318"/>
            <ac:spMk id="4" creationId="{7D52B5AE-F6E8-E1CB-A6CA-D5368A28582A}"/>
          </ac:spMkLst>
        </pc:spChg>
        <pc:spChg chg="add mod">
          <ac:chgData name="Jose Gabriel Cordoba Silva" userId="b9689aa5-e991-4872-83c2-1802fe841977" providerId="ADAL" clId="{BACDB1B6-515E-4F20-A90E-96B5C5956714}" dt="2023-02-27T04:29:46.135" v="4724" actId="14100"/>
          <ac:spMkLst>
            <pc:docMk/>
            <pc:sldMk cId="1050247045" sldId="318"/>
            <ac:spMk id="6" creationId="{131F12CB-233D-EB9B-9167-60573C2227A5}"/>
          </ac:spMkLst>
        </pc:spChg>
        <pc:picChg chg="add del mod">
          <ac:chgData name="Jose Gabriel Cordoba Silva" userId="b9689aa5-e991-4872-83c2-1802fe841977" providerId="ADAL" clId="{BACDB1B6-515E-4F20-A90E-96B5C5956714}" dt="2023-02-27T04:30:09.500" v="4726" actId="14100"/>
          <ac:picMkLst>
            <pc:docMk/>
            <pc:sldMk cId="1050247045" sldId="318"/>
            <ac:picMk id="5" creationId="{4A391223-534E-A469-B7B7-60F85D7A7B3C}"/>
          </ac:picMkLst>
        </pc:picChg>
        <pc:picChg chg="add del mod">
          <ac:chgData name="Jose Gabriel Cordoba Silva" userId="b9689aa5-e991-4872-83c2-1802fe841977" providerId="ADAL" clId="{BACDB1B6-515E-4F20-A90E-96B5C5956714}" dt="2023-02-27T04:20:31.279" v="4255" actId="478"/>
          <ac:picMkLst>
            <pc:docMk/>
            <pc:sldMk cId="1050247045" sldId="318"/>
            <ac:picMk id="8194" creationId="{68475E6A-7EBE-1892-49C7-145C066C1E3E}"/>
          </ac:picMkLst>
        </pc:picChg>
      </pc:sldChg>
      <pc:sldChg chg="del">
        <pc:chgData name="Jose Gabriel Cordoba Silva" userId="b9689aa5-e991-4872-83c2-1802fe841977" providerId="ADAL" clId="{BACDB1B6-515E-4F20-A90E-96B5C5956714}" dt="2023-02-27T22:01:47.637" v="6311" actId="47"/>
        <pc:sldMkLst>
          <pc:docMk/>
          <pc:sldMk cId="3218716834" sldId="319"/>
        </pc:sldMkLst>
      </pc:sldChg>
      <pc:sldChg chg="addSp delSp modSp mod ord">
        <pc:chgData name="Jose Gabriel Cordoba Silva" userId="b9689aa5-e991-4872-83c2-1802fe841977" providerId="ADAL" clId="{BACDB1B6-515E-4F20-A90E-96B5C5956714}" dt="2023-02-28T03:43:19.317" v="8886" actId="1076"/>
        <pc:sldMkLst>
          <pc:docMk/>
          <pc:sldMk cId="3371615130" sldId="320"/>
        </pc:sldMkLst>
        <pc:spChg chg="mod">
          <ac:chgData name="Jose Gabriel Cordoba Silva" userId="b9689aa5-e991-4872-83c2-1802fe841977" providerId="ADAL" clId="{BACDB1B6-515E-4F20-A90E-96B5C5956714}" dt="2023-02-28T03:42:54.072" v="8884" actId="1076"/>
          <ac:spMkLst>
            <pc:docMk/>
            <pc:sldMk cId="3371615130" sldId="320"/>
            <ac:spMk id="6" creationId="{8BCD840A-CEC4-4F68-A119-396C29D490B3}"/>
          </ac:spMkLst>
        </pc:spChg>
        <pc:spChg chg="mod">
          <ac:chgData name="Jose Gabriel Cordoba Silva" userId="b9689aa5-e991-4872-83c2-1802fe841977" providerId="ADAL" clId="{BACDB1B6-515E-4F20-A90E-96B5C5956714}" dt="2023-02-28T03:37:02.032" v="8842" actId="1076"/>
          <ac:spMkLst>
            <pc:docMk/>
            <pc:sldMk cId="3371615130" sldId="320"/>
            <ac:spMk id="115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3:19.317" v="8886" actId="1076"/>
          <ac:spMkLst>
            <pc:docMk/>
            <pc:sldMk cId="3371615130" sldId="320"/>
            <ac:spMk id="115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3:19.317" v="8886" actId="1076"/>
          <ac:spMkLst>
            <pc:docMk/>
            <pc:sldMk cId="3371615130" sldId="320"/>
            <ac:spMk id="115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9:18.034" v="8853" actId="1076"/>
          <ac:spMkLst>
            <pc:docMk/>
            <pc:sldMk cId="3371615130" sldId="320"/>
            <ac:spMk id="116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40:21.173" v="8873" actId="1076"/>
          <ac:spMkLst>
            <pc:docMk/>
            <pc:sldMk cId="3371615130" sldId="320"/>
            <ac:spMk id="1161" creationId="{00000000-0000-0000-0000-000000000000}"/>
          </ac:spMkLst>
        </pc:spChg>
        <pc:grpChg chg="mod">
          <ac:chgData name="Jose Gabriel Cordoba Silva" userId="b9689aa5-e991-4872-83c2-1802fe841977" providerId="ADAL" clId="{BACDB1B6-515E-4F20-A90E-96B5C5956714}" dt="2023-02-27T21:45:34.788" v="5895" actId="1076"/>
          <ac:grpSpMkLst>
            <pc:docMk/>
            <pc:sldMk cId="3371615130" sldId="320"/>
            <ac:grpSpMk id="1165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8T03:40:24.580" v="8874" actId="1076"/>
          <ac:picMkLst>
            <pc:docMk/>
            <pc:sldMk cId="3371615130" sldId="320"/>
            <ac:picMk id="9" creationId="{C76892D5-828E-EB15-DEF3-37A2A7947994}"/>
          </ac:picMkLst>
        </pc:picChg>
        <pc:picChg chg="del">
          <ac:chgData name="Jose Gabriel Cordoba Silva" userId="b9689aa5-e991-4872-83c2-1802fe841977" providerId="ADAL" clId="{BACDB1B6-515E-4F20-A90E-96B5C5956714}" dt="2023-02-28T03:35:20.795" v="8828" actId="478"/>
          <ac:picMkLst>
            <pc:docMk/>
            <pc:sldMk cId="3371615130" sldId="320"/>
            <ac:picMk id="10" creationId="{70C98B9A-340A-6571-FEBA-861EDA07604C}"/>
          </ac:picMkLst>
        </pc:picChg>
        <pc:picChg chg="del">
          <ac:chgData name="Jose Gabriel Cordoba Silva" userId="b9689aa5-e991-4872-83c2-1802fe841977" providerId="ADAL" clId="{BACDB1B6-515E-4F20-A90E-96B5C5956714}" dt="2023-02-28T03:35:21.773" v="8829" actId="478"/>
          <ac:picMkLst>
            <pc:docMk/>
            <pc:sldMk cId="3371615130" sldId="320"/>
            <ac:picMk id="14" creationId="{E3DDB5D4-F15B-45A7-4497-A6CB52A3F4D0}"/>
          </ac:picMkLst>
        </pc:picChg>
        <pc:picChg chg="add mod">
          <ac:chgData name="Jose Gabriel Cordoba Silva" userId="b9689aa5-e991-4872-83c2-1802fe841977" providerId="ADAL" clId="{BACDB1B6-515E-4F20-A90E-96B5C5956714}" dt="2023-02-28T03:43:19.317" v="8886" actId="1076"/>
          <ac:picMkLst>
            <pc:docMk/>
            <pc:sldMk cId="3371615130" sldId="320"/>
            <ac:picMk id="15" creationId="{18DC47BC-1F88-4696-A437-8CA8418319D9}"/>
          </ac:picMkLst>
        </pc:picChg>
        <pc:picChg chg="add mod">
          <ac:chgData name="Jose Gabriel Cordoba Silva" userId="b9689aa5-e991-4872-83c2-1802fe841977" providerId="ADAL" clId="{BACDB1B6-515E-4F20-A90E-96B5C5956714}" dt="2023-02-28T03:43:01.054" v="8885" actId="1076"/>
          <ac:picMkLst>
            <pc:docMk/>
            <pc:sldMk cId="3371615130" sldId="320"/>
            <ac:picMk id="20" creationId="{99459995-B690-E89C-B14F-055EC7C3C531}"/>
          </ac:picMkLst>
        </pc:picChg>
        <pc:picChg chg="add del">
          <ac:chgData name="Jose Gabriel Cordoba Silva" userId="b9689aa5-e991-4872-83c2-1802fe841977" providerId="ADAL" clId="{BACDB1B6-515E-4F20-A90E-96B5C5956714}" dt="2023-02-28T03:35:50.815" v="8838" actId="478"/>
          <ac:picMkLst>
            <pc:docMk/>
            <pc:sldMk cId="3371615130" sldId="320"/>
            <ac:picMk id="21" creationId="{ED0F7BEF-B905-E4DE-1AAC-17963C5FC0C0}"/>
          </ac:picMkLst>
        </pc:picChg>
      </pc:sldChg>
      <pc:sldChg chg="delSp new del mod">
        <pc:chgData name="Jose Gabriel Cordoba Silva" userId="b9689aa5-e991-4872-83c2-1802fe841977" providerId="ADAL" clId="{BACDB1B6-515E-4F20-A90E-96B5C5956714}" dt="2023-02-27T21:31:16.942" v="5776" actId="47"/>
        <pc:sldMkLst>
          <pc:docMk/>
          <pc:sldMk cId="134180727" sldId="321"/>
        </pc:sldMkLst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4" creationId="{89BF4554-40B2-CCF8-0187-32C3AF9A5029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5" creationId="{55BFFA98-2AF0-2D06-AA33-E770F25F4DB5}"/>
          </ac:spMkLst>
        </pc:spChg>
        <pc:spChg chg="del">
          <ac:chgData name="Jose Gabriel Cordoba Silva" userId="b9689aa5-e991-4872-83c2-1802fe841977" providerId="ADAL" clId="{BACDB1B6-515E-4F20-A90E-96B5C5956714}" dt="2023-02-27T20:47:04.046" v="5237" actId="478"/>
          <ac:spMkLst>
            <pc:docMk/>
            <pc:sldMk cId="134180727" sldId="321"/>
            <ac:spMk id="6" creationId="{6FA0AAB8-FA22-DC39-8744-9E65B39D3B9D}"/>
          </ac:spMkLst>
        </pc:spChg>
        <pc:spChg chg="del">
          <ac:chgData name="Jose Gabriel Cordoba Silva" userId="b9689aa5-e991-4872-83c2-1802fe841977" providerId="ADAL" clId="{BACDB1B6-515E-4F20-A90E-96B5C5956714}" dt="2023-02-27T20:47:04.046" v="5237" actId="478"/>
          <ac:spMkLst>
            <pc:docMk/>
            <pc:sldMk cId="134180727" sldId="321"/>
            <ac:spMk id="7" creationId="{4F561A39-130D-6B79-5297-2F8CFE24F09C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8" creationId="{B58E6CA7-FEDE-1660-436C-9F5E0ACB2CDD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9" creationId="{8FB3D8DC-CE85-40F2-628B-1A778C01517B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10" creationId="{D899FD01-D75E-0F06-C353-098AC074EB50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11" creationId="{9B8F9498-7785-1ADD-A7F2-A89DC301645B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12" creationId="{3189EFCA-E468-D667-80F8-BA291A23A05E}"/>
          </ac:spMkLst>
        </pc:spChg>
        <pc:spChg chg="del">
          <ac:chgData name="Jose Gabriel Cordoba Silva" userId="b9689aa5-e991-4872-83c2-1802fe841977" providerId="ADAL" clId="{BACDB1B6-515E-4F20-A90E-96B5C5956714}" dt="2023-02-27T20:47:01.388" v="5236" actId="478"/>
          <ac:spMkLst>
            <pc:docMk/>
            <pc:sldMk cId="134180727" sldId="321"/>
            <ac:spMk id="13" creationId="{66699AD1-1036-A5B1-08E1-A05B17728184}"/>
          </ac:spMkLst>
        </pc:spChg>
      </pc:sldChg>
      <pc:sldChg chg="modSp add mod">
        <pc:chgData name="Jose Gabriel Cordoba Silva" userId="b9689aa5-e991-4872-83c2-1802fe841977" providerId="ADAL" clId="{BACDB1B6-515E-4F20-A90E-96B5C5956714}" dt="2023-02-28T00:33:42.278" v="6536" actId="1076"/>
        <pc:sldMkLst>
          <pc:docMk/>
          <pc:sldMk cId="612050852" sldId="321"/>
        </pc:sldMkLst>
        <pc:spChg chg="mod">
          <ac:chgData name="Jose Gabriel Cordoba Silva" userId="b9689aa5-e991-4872-83c2-1802fe841977" providerId="ADAL" clId="{BACDB1B6-515E-4F20-A90E-96B5C5956714}" dt="2023-02-27T21:38:58.130" v="5817" actId="207"/>
          <ac:spMkLst>
            <pc:docMk/>
            <pc:sldMk cId="612050852" sldId="321"/>
            <ac:spMk id="8" creationId="{D2948D29-444D-E45E-6D32-7BFF1B2B096C}"/>
          </ac:spMkLst>
        </pc:spChg>
        <pc:spChg chg="mod">
          <ac:chgData name="Jose Gabriel Cordoba Silva" userId="b9689aa5-e991-4872-83c2-1802fe841977" providerId="ADAL" clId="{BACDB1B6-515E-4F20-A90E-96B5C5956714}" dt="2023-02-27T21:40:33.890" v="5840" actId="20577"/>
          <ac:spMkLst>
            <pc:docMk/>
            <pc:sldMk cId="612050852" sldId="321"/>
            <ac:spMk id="9" creationId="{66BE5342-24D0-A98D-5ECD-DD717011F4C3}"/>
          </ac:spMkLst>
        </pc:spChg>
        <pc:spChg chg="mod">
          <ac:chgData name="Jose Gabriel Cordoba Silva" userId="b9689aa5-e991-4872-83c2-1802fe841977" providerId="ADAL" clId="{BACDB1B6-515E-4F20-A90E-96B5C5956714}" dt="2023-02-28T00:33:42.278" v="6536" actId="1076"/>
          <ac:spMkLst>
            <pc:docMk/>
            <pc:sldMk cId="612050852" sldId="321"/>
            <ac:spMk id="10" creationId="{851D2048-917D-AAEA-A7AD-4852B6EE23B6}"/>
          </ac:spMkLst>
        </pc:spChg>
      </pc:sldChg>
      <pc:sldChg chg="add del">
        <pc:chgData name="Jose Gabriel Cordoba Silva" userId="b9689aa5-e991-4872-83c2-1802fe841977" providerId="ADAL" clId="{BACDB1B6-515E-4F20-A90E-96B5C5956714}" dt="2023-02-27T21:29:51.141" v="5702" actId="47"/>
        <pc:sldMkLst>
          <pc:docMk/>
          <pc:sldMk cId="1541131094" sldId="322"/>
        </pc:sldMkLst>
      </pc:sldChg>
      <pc:sldChg chg="addSp delSp modSp add mod">
        <pc:chgData name="Jose Gabriel Cordoba Silva" userId="b9689aa5-e991-4872-83c2-1802fe841977" providerId="ADAL" clId="{BACDB1B6-515E-4F20-A90E-96B5C5956714}" dt="2023-02-28T03:28:58.105" v="8783" actId="1076"/>
        <pc:sldMkLst>
          <pc:docMk/>
          <pc:sldMk cId="2528163961" sldId="322"/>
        </pc:sldMkLst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2" creationId="{6B0BC431-D694-DBFD-B479-051383589307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3" creationId="{4BC00C59-76B2-794A-36F2-73C03B883439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4" creationId="{486EE840-7FA8-2A6D-E9E3-89B4628FF043}"/>
          </ac:spMkLst>
        </pc:spChg>
        <pc:spChg chg="add del">
          <ac:chgData name="Jose Gabriel Cordoba Silva" userId="b9689aa5-e991-4872-83c2-1802fe841977" providerId="ADAL" clId="{BACDB1B6-515E-4F20-A90E-96B5C5956714}" dt="2023-02-27T22:05:20.458" v="6360" actId="11529"/>
          <ac:spMkLst>
            <pc:docMk/>
            <pc:sldMk cId="2528163961" sldId="322"/>
            <ac:spMk id="5" creationId="{974394FB-9EFC-97F0-C459-063D4686527A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6" creationId="{929B9255-3EA2-6DB4-9DA9-66FB0D433066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7" creationId="{2F0B33EC-A2D6-4125-F23F-AB4AADD31550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8" creationId="{EE0CD446-F7C4-C685-6424-7DFBFC7BB748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2" creationId="{64E5758D-77CD-918F-C3C7-2A70054B9B16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5" creationId="{23BE20D4-DCD2-1A7D-D1FF-EDFED74261F7}"/>
          </ac:spMkLst>
        </pc:spChg>
        <pc:spChg chg="del mod topLvl">
          <ac:chgData name="Jose Gabriel Cordoba Silva" userId="b9689aa5-e991-4872-83c2-1802fe841977" providerId="ADAL" clId="{BACDB1B6-515E-4F20-A90E-96B5C5956714}" dt="2023-02-27T22:08:46.661" v="6399" actId="478"/>
          <ac:spMkLst>
            <pc:docMk/>
            <pc:sldMk cId="2528163961" sldId="322"/>
            <ac:spMk id="18" creationId="{63DCD007-7149-2ACF-437B-D5E33EEB4422}"/>
          </ac:spMkLst>
        </pc:spChg>
        <pc:spChg chg="del mod">
          <ac:chgData name="Jose Gabriel Cordoba Silva" userId="b9689aa5-e991-4872-83c2-1802fe841977" providerId="ADAL" clId="{BACDB1B6-515E-4F20-A90E-96B5C5956714}" dt="2023-02-27T22:08:43.436" v="6397" actId="478"/>
          <ac:spMkLst>
            <pc:docMk/>
            <pc:sldMk cId="2528163961" sldId="322"/>
            <ac:spMk id="20" creationId="{7B7BEAF1-EDDF-37DD-CD07-18C742641EF2}"/>
          </ac:spMkLst>
        </pc:spChg>
        <pc:spChg chg="mod">
          <ac:chgData name="Jose Gabriel Cordoba Silva" userId="b9689aa5-e991-4872-83c2-1802fe841977" providerId="ADAL" clId="{BACDB1B6-515E-4F20-A90E-96B5C5956714}" dt="2023-02-27T22:15:05.143" v="6490" actId="1076"/>
          <ac:spMkLst>
            <pc:docMk/>
            <pc:sldMk cId="2528163961" sldId="322"/>
            <ac:spMk id="22" creationId="{BFA45654-F752-3D85-10BA-6EAE1B6577BD}"/>
          </ac:spMkLst>
        </pc:spChg>
        <pc:spChg chg="mod">
          <ac:chgData name="Jose Gabriel Cordoba Silva" userId="b9689aa5-e991-4872-83c2-1802fe841977" providerId="ADAL" clId="{BACDB1B6-515E-4F20-A90E-96B5C5956714}" dt="2023-02-28T03:28:13.054" v="8771" actId="1076"/>
          <ac:spMkLst>
            <pc:docMk/>
            <pc:sldMk cId="2528163961" sldId="322"/>
            <ac:spMk id="26" creationId="{3BBC521B-D865-B389-C6C6-BD385CF08F2A}"/>
          </ac:spMkLst>
        </pc:spChg>
        <pc:spChg chg="del mod">
          <ac:chgData name="Jose Gabriel Cordoba Silva" userId="b9689aa5-e991-4872-83c2-1802fe841977" providerId="ADAL" clId="{BACDB1B6-515E-4F20-A90E-96B5C5956714}" dt="2023-02-27T22:08:52.821" v="6400" actId="478"/>
          <ac:spMkLst>
            <pc:docMk/>
            <pc:sldMk cId="2528163961" sldId="322"/>
            <ac:spMk id="27" creationId="{7C0165C5-B7C8-B997-ACD8-6C911C49C09E}"/>
          </ac:spMkLst>
        </pc:spChg>
        <pc:spChg chg="mod">
          <ac:chgData name="Jose Gabriel Cordoba Silva" userId="b9689aa5-e991-4872-83c2-1802fe841977" providerId="ADAL" clId="{BACDB1B6-515E-4F20-A90E-96B5C5956714}" dt="2023-02-27T22:15:13.595" v="6492" actId="1076"/>
          <ac:spMkLst>
            <pc:docMk/>
            <pc:sldMk cId="2528163961" sldId="322"/>
            <ac:spMk id="28" creationId="{7E597132-B195-6274-EC45-E83B79AB4C0D}"/>
          </ac:spMkLst>
        </pc:spChg>
        <pc:spChg chg="add del mod">
          <ac:chgData name="Jose Gabriel Cordoba Silva" userId="b9689aa5-e991-4872-83c2-1802fe841977" providerId="ADAL" clId="{BACDB1B6-515E-4F20-A90E-96B5C5956714}" dt="2023-02-27T22:18:32.590" v="6506" actId="478"/>
          <ac:spMkLst>
            <pc:docMk/>
            <pc:sldMk cId="2528163961" sldId="322"/>
            <ac:spMk id="33" creationId="{29FEC2E8-76FD-62A8-73E9-62FA340F76F7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5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5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5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1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28:58.105" v="8783" actId="1076"/>
          <ac:spMkLst>
            <pc:docMk/>
            <pc:sldMk cId="2528163961" sldId="322"/>
            <ac:spMk id="1062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3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4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5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6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7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8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69" creationId="{00000000-0000-0000-0000-000000000000}"/>
          </ac:spMkLst>
        </pc:spChg>
        <pc:spChg chg="del">
          <ac:chgData name="Jose Gabriel Cordoba Silva" userId="b9689aa5-e991-4872-83c2-1802fe841977" providerId="ADAL" clId="{BACDB1B6-515E-4F20-A90E-96B5C5956714}" dt="2023-02-27T21:47:09.220" v="5938" actId="478"/>
          <ac:spMkLst>
            <pc:docMk/>
            <pc:sldMk cId="2528163961" sldId="322"/>
            <ac:spMk id="1070" creationId="{00000000-0000-0000-0000-000000000000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31" creationId="{4C27EE6C-C670-7232-52F4-E272CE720D57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32" creationId="{300F9CA2-8D50-1BF2-6756-BA1B9D076161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33" creationId="{AB02D7C6-63DB-333D-4F30-951C7E9729F7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34" creationId="{7D9667F6-EF42-536A-3C2A-DEF087505BE0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42" creationId="{8E50161C-F8E2-34AA-BB90-A156101CF63A}"/>
          </ac:spMkLst>
        </pc:spChg>
        <pc:spChg chg="add mod">
          <ac:chgData name="Jose Gabriel Cordoba Silva" userId="b9689aa5-e991-4872-83c2-1802fe841977" providerId="ADAL" clId="{BACDB1B6-515E-4F20-A90E-96B5C5956714}" dt="2023-02-28T03:28:53.036" v="8782" actId="1076"/>
          <ac:spMkLst>
            <pc:docMk/>
            <pc:sldMk cId="2528163961" sldId="322"/>
            <ac:spMk id="1147" creationId="{9C0DF2EC-2A0C-A6D6-BD4F-E23E54FF97D4}"/>
          </ac:spMkLst>
        </pc:spChg>
        <pc:grpChg chg="add del mod">
          <ac:chgData name="Jose Gabriel Cordoba Silva" userId="b9689aa5-e991-4872-83c2-1802fe841977" providerId="ADAL" clId="{BACDB1B6-515E-4F20-A90E-96B5C5956714}" dt="2023-02-27T22:08:46.661" v="6399" actId="478"/>
          <ac:grpSpMkLst>
            <pc:docMk/>
            <pc:sldMk cId="2528163961" sldId="322"/>
            <ac:grpSpMk id="16" creationId="{E3B6C854-F437-D374-8BE5-6AA185A431BB}"/>
          </ac:grpSpMkLst>
        </pc:grpChg>
        <pc:grpChg chg="mod topLvl">
          <ac:chgData name="Jose Gabriel Cordoba Silva" userId="b9689aa5-e991-4872-83c2-1802fe841977" providerId="ADAL" clId="{BACDB1B6-515E-4F20-A90E-96B5C5956714}" dt="2023-02-28T03:28:53.036" v="8782" actId="1076"/>
          <ac:grpSpMkLst>
            <pc:docMk/>
            <pc:sldMk cId="2528163961" sldId="322"/>
            <ac:grpSpMk id="17" creationId="{CEE3A5AA-0E39-9F8B-8FCE-A10E8AE891AA}"/>
          </ac:grpSpMkLst>
        </pc:grpChg>
        <pc:grpChg chg="del mod">
          <ac:chgData name="Jose Gabriel Cordoba Silva" userId="b9689aa5-e991-4872-83c2-1802fe841977" providerId="ADAL" clId="{BACDB1B6-515E-4F20-A90E-96B5C5956714}" dt="2023-02-27T22:08:44.948" v="6398" actId="478"/>
          <ac:grpSpMkLst>
            <pc:docMk/>
            <pc:sldMk cId="2528163961" sldId="322"/>
            <ac:grpSpMk id="19" creationId="{34459F57-2F53-170D-E786-0637FC374E86}"/>
          </ac:grpSpMkLst>
        </pc:grpChg>
        <pc:grpChg chg="mod">
          <ac:chgData name="Jose Gabriel Cordoba Silva" userId="b9689aa5-e991-4872-83c2-1802fe841977" providerId="ADAL" clId="{BACDB1B6-515E-4F20-A90E-96B5C5956714}" dt="2023-02-27T22:08:31.861" v="6393"/>
          <ac:grpSpMkLst>
            <pc:docMk/>
            <pc:sldMk cId="2528163961" sldId="322"/>
            <ac:grpSpMk id="24" creationId="{AF71AA23-1CF9-8F42-18B7-C0A2350AB6ED}"/>
          </ac:grpSpMkLst>
        </pc:grpChg>
        <pc:grpChg chg="del mod">
          <ac:chgData name="Jose Gabriel Cordoba Silva" userId="b9689aa5-e991-4872-83c2-1802fe841977" providerId="ADAL" clId="{BACDB1B6-515E-4F20-A90E-96B5C5956714}" dt="2023-02-27T22:08:41.320" v="6396" actId="478"/>
          <ac:grpSpMkLst>
            <pc:docMk/>
            <pc:sldMk cId="2528163961" sldId="322"/>
            <ac:grpSpMk id="25" creationId="{30EEC003-CAFE-7DF9-F888-8689519D0886}"/>
          </ac:grpSpMkLst>
        </pc:grpChg>
        <pc:grpChg chg="mod">
          <ac:chgData name="Jose Gabriel Cordoba Silva" userId="b9689aa5-e991-4872-83c2-1802fe841977" providerId="ADAL" clId="{BACDB1B6-515E-4F20-A90E-96B5C5956714}" dt="2023-02-27T22:08:31.861" v="6393"/>
          <ac:grpSpMkLst>
            <pc:docMk/>
            <pc:sldMk cId="2528163961" sldId="322"/>
            <ac:grpSpMk id="29" creationId="{6E6B7105-EE17-1EDB-4668-9FFA7FE2D9DF}"/>
          </ac:grpSpMkLst>
        </pc:grpChg>
        <pc:grpChg chg="add mod">
          <ac:chgData name="Jose Gabriel Cordoba Silva" userId="b9689aa5-e991-4872-83c2-1802fe841977" providerId="ADAL" clId="{BACDB1B6-515E-4F20-A90E-96B5C5956714}" dt="2023-02-27T22:15:29.383" v="6496" actId="164"/>
          <ac:grpSpMkLst>
            <pc:docMk/>
            <pc:sldMk cId="2528163961" sldId="322"/>
            <ac:grpSpMk id="1029" creationId="{F1D1713D-E02A-A3F6-B18B-530084969140}"/>
          </ac:grpSpMkLst>
        </pc:grpChg>
        <pc:grpChg chg="add mod">
          <ac:chgData name="Jose Gabriel Cordoba Silva" userId="b9689aa5-e991-4872-83c2-1802fe841977" providerId="ADAL" clId="{BACDB1B6-515E-4F20-A90E-96B5C5956714}" dt="2023-02-28T03:23:38.406" v="8701" actId="164"/>
          <ac:grpSpMkLst>
            <pc:docMk/>
            <pc:sldMk cId="2528163961" sldId="322"/>
            <ac:grpSpMk id="1031" creationId="{D8716BF9-AB20-209C-28AC-8086AF29FB79}"/>
          </ac:grpSpMkLst>
        </pc:grpChg>
        <pc:grpChg chg="add mod">
          <ac:chgData name="Jose Gabriel Cordoba Silva" userId="b9689aa5-e991-4872-83c2-1802fe841977" providerId="ADAL" clId="{BACDB1B6-515E-4F20-A90E-96B5C5956714}" dt="2023-02-28T03:23:38.406" v="8701" actId="164"/>
          <ac:grpSpMkLst>
            <pc:docMk/>
            <pc:sldMk cId="2528163961" sldId="322"/>
            <ac:grpSpMk id="1036" creationId="{AC488BB1-0100-F8BB-D06C-1456696EF3D0}"/>
          </ac:grpSpMkLst>
        </pc:grpChg>
        <pc:grpChg chg="mod">
          <ac:chgData name="Jose Gabriel Cordoba Silva" userId="b9689aa5-e991-4872-83c2-1802fe841977" providerId="ADAL" clId="{BACDB1B6-515E-4F20-A90E-96B5C5956714}" dt="2023-02-28T03:23:02.562" v="8694"/>
          <ac:grpSpMkLst>
            <pc:docMk/>
            <pc:sldMk cId="2528163961" sldId="322"/>
            <ac:grpSpMk id="1049" creationId="{F031556D-7550-000B-0591-0D1559CF47B5}"/>
          </ac:grpSpMkLst>
        </pc:grpChg>
        <pc:grpChg chg="del">
          <ac:chgData name="Jose Gabriel Cordoba Silva" userId="b9689aa5-e991-4872-83c2-1802fe841977" providerId="ADAL" clId="{BACDB1B6-515E-4F20-A90E-96B5C5956714}" dt="2023-02-27T21:47:09.220" v="5938" actId="478"/>
          <ac:grpSpMkLst>
            <pc:docMk/>
            <pc:sldMk cId="2528163961" sldId="322"/>
            <ac:grpSpMk id="1075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21:47:09.220" v="5938" actId="478"/>
          <ac:grpSpMkLst>
            <pc:docMk/>
            <pc:sldMk cId="2528163961" sldId="322"/>
            <ac:grpSpMk id="1082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21:47:09.220" v="5938" actId="478"/>
          <ac:grpSpMkLst>
            <pc:docMk/>
            <pc:sldMk cId="2528163961" sldId="322"/>
            <ac:grpSpMk id="1087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7T21:47:09.220" v="5938" actId="478"/>
          <ac:grpSpMkLst>
            <pc:docMk/>
            <pc:sldMk cId="2528163961" sldId="322"/>
            <ac:grpSpMk id="1091" creationId="{00000000-0000-0000-0000-000000000000}"/>
          </ac:grpSpMkLst>
        </pc:grpChg>
        <pc:grpChg chg="add mod">
          <ac:chgData name="Jose Gabriel Cordoba Silva" userId="b9689aa5-e991-4872-83c2-1802fe841977" providerId="ADAL" clId="{BACDB1B6-515E-4F20-A90E-96B5C5956714}" dt="2023-02-28T03:23:38.406" v="8701" actId="164"/>
          <ac:grpSpMkLst>
            <pc:docMk/>
            <pc:sldMk cId="2528163961" sldId="322"/>
            <ac:grpSpMk id="1104" creationId="{EC359F56-ECFF-7AE2-9C8D-6428C52B28E3}"/>
          </ac:grpSpMkLst>
        </pc:grpChg>
        <pc:grpChg chg="mod">
          <ac:chgData name="Jose Gabriel Cordoba Silva" userId="b9689aa5-e991-4872-83c2-1802fe841977" providerId="ADAL" clId="{BACDB1B6-515E-4F20-A90E-96B5C5956714}" dt="2023-02-28T03:23:18.638" v="8698"/>
          <ac:grpSpMkLst>
            <pc:docMk/>
            <pc:sldMk cId="2528163961" sldId="322"/>
            <ac:grpSpMk id="1117" creationId="{16E7864E-FD01-34CB-D248-ABFC37166315}"/>
          </ac:grpSpMkLst>
        </pc:grpChg>
        <pc:grpChg chg="add mod">
          <ac:chgData name="Jose Gabriel Cordoba Silva" userId="b9689aa5-e991-4872-83c2-1802fe841977" providerId="ADAL" clId="{BACDB1B6-515E-4F20-A90E-96B5C5956714}" dt="2023-02-28T03:28:53.036" v="8782" actId="1076"/>
          <ac:grpSpMkLst>
            <pc:docMk/>
            <pc:sldMk cId="2528163961" sldId="322"/>
            <ac:grpSpMk id="1130" creationId="{7BA5D49C-0664-E394-7458-B031438D4F15}"/>
          </ac:grpSpMkLst>
        </pc:grp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0" creationId="{A2914DA5-D700-4C93-DB00-59EA58A862FE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1" creationId="{F4F63CD2-69E0-D2E1-060E-514576AD1FC2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3" creationId="{445355F2-FC9F-1011-697D-26381606DE1C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4" creationId="{3860C2F2-1C72-6268-3976-4B5B26FE54AC}"/>
          </ac:cxnSpMkLst>
        </pc:cxnChg>
        <pc:cxnChg chg="del mod">
          <ac:chgData name="Jose Gabriel Cordoba Silva" userId="b9689aa5-e991-4872-83c2-1802fe841977" providerId="ADAL" clId="{BACDB1B6-515E-4F20-A90E-96B5C5956714}" dt="2023-02-27T22:09:40.269" v="6425" actId="478"/>
          <ac:cxnSpMkLst>
            <pc:docMk/>
            <pc:sldMk cId="2528163961" sldId="322"/>
            <ac:cxnSpMk id="21" creationId="{FFA03219-6A1B-2929-D19E-2AC2272D591D}"/>
          </ac:cxnSpMkLst>
        </pc:cxnChg>
        <pc:cxnChg chg="del mod">
          <ac:chgData name="Jose Gabriel Cordoba Silva" userId="b9689aa5-e991-4872-83c2-1802fe841977" providerId="ADAL" clId="{BACDB1B6-515E-4F20-A90E-96B5C5956714}" dt="2023-02-27T22:08:44.948" v="6398" actId="478"/>
          <ac:cxnSpMkLst>
            <pc:docMk/>
            <pc:sldMk cId="2528163961" sldId="322"/>
            <ac:cxnSpMk id="23" creationId="{064C04D1-92FA-59CE-7DC8-4970AAF40B80}"/>
          </ac:cxnSpMkLst>
        </pc:cxnChg>
        <pc:cxnChg chg="del mod">
          <ac:chgData name="Jose Gabriel Cordoba Silva" userId="b9689aa5-e991-4872-83c2-1802fe841977" providerId="ADAL" clId="{BACDB1B6-515E-4F20-A90E-96B5C5956714}" dt="2023-02-27T22:08:41.320" v="6396" actId="478"/>
          <ac:cxnSpMkLst>
            <pc:docMk/>
            <pc:sldMk cId="2528163961" sldId="322"/>
            <ac:cxnSpMk id="30" creationId="{67A36950-7AB5-5AE8-5655-FBDAAC05D4E4}"/>
          </ac:cxnSpMkLst>
        </pc:cxnChg>
        <pc:cxnChg chg="mod">
          <ac:chgData name="Jose Gabriel Cordoba Silva" userId="b9689aa5-e991-4872-83c2-1802fe841977" providerId="ADAL" clId="{BACDB1B6-515E-4F20-A90E-96B5C5956714}" dt="2023-02-27T22:08:31.861" v="6393"/>
          <ac:cxnSpMkLst>
            <pc:docMk/>
            <pc:sldMk cId="2528163961" sldId="322"/>
            <ac:cxnSpMk id="31" creationId="{8CB03660-9867-3732-C685-179381F47641}"/>
          </ac:cxnSpMkLst>
        </pc:cxnChg>
        <pc:cxnChg chg="mod">
          <ac:chgData name="Jose Gabriel Cordoba Silva" userId="b9689aa5-e991-4872-83c2-1802fe841977" providerId="ADAL" clId="{BACDB1B6-515E-4F20-A90E-96B5C5956714}" dt="2023-02-27T22:08:31.861" v="6393"/>
          <ac:cxnSpMkLst>
            <pc:docMk/>
            <pc:sldMk cId="2528163961" sldId="322"/>
            <ac:cxnSpMk id="32" creationId="{EFAC5E5B-BA57-EE40-894B-9DA24D3FA45D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35" creationId="{8EFD6FDE-8F66-4D35-106C-BD36CE325F17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36" creationId="{D1B73378-FB13-B8A6-964F-54E9880EEDF9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38" creationId="{1BAB2189-53AE-1352-BCA4-D9D4F1B528A8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43" creationId="{5600915D-3CBA-0BF9-F668-687212FACF31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46" creationId="{3F3D7238-7DDF-F4D7-189E-08E982CF6E18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48" creationId="{F4CAF46B-1959-10F2-83F2-548F8D2FE634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1" creationId="{64C4F7C6-A2ED-0B6D-D5C9-DAFAD729FD12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2" creationId="{82B85C6E-99C5-12D9-4F42-CCBAD75FD4A6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3" creationId="{B51B60A2-979A-4986-E8D8-5A66BF2FDF46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4" creationId="{0014C379-1673-6FDC-BD83-51DF1383CEC6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5" creationId="{21A4EDF1-17D0-A2C7-A40D-3786D96E8424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6" creationId="{2EED84D9-170B-0E4C-4344-086C5334D15A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7" creationId="{E71B6322-D4AF-110A-FE8B-A08AD183F7BA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8" creationId="{C5FFC513-5400-6A2B-874E-E3DA611021C5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59" creationId="{4D9D1EF8-9DA8-6925-E5FB-64560B788242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60" creationId="{0CBD0F9B-9EE3-4F9D-1292-5F1C6418B0F2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61" creationId="{07D6DC6B-FA9D-43A7-04CC-C5005814C83F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62" creationId="{FBE65EC8-7FA0-759E-3D94-5631E7ED9082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63" creationId="{A458BB53-3AB6-F335-5ACD-704D83D9B0DC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4" creationId="{CAB11DCC-11C8-21EA-0100-8B9591A7FE99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5" creationId="{0059A911-7561-06F5-DF03-3AE6902D2B5F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6" creationId="{B42E2678-E002-4371-2B2B-8D2C61A02829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7" creationId="{30E43078-3B29-1244-F959-C3C7A2CCB960}"/>
          </ac:cxnSpMkLst>
        </pc:cxnChg>
        <pc:cxnChg chg="add mod">
          <ac:chgData name="Jose Gabriel Cordoba Silva" userId="b9689aa5-e991-4872-83c2-1802fe841977" providerId="ADAL" clId="{BACDB1B6-515E-4F20-A90E-96B5C5956714}" dt="2023-02-27T22:15:49.627" v="6502" actId="1582"/>
          <ac:cxnSpMkLst>
            <pc:docMk/>
            <pc:sldMk cId="2528163961" sldId="322"/>
            <ac:cxnSpMk id="1028" creationId="{B681F1B3-3056-12FB-9BF6-60D5D6A285E2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37" creationId="{68A09F9B-4F7A-4D2F-07CC-35E1CB5DCE1C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38" creationId="{F9950DCA-ABC7-6C51-B996-505EA2809D77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39" creationId="{D533917E-C9F5-5A4B-BB3F-A48E78704FCD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0" creationId="{634C604D-DC82-3195-AE7A-8C034DC30CD9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1" creationId="{66F877B4-D65A-E67D-3A7B-2E1E59834213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2" creationId="{1EC7740B-AABF-060C-4775-846232DC4CB5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3" creationId="{039FBF55-6C69-2402-1E58-DFC957397264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4" creationId="{EF86BB08-8496-3D92-EF8E-302BFF80A0E7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5" creationId="{E0DE3BE4-E61A-946D-49B9-98CF326F6AEC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6" creationId="{2B037735-990C-C42B-5C27-B8FA315B263C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7" creationId="{02490222-15C6-8C97-4767-DC968E5181A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48" creationId="{264E5111-07C9-7F6E-9537-BD52F4CF218E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0" creationId="{735808DE-544F-E2CB-5A7C-F3DE5A5ECECC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1" creationId="{60C2A72B-7E97-38D3-3156-952EDD8908D8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2" creationId="{47608A49-C3B3-95EA-8969-42EB8F73D698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3" creationId="{EA1BBAF0-39D8-5BAD-6DF6-1D32369A1787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54" creationId="{8B5B3438-4B48-381D-C2F0-BBB039D5F314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55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58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60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71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72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73" creationId="{00000000-0000-0000-0000-000000000000}"/>
          </ac:cxnSpMkLst>
        </pc:cxnChg>
        <pc:cxnChg chg="del mod">
          <ac:chgData name="Jose Gabriel Cordoba Silva" userId="b9689aa5-e991-4872-83c2-1802fe841977" providerId="ADAL" clId="{BACDB1B6-515E-4F20-A90E-96B5C5956714}" dt="2023-02-27T21:47:09.220" v="5938" actId="478"/>
          <ac:cxnSpMkLst>
            <pc:docMk/>
            <pc:sldMk cId="2528163961" sldId="322"/>
            <ac:cxnSpMk id="1074" creationId="{00000000-0000-0000-0000-00000000000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97" creationId="{1EEFB656-7644-C81F-CD7A-F5EBFC29D57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98" creationId="{AC310970-E6BB-07B5-CE8D-7A05F28DA5C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099" creationId="{883B3D17-A587-72F3-658A-8030AAF08E89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100" creationId="{769F7098-EBE3-566F-8F1B-629C6FBC8F7F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101" creationId="{FB6FDA25-6861-502F-3BF9-B4C579B2EB20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102" creationId="{5E433990-4FBC-219B-4A44-8F11F0B4487E}"/>
          </ac:cxnSpMkLst>
        </pc:cxnChg>
        <pc:cxnChg chg="mod">
          <ac:chgData name="Jose Gabriel Cordoba Silva" userId="b9689aa5-e991-4872-83c2-1802fe841977" providerId="ADAL" clId="{BACDB1B6-515E-4F20-A90E-96B5C5956714}" dt="2023-02-28T03:23:02.562" v="8694"/>
          <ac:cxnSpMkLst>
            <pc:docMk/>
            <pc:sldMk cId="2528163961" sldId="322"/>
            <ac:cxnSpMk id="1103" creationId="{B98470F7-B510-496B-70B1-A715950C152E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5" creationId="{112700BB-C4EF-9500-59F2-5F0BF6988CC4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6" creationId="{EF9AE9C3-20B5-F6D9-45DB-F73DC12D262E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7" creationId="{A6752D8E-0C78-177D-3D1E-598D0054D336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8" creationId="{A960BA52-9E7A-5A6C-63BE-473CE316566C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09" creationId="{4D6490E7-59C9-EB32-E7E6-3CDAB9A45BCB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0" creationId="{F492BB96-1E85-BA2C-ADA0-FC718BF6DF24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1" creationId="{F49D4E87-EDA0-6D23-6210-23C4AFE68001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2" creationId="{DD392D33-7115-1403-00E9-3D975C5EA8BD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3" creationId="{486C8D51-D450-C012-0F3B-1222D559E895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4" creationId="{72F9F7CC-1814-A849-D62E-27CBD39E62C4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5" creationId="{7D831248-C5B7-0D78-750B-B66E1729F854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6" creationId="{F683ED73-BD67-0CAE-D86E-D0721A583897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8" creationId="{B35F22B9-52A8-7497-9A26-069172D66D6C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19" creationId="{C1BD70CE-9F02-ED21-E6C5-69E6C89B498B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0" creationId="{06B7FECA-99B6-863D-188D-E693192B315E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1" creationId="{20E97CDD-DFC2-26E4-8050-557CB66EB0CD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2" creationId="{765413DF-2C15-6C93-B247-98BDD2C659DE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3" creationId="{75A751F3-F92F-BE9D-E46C-BA8ED1A393CC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4" creationId="{F02FA20D-9D26-DFF4-00BE-9F793F024BAD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5" creationId="{3E2F05E3-70B5-C51C-44FC-18003E075B3A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6" creationId="{161D7092-5465-D35F-DAFF-70130CCE0723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7" creationId="{5981AD87-7828-A330-2736-E1D98141EFBB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8" creationId="{EBFAE1E1-ABBC-5173-78D5-3BEAE0F7D019}"/>
          </ac:cxnSpMkLst>
        </pc:cxnChg>
        <pc:cxnChg chg="mod">
          <ac:chgData name="Jose Gabriel Cordoba Silva" userId="b9689aa5-e991-4872-83c2-1802fe841977" providerId="ADAL" clId="{BACDB1B6-515E-4F20-A90E-96B5C5956714}" dt="2023-02-28T03:23:18.638" v="8698"/>
          <ac:cxnSpMkLst>
            <pc:docMk/>
            <pc:sldMk cId="2528163961" sldId="322"/>
            <ac:cxnSpMk id="1129" creationId="{59FB1D94-DB9F-05DC-9651-8B1EF6185A14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136" creationId="{623EF752-C9C7-CE87-90AE-DFBD1AD6A768}"/>
          </ac:cxnSpMkLst>
        </pc:cxnChg>
        <pc:cxnChg chg="add del mod">
          <ac:chgData name="Jose Gabriel Cordoba Silva" userId="b9689aa5-e991-4872-83c2-1802fe841977" providerId="ADAL" clId="{BACDB1B6-515E-4F20-A90E-96B5C5956714}" dt="2023-02-28T03:27:03.104" v="8754"/>
          <ac:cxnSpMkLst>
            <pc:docMk/>
            <pc:sldMk cId="2528163961" sldId="322"/>
            <ac:cxnSpMk id="1137" creationId="{F71374CD-E1B8-19B1-1670-AA977FEF44B9}"/>
          </ac:cxnSpMkLst>
        </pc:cxnChg>
        <pc:cxnChg chg="add mod">
          <ac:chgData name="Jose Gabriel Cordoba Silva" userId="b9689aa5-e991-4872-83c2-1802fe841977" providerId="ADAL" clId="{BACDB1B6-515E-4F20-A90E-96B5C5956714}" dt="2023-02-28T03:28:53.036" v="8782" actId="1076"/>
          <ac:cxnSpMkLst>
            <pc:docMk/>
            <pc:sldMk cId="2528163961" sldId="322"/>
            <ac:cxnSpMk id="1140" creationId="{5E33A613-AD3F-55F1-32E6-D9CA8F3F91BF}"/>
          </ac:cxnSpMkLst>
        </pc:cxnChg>
      </pc:sldChg>
      <pc:sldChg chg="addSp delSp modSp mod">
        <pc:chgData name="Jose Gabriel Cordoba Silva" userId="b9689aa5-e991-4872-83c2-1802fe841977" providerId="ADAL" clId="{BACDB1B6-515E-4F20-A90E-96B5C5956714}" dt="2023-02-28T03:34:36.995" v="8823" actId="1076"/>
        <pc:sldMkLst>
          <pc:docMk/>
          <pc:sldMk cId="1293571800" sldId="323"/>
        </pc:sldMkLst>
        <pc:spChg chg="add mod">
          <ac:chgData name="Jose Gabriel Cordoba Silva" userId="b9689aa5-e991-4872-83c2-1802fe841977" providerId="ADAL" clId="{BACDB1B6-515E-4F20-A90E-96B5C5956714}" dt="2023-02-28T03:34:20.406" v="8816" actId="208"/>
          <ac:spMkLst>
            <pc:docMk/>
            <pc:sldMk cId="1293571800" sldId="323"/>
            <ac:spMk id="2" creationId="{E08AA5AC-275E-BD94-41CB-2C61225C7E8E}"/>
          </ac:spMkLst>
        </pc:spChg>
        <pc:spChg chg="del">
          <ac:chgData name="Jose Gabriel Cordoba Silva" userId="b9689aa5-e991-4872-83c2-1802fe841977" providerId="ADAL" clId="{BACDB1B6-515E-4F20-A90E-96B5C5956714}" dt="2023-02-28T03:31:50.801" v="8795" actId="478"/>
          <ac:spMkLst>
            <pc:docMk/>
            <pc:sldMk cId="1293571800" sldId="323"/>
            <ac:spMk id="4" creationId="{505091D0-E34D-8177-3F53-A5CC4874DBA4}"/>
          </ac:spMkLst>
        </pc:spChg>
        <pc:spChg chg="add mod">
          <ac:chgData name="Jose Gabriel Cordoba Silva" userId="b9689aa5-e991-4872-83c2-1802fe841977" providerId="ADAL" clId="{BACDB1B6-515E-4F20-A90E-96B5C5956714}" dt="2023-02-28T03:34:26.438" v="8819" actId="14100"/>
          <ac:spMkLst>
            <pc:docMk/>
            <pc:sldMk cId="1293571800" sldId="323"/>
            <ac:spMk id="6" creationId="{41A4F8A5-C219-E9E0-9766-06BA818C70BA}"/>
          </ac:spMkLst>
        </pc:spChg>
        <pc:spChg chg="add mod">
          <ac:chgData name="Jose Gabriel Cordoba Silva" userId="b9689aa5-e991-4872-83c2-1802fe841977" providerId="ADAL" clId="{BACDB1B6-515E-4F20-A90E-96B5C5956714}" dt="2023-02-28T03:34:31.579" v="8821" actId="1076"/>
          <ac:spMkLst>
            <pc:docMk/>
            <pc:sldMk cId="1293571800" sldId="323"/>
            <ac:spMk id="7" creationId="{7E53A74F-3FFD-E4F1-6C36-C8D826DF4D02}"/>
          </ac:spMkLst>
        </pc:spChg>
        <pc:spChg chg="add mod">
          <ac:chgData name="Jose Gabriel Cordoba Silva" userId="b9689aa5-e991-4872-83c2-1802fe841977" providerId="ADAL" clId="{BACDB1B6-515E-4F20-A90E-96B5C5956714}" dt="2023-02-28T03:34:36.995" v="8823" actId="1076"/>
          <ac:spMkLst>
            <pc:docMk/>
            <pc:sldMk cId="1293571800" sldId="323"/>
            <ac:spMk id="8" creationId="{8AADC3C8-39AB-C49F-DE0D-3816505C9040}"/>
          </ac:spMkLst>
        </pc:spChg>
        <pc:spChg chg="mod">
          <ac:chgData name="Jose Gabriel Cordoba Silva" userId="b9689aa5-e991-4872-83c2-1802fe841977" providerId="ADAL" clId="{BACDB1B6-515E-4F20-A90E-96B5C5956714}" dt="2023-02-28T03:33:21.472" v="8803" actId="1076"/>
          <ac:spMkLst>
            <pc:docMk/>
            <pc:sldMk cId="1293571800" sldId="323"/>
            <ac:spMk id="115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3:23.899" v="8804" actId="1076"/>
          <ac:spMkLst>
            <pc:docMk/>
            <pc:sldMk cId="1293571800" sldId="323"/>
            <ac:spMk id="115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4:17.110" v="8815" actId="1076"/>
          <ac:spMkLst>
            <pc:docMk/>
            <pc:sldMk cId="1293571800" sldId="323"/>
            <ac:spMk id="116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3:32:57.983" v="8799" actId="1076"/>
          <ac:spMkLst>
            <pc:docMk/>
            <pc:sldMk cId="1293571800" sldId="323"/>
            <ac:spMk id="1161" creationId="{00000000-0000-0000-0000-000000000000}"/>
          </ac:spMkLst>
        </pc:spChg>
        <pc:picChg chg="del">
          <ac:chgData name="Jose Gabriel Cordoba Silva" userId="b9689aa5-e991-4872-83c2-1802fe841977" providerId="ADAL" clId="{BACDB1B6-515E-4F20-A90E-96B5C5956714}" dt="2023-02-28T03:31:46.977" v="8794" actId="478"/>
          <ac:picMkLst>
            <pc:docMk/>
            <pc:sldMk cId="1293571800" sldId="323"/>
            <ac:picMk id="3" creationId="{00428D4F-2DC4-2B2E-8F07-7CA8C4704DC0}"/>
          </ac:picMkLst>
        </pc:picChg>
      </pc:sldChg>
      <pc:sldChg chg="addSp delSp modSp mod">
        <pc:chgData name="Jose Gabriel Cordoba Silva" userId="b9689aa5-e991-4872-83c2-1802fe841977" providerId="ADAL" clId="{BACDB1B6-515E-4F20-A90E-96B5C5956714}" dt="2023-02-28T23:20:43.889" v="9275" actId="20577"/>
        <pc:sldMkLst>
          <pc:docMk/>
          <pc:sldMk cId="2896797728" sldId="324"/>
        </pc:sldMkLst>
        <pc:spChg chg="mod">
          <ac:chgData name="Jose Gabriel Cordoba Silva" userId="b9689aa5-e991-4872-83c2-1802fe841977" providerId="ADAL" clId="{BACDB1B6-515E-4F20-A90E-96B5C5956714}" dt="2023-02-28T23:20:43.889" v="9275" actId="20577"/>
          <ac:spMkLst>
            <pc:docMk/>
            <pc:sldMk cId="2896797728" sldId="324"/>
            <ac:spMk id="1157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52:58.701" v="7844" actId="1076"/>
          <ac:spMkLst>
            <pc:docMk/>
            <pc:sldMk cId="2896797728" sldId="324"/>
            <ac:spMk id="1158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54:27.728" v="7868" actId="1076"/>
          <ac:spMkLst>
            <pc:docMk/>
            <pc:sldMk cId="2896797728" sldId="324"/>
            <ac:spMk id="1159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38:03.953" v="7824" actId="1076"/>
          <ac:spMkLst>
            <pc:docMk/>
            <pc:sldMk cId="2896797728" sldId="324"/>
            <ac:spMk id="1160" creationId="{00000000-0000-0000-0000-000000000000}"/>
          </ac:spMkLst>
        </pc:spChg>
        <pc:spChg chg="mod">
          <ac:chgData name="Jose Gabriel Cordoba Silva" userId="b9689aa5-e991-4872-83c2-1802fe841977" providerId="ADAL" clId="{BACDB1B6-515E-4F20-A90E-96B5C5956714}" dt="2023-02-28T02:53:59.635" v="7857" actId="1076"/>
          <ac:spMkLst>
            <pc:docMk/>
            <pc:sldMk cId="2896797728" sldId="324"/>
            <ac:spMk id="1161" creationId="{00000000-0000-0000-0000-000000000000}"/>
          </ac:spMkLst>
        </pc:spChg>
        <pc:grpChg chg="del">
          <ac:chgData name="Jose Gabriel Cordoba Silva" userId="b9689aa5-e991-4872-83c2-1802fe841977" providerId="ADAL" clId="{BACDB1B6-515E-4F20-A90E-96B5C5956714}" dt="2023-02-28T02:35:19.621" v="7811" actId="478"/>
          <ac:grpSpMkLst>
            <pc:docMk/>
            <pc:sldMk cId="2896797728" sldId="324"/>
            <ac:grpSpMk id="1162" creationId="{00000000-0000-0000-0000-000000000000}"/>
          </ac:grpSpMkLst>
        </pc:grpChg>
        <pc:grpChg chg="del">
          <ac:chgData name="Jose Gabriel Cordoba Silva" userId="b9689aa5-e991-4872-83c2-1802fe841977" providerId="ADAL" clId="{BACDB1B6-515E-4F20-A90E-96B5C5956714}" dt="2023-02-28T02:35:40.191" v="7814" actId="478"/>
          <ac:grpSpMkLst>
            <pc:docMk/>
            <pc:sldMk cId="2896797728" sldId="324"/>
            <ac:grpSpMk id="1165" creationId="{00000000-0000-0000-0000-000000000000}"/>
          </ac:grpSpMkLst>
        </pc:grpChg>
        <pc:picChg chg="add mod">
          <ac:chgData name="Jose Gabriel Cordoba Silva" userId="b9689aa5-e991-4872-83c2-1802fe841977" providerId="ADAL" clId="{BACDB1B6-515E-4F20-A90E-96B5C5956714}" dt="2023-02-28T02:38:03.953" v="7824" actId="1076"/>
          <ac:picMkLst>
            <pc:docMk/>
            <pc:sldMk cId="2896797728" sldId="324"/>
            <ac:picMk id="3" creationId="{FF1827D0-71F9-16FE-39AE-268C01852D48}"/>
          </ac:picMkLst>
        </pc:picChg>
        <pc:picChg chg="add mod">
          <ac:chgData name="Jose Gabriel Cordoba Silva" userId="b9689aa5-e991-4872-83c2-1802fe841977" providerId="ADAL" clId="{BACDB1B6-515E-4F20-A90E-96B5C5956714}" dt="2023-02-28T02:36:11.548" v="7819" actId="207"/>
          <ac:picMkLst>
            <pc:docMk/>
            <pc:sldMk cId="2896797728" sldId="324"/>
            <ac:picMk id="5" creationId="{1349040D-C8DD-4FDC-AFFD-0F3AEA6D70B7}"/>
          </ac:picMkLst>
        </pc:picChg>
        <pc:picChg chg="add del mod">
          <ac:chgData name="Jose Gabriel Cordoba Silva" userId="b9689aa5-e991-4872-83c2-1802fe841977" providerId="ADAL" clId="{BACDB1B6-515E-4F20-A90E-96B5C5956714}" dt="2023-02-28T02:37:56.733" v="7823" actId="478"/>
          <ac:picMkLst>
            <pc:docMk/>
            <pc:sldMk cId="2896797728" sldId="324"/>
            <ac:picMk id="1026" creationId="{8B7C3820-5570-334D-C9F2-DBC65CBB464C}"/>
          </ac:picMkLst>
        </pc:picChg>
      </pc:sldChg>
      <pc:sldMasterChg chg="delSldLayout modSldLayout">
        <pc:chgData name="Jose Gabriel Cordoba Silva" userId="b9689aa5-e991-4872-83c2-1802fe841977" providerId="ADAL" clId="{BACDB1B6-515E-4F20-A90E-96B5C5956714}" dt="2023-02-27T22:02:51.866" v="6337" actId="47"/>
        <pc:sldMasterMkLst>
          <pc:docMk/>
          <pc:sldMasterMk cId="0" sldId="2147483680"/>
        </pc:sldMasterMkLst>
        <pc:sldLayoutChg chg="setBg">
          <pc:chgData name="Jose Gabriel Cordoba Silva" userId="b9689aa5-e991-4872-83c2-1802fe841977" providerId="ADAL" clId="{BACDB1B6-515E-4F20-A90E-96B5C5956714}" dt="2023-02-27T00:18:43.714" v="1583"/>
          <pc:sldLayoutMkLst>
            <pc:docMk/>
            <pc:sldMasterMk cId="0" sldId="2147483680"/>
            <pc:sldLayoutMk cId="0" sldId="2147483648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51.866" v="6337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27.463" v="6327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34.287" v="6332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36.849" v="6334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45.606" v="6336" actId="47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1:43.852" v="6308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21.909" v="6326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2:28.666" v="6328" actId="47"/>
          <pc:sldLayoutMkLst>
            <pc:docMk/>
            <pc:sldMasterMk cId="0" sldId="2147483680"/>
            <pc:sldLayoutMk cId="0" sldId="2147483673"/>
          </pc:sldLayoutMkLst>
        </pc:sldLayoutChg>
      </pc:sldMasterChg>
      <pc:sldMasterChg chg="del delSldLayout">
        <pc:chgData name="Jose Gabriel Cordoba Silva" userId="b9689aa5-e991-4872-83c2-1802fe841977" providerId="ADAL" clId="{BACDB1B6-515E-4F20-A90E-96B5C5956714}" dt="2023-02-27T22:02:19.941" v="6325" actId="47"/>
        <pc:sldMasterMkLst>
          <pc:docMk/>
          <pc:sldMasterMk cId="0" sldId="2147483681"/>
        </pc:sldMasterMkLst>
        <pc:sldLayoutChg chg="del">
          <pc:chgData name="Jose Gabriel Cordoba Silva" userId="b9689aa5-e991-4872-83c2-1802fe841977" providerId="ADAL" clId="{BACDB1B6-515E-4F20-A90E-96B5C5956714}" dt="2023-02-27T22:02:19.941" v="6325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Jose Gabriel Cordoba Silva" userId="b9689aa5-e991-4872-83c2-1802fe841977" providerId="ADAL" clId="{BACDB1B6-515E-4F20-A90E-96B5C5956714}" dt="2023-02-27T22:01:42.904" v="6307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  <pc:docChgLst>
    <pc:chgData name="Jose Gabriel Cordoba Silva" userId="b9689aa5-e991-4872-83c2-1802fe841977" providerId="ADAL" clId="{58BEF7CE-3545-4364-A9F7-50F3AF51EF4C}"/>
    <pc:docChg chg="undo custSel modSld">
      <pc:chgData name="Jose Gabriel Cordoba Silva" userId="b9689aa5-e991-4872-83c2-1802fe841977" providerId="ADAL" clId="{58BEF7CE-3545-4364-A9F7-50F3AF51EF4C}" dt="2023-04-12T20:07:35.633" v="2" actId="1076"/>
      <pc:docMkLst>
        <pc:docMk/>
      </pc:docMkLst>
      <pc:sldChg chg="modSp mod">
        <pc:chgData name="Jose Gabriel Cordoba Silva" userId="b9689aa5-e991-4872-83c2-1802fe841977" providerId="ADAL" clId="{58BEF7CE-3545-4364-A9F7-50F3AF51EF4C}" dt="2023-04-12T20:07:35.633" v="2" actId="1076"/>
        <pc:sldMkLst>
          <pc:docMk/>
          <pc:sldMk cId="498180118" sldId="307"/>
        </pc:sldMkLst>
        <pc:spChg chg="mod">
          <ac:chgData name="Jose Gabriel Cordoba Silva" userId="b9689aa5-e991-4872-83c2-1802fe841977" providerId="ADAL" clId="{58BEF7CE-3545-4364-A9F7-50F3AF51EF4C}" dt="2023-04-12T20:07:29.768" v="1" actId="1076"/>
          <ac:spMkLst>
            <pc:docMk/>
            <pc:sldMk cId="498180118" sldId="307"/>
            <ac:spMk id="41" creationId="{016CF259-3F67-C467-16F0-BF97A415F615}"/>
          </ac:spMkLst>
        </pc:spChg>
        <pc:spChg chg="mod">
          <ac:chgData name="Jose Gabriel Cordoba Silva" userId="b9689aa5-e991-4872-83c2-1802fe841977" providerId="ADAL" clId="{58BEF7CE-3545-4364-A9F7-50F3AF51EF4C}" dt="2023-04-12T20:07:35.633" v="2" actId="1076"/>
          <ac:spMkLst>
            <pc:docMk/>
            <pc:sldMk cId="498180118" sldId="307"/>
            <ac:spMk id="72" creationId="{E505C842-912B-AFA9-9A52-13E7078AC0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682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45c251fee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45c251fee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34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45c251fee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45c251fee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63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370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45c251fee2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45c251fee2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45c251fee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45c251fee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45c251fe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45c251fee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906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45c251fe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45c251fee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430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45c251fee2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45c251fee2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45c251fee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45c251fee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45c2d0eff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45c2d0eff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45c251fee2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45c251fee2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59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45c251fee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45c251fee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838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45c251f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45c251f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45c251fee2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45c251fee2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e1f83d28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e1f83d28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45c251fee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45c251fee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45c251fee2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45c251fee2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45c251fee2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45c251fee2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37655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111830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00371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3402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57881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35719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01498" y="-20539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139208" y="-13386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06734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223582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35187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805274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00384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68185" y="3161119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77263" y="3486824"/>
            <a:ext cx="447489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019548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1191" y="4455707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125126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39201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704630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17"/>
          <p:cNvSpPr txBox="1">
            <a:spLocks noGrp="1"/>
          </p:cNvSpPr>
          <p:nvPr>
            <p:ph type="title" idx="2" hasCustomPrompt="1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8" name="Google Shape;368;p17"/>
          <p:cNvSpPr txBox="1">
            <a:spLocks noGrp="1"/>
          </p:cNvSpPr>
          <p:nvPr>
            <p:ph type="subTitle" idx="1"/>
          </p:nvPr>
        </p:nvSpPr>
        <p:spPr>
          <a:xfrm>
            <a:off x="4701350" y="3382178"/>
            <a:ext cx="23364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7"/>
          <p:cNvSpPr/>
          <p:nvPr/>
        </p:nvSpPr>
        <p:spPr>
          <a:xfrm rot="10800000">
            <a:off x="4499826" y="5328815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 rot="10800000">
            <a:off x="1443962" y="493460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 rot="10800000">
            <a:off x="2479339" y="5062300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 rot="10800000">
            <a:off x="6351414" y="509722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 rot="10800000">
            <a:off x="-2413098" y="4063622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 rot="10800000">
            <a:off x="-1878870" y="4598354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 rot="10800000">
            <a:off x="7797112" y="461832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 rot="10800000">
            <a:off x="8343179" y="5116328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17"/>
          <p:cNvSpPr/>
          <p:nvPr/>
        </p:nvSpPr>
        <p:spPr>
          <a:xfrm rot="10800000">
            <a:off x="7274475" y="833269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"/>
          <p:cNvSpPr/>
          <p:nvPr/>
        </p:nvSpPr>
        <p:spPr>
          <a:xfrm rot="10800000">
            <a:off x="9089582" y="1593498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 rot="10800000">
            <a:off x="7007252" y="52654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"/>
          <p:cNvSpPr/>
          <p:nvPr/>
        </p:nvSpPr>
        <p:spPr>
          <a:xfrm rot="10800000">
            <a:off x="8508918" y="3438790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"/>
          <p:cNvSpPr/>
          <p:nvPr/>
        </p:nvSpPr>
        <p:spPr>
          <a:xfrm rot="10800000">
            <a:off x="1163712" y="-18482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7"/>
          <p:cNvSpPr/>
          <p:nvPr/>
        </p:nvSpPr>
        <p:spPr>
          <a:xfrm rot="10800000">
            <a:off x="-546063" y="-3596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"/>
          <p:cNvSpPr/>
          <p:nvPr/>
        </p:nvSpPr>
        <p:spPr>
          <a:xfrm rot="10800000">
            <a:off x="-283671" y="3438790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"/>
          <p:cNvSpPr/>
          <p:nvPr/>
        </p:nvSpPr>
        <p:spPr>
          <a:xfrm rot="10800000">
            <a:off x="4449436" y="59333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7"/>
          <p:cNvSpPr/>
          <p:nvPr/>
        </p:nvSpPr>
        <p:spPr>
          <a:xfrm rot="10800000">
            <a:off x="-157415" y="1645436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7"/>
          <p:cNvSpPr/>
          <p:nvPr/>
        </p:nvSpPr>
        <p:spPr>
          <a:xfrm flipH="1">
            <a:off x="4469625" y="59326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"/>
          <p:cNvSpPr/>
          <p:nvPr/>
        </p:nvSpPr>
        <p:spPr>
          <a:xfrm flipH="1">
            <a:off x="-460775" y="4274651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7"/>
          <p:cNvSpPr/>
          <p:nvPr/>
        </p:nvSpPr>
        <p:spPr>
          <a:xfrm rot="10800000">
            <a:off x="7729852" y="-235327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"/>
          <p:cNvSpPr txBox="1">
            <a:spLocks noGrp="1"/>
          </p:cNvSpPr>
          <p:nvPr>
            <p:ph type="title"/>
          </p:nvPr>
        </p:nvSpPr>
        <p:spPr>
          <a:xfrm>
            <a:off x="34038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1"/>
          </p:nvPr>
        </p:nvSpPr>
        <p:spPr>
          <a:xfrm>
            <a:off x="34038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2"/>
          </p:nvPr>
        </p:nvSpPr>
        <p:spPr>
          <a:xfrm>
            <a:off x="732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ubTitle" idx="3"/>
          </p:nvPr>
        </p:nvSpPr>
        <p:spPr>
          <a:xfrm>
            <a:off x="732300" y="2908850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title" idx="4"/>
          </p:nvPr>
        </p:nvSpPr>
        <p:spPr>
          <a:xfrm>
            <a:off x="6075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subTitle" idx="5"/>
          </p:nvPr>
        </p:nvSpPr>
        <p:spPr>
          <a:xfrm>
            <a:off x="60753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title" idx="6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8"/>
          <p:cNvSpPr/>
          <p:nvPr/>
        </p:nvSpPr>
        <p:spPr>
          <a:xfrm rot="-5400000" flipH="1">
            <a:off x="-368205" y="17296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 rot="10800000" flipH="1">
            <a:off x="8177175" y="-22673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 rot="10800000" flipH="1">
            <a:off x="-232746" y="-11205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 rot="10800000" flipH="1">
            <a:off x="8742" y="-8792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 rot="10800000" flipH="1">
            <a:off x="7813731" y="49932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10800000" flipH="1">
            <a:off x="8331844" y="54443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 rot="10800000" flipH="1">
            <a:off x="651675" y="51546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 rot="10800000" flipH="1">
            <a:off x="8866809" y="8809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 rot="10800000" flipH="1">
            <a:off x="215421" y="24393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 flipH="1">
            <a:off x="-749821" y="32411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 flipH="1">
            <a:off x="268206" y="46936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 flipH="1">
            <a:off x="8952006" y="49932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 flipH="1">
            <a:off x="8936284" y="47804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 flipH="1">
            <a:off x="1354442" y="87862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 flipH="1">
            <a:off x="7770236" y="3197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 rot="10800000" flipH="1">
            <a:off x="8226621" y="87846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/>
          <p:nvPr/>
        </p:nvSpPr>
        <p:spPr>
          <a:xfrm rot="10800000" flipH="1">
            <a:off x="-348690" y="2508477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 flipH="1">
            <a:off x="-1171441" y="385426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 flipH="1">
            <a:off x="7139384" y="-2257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0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"/>
          <p:cNvSpPr txBox="1">
            <a:spLocks noGrp="1"/>
          </p:cNvSpPr>
          <p:nvPr>
            <p:ph type="title"/>
          </p:nvPr>
        </p:nvSpPr>
        <p:spPr>
          <a:xfrm>
            <a:off x="1950150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0" name="Google Shape;450;p20"/>
          <p:cNvSpPr txBox="1">
            <a:spLocks noGrp="1"/>
          </p:cNvSpPr>
          <p:nvPr>
            <p:ph type="subTitle" idx="1"/>
          </p:nvPr>
        </p:nvSpPr>
        <p:spPr>
          <a:xfrm>
            <a:off x="19501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0"/>
          <p:cNvSpPr txBox="1">
            <a:spLocks noGrp="1"/>
          </p:cNvSpPr>
          <p:nvPr>
            <p:ph type="title" idx="2"/>
          </p:nvPr>
        </p:nvSpPr>
        <p:spPr>
          <a:xfrm>
            <a:off x="5196054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20"/>
          <p:cNvSpPr txBox="1">
            <a:spLocks noGrp="1"/>
          </p:cNvSpPr>
          <p:nvPr>
            <p:ph type="subTitle" idx="3"/>
          </p:nvPr>
        </p:nvSpPr>
        <p:spPr>
          <a:xfrm>
            <a:off x="51960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0"/>
          <p:cNvSpPr txBox="1">
            <a:spLocks noGrp="1"/>
          </p:cNvSpPr>
          <p:nvPr>
            <p:ph type="title" idx="4"/>
          </p:nvPr>
        </p:nvSpPr>
        <p:spPr>
          <a:xfrm>
            <a:off x="1950150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subTitle" idx="5"/>
          </p:nvPr>
        </p:nvSpPr>
        <p:spPr>
          <a:xfrm>
            <a:off x="195015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title" idx="6"/>
          </p:nvPr>
        </p:nvSpPr>
        <p:spPr>
          <a:xfrm>
            <a:off x="5196054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6" name="Google Shape;456;p20"/>
          <p:cNvSpPr txBox="1">
            <a:spLocks noGrp="1"/>
          </p:cNvSpPr>
          <p:nvPr>
            <p:ph type="subTitle" idx="7"/>
          </p:nvPr>
        </p:nvSpPr>
        <p:spPr>
          <a:xfrm>
            <a:off x="519600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>
            <a:off x="-2163567" y="-2663484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 rot="10800000">
            <a:off x="8093605" y="-1326363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 rot="10800000">
            <a:off x="8388133" y="-1275357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 rot="10800000">
            <a:off x="-173659" y="4769036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 rot="10800000">
            <a:off x="610066" y="4769049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 rot="10800000">
            <a:off x="8457050" y="4758561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 rot="10800000">
            <a:off x="-34382" y="7298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 rot="10800000">
            <a:off x="391249" y="484881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 rot="10800000">
            <a:off x="8358334" y="4466447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 rot="10800000">
            <a:off x="8970207" y="4297573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 rot="10800000">
            <a:off x="-274377" y="4535713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 rot="10800000">
            <a:off x="460726" y="438429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10800000">
            <a:off x="8116233" y="290650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 rot="10800000">
            <a:off x="8828293" y="846865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 rot="10800000">
            <a:off x="8620991" y="200429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 rot="10800000">
            <a:off x="855471" y="-1592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 rot="10800000">
            <a:off x="-227503" y="3847652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 rot="-1799986">
            <a:off x="7244724" y="-9675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 rot="-1799986">
            <a:off x="-1727826" y="-1844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 rot="-1799986">
            <a:off x="5944399" y="39947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 rot="1799986" flipH="1">
            <a:off x="-2291801" y="45850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0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title" idx="2"/>
          </p:nvPr>
        </p:nvSpPr>
        <p:spPr>
          <a:xfrm>
            <a:off x="1132975" y="14913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1"/>
          </p:nvPr>
        </p:nvSpPr>
        <p:spPr>
          <a:xfrm>
            <a:off x="1132975" y="2194800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title" idx="3"/>
          </p:nvPr>
        </p:nvSpPr>
        <p:spPr>
          <a:xfrm>
            <a:off x="5989017" y="1491375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subTitle" idx="4"/>
          </p:nvPr>
        </p:nvSpPr>
        <p:spPr>
          <a:xfrm>
            <a:off x="5989025" y="21933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title" idx="5"/>
          </p:nvPr>
        </p:nvSpPr>
        <p:spPr>
          <a:xfrm>
            <a:off x="1132975" y="289445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6"/>
          </p:nvPr>
        </p:nvSpPr>
        <p:spPr>
          <a:xfrm>
            <a:off x="113297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title" idx="7"/>
          </p:nvPr>
        </p:nvSpPr>
        <p:spPr>
          <a:xfrm>
            <a:off x="5989017" y="28919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8"/>
          </p:nvPr>
        </p:nvSpPr>
        <p:spPr>
          <a:xfrm>
            <a:off x="598902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/>
          <p:nvPr/>
        </p:nvSpPr>
        <p:spPr>
          <a:xfrm rot="10800000">
            <a:off x="-2049267" y="-2838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1"/>
          <p:cNvSpPr/>
          <p:nvPr/>
        </p:nvSpPr>
        <p:spPr>
          <a:xfrm rot="10800000">
            <a:off x="8207905" y="-15017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1"/>
          <p:cNvSpPr/>
          <p:nvPr/>
        </p:nvSpPr>
        <p:spPr>
          <a:xfrm rot="10800000">
            <a:off x="8502433" y="-1450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1"/>
          <p:cNvSpPr/>
          <p:nvPr/>
        </p:nvSpPr>
        <p:spPr>
          <a:xfrm rot="10800000">
            <a:off x="-59359" y="45936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"/>
          <p:cNvSpPr/>
          <p:nvPr/>
        </p:nvSpPr>
        <p:spPr>
          <a:xfrm rot="10800000">
            <a:off x="724366" y="45936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1"/>
          <p:cNvSpPr/>
          <p:nvPr/>
        </p:nvSpPr>
        <p:spPr>
          <a:xfrm rot="10800000">
            <a:off x="8571350" y="4583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79918" y="5544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505549" y="3094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1"/>
          <p:cNvSpPr/>
          <p:nvPr/>
        </p:nvSpPr>
        <p:spPr>
          <a:xfrm rot="10800000">
            <a:off x="8472634" y="42910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 rot="10800000">
            <a:off x="9084507" y="4122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 rot="10800000">
            <a:off x="-160077" y="43603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/>
          <p:nvPr/>
        </p:nvSpPr>
        <p:spPr>
          <a:xfrm rot="10800000">
            <a:off x="575026" y="4208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1"/>
          <p:cNvSpPr/>
          <p:nvPr/>
        </p:nvSpPr>
        <p:spPr>
          <a:xfrm rot="10800000">
            <a:off x="8230533" y="1152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 rot="10800000">
            <a:off x="8942593" y="6714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1"/>
          <p:cNvSpPr/>
          <p:nvPr/>
        </p:nvSpPr>
        <p:spPr>
          <a:xfrm rot="10800000">
            <a:off x="8735291" y="250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/>
          <p:nvPr/>
        </p:nvSpPr>
        <p:spPr>
          <a:xfrm rot="10800000">
            <a:off x="969771" y="-3346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1"/>
          <p:cNvSpPr/>
          <p:nvPr/>
        </p:nvSpPr>
        <p:spPr>
          <a:xfrm rot="10800000">
            <a:off x="-113203" y="367226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1"/>
          <p:cNvSpPr/>
          <p:nvPr/>
        </p:nvSpPr>
        <p:spPr>
          <a:xfrm rot="-1799986">
            <a:off x="7359024" y="-11429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/>
          <p:nvPr/>
        </p:nvSpPr>
        <p:spPr>
          <a:xfrm rot="-1799986">
            <a:off x="-1613526" y="-359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1"/>
          <p:cNvSpPr/>
          <p:nvPr/>
        </p:nvSpPr>
        <p:spPr>
          <a:xfrm rot="-1799986">
            <a:off x="6058699" y="38193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1"/>
          <p:cNvSpPr/>
          <p:nvPr/>
        </p:nvSpPr>
        <p:spPr>
          <a:xfrm rot="1799986" flipH="1">
            <a:off x="-2177501" y="44096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0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>
            <a:spLocks noGrp="1"/>
          </p:cNvSpPr>
          <p:nvPr>
            <p:ph type="title"/>
          </p:nvPr>
        </p:nvSpPr>
        <p:spPr>
          <a:xfrm>
            <a:off x="719975" y="1747700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2"/>
          <p:cNvSpPr txBox="1">
            <a:spLocks noGrp="1"/>
          </p:cNvSpPr>
          <p:nvPr>
            <p:ph type="subTitle" idx="1"/>
          </p:nvPr>
        </p:nvSpPr>
        <p:spPr>
          <a:xfrm>
            <a:off x="719975" y="21371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title" idx="2"/>
          </p:nvPr>
        </p:nvSpPr>
        <p:spPr>
          <a:xfrm>
            <a:off x="3419246" y="1747700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ubTitle" idx="3"/>
          </p:nvPr>
        </p:nvSpPr>
        <p:spPr>
          <a:xfrm>
            <a:off x="3419246" y="21371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2"/>
          <p:cNvSpPr txBox="1">
            <a:spLocks noGrp="1"/>
          </p:cNvSpPr>
          <p:nvPr>
            <p:ph type="title" idx="4"/>
          </p:nvPr>
        </p:nvSpPr>
        <p:spPr>
          <a:xfrm>
            <a:off x="719975" y="3333500"/>
            <a:ext cx="23055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6" name="Google Shape;516;p22"/>
          <p:cNvSpPr txBox="1">
            <a:spLocks noGrp="1"/>
          </p:cNvSpPr>
          <p:nvPr>
            <p:ph type="subTitle" idx="5"/>
          </p:nvPr>
        </p:nvSpPr>
        <p:spPr>
          <a:xfrm>
            <a:off x="719963" y="3759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 idx="6"/>
          </p:nvPr>
        </p:nvSpPr>
        <p:spPr>
          <a:xfrm>
            <a:off x="3419246" y="3333500"/>
            <a:ext cx="23055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7"/>
          </p:nvPr>
        </p:nvSpPr>
        <p:spPr>
          <a:xfrm>
            <a:off x="3419233" y="3759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title" idx="8"/>
          </p:nvPr>
        </p:nvSpPr>
        <p:spPr>
          <a:xfrm>
            <a:off x="6118524" y="1747700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9"/>
          </p:nvPr>
        </p:nvSpPr>
        <p:spPr>
          <a:xfrm>
            <a:off x="6118524" y="21371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title" idx="13"/>
          </p:nvPr>
        </p:nvSpPr>
        <p:spPr>
          <a:xfrm>
            <a:off x="6118524" y="3333500"/>
            <a:ext cx="2305500" cy="4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2" name="Google Shape;522;p22"/>
          <p:cNvSpPr txBox="1">
            <a:spLocks noGrp="1"/>
          </p:cNvSpPr>
          <p:nvPr>
            <p:ph type="subTitle" idx="14"/>
          </p:nvPr>
        </p:nvSpPr>
        <p:spPr>
          <a:xfrm>
            <a:off x="6118511" y="37592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2"/>
          <p:cNvSpPr txBox="1">
            <a:spLocks noGrp="1"/>
          </p:cNvSpPr>
          <p:nvPr>
            <p:ph type="title" idx="15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22"/>
          <p:cNvSpPr/>
          <p:nvPr/>
        </p:nvSpPr>
        <p:spPr>
          <a:xfrm>
            <a:off x="7899606" y="43814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2"/>
          <p:cNvSpPr/>
          <p:nvPr/>
        </p:nvSpPr>
        <p:spPr>
          <a:xfrm>
            <a:off x="-457278" y="49446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-268827" y="53764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8024324" y="-8694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8209749" y="32737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374106" y="95611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2"/>
          <p:cNvSpPr/>
          <p:nvPr/>
        </p:nvSpPr>
        <p:spPr>
          <a:xfrm>
            <a:off x="9024294" y="42689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8589240" y="45138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2"/>
          <p:cNvSpPr/>
          <p:nvPr/>
        </p:nvSpPr>
        <p:spPr>
          <a:xfrm>
            <a:off x="733476" y="6245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-9363" y="6452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8971212" y="143252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2"/>
          <p:cNvSpPr/>
          <p:nvPr/>
        </p:nvSpPr>
        <p:spPr>
          <a:xfrm>
            <a:off x="8658715" y="7319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2"/>
          <p:cNvSpPr/>
          <p:nvPr/>
        </p:nvSpPr>
        <p:spPr>
          <a:xfrm>
            <a:off x="989633" y="48254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2"/>
          <p:cNvSpPr/>
          <p:nvPr/>
        </p:nvSpPr>
        <p:spPr>
          <a:xfrm>
            <a:off x="146213" y="4046995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2"/>
          <p:cNvSpPr/>
          <p:nvPr/>
        </p:nvSpPr>
        <p:spPr>
          <a:xfrm>
            <a:off x="49404" y="4717750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7935277" y="49770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2"/>
          <p:cNvSpPr/>
          <p:nvPr/>
        </p:nvSpPr>
        <p:spPr>
          <a:xfrm>
            <a:off x="9018091" y="970105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2"/>
          <p:cNvSpPr/>
          <p:nvPr/>
        </p:nvSpPr>
        <p:spPr>
          <a:xfrm rot="1799986" flipH="1">
            <a:off x="-4590609" y="-112943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"/>
          <p:cNvSpPr/>
          <p:nvPr/>
        </p:nvSpPr>
        <p:spPr>
          <a:xfrm rot="1799986" flipH="1">
            <a:off x="4953441" y="-24313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2"/>
          <p:cNvSpPr/>
          <p:nvPr/>
        </p:nvSpPr>
        <p:spPr>
          <a:xfrm rot="1799986" flipH="1">
            <a:off x="-2767409" y="4057441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2"/>
          <p:cNvSpPr/>
          <p:nvPr/>
        </p:nvSpPr>
        <p:spPr>
          <a:xfrm rot="-1799986">
            <a:off x="5136416" y="42219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3"/>
          <p:cNvSpPr txBox="1">
            <a:spLocks noGrp="1"/>
          </p:cNvSpPr>
          <p:nvPr>
            <p:ph type="title" hasCustomPrompt="1"/>
          </p:nvPr>
        </p:nvSpPr>
        <p:spPr>
          <a:xfrm>
            <a:off x="1888375" y="682950"/>
            <a:ext cx="5544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7" name="Google Shape;547;p23"/>
          <p:cNvSpPr txBox="1">
            <a:spLocks noGrp="1"/>
          </p:cNvSpPr>
          <p:nvPr>
            <p:ph type="subTitle" idx="1"/>
          </p:nvPr>
        </p:nvSpPr>
        <p:spPr>
          <a:xfrm>
            <a:off x="1888375" y="1466850"/>
            <a:ext cx="5544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23"/>
          <p:cNvSpPr txBox="1">
            <a:spLocks noGrp="1"/>
          </p:cNvSpPr>
          <p:nvPr>
            <p:ph type="title" idx="2" hasCustomPrompt="1"/>
          </p:nvPr>
        </p:nvSpPr>
        <p:spPr>
          <a:xfrm>
            <a:off x="1888375" y="2008200"/>
            <a:ext cx="5544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49" name="Google Shape;549;p23"/>
          <p:cNvSpPr txBox="1">
            <a:spLocks noGrp="1"/>
          </p:cNvSpPr>
          <p:nvPr>
            <p:ph type="subTitle" idx="3"/>
          </p:nvPr>
        </p:nvSpPr>
        <p:spPr>
          <a:xfrm>
            <a:off x="1888375" y="2792103"/>
            <a:ext cx="5544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3"/>
          <p:cNvSpPr txBox="1">
            <a:spLocks noGrp="1"/>
          </p:cNvSpPr>
          <p:nvPr>
            <p:ph type="title" idx="4" hasCustomPrompt="1"/>
          </p:nvPr>
        </p:nvSpPr>
        <p:spPr>
          <a:xfrm>
            <a:off x="1888375" y="3333335"/>
            <a:ext cx="5544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51" name="Google Shape;551;p23"/>
          <p:cNvSpPr txBox="1">
            <a:spLocks noGrp="1"/>
          </p:cNvSpPr>
          <p:nvPr>
            <p:ph type="subTitle" idx="5"/>
          </p:nvPr>
        </p:nvSpPr>
        <p:spPr>
          <a:xfrm>
            <a:off x="1888375" y="4117360"/>
            <a:ext cx="55443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23"/>
          <p:cNvSpPr/>
          <p:nvPr/>
        </p:nvSpPr>
        <p:spPr>
          <a:xfrm flipH="1">
            <a:off x="-2248105" y="41528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3"/>
          <p:cNvSpPr/>
          <p:nvPr/>
        </p:nvSpPr>
        <p:spPr>
          <a:xfrm flipH="1">
            <a:off x="8009067" y="47160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3"/>
          <p:cNvSpPr/>
          <p:nvPr/>
        </p:nvSpPr>
        <p:spPr>
          <a:xfrm flipH="1">
            <a:off x="8303595" y="51478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3"/>
          <p:cNvSpPr/>
          <p:nvPr/>
        </p:nvSpPr>
        <p:spPr>
          <a:xfrm flipH="1">
            <a:off x="-258197" y="-10980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3"/>
          <p:cNvSpPr/>
          <p:nvPr/>
        </p:nvSpPr>
        <p:spPr>
          <a:xfrm flipH="1">
            <a:off x="525529" y="-19586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3"/>
          <p:cNvSpPr/>
          <p:nvPr/>
        </p:nvSpPr>
        <p:spPr>
          <a:xfrm flipH="1">
            <a:off x="8372512" y="-132989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3"/>
          <p:cNvSpPr/>
          <p:nvPr/>
        </p:nvSpPr>
        <p:spPr>
          <a:xfrm flipH="1">
            <a:off x="-118919" y="40403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3"/>
          <p:cNvSpPr/>
          <p:nvPr/>
        </p:nvSpPr>
        <p:spPr>
          <a:xfrm flipH="1">
            <a:off x="306711" y="42852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 flipH="1">
            <a:off x="8273796" y="3959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/>
          <p:nvPr/>
        </p:nvSpPr>
        <p:spPr>
          <a:xfrm flipH="1">
            <a:off x="8885669" y="4166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3"/>
          <p:cNvSpPr/>
          <p:nvPr/>
        </p:nvSpPr>
        <p:spPr>
          <a:xfrm flipH="1">
            <a:off x="-358914" y="-85348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3"/>
          <p:cNvSpPr/>
          <p:nvPr/>
        </p:nvSpPr>
        <p:spPr>
          <a:xfrm flipH="1">
            <a:off x="376189" y="5033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3"/>
          <p:cNvSpPr/>
          <p:nvPr/>
        </p:nvSpPr>
        <p:spPr>
          <a:xfrm flipH="1">
            <a:off x="8031695" y="45968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3"/>
          <p:cNvSpPr/>
          <p:nvPr/>
        </p:nvSpPr>
        <p:spPr>
          <a:xfrm flipH="1">
            <a:off x="8743755" y="4040320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3"/>
          <p:cNvSpPr/>
          <p:nvPr/>
        </p:nvSpPr>
        <p:spPr>
          <a:xfrm flipH="1">
            <a:off x="8536453" y="4646987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3"/>
          <p:cNvSpPr/>
          <p:nvPr/>
        </p:nvSpPr>
        <p:spPr>
          <a:xfrm flipH="1">
            <a:off x="770933" y="47484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3"/>
          <p:cNvSpPr/>
          <p:nvPr/>
        </p:nvSpPr>
        <p:spPr>
          <a:xfrm flipH="1">
            <a:off x="-312041" y="74150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3"/>
          <p:cNvSpPr/>
          <p:nvPr/>
        </p:nvSpPr>
        <p:spPr>
          <a:xfrm rot="-1799986">
            <a:off x="7160187" y="-23790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3"/>
          <p:cNvSpPr/>
          <p:nvPr/>
        </p:nvSpPr>
        <p:spPr>
          <a:xfrm rot="-1799986">
            <a:off x="-1831413" y="2331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3"/>
          <p:cNvSpPr/>
          <p:nvPr/>
        </p:nvSpPr>
        <p:spPr>
          <a:xfrm rot="-1799986">
            <a:off x="6069412" y="34285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3"/>
          <p:cNvSpPr/>
          <p:nvPr/>
        </p:nvSpPr>
        <p:spPr>
          <a:xfrm rot="1799986" flipH="1">
            <a:off x="-2204888" y="39933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24"/>
          <p:cNvSpPr/>
          <p:nvPr/>
        </p:nvSpPr>
        <p:spPr>
          <a:xfrm flipH="1">
            <a:off x="1006469" y="5612131"/>
            <a:ext cx="25048" cy="22175"/>
          </a:xfrm>
          <a:custGeom>
            <a:avLst/>
            <a:gdLst/>
            <a:ahLst/>
            <a:cxnLst/>
            <a:rect l="l" t="t" r="r" b="b"/>
            <a:pathLst>
              <a:path w="497" h="440" extrusionOk="0">
                <a:moveTo>
                  <a:pt x="497" y="0"/>
                </a:moveTo>
                <a:lnTo>
                  <a:pt x="0" y="439"/>
                </a:lnTo>
                <a:lnTo>
                  <a:pt x="497" y="439"/>
                </a:lnTo>
                <a:lnTo>
                  <a:pt x="4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4"/>
          <p:cNvSpPr/>
          <p:nvPr/>
        </p:nvSpPr>
        <p:spPr>
          <a:xfrm flipH="1">
            <a:off x="6123479" y="5618487"/>
            <a:ext cx="7720" cy="13521"/>
          </a:xfrm>
          <a:custGeom>
            <a:avLst/>
            <a:gdLst/>
            <a:ahLst/>
            <a:cxnLst/>
            <a:rect l="l" t="t" r="r" b="b"/>
            <a:pathLst>
              <a:path w="153" h="268" extrusionOk="0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4"/>
          <p:cNvSpPr/>
          <p:nvPr/>
        </p:nvSpPr>
        <p:spPr>
          <a:xfrm rot="10800000">
            <a:off x="4703176" y="485895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4"/>
          <p:cNvSpPr/>
          <p:nvPr/>
        </p:nvSpPr>
        <p:spPr>
          <a:xfrm rot="10800000">
            <a:off x="1588262" y="4818190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4"/>
          <p:cNvSpPr/>
          <p:nvPr/>
        </p:nvSpPr>
        <p:spPr>
          <a:xfrm rot="10800000">
            <a:off x="2649889" y="4697388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4"/>
          <p:cNvSpPr/>
          <p:nvPr/>
        </p:nvSpPr>
        <p:spPr>
          <a:xfrm rot="10800000">
            <a:off x="6685964" y="477820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4"/>
          <p:cNvSpPr/>
          <p:nvPr/>
        </p:nvSpPr>
        <p:spPr>
          <a:xfrm rot="10800000">
            <a:off x="-2282448" y="380033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4"/>
          <p:cNvSpPr/>
          <p:nvPr/>
        </p:nvSpPr>
        <p:spPr>
          <a:xfrm rot="10800000">
            <a:off x="-1748220" y="4335066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4"/>
          <p:cNvSpPr/>
          <p:nvPr/>
        </p:nvSpPr>
        <p:spPr>
          <a:xfrm rot="10800000">
            <a:off x="8000462" y="4148461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4"/>
          <p:cNvSpPr/>
          <p:nvPr/>
        </p:nvSpPr>
        <p:spPr>
          <a:xfrm rot="10800000">
            <a:off x="8546529" y="464646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585" name="Google Shape;585;p24"/>
          <p:cNvSpPr/>
          <p:nvPr/>
        </p:nvSpPr>
        <p:spPr>
          <a:xfrm rot="10800000">
            <a:off x="7807425" y="155056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4"/>
          <p:cNvSpPr/>
          <p:nvPr/>
        </p:nvSpPr>
        <p:spPr>
          <a:xfrm rot="10800000">
            <a:off x="9292932" y="1123636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4"/>
          <p:cNvSpPr/>
          <p:nvPr/>
        </p:nvSpPr>
        <p:spPr>
          <a:xfrm rot="10800000">
            <a:off x="7505802" y="-278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4"/>
          <p:cNvSpPr/>
          <p:nvPr/>
        </p:nvSpPr>
        <p:spPr>
          <a:xfrm rot="10800000">
            <a:off x="8712268" y="296892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4"/>
          <p:cNvSpPr/>
          <p:nvPr/>
        </p:nvSpPr>
        <p:spPr>
          <a:xfrm rot="10800000">
            <a:off x="1367062" y="-488345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4"/>
          <p:cNvSpPr/>
          <p:nvPr/>
        </p:nvSpPr>
        <p:spPr>
          <a:xfrm rot="10800000">
            <a:off x="-342713" y="-82953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4"/>
          <p:cNvSpPr/>
          <p:nvPr/>
        </p:nvSpPr>
        <p:spPr>
          <a:xfrm rot="10800000">
            <a:off x="-471146" y="3292440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4"/>
          <p:cNvSpPr/>
          <p:nvPr/>
        </p:nvSpPr>
        <p:spPr>
          <a:xfrm rot="10800000">
            <a:off x="4652786" y="-410529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4"/>
          <p:cNvSpPr/>
          <p:nvPr/>
        </p:nvSpPr>
        <p:spPr>
          <a:xfrm rot="10800000">
            <a:off x="-324115" y="959124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-4232500" y="226276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5860250" y="4361764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4"/>
          <p:cNvSpPr/>
          <p:nvPr/>
        </p:nvSpPr>
        <p:spPr>
          <a:xfrm rot="10800000">
            <a:off x="7933202" y="-282314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5"/>
          <p:cNvSpPr/>
          <p:nvPr/>
        </p:nvSpPr>
        <p:spPr>
          <a:xfrm rot="5400000" flipH="1">
            <a:off x="-302725" y="3079820"/>
            <a:ext cx="7720" cy="13521"/>
          </a:xfrm>
          <a:custGeom>
            <a:avLst/>
            <a:gdLst/>
            <a:ahLst/>
            <a:cxnLst/>
            <a:rect l="l" t="t" r="r" b="b"/>
            <a:pathLst>
              <a:path w="153" h="268" extrusionOk="0">
                <a:moveTo>
                  <a:pt x="153" y="0"/>
                </a:moveTo>
                <a:lnTo>
                  <a:pt x="0" y="153"/>
                </a:lnTo>
                <a:lnTo>
                  <a:pt x="115" y="268"/>
                </a:lnTo>
                <a:lnTo>
                  <a:pt x="153" y="268"/>
                </a:lnTo>
                <a:lnTo>
                  <a:pt x="153" y="0"/>
                </a:lnTo>
                <a:close/>
              </a:path>
            </a:pathLst>
          </a:custGeom>
          <a:solidFill>
            <a:srgbClr val="2620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5"/>
          <p:cNvSpPr/>
          <p:nvPr/>
        </p:nvSpPr>
        <p:spPr>
          <a:xfrm rot="-5400000">
            <a:off x="-450793" y="3388518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8094588" y="38513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-315333" y="4604794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-73845" y="4846282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31144" y="-1227797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8249256" y="-776604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569088" y="-43458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784222" y="39836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132833" y="2517628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-832409" y="710383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185619" y="11505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869419" y="-448389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8853697" y="201779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63854" y="4252589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687648" y="4631110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8144034" y="459583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234635" y="299176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5"/>
          <p:cNvSpPr/>
          <p:nvPr/>
        </p:nvSpPr>
        <p:spPr>
          <a:xfrm flipH="1">
            <a:off x="6240372" y="414654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flipH="1">
            <a:off x="6892822" y="4085229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6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6"/>
          <p:cNvSpPr txBox="1">
            <a:spLocks noGrp="1"/>
          </p:cNvSpPr>
          <p:nvPr>
            <p:ph type="title"/>
          </p:nvPr>
        </p:nvSpPr>
        <p:spPr>
          <a:xfrm>
            <a:off x="732300" y="858575"/>
            <a:ext cx="3174000" cy="22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6"/>
          <p:cNvSpPr txBox="1">
            <a:spLocks noGrp="1"/>
          </p:cNvSpPr>
          <p:nvPr>
            <p:ph type="subTitle" idx="1"/>
          </p:nvPr>
        </p:nvSpPr>
        <p:spPr>
          <a:xfrm>
            <a:off x="732300" y="3140888"/>
            <a:ext cx="31740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6"/>
          <p:cNvSpPr/>
          <p:nvPr/>
        </p:nvSpPr>
        <p:spPr>
          <a:xfrm rot="10800000" flipH="1">
            <a:off x="-1088349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6"/>
          <p:cNvSpPr/>
          <p:nvPr/>
        </p:nvSpPr>
        <p:spPr>
          <a:xfrm rot="10800000">
            <a:off x="-2775853" y="388526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/>
          <p:nvPr/>
        </p:nvSpPr>
        <p:spPr>
          <a:xfrm rot="10800000">
            <a:off x="-2241625" y="4420001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6"/>
          <p:cNvSpPr/>
          <p:nvPr/>
        </p:nvSpPr>
        <p:spPr>
          <a:xfrm rot="10800000" flipH="1">
            <a:off x="-305806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6"/>
          <p:cNvSpPr/>
          <p:nvPr/>
        </p:nvSpPr>
        <p:spPr>
          <a:xfrm rot="10800000" flipH="1">
            <a:off x="1773461" y="-329152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6"/>
          <p:cNvSpPr/>
          <p:nvPr/>
        </p:nvSpPr>
        <p:spPr>
          <a:xfrm rot="10800000" flipH="1">
            <a:off x="2883361" y="110491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6"/>
          <p:cNvSpPr/>
          <p:nvPr/>
        </p:nvSpPr>
        <p:spPr>
          <a:xfrm rot="10800000" flipH="1">
            <a:off x="8407007" y="384862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6"/>
          <p:cNvSpPr/>
          <p:nvPr/>
        </p:nvSpPr>
        <p:spPr>
          <a:xfrm rot="10800000" flipH="1">
            <a:off x="2678688" y="481796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6"/>
          <p:cNvSpPr/>
          <p:nvPr/>
        </p:nvSpPr>
        <p:spPr>
          <a:xfrm rot="10800000" flipH="1">
            <a:off x="7545178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6"/>
          <p:cNvSpPr/>
          <p:nvPr/>
        </p:nvSpPr>
        <p:spPr>
          <a:xfrm rot="10800000" flipH="1">
            <a:off x="6978050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6"/>
          <p:cNvSpPr/>
          <p:nvPr/>
        </p:nvSpPr>
        <p:spPr>
          <a:xfrm rot="10800000" flipH="1">
            <a:off x="7873791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6"/>
          <p:cNvSpPr/>
          <p:nvPr/>
        </p:nvSpPr>
        <p:spPr>
          <a:xfrm rot="10800000">
            <a:off x="-667201" y="3322812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6"/>
          <p:cNvSpPr/>
          <p:nvPr/>
        </p:nvSpPr>
        <p:spPr>
          <a:xfrm rot="10800000" flipH="1">
            <a:off x="7135502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10800000" flipH="1">
            <a:off x="873656" y="455589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 rot="10800000" flipH="1">
            <a:off x="3487671" y="488398"/>
            <a:ext cx="290433" cy="264102"/>
          </a:xfrm>
          <a:custGeom>
            <a:avLst/>
            <a:gdLst/>
            <a:ahLst/>
            <a:cxnLst/>
            <a:rect l="l" t="t" r="r" b="b"/>
            <a:pathLst>
              <a:path w="1202" h="1093" extrusionOk="0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/>
          <p:nvPr/>
        </p:nvSpPr>
        <p:spPr>
          <a:xfrm rot="10800000" flipH="1">
            <a:off x="3411075" y="-35682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6"/>
          <p:cNvSpPr/>
          <p:nvPr/>
        </p:nvSpPr>
        <p:spPr>
          <a:xfrm rot="10800000" flipH="1">
            <a:off x="1533018" y="4681072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6"/>
          <p:cNvSpPr/>
          <p:nvPr/>
        </p:nvSpPr>
        <p:spPr>
          <a:xfrm rot="10800000" flipH="1">
            <a:off x="8105455" y="845133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6"/>
          <p:cNvSpPr/>
          <p:nvPr/>
        </p:nvSpPr>
        <p:spPr>
          <a:xfrm rot="1799986" flipH="1">
            <a:off x="-4249197" y="-136782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6"/>
          <p:cNvSpPr/>
          <p:nvPr/>
        </p:nvSpPr>
        <p:spPr>
          <a:xfrm rot="1799986" flipH="1">
            <a:off x="4322803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6"/>
          <p:cNvSpPr/>
          <p:nvPr/>
        </p:nvSpPr>
        <p:spPr>
          <a:xfrm rot="1799986" flipH="1">
            <a:off x="-1983022" y="382653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6"/>
          <p:cNvSpPr/>
          <p:nvPr/>
        </p:nvSpPr>
        <p:spPr>
          <a:xfrm rot="1799986" flipH="1">
            <a:off x="7488953" y="55461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6"/>
          <p:cNvSpPr>
            <a:spLocks noGrp="1"/>
          </p:cNvSpPr>
          <p:nvPr>
            <p:ph type="pic" idx="2"/>
          </p:nvPr>
        </p:nvSpPr>
        <p:spPr>
          <a:xfrm>
            <a:off x="4502850" y="858625"/>
            <a:ext cx="3616800" cy="3640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8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8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1"/>
          </p:nvPr>
        </p:nvSpPr>
        <p:spPr>
          <a:xfrm>
            <a:off x="1054350" y="1731225"/>
            <a:ext cx="4765200" cy="16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2000"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0" name="Google Shape;670;p28"/>
          <p:cNvSpPr/>
          <p:nvPr/>
        </p:nvSpPr>
        <p:spPr>
          <a:xfrm rot="10800000" flipH="1">
            <a:off x="7736493" y="-28007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"/>
          <p:cNvSpPr/>
          <p:nvPr/>
        </p:nvSpPr>
        <p:spPr>
          <a:xfrm rot="10800000" flipH="1">
            <a:off x="-620390" y="-14636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8"/>
          <p:cNvSpPr/>
          <p:nvPr/>
        </p:nvSpPr>
        <p:spPr>
          <a:xfrm rot="10800000" flipH="1">
            <a:off x="-431940" y="-14126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8"/>
          <p:cNvSpPr/>
          <p:nvPr/>
        </p:nvSpPr>
        <p:spPr>
          <a:xfrm rot="10800000" flipH="1">
            <a:off x="7861212" y="46317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8"/>
          <p:cNvSpPr/>
          <p:nvPr/>
        </p:nvSpPr>
        <p:spPr>
          <a:xfrm rot="10800000" flipH="1">
            <a:off x="8046637" y="46317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8"/>
          <p:cNvSpPr/>
          <p:nvPr/>
        </p:nvSpPr>
        <p:spPr>
          <a:xfrm rot="10800000" flipH="1">
            <a:off x="210993" y="46212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8"/>
          <p:cNvSpPr/>
          <p:nvPr/>
        </p:nvSpPr>
        <p:spPr>
          <a:xfrm rot="10800000" flipH="1">
            <a:off x="8861181" y="5925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8"/>
          <p:cNvSpPr/>
          <p:nvPr/>
        </p:nvSpPr>
        <p:spPr>
          <a:xfrm rot="10800000" flipH="1">
            <a:off x="8426127" y="3475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8"/>
          <p:cNvSpPr/>
          <p:nvPr/>
        </p:nvSpPr>
        <p:spPr>
          <a:xfrm rot="10800000" flipH="1">
            <a:off x="570364" y="43291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rot="10800000" flipH="1">
            <a:off x="-172475" y="41602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 rot="10800000" flipH="1">
            <a:off x="8808099" y="43984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/>
          <p:nvPr/>
        </p:nvSpPr>
        <p:spPr>
          <a:xfrm rot="10800000" flipH="1">
            <a:off x="8495602" y="42470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8"/>
          <p:cNvSpPr/>
          <p:nvPr/>
        </p:nvSpPr>
        <p:spPr>
          <a:xfrm rot="10800000" flipH="1">
            <a:off x="826520" y="1533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8"/>
          <p:cNvSpPr/>
          <p:nvPr/>
        </p:nvSpPr>
        <p:spPr>
          <a:xfrm rot="10800000" flipH="1">
            <a:off x="114300" y="7095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8"/>
          <p:cNvSpPr/>
          <p:nvPr/>
        </p:nvSpPr>
        <p:spPr>
          <a:xfrm rot="10800000" flipH="1">
            <a:off x="294291" y="631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8"/>
          <p:cNvSpPr/>
          <p:nvPr/>
        </p:nvSpPr>
        <p:spPr>
          <a:xfrm rot="10800000" flipH="1">
            <a:off x="7772164" y="-2965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8"/>
          <p:cNvSpPr/>
          <p:nvPr/>
        </p:nvSpPr>
        <p:spPr>
          <a:xfrm rot="10800000" flipH="1">
            <a:off x="8854978" y="3710365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8"/>
          <p:cNvSpPr/>
          <p:nvPr/>
        </p:nvSpPr>
        <p:spPr>
          <a:xfrm rot="1799986" flipH="1">
            <a:off x="-4391772" y="-1104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8"/>
          <p:cNvSpPr/>
          <p:nvPr/>
        </p:nvSpPr>
        <p:spPr>
          <a:xfrm rot="1799986" flipH="1">
            <a:off x="4580778" y="-3217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8"/>
          <p:cNvSpPr/>
          <p:nvPr/>
        </p:nvSpPr>
        <p:spPr>
          <a:xfrm rot="1799986" flipH="1">
            <a:off x="-3091447" y="38574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8"/>
          <p:cNvSpPr/>
          <p:nvPr/>
        </p:nvSpPr>
        <p:spPr>
          <a:xfrm rot="-1799986">
            <a:off x="5144753" y="4447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1024175" y="3216353"/>
            <a:ext cx="23364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>
            <a:off x="1121955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>
            <a:off x="8411852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4407679" y="-35682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5270768" y="110491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-587820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881405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4813367" y="488398"/>
            <a:ext cx="290433" cy="264102"/>
          </a:xfrm>
          <a:custGeom>
            <a:avLst/>
            <a:gdLst/>
            <a:ahLst/>
            <a:cxnLst/>
            <a:rect l="l" t="t" r="r" b="b"/>
            <a:pathLst>
              <a:path w="1202" h="1093" extrusionOk="0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1799986">
            <a:off x="6323378" y="-46487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66120" y="662185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-263021" y="845133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-1799986">
            <a:off x="-2000972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9106275" y="174807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 flipH="1">
            <a:off x="8215577" y="3322812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5866745" y="417228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7372532" y="427014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-1799986">
            <a:off x="3790503" y="3148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5451038" y="481796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855531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6309657" y="4681072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-916426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6570373" y="619002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1799986">
            <a:off x="-4001547" y="522232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 flipH="1">
            <a:off x="8252299" y="4420001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 flipH="1">
            <a:off x="7717820" y="388526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>
            <a:spLocks noGrp="1"/>
          </p:cNvSpPr>
          <p:nvPr>
            <p:ph type="ctrTitle"/>
          </p:nvPr>
        </p:nvSpPr>
        <p:spPr>
          <a:xfrm>
            <a:off x="2653700" y="538000"/>
            <a:ext cx="38523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3" name="Google Shape;693;p29"/>
          <p:cNvSpPr txBox="1">
            <a:spLocks noGrp="1"/>
          </p:cNvSpPr>
          <p:nvPr>
            <p:ph type="subTitle" idx="1"/>
          </p:nvPr>
        </p:nvSpPr>
        <p:spPr>
          <a:xfrm>
            <a:off x="2641400" y="1697725"/>
            <a:ext cx="386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4" name="Google Shape;694;p29"/>
          <p:cNvSpPr txBox="1"/>
          <p:nvPr/>
        </p:nvSpPr>
        <p:spPr>
          <a:xfrm>
            <a:off x="2638000" y="3250348"/>
            <a:ext cx="38523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52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5" name="Google Shape;695;p29"/>
          <p:cNvSpPr/>
          <p:nvPr/>
        </p:nvSpPr>
        <p:spPr>
          <a:xfrm flipH="1">
            <a:off x="4893376" y="-28473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9"/>
          <p:cNvSpPr/>
          <p:nvPr/>
        </p:nvSpPr>
        <p:spPr>
          <a:xfrm flipH="1">
            <a:off x="1929337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9"/>
          <p:cNvSpPr/>
          <p:nvPr/>
        </p:nvSpPr>
        <p:spPr>
          <a:xfrm flipH="1">
            <a:off x="2872889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9"/>
          <p:cNvSpPr/>
          <p:nvPr/>
        </p:nvSpPr>
        <p:spPr>
          <a:xfrm flipH="1">
            <a:off x="6744964" y="-29067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9"/>
          <p:cNvSpPr/>
          <p:nvPr/>
        </p:nvSpPr>
        <p:spPr>
          <a:xfrm flipH="1">
            <a:off x="-2019548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"/>
          <p:cNvSpPr/>
          <p:nvPr/>
        </p:nvSpPr>
        <p:spPr>
          <a:xfrm flipH="1">
            <a:off x="-1485320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9"/>
          <p:cNvSpPr/>
          <p:nvPr/>
        </p:nvSpPr>
        <p:spPr>
          <a:xfrm flipH="1">
            <a:off x="8190662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9"/>
          <p:cNvSpPr/>
          <p:nvPr/>
        </p:nvSpPr>
        <p:spPr>
          <a:xfrm flipH="1">
            <a:off x="8736729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03" name="Google Shape;703;p29"/>
          <p:cNvSpPr/>
          <p:nvPr/>
        </p:nvSpPr>
        <p:spPr>
          <a:xfrm flipH="1">
            <a:off x="7668025" y="42472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"/>
          <p:cNvSpPr/>
          <p:nvPr/>
        </p:nvSpPr>
        <p:spPr>
          <a:xfrm flipH="1">
            <a:off x="9483132" y="34868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9"/>
          <p:cNvSpPr/>
          <p:nvPr/>
        </p:nvSpPr>
        <p:spPr>
          <a:xfrm flipH="1">
            <a:off x="7400802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9"/>
          <p:cNvSpPr/>
          <p:nvPr/>
        </p:nvSpPr>
        <p:spPr>
          <a:xfrm flipH="1">
            <a:off x="8902468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9"/>
          <p:cNvSpPr/>
          <p:nvPr/>
        </p:nvSpPr>
        <p:spPr>
          <a:xfrm flipH="1">
            <a:off x="1557262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 flipH="1">
            <a:off x="-152513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9"/>
          <p:cNvSpPr/>
          <p:nvPr/>
        </p:nvSpPr>
        <p:spPr>
          <a:xfrm flipH="1">
            <a:off x="109879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9"/>
          <p:cNvSpPr/>
          <p:nvPr/>
        </p:nvSpPr>
        <p:spPr>
          <a:xfrm flipH="1">
            <a:off x="6338561" y="48536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9"/>
          <p:cNvSpPr/>
          <p:nvPr/>
        </p:nvSpPr>
        <p:spPr>
          <a:xfrm flipH="1">
            <a:off x="236135" y="3161119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9"/>
          <p:cNvSpPr/>
          <p:nvPr/>
        </p:nvSpPr>
        <p:spPr>
          <a:xfrm flipH="1">
            <a:off x="6981900" y="26012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9"/>
          <p:cNvSpPr/>
          <p:nvPr/>
        </p:nvSpPr>
        <p:spPr>
          <a:xfrm flipH="1">
            <a:off x="-2612325" y="424730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9"/>
          <p:cNvSpPr/>
          <p:nvPr/>
        </p:nvSpPr>
        <p:spPr>
          <a:xfrm flipH="1">
            <a:off x="8123402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0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0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0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0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0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0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0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0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0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1"/>
          <p:cNvSpPr/>
          <p:nvPr/>
        </p:nvSpPr>
        <p:spPr>
          <a:xfrm flipH="1">
            <a:off x="-2248105" y="41528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1"/>
          <p:cNvSpPr/>
          <p:nvPr/>
        </p:nvSpPr>
        <p:spPr>
          <a:xfrm flipH="1">
            <a:off x="8009067" y="47160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1"/>
          <p:cNvSpPr/>
          <p:nvPr/>
        </p:nvSpPr>
        <p:spPr>
          <a:xfrm flipH="1">
            <a:off x="8303595" y="51478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1"/>
          <p:cNvSpPr/>
          <p:nvPr/>
        </p:nvSpPr>
        <p:spPr>
          <a:xfrm flipH="1">
            <a:off x="-258197" y="-10980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1"/>
          <p:cNvSpPr/>
          <p:nvPr/>
        </p:nvSpPr>
        <p:spPr>
          <a:xfrm flipH="1">
            <a:off x="525529" y="-19586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1"/>
          <p:cNvSpPr/>
          <p:nvPr/>
        </p:nvSpPr>
        <p:spPr>
          <a:xfrm flipH="1">
            <a:off x="8372512" y="-132989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1"/>
          <p:cNvSpPr/>
          <p:nvPr/>
        </p:nvSpPr>
        <p:spPr>
          <a:xfrm flipH="1">
            <a:off x="-118919" y="40403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1"/>
          <p:cNvSpPr/>
          <p:nvPr/>
        </p:nvSpPr>
        <p:spPr>
          <a:xfrm flipH="1">
            <a:off x="306711" y="42852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1"/>
          <p:cNvSpPr/>
          <p:nvPr/>
        </p:nvSpPr>
        <p:spPr>
          <a:xfrm flipH="1">
            <a:off x="8273796" y="3959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"/>
          <p:cNvSpPr/>
          <p:nvPr/>
        </p:nvSpPr>
        <p:spPr>
          <a:xfrm flipH="1">
            <a:off x="8885669" y="4166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1"/>
          <p:cNvSpPr/>
          <p:nvPr/>
        </p:nvSpPr>
        <p:spPr>
          <a:xfrm flipH="1">
            <a:off x="-358914" y="-85348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1"/>
          <p:cNvSpPr/>
          <p:nvPr/>
        </p:nvSpPr>
        <p:spPr>
          <a:xfrm flipH="1">
            <a:off x="376189" y="5033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1"/>
          <p:cNvSpPr/>
          <p:nvPr/>
        </p:nvSpPr>
        <p:spPr>
          <a:xfrm flipH="1">
            <a:off x="8031695" y="45968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1"/>
          <p:cNvSpPr/>
          <p:nvPr/>
        </p:nvSpPr>
        <p:spPr>
          <a:xfrm flipH="1">
            <a:off x="8743755" y="4040320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1"/>
          <p:cNvSpPr/>
          <p:nvPr/>
        </p:nvSpPr>
        <p:spPr>
          <a:xfrm flipH="1">
            <a:off x="8536453" y="4646987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1"/>
          <p:cNvSpPr/>
          <p:nvPr/>
        </p:nvSpPr>
        <p:spPr>
          <a:xfrm flipH="1">
            <a:off x="770933" y="47484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"/>
          <p:cNvSpPr/>
          <p:nvPr/>
        </p:nvSpPr>
        <p:spPr>
          <a:xfrm flipH="1">
            <a:off x="-312041" y="74150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1"/>
          <p:cNvSpPr/>
          <p:nvPr/>
        </p:nvSpPr>
        <p:spPr>
          <a:xfrm rot="-1799986">
            <a:off x="7160187" y="-23790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1"/>
          <p:cNvSpPr/>
          <p:nvPr/>
        </p:nvSpPr>
        <p:spPr>
          <a:xfrm rot="-1799986">
            <a:off x="-1831413" y="2331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1"/>
          <p:cNvSpPr/>
          <p:nvPr/>
        </p:nvSpPr>
        <p:spPr>
          <a:xfrm rot="-1799986">
            <a:off x="6069412" y="34285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1"/>
          <p:cNvSpPr/>
          <p:nvPr/>
        </p:nvSpPr>
        <p:spPr>
          <a:xfrm rot="1799986" flipH="1">
            <a:off x="-2204888" y="39933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title"/>
          </p:nvPr>
        </p:nvSpPr>
        <p:spPr>
          <a:xfrm>
            <a:off x="788900" y="434600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1"/>
          </p:nvPr>
        </p:nvSpPr>
        <p:spPr>
          <a:xfrm>
            <a:off x="2089500" y="1638670"/>
            <a:ext cx="4965000" cy="20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 rot="10800000">
            <a:off x="7881405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 rot="10800000" flipH="1">
            <a:off x="7832120" y="4088093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 rot="10800000" flipH="1">
            <a:off x="8366599" y="4622826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 rot="10800000">
            <a:off x="8411852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 rot="10800000">
            <a:off x="6684673" y="639285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 rot="10800000">
            <a:off x="8866120" y="662185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10800000">
            <a:off x="9106275" y="174807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800000">
            <a:off x="8549738" y="297011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10800000">
            <a:off x="-916426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 rot="10800000">
            <a:off x="1121955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 rot="10800000">
            <a:off x="-587820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 flipH="1">
            <a:off x="8329877" y="3525637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 rot="10800000">
            <a:off x="5981045" y="43751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 rot="10800000">
            <a:off x="855531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rot="10800000">
            <a:off x="7486832" y="447297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rot="10800000">
            <a:off x="2178829" y="488393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 rot="10800000">
            <a:off x="6423957" y="4883897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rot="10800000">
            <a:off x="-263021" y="845133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 rot="-1799986">
            <a:off x="7727653" y="-119522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 rot="-1799986">
            <a:off x="-2000972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 rot="-1799986">
            <a:off x="4524653" y="38259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 rot="-1799986">
            <a:off x="-4409222" y="42888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title" idx="2"/>
          </p:nvPr>
        </p:nvSpPr>
        <p:spPr>
          <a:xfrm>
            <a:off x="5318775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5318788" y="2381350"/>
            <a:ext cx="25707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 idx="3"/>
          </p:nvPr>
        </p:nvSpPr>
        <p:spPr>
          <a:xfrm>
            <a:off x="1254650" y="185365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4"/>
          </p:nvPr>
        </p:nvSpPr>
        <p:spPr>
          <a:xfrm>
            <a:off x="1254513" y="2381350"/>
            <a:ext cx="2570700" cy="17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/>
          <p:nvPr/>
        </p:nvSpPr>
        <p:spPr>
          <a:xfrm rot="10800000" flipH="1">
            <a:off x="7736493" y="-28007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"/>
          <p:cNvSpPr/>
          <p:nvPr/>
        </p:nvSpPr>
        <p:spPr>
          <a:xfrm rot="10800000" flipH="1">
            <a:off x="-620390" y="-14636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 rot="10800000" flipH="1">
            <a:off x="-431940" y="-14126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 rot="10800000" flipH="1">
            <a:off x="7861212" y="46317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"/>
          <p:cNvSpPr/>
          <p:nvPr/>
        </p:nvSpPr>
        <p:spPr>
          <a:xfrm rot="10800000" flipH="1">
            <a:off x="8046637" y="46317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"/>
          <p:cNvSpPr/>
          <p:nvPr/>
        </p:nvSpPr>
        <p:spPr>
          <a:xfrm rot="10800000" flipH="1">
            <a:off x="210993" y="46212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5"/>
          <p:cNvSpPr/>
          <p:nvPr/>
        </p:nvSpPr>
        <p:spPr>
          <a:xfrm rot="10800000" flipH="1">
            <a:off x="8861181" y="5925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"/>
          <p:cNvSpPr/>
          <p:nvPr/>
        </p:nvSpPr>
        <p:spPr>
          <a:xfrm rot="10800000" flipH="1">
            <a:off x="8426127" y="3475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10800000" flipH="1">
            <a:off x="570364" y="43291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 rot="10800000" flipH="1">
            <a:off x="-172475" y="41602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 rot="10800000" flipH="1">
            <a:off x="8808099" y="43984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 rot="10800000" flipH="1">
            <a:off x="8495602" y="42470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 rot="10800000" flipH="1">
            <a:off x="826520" y="1533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 rot="10800000" flipH="1">
            <a:off x="114300" y="7095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 rot="10800000" flipH="1">
            <a:off x="294291" y="631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 rot="10800000" flipH="1">
            <a:off x="7772164" y="-2965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 rot="10800000" flipH="1">
            <a:off x="8854978" y="3710365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 rot="1799986" flipH="1">
            <a:off x="-4391772" y="-1104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 rot="1799986" flipH="1">
            <a:off x="4580778" y="-3217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 rot="1799986" flipH="1">
            <a:off x="-3091447" y="38574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 rot="-1799986">
            <a:off x="5144753" y="4447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617725" y="1474488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1617725" y="2179488"/>
            <a:ext cx="5590200" cy="13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 hasCustomPrompt="1"/>
          </p:nvPr>
        </p:nvSpPr>
        <p:spPr>
          <a:xfrm>
            <a:off x="1156500" y="1422188"/>
            <a:ext cx="6831000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7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11"/>
          <p:cNvSpPr txBox="1">
            <a:spLocks noGrp="1"/>
          </p:cNvSpPr>
          <p:nvPr>
            <p:ph type="body" idx="1"/>
          </p:nvPr>
        </p:nvSpPr>
        <p:spPr>
          <a:xfrm>
            <a:off x="1156500" y="3115700"/>
            <a:ext cx="68310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11"/>
          <p:cNvSpPr/>
          <p:nvPr/>
        </p:nvSpPr>
        <p:spPr>
          <a:xfrm flipH="1">
            <a:off x="4893376" y="-28473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"/>
          <p:cNvSpPr/>
          <p:nvPr/>
        </p:nvSpPr>
        <p:spPr>
          <a:xfrm flipH="1">
            <a:off x="1929337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"/>
          <p:cNvSpPr/>
          <p:nvPr/>
        </p:nvSpPr>
        <p:spPr>
          <a:xfrm flipH="1">
            <a:off x="2872889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"/>
          <p:cNvSpPr/>
          <p:nvPr/>
        </p:nvSpPr>
        <p:spPr>
          <a:xfrm flipH="1">
            <a:off x="6744964" y="-29067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1"/>
          <p:cNvSpPr/>
          <p:nvPr/>
        </p:nvSpPr>
        <p:spPr>
          <a:xfrm flipH="1">
            <a:off x="-2019548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"/>
          <p:cNvSpPr/>
          <p:nvPr/>
        </p:nvSpPr>
        <p:spPr>
          <a:xfrm flipH="1">
            <a:off x="-1485320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8190662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/>
          <p:nvPr/>
        </p:nvSpPr>
        <p:spPr>
          <a:xfrm flipH="1">
            <a:off x="8736729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32" name="Google Shape;232;p11"/>
          <p:cNvSpPr/>
          <p:nvPr/>
        </p:nvSpPr>
        <p:spPr>
          <a:xfrm flipH="1">
            <a:off x="7668025" y="42472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"/>
          <p:cNvSpPr/>
          <p:nvPr/>
        </p:nvSpPr>
        <p:spPr>
          <a:xfrm flipH="1">
            <a:off x="9483132" y="34868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"/>
          <p:cNvSpPr/>
          <p:nvPr/>
        </p:nvSpPr>
        <p:spPr>
          <a:xfrm flipH="1">
            <a:off x="7400802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"/>
          <p:cNvSpPr/>
          <p:nvPr/>
        </p:nvSpPr>
        <p:spPr>
          <a:xfrm flipH="1">
            <a:off x="8902468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"/>
          <p:cNvSpPr/>
          <p:nvPr/>
        </p:nvSpPr>
        <p:spPr>
          <a:xfrm flipH="1">
            <a:off x="1557262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1"/>
          <p:cNvSpPr/>
          <p:nvPr/>
        </p:nvSpPr>
        <p:spPr>
          <a:xfrm flipH="1">
            <a:off x="-152513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"/>
          <p:cNvSpPr/>
          <p:nvPr/>
        </p:nvSpPr>
        <p:spPr>
          <a:xfrm flipH="1">
            <a:off x="306653" y="888877"/>
            <a:ext cx="709898" cy="709580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"/>
          <p:cNvSpPr/>
          <p:nvPr/>
        </p:nvSpPr>
        <p:spPr>
          <a:xfrm flipH="1">
            <a:off x="4842986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1"/>
          <p:cNvSpPr/>
          <p:nvPr/>
        </p:nvSpPr>
        <p:spPr>
          <a:xfrm flipH="1">
            <a:off x="236135" y="3161119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1"/>
          <p:cNvSpPr/>
          <p:nvPr/>
        </p:nvSpPr>
        <p:spPr>
          <a:xfrm flipH="1">
            <a:off x="5040275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1"/>
          <p:cNvSpPr/>
          <p:nvPr/>
        </p:nvSpPr>
        <p:spPr>
          <a:xfrm flipH="1">
            <a:off x="109875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1"/>
          <p:cNvSpPr/>
          <p:nvPr/>
        </p:nvSpPr>
        <p:spPr>
          <a:xfrm flipH="1">
            <a:off x="8123402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5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8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4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7"/>
          </p:nvPr>
        </p:nvSpPr>
        <p:spPr>
          <a:xfrm>
            <a:off x="34038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8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9" hasCustomPrompt="1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20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104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3"/>
          <p:cNvSpPr/>
          <p:nvPr/>
        </p:nvSpPr>
        <p:spPr>
          <a:xfrm rot="5400000">
            <a:off x="9658283" y="15391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rot="10800000">
            <a:off x="-2436713" y="-2457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rot="10800000">
            <a:off x="7873497" y="-13110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 rot="10800000">
            <a:off x="8114987" y="-1069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/>
          <p:nvPr/>
        </p:nvSpPr>
        <p:spPr>
          <a:xfrm rot="10800000">
            <a:off x="41358" y="48027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 rot="10800000">
            <a:off x="492395" y="52538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 rot="10800000">
            <a:off x="8183904" y="4964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 rot="10800000">
            <a:off x="118103" y="857869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 rot="10800000">
            <a:off x="8880813" y="22488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 rot="10800000">
            <a:off x="8742584" y="30506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 rot="10800000">
            <a:off x="8697061" y="4503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 rot="10800000">
            <a:off x="-250748" y="48027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187580" y="4589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7679503" y="-102638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 rot="10800000">
            <a:off x="1322165" y="1292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 rot="10800000">
            <a:off x="568550" y="-1026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 rot="10800000">
            <a:off x="9143701" y="2317977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7394509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3741816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2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1"/>
          </p:nvPr>
        </p:nvSpPr>
        <p:spPr>
          <a:xfrm>
            <a:off x="5070738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title" idx="3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subTitle" idx="4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6"/>
          <p:cNvSpPr/>
          <p:nvPr/>
        </p:nvSpPr>
        <p:spPr>
          <a:xfrm flipH="1">
            <a:off x="-1892028" y="38599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7826394" y="4354256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flipH="1">
            <a:off x="8605505" y="3564378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flipH="1">
            <a:off x="886955" y="25818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flipH="1">
            <a:off x="8150951" y="-22093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flipH="1">
            <a:off x="436507" y="3559191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flipH="1">
            <a:off x="662788" y="39922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flipH="1">
            <a:off x="8052236" y="308041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flipH="1">
            <a:off x="7969213" y="4352486"/>
            <a:ext cx="141028" cy="12090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flipH="1">
            <a:off x="8344357" y="902596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flipH="1">
            <a:off x="8664108" y="32870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flipH="1">
            <a:off x="-182913" y="359036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flipH="1">
            <a:off x="552190" y="94775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flipH="1">
            <a:off x="239556" y="1076000"/>
            <a:ext cx="130168" cy="109884"/>
          </a:xfrm>
          <a:custGeom>
            <a:avLst/>
            <a:gdLst/>
            <a:ahLst/>
            <a:cxnLst/>
            <a:rect l="l" t="t" r="r" b="b"/>
            <a:pathLst>
              <a:path w="815" h="688" extrusionOk="0">
                <a:moveTo>
                  <a:pt x="434" y="0"/>
                </a:moveTo>
                <a:cubicBezTo>
                  <a:pt x="179" y="0"/>
                  <a:pt x="1" y="287"/>
                  <a:pt x="144" y="524"/>
                </a:cubicBezTo>
                <a:cubicBezTo>
                  <a:pt x="213" y="635"/>
                  <a:pt x="325" y="687"/>
                  <a:pt x="435" y="687"/>
                </a:cubicBezTo>
                <a:cubicBezTo>
                  <a:pt x="583" y="687"/>
                  <a:pt x="730" y="594"/>
                  <a:pt x="770" y="424"/>
                </a:cubicBezTo>
                <a:cubicBezTo>
                  <a:pt x="814" y="241"/>
                  <a:pt x="702" y="56"/>
                  <a:pt x="517" y="10"/>
                </a:cubicBezTo>
                <a:cubicBezTo>
                  <a:pt x="489" y="4"/>
                  <a:pt x="461" y="0"/>
                  <a:pt x="4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flipH="1">
            <a:off x="1013510" y="418798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flipH="1">
            <a:off x="-89164" y="1434914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flipH="1">
            <a:off x="-182923" y="3080743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flipH="1">
            <a:off x="1650368" y="-22091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flipH="1">
            <a:off x="6956357" y="-260908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204684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-3922466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flipH="1">
            <a:off x="-1457241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flipH="1">
            <a:off x="4909484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7" r:id="rId6"/>
    <p:sldLayoutId id="2147483658" r:id="rId7"/>
    <p:sldLayoutId id="2147483659" r:id="rId8"/>
    <p:sldLayoutId id="2147483662" r:id="rId9"/>
    <p:sldLayoutId id="2147483663" r:id="rId10"/>
    <p:sldLayoutId id="2147483664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4" r:id="rId19"/>
    <p:sldLayoutId id="2147483675" r:id="rId20"/>
    <p:sldLayoutId id="2147483676" r:id="rId21"/>
    <p:sldLayoutId id="2147483677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5"/>
          <p:cNvSpPr txBox="1">
            <a:spLocks noGrp="1"/>
          </p:cNvSpPr>
          <p:nvPr>
            <p:ph type="ctrTitle"/>
          </p:nvPr>
        </p:nvSpPr>
        <p:spPr>
          <a:xfrm>
            <a:off x="450750" y="1868635"/>
            <a:ext cx="8242500" cy="1870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/>
              <a:t>Sistema cardiovascular: </a:t>
            </a:r>
            <a:r>
              <a:rPr lang="es-CO" sz="4800">
                <a:solidFill>
                  <a:schemeClr val="accent1"/>
                </a:solidFill>
              </a:rPr>
              <a:t>Electrocardiograma</a:t>
            </a:r>
            <a:r>
              <a:rPr lang="es-CO" sz="4800"/>
              <a:t> (ECG)</a:t>
            </a:r>
          </a:p>
        </p:txBody>
      </p:sp>
      <p:sp>
        <p:nvSpPr>
          <p:cNvPr id="772" name="Google Shape;772;p35"/>
          <p:cNvSpPr txBox="1">
            <a:spLocks noGrp="1"/>
          </p:cNvSpPr>
          <p:nvPr>
            <p:ph type="subTitle" idx="1"/>
          </p:nvPr>
        </p:nvSpPr>
        <p:spPr>
          <a:xfrm>
            <a:off x="2644629" y="3562971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José Gabriel Córdoba Silva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Departamento de ingeniería biomédica</a:t>
            </a:r>
            <a:endParaRPr/>
          </a:p>
        </p:txBody>
      </p:sp>
      <p:pic>
        <p:nvPicPr>
          <p:cNvPr id="1026" name="Picture 2" descr="Compras - Servicios Uniandes">
            <a:extLst>
              <a:ext uri="{FF2B5EF4-FFF2-40B4-BE49-F238E27FC236}">
                <a16:creationId xmlns:a16="http://schemas.microsoft.com/office/drawing/2014/main" id="{6A041FE2-3E2E-26BB-E7B0-D7B69EB11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019" y="995556"/>
            <a:ext cx="2197961" cy="87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BDF8-7840-F8E8-6881-97C2ED99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373453"/>
            <a:ext cx="7679400" cy="572700"/>
          </a:xfrm>
        </p:spPr>
        <p:txBody>
          <a:bodyPr/>
          <a:lstStyle/>
          <a:p>
            <a:r>
              <a:rPr lang="es-CO" dirty="0"/>
              <a:t>Potencial de acción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EF20EC1-E900-CD50-76D0-A9CB8A124830}"/>
              </a:ext>
            </a:extLst>
          </p:cNvPr>
          <p:cNvGrpSpPr/>
          <p:nvPr/>
        </p:nvGrpSpPr>
        <p:grpSpPr>
          <a:xfrm>
            <a:off x="1396710" y="1151433"/>
            <a:ext cx="5724199" cy="2939571"/>
            <a:chOff x="1725223" y="1016446"/>
            <a:chExt cx="5724199" cy="293957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6D75E87-DB8C-06C0-6CD4-856AE0A43772}"/>
                </a:ext>
              </a:extLst>
            </p:cNvPr>
            <p:cNvGrpSpPr/>
            <p:nvPr/>
          </p:nvGrpSpPr>
          <p:grpSpPr>
            <a:xfrm>
              <a:off x="1737812" y="1187483"/>
              <a:ext cx="5711610" cy="2768534"/>
              <a:chOff x="1460976" y="1291905"/>
              <a:chExt cx="5711610" cy="2768534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2A5B5A0-6CA1-C2ED-FCC6-EAF7BC9E9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1139" y="3543009"/>
                <a:ext cx="4144881" cy="0"/>
              </a:xfrm>
              <a:prstGeom prst="line">
                <a:avLst/>
              </a:prstGeom>
              <a:ln w="2222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67FE328-C7E2-6CA0-A74E-39B99C50EE57}"/>
                  </a:ext>
                </a:extLst>
              </p:cNvPr>
              <p:cNvGrpSpPr/>
              <p:nvPr/>
            </p:nvGrpSpPr>
            <p:grpSpPr>
              <a:xfrm>
                <a:off x="1460976" y="1291905"/>
                <a:ext cx="5711610" cy="2768534"/>
                <a:chOff x="2117507" y="1485472"/>
                <a:chExt cx="4113724" cy="2449132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CC273AE-FA68-C635-035F-906F73172495}"/>
                    </a:ext>
                  </a:extLst>
                </p:cNvPr>
                <p:cNvGrpSpPr/>
                <p:nvPr/>
              </p:nvGrpSpPr>
              <p:grpSpPr>
                <a:xfrm>
                  <a:off x="2427327" y="1485472"/>
                  <a:ext cx="3803904" cy="2449132"/>
                  <a:chOff x="1999488" y="1007300"/>
                  <a:chExt cx="3803904" cy="2449132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E522B9E7-ECD9-7D86-4EE4-3100E33AAB1D}"/>
                      </a:ext>
                    </a:extLst>
                  </p:cNvPr>
                  <p:cNvGrpSpPr/>
                  <p:nvPr/>
                </p:nvGrpSpPr>
                <p:grpSpPr>
                  <a:xfrm>
                    <a:off x="1999488" y="1007300"/>
                    <a:ext cx="3803904" cy="2449132"/>
                    <a:chOff x="1999488" y="1007300"/>
                    <a:chExt cx="3803904" cy="2449132"/>
                  </a:xfrm>
                </p:grpSpPr>
                <p:cxnSp>
                  <p:nvCxnSpPr>
                    <p:cNvPr id="9" name="Straight Connector 8">
                      <a:extLst>
                        <a:ext uri="{FF2B5EF4-FFF2-40B4-BE49-F238E27FC236}">
                          <a16:creationId xmlns:a16="http://schemas.microsoft.com/office/drawing/2014/main" id="{5B51591F-8EAB-E656-99D8-D3AE6E4E7D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99488" y="1007300"/>
                      <a:ext cx="0" cy="2449132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>
                      <a:extLst>
                        <a:ext uri="{FF2B5EF4-FFF2-40B4-BE49-F238E27FC236}">
                          <a16:creationId xmlns:a16="http://schemas.microsoft.com/office/drawing/2014/main" id="{64F4F283-7661-C3BE-A3E6-B9DDE28448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99488" y="3451066"/>
                      <a:ext cx="3803904" cy="0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C6D033D3-5669-57C6-4BE9-24EF5525AF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99488" y="1654088"/>
                    <a:ext cx="2985304" cy="0"/>
                  </a:xfrm>
                  <a:prstGeom prst="line">
                    <a:avLst/>
                  </a:prstGeom>
                  <a:ln w="22225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B91AF21-CDCF-D511-1CA9-FC642252F8EC}"/>
                    </a:ext>
                  </a:extLst>
                </p:cNvPr>
                <p:cNvSpPr txBox="1"/>
                <p:nvPr/>
              </p:nvSpPr>
              <p:spPr>
                <a:xfrm rot="16200000">
                  <a:off x="2044891" y="2687898"/>
                  <a:ext cx="401596" cy="2216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/>
                    <a:t>mV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B58A6D3-757D-C213-2685-EA95F54789F7}"/>
                    </a:ext>
                  </a:extLst>
                </p:cNvPr>
                <p:cNvSpPr txBox="1"/>
                <p:nvPr/>
              </p:nvSpPr>
              <p:spPr>
                <a:xfrm>
                  <a:off x="2209611" y="1993069"/>
                  <a:ext cx="204585" cy="2722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/>
                    <a:t>0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C3FDD7D-E697-278D-0436-32027F43E815}"/>
                    </a:ext>
                  </a:extLst>
                </p:cNvPr>
                <p:cNvSpPr txBox="1"/>
                <p:nvPr/>
              </p:nvSpPr>
              <p:spPr>
                <a:xfrm>
                  <a:off x="2117507" y="3342303"/>
                  <a:ext cx="318886" cy="2722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CO"/>
                    <a:t>-60</a:t>
                  </a:r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38E18E-49B6-F1F8-2A75-C137CB82A7BC}"/>
                </a:ext>
              </a:extLst>
            </p:cNvPr>
            <p:cNvSpPr/>
            <p:nvPr/>
          </p:nvSpPr>
          <p:spPr>
            <a:xfrm>
              <a:off x="2561368" y="1604644"/>
              <a:ext cx="4134463" cy="2004656"/>
            </a:xfrm>
            <a:custGeom>
              <a:avLst/>
              <a:gdLst>
                <a:gd name="connsiteX0" fmla="*/ 0 w 2900680"/>
                <a:gd name="connsiteY0" fmla="*/ 1464229 h 1536711"/>
                <a:gd name="connsiteX1" fmla="*/ 284480 w 2900680"/>
                <a:gd name="connsiteY1" fmla="*/ 1454069 h 1536711"/>
                <a:gd name="connsiteX2" fmla="*/ 508000 w 2900680"/>
                <a:gd name="connsiteY2" fmla="*/ 1438829 h 1536711"/>
                <a:gd name="connsiteX3" fmla="*/ 579120 w 2900680"/>
                <a:gd name="connsiteY3" fmla="*/ 1388029 h 1536711"/>
                <a:gd name="connsiteX4" fmla="*/ 574040 w 2900680"/>
                <a:gd name="connsiteY4" fmla="*/ 92629 h 1536711"/>
                <a:gd name="connsiteX5" fmla="*/ 645160 w 2900680"/>
                <a:gd name="connsiteY5" fmla="*/ 107869 h 1536711"/>
                <a:gd name="connsiteX6" fmla="*/ 721360 w 2900680"/>
                <a:gd name="connsiteY6" fmla="*/ 138349 h 1536711"/>
                <a:gd name="connsiteX7" fmla="*/ 1366520 w 2900680"/>
                <a:gd name="connsiteY7" fmla="*/ 184069 h 1536711"/>
                <a:gd name="connsiteX8" fmla="*/ 1625600 w 2900680"/>
                <a:gd name="connsiteY8" fmla="*/ 300909 h 1536711"/>
                <a:gd name="connsiteX9" fmla="*/ 2037080 w 2900680"/>
                <a:gd name="connsiteY9" fmla="*/ 1398189 h 1536711"/>
                <a:gd name="connsiteX10" fmla="*/ 2362200 w 2900680"/>
                <a:gd name="connsiteY10" fmla="*/ 1530269 h 1536711"/>
                <a:gd name="connsiteX11" fmla="*/ 2616200 w 2900680"/>
                <a:gd name="connsiteY11" fmla="*/ 1515029 h 1536711"/>
                <a:gd name="connsiteX12" fmla="*/ 2900680 w 2900680"/>
                <a:gd name="connsiteY12" fmla="*/ 1504869 h 1536711"/>
                <a:gd name="connsiteX13" fmla="*/ 2900680 w 2900680"/>
                <a:gd name="connsiteY13" fmla="*/ 1504869 h 1536711"/>
                <a:gd name="connsiteX14" fmla="*/ 2900680 w 2900680"/>
                <a:gd name="connsiteY14" fmla="*/ 1504869 h 1536711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66520 w 2900680"/>
                <a:gd name="connsiteY7" fmla="*/ 183801 h 1536443"/>
                <a:gd name="connsiteX8" fmla="*/ 1625600 w 2900680"/>
                <a:gd name="connsiteY8" fmla="*/ 30064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66520 w 2900680"/>
                <a:gd name="connsiteY7" fmla="*/ 183801 h 1536443"/>
                <a:gd name="connsiteX8" fmla="*/ 1625600 w 2900680"/>
                <a:gd name="connsiteY8" fmla="*/ 30064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66520 w 2900680"/>
                <a:gd name="connsiteY7" fmla="*/ 183801 h 1536443"/>
                <a:gd name="connsiteX8" fmla="*/ 1625600 w 2900680"/>
                <a:gd name="connsiteY8" fmla="*/ 30064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66520 w 2900680"/>
                <a:gd name="connsiteY7" fmla="*/ 183801 h 1536443"/>
                <a:gd name="connsiteX8" fmla="*/ 1625600 w 2900680"/>
                <a:gd name="connsiteY8" fmla="*/ 30064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66520 w 2900680"/>
                <a:gd name="connsiteY7" fmla="*/ 183801 h 1536443"/>
                <a:gd name="connsiteX8" fmla="*/ 1625600 w 2900680"/>
                <a:gd name="connsiteY8" fmla="*/ 30064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43660 w 2900680"/>
                <a:gd name="connsiteY7" fmla="*/ 168561 h 1536443"/>
                <a:gd name="connsiteX8" fmla="*/ 1625600 w 2900680"/>
                <a:gd name="connsiteY8" fmla="*/ 30064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43660 w 2900680"/>
                <a:gd name="connsiteY7" fmla="*/ 168561 h 1536443"/>
                <a:gd name="connsiteX8" fmla="*/ 1625600 w 2900680"/>
                <a:gd name="connsiteY8" fmla="*/ 30064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43660 w 2900680"/>
                <a:gd name="connsiteY7" fmla="*/ 168561 h 1536443"/>
                <a:gd name="connsiteX8" fmla="*/ 1625600 w 2900680"/>
                <a:gd name="connsiteY8" fmla="*/ 30064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43660 w 2900680"/>
                <a:gd name="connsiteY7" fmla="*/ 168561 h 1536443"/>
                <a:gd name="connsiteX8" fmla="*/ 1625600 w 2900680"/>
                <a:gd name="connsiteY8" fmla="*/ 30064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36443"/>
                <a:gd name="connsiteX1" fmla="*/ 284480 w 2900680"/>
                <a:gd name="connsiteY1" fmla="*/ 1453801 h 1536443"/>
                <a:gd name="connsiteX2" fmla="*/ 508000 w 2900680"/>
                <a:gd name="connsiteY2" fmla="*/ 1438561 h 1536443"/>
                <a:gd name="connsiteX3" fmla="*/ 579120 w 2900680"/>
                <a:gd name="connsiteY3" fmla="*/ 1387761 h 1536443"/>
                <a:gd name="connsiteX4" fmla="*/ 574040 w 2900680"/>
                <a:gd name="connsiteY4" fmla="*/ 92361 h 1536443"/>
                <a:gd name="connsiteX5" fmla="*/ 645160 w 2900680"/>
                <a:gd name="connsiteY5" fmla="*/ 107601 h 1536443"/>
                <a:gd name="connsiteX6" fmla="*/ 769620 w 2900680"/>
                <a:gd name="connsiteY6" fmla="*/ 130461 h 1536443"/>
                <a:gd name="connsiteX7" fmla="*/ 1343660 w 2900680"/>
                <a:gd name="connsiteY7" fmla="*/ 168561 h 1536443"/>
                <a:gd name="connsiteX8" fmla="*/ 1635760 w 2900680"/>
                <a:gd name="connsiteY8" fmla="*/ 353981 h 1536443"/>
                <a:gd name="connsiteX9" fmla="*/ 2037080 w 2900680"/>
                <a:gd name="connsiteY9" fmla="*/ 1397921 h 1536443"/>
                <a:gd name="connsiteX10" fmla="*/ 2362200 w 2900680"/>
                <a:gd name="connsiteY10" fmla="*/ 1530001 h 1536443"/>
                <a:gd name="connsiteX11" fmla="*/ 2616200 w 2900680"/>
                <a:gd name="connsiteY11" fmla="*/ 1514761 h 1536443"/>
                <a:gd name="connsiteX12" fmla="*/ 2900680 w 2900680"/>
                <a:gd name="connsiteY12" fmla="*/ 1504601 h 1536443"/>
                <a:gd name="connsiteX13" fmla="*/ 2900680 w 2900680"/>
                <a:gd name="connsiteY13" fmla="*/ 1504601 h 1536443"/>
                <a:gd name="connsiteX14" fmla="*/ 2900680 w 2900680"/>
                <a:gd name="connsiteY14" fmla="*/ 1504601 h 1536443"/>
                <a:gd name="connsiteX0" fmla="*/ 0 w 2900680"/>
                <a:gd name="connsiteY0" fmla="*/ 1463961 h 1518476"/>
                <a:gd name="connsiteX1" fmla="*/ 284480 w 2900680"/>
                <a:gd name="connsiteY1" fmla="*/ 1453801 h 1518476"/>
                <a:gd name="connsiteX2" fmla="*/ 508000 w 2900680"/>
                <a:gd name="connsiteY2" fmla="*/ 1438561 h 1518476"/>
                <a:gd name="connsiteX3" fmla="*/ 579120 w 2900680"/>
                <a:gd name="connsiteY3" fmla="*/ 1387761 h 1518476"/>
                <a:gd name="connsiteX4" fmla="*/ 574040 w 2900680"/>
                <a:gd name="connsiteY4" fmla="*/ 92361 h 1518476"/>
                <a:gd name="connsiteX5" fmla="*/ 645160 w 2900680"/>
                <a:gd name="connsiteY5" fmla="*/ 107601 h 1518476"/>
                <a:gd name="connsiteX6" fmla="*/ 769620 w 2900680"/>
                <a:gd name="connsiteY6" fmla="*/ 130461 h 1518476"/>
                <a:gd name="connsiteX7" fmla="*/ 1343660 w 2900680"/>
                <a:gd name="connsiteY7" fmla="*/ 168561 h 1518476"/>
                <a:gd name="connsiteX8" fmla="*/ 1635760 w 2900680"/>
                <a:gd name="connsiteY8" fmla="*/ 353981 h 1518476"/>
                <a:gd name="connsiteX9" fmla="*/ 2037080 w 2900680"/>
                <a:gd name="connsiteY9" fmla="*/ 1397921 h 1518476"/>
                <a:gd name="connsiteX10" fmla="*/ 2362200 w 2900680"/>
                <a:gd name="connsiteY10" fmla="*/ 1507141 h 1518476"/>
                <a:gd name="connsiteX11" fmla="*/ 2616200 w 2900680"/>
                <a:gd name="connsiteY11" fmla="*/ 1514761 h 1518476"/>
                <a:gd name="connsiteX12" fmla="*/ 2900680 w 2900680"/>
                <a:gd name="connsiteY12" fmla="*/ 1504601 h 1518476"/>
                <a:gd name="connsiteX13" fmla="*/ 2900680 w 2900680"/>
                <a:gd name="connsiteY13" fmla="*/ 1504601 h 1518476"/>
                <a:gd name="connsiteX14" fmla="*/ 2900680 w 2900680"/>
                <a:gd name="connsiteY14" fmla="*/ 1504601 h 1518476"/>
                <a:gd name="connsiteX0" fmla="*/ 0 w 2900680"/>
                <a:gd name="connsiteY0" fmla="*/ 1463961 h 1523267"/>
                <a:gd name="connsiteX1" fmla="*/ 284480 w 2900680"/>
                <a:gd name="connsiteY1" fmla="*/ 1453801 h 1523267"/>
                <a:gd name="connsiteX2" fmla="*/ 508000 w 2900680"/>
                <a:gd name="connsiteY2" fmla="*/ 1438561 h 1523267"/>
                <a:gd name="connsiteX3" fmla="*/ 579120 w 2900680"/>
                <a:gd name="connsiteY3" fmla="*/ 1387761 h 1523267"/>
                <a:gd name="connsiteX4" fmla="*/ 574040 w 2900680"/>
                <a:gd name="connsiteY4" fmla="*/ 92361 h 1523267"/>
                <a:gd name="connsiteX5" fmla="*/ 645160 w 2900680"/>
                <a:gd name="connsiteY5" fmla="*/ 107601 h 1523267"/>
                <a:gd name="connsiteX6" fmla="*/ 769620 w 2900680"/>
                <a:gd name="connsiteY6" fmla="*/ 130461 h 1523267"/>
                <a:gd name="connsiteX7" fmla="*/ 1343660 w 2900680"/>
                <a:gd name="connsiteY7" fmla="*/ 168561 h 1523267"/>
                <a:gd name="connsiteX8" fmla="*/ 1635760 w 2900680"/>
                <a:gd name="connsiteY8" fmla="*/ 353981 h 1523267"/>
                <a:gd name="connsiteX9" fmla="*/ 2037080 w 2900680"/>
                <a:gd name="connsiteY9" fmla="*/ 1397921 h 1523267"/>
                <a:gd name="connsiteX10" fmla="*/ 2362200 w 2900680"/>
                <a:gd name="connsiteY10" fmla="*/ 1507141 h 1523267"/>
                <a:gd name="connsiteX11" fmla="*/ 2616200 w 2900680"/>
                <a:gd name="connsiteY11" fmla="*/ 1514761 h 1523267"/>
                <a:gd name="connsiteX12" fmla="*/ 2900680 w 2900680"/>
                <a:gd name="connsiteY12" fmla="*/ 1504601 h 1523267"/>
                <a:gd name="connsiteX13" fmla="*/ 2900680 w 2900680"/>
                <a:gd name="connsiteY13" fmla="*/ 1504601 h 1523267"/>
                <a:gd name="connsiteX14" fmla="*/ 2900680 w 2900680"/>
                <a:gd name="connsiteY14" fmla="*/ 1504601 h 1523267"/>
                <a:gd name="connsiteX0" fmla="*/ 0 w 2900680"/>
                <a:gd name="connsiteY0" fmla="*/ 1463961 h 1518137"/>
                <a:gd name="connsiteX1" fmla="*/ 284480 w 2900680"/>
                <a:gd name="connsiteY1" fmla="*/ 1453801 h 1518137"/>
                <a:gd name="connsiteX2" fmla="*/ 508000 w 2900680"/>
                <a:gd name="connsiteY2" fmla="*/ 1438561 h 1518137"/>
                <a:gd name="connsiteX3" fmla="*/ 579120 w 2900680"/>
                <a:gd name="connsiteY3" fmla="*/ 1387761 h 1518137"/>
                <a:gd name="connsiteX4" fmla="*/ 574040 w 2900680"/>
                <a:gd name="connsiteY4" fmla="*/ 92361 h 1518137"/>
                <a:gd name="connsiteX5" fmla="*/ 645160 w 2900680"/>
                <a:gd name="connsiteY5" fmla="*/ 107601 h 1518137"/>
                <a:gd name="connsiteX6" fmla="*/ 769620 w 2900680"/>
                <a:gd name="connsiteY6" fmla="*/ 130461 h 1518137"/>
                <a:gd name="connsiteX7" fmla="*/ 1343660 w 2900680"/>
                <a:gd name="connsiteY7" fmla="*/ 168561 h 1518137"/>
                <a:gd name="connsiteX8" fmla="*/ 1635760 w 2900680"/>
                <a:gd name="connsiteY8" fmla="*/ 353981 h 1518137"/>
                <a:gd name="connsiteX9" fmla="*/ 2037080 w 2900680"/>
                <a:gd name="connsiteY9" fmla="*/ 1397921 h 1518137"/>
                <a:gd name="connsiteX10" fmla="*/ 2362200 w 2900680"/>
                <a:gd name="connsiteY10" fmla="*/ 1507141 h 1518137"/>
                <a:gd name="connsiteX11" fmla="*/ 2618740 w 2900680"/>
                <a:gd name="connsiteY11" fmla="*/ 1502061 h 1518137"/>
                <a:gd name="connsiteX12" fmla="*/ 2900680 w 2900680"/>
                <a:gd name="connsiteY12" fmla="*/ 1504601 h 1518137"/>
                <a:gd name="connsiteX13" fmla="*/ 2900680 w 2900680"/>
                <a:gd name="connsiteY13" fmla="*/ 1504601 h 1518137"/>
                <a:gd name="connsiteX14" fmla="*/ 2900680 w 2900680"/>
                <a:gd name="connsiteY14" fmla="*/ 1504601 h 1518137"/>
                <a:gd name="connsiteX0" fmla="*/ 0 w 2900680"/>
                <a:gd name="connsiteY0" fmla="*/ 1448547 h 1502723"/>
                <a:gd name="connsiteX1" fmla="*/ 284480 w 2900680"/>
                <a:gd name="connsiteY1" fmla="*/ 1438387 h 1502723"/>
                <a:gd name="connsiteX2" fmla="*/ 508000 w 2900680"/>
                <a:gd name="connsiteY2" fmla="*/ 1423147 h 1502723"/>
                <a:gd name="connsiteX3" fmla="*/ 584200 w 2900680"/>
                <a:gd name="connsiteY3" fmla="*/ 1164067 h 1502723"/>
                <a:gd name="connsiteX4" fmla="*/ 574040 w 2900680"/>
                <a:gd name="connsiteY4" fmla="*/ 76947 h 1502723"/>
                <a:gd name="connsiteX5" fmla="*/ 645160 w 2900680"/>
                <a:gd name="connsiteY5" fmla="*/ 92187 h 1502723"/>
                <a:gd name="connsiteX6" fmla="*/ 769620 w 2900680"/>
                <a:gd name="connsiteY6" fmla="*/ 115047 h 1502723"/>
                <a:gd name="connsiteX7" fmla="*/ 1343660 w 2900680"/>
                <a:gd name="connsiteY7" fmla="*/ 153147 h 1502723"/>
                <a:gd name="connsiteX8" fmla="*/ 1635760 w 2900680"/>
                <a:gd name="connsiteY8" fmla="*/ 338567 h 1502723"/>
                <a:gd name="connsiteX9" fmla="*/ 2037080 w 2900680"/>
                <a:gd name="connsiteY9" fmla="*/ 1382507 h 1502723"/>
                <a:gd name="connsiteX10" fmla="*/ 2362200 w 2900680"/>
                <a:gd name="connsiteY10" fmla="*/ 1491727 h 1502723"/>
                <a:gd name="connsiteX11" fmla="*/ 2618740 w 2900680"/>
                <a:gd name="connsiteY11" fmla="*/ 1486647 h 1502723"/>
                <a:gd name="connsiteX12" fmla="*/ 2900680 w 2900680"/>
                <a:gd name="connsiteY12" fmla="*/ 1489187 h 1502723"/>
                <a:gd name="connsiteX13" fmla="*/ 2900680 w 2900680"/>
                <a:gd name="connsiteY13" fmla="*/ 1489187 h 1502723"/>
                <a:gd name="connsiteX14" fmla="*/ 2900680 w 2900680"/>
                <a:gd name="connsiteY14" fmla="*/ 1489187 h 1502723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343660 w 2900680"/>
                <a:gd name="connsiteY7" fmla="*/ 155373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343660 w 2900680"/>
                <a:gd name="connsiteY7" fmla="*/ 155373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376739 w 2900680"/>
                <a:gd name="connsiteY7" fmla="*/ 203856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277501 w 2900680"/>
                <a:gd name="connsiteY7" fmla="*/ 72259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277501 w 2900680"/>
                <a:gd name="connsiteY7" fmla="*/ 72259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194803 w 2900680"/>
                <a:gd name="connsiteY7" fmla="*/ 113816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199080 w 2900680"/>
                <a:gd name="connsiteY7" fmla="*/ 122969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199080 w 2900680"/>
                <a:gd name="connsiteY7" fmla="*/ 122969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203357 w 2900680"/>
                <a:gd name="connsiteY7" fmla="*/ 159580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224741 w 2900680"/>
                <a:gd name="connsiteY7" fmla="*/ 141274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  <a:gd name="connsiteX0" fmla="*/ 0 w 2900680"/>
                <a:gd name="connsiteY0" fmla="*/ 1450773 h 1504949"/>
                <a:gd name="connsiteX1" fmla="*/ 284480 w 2900680"/>
                <a:gd name="connsiteY1" fmla="*/ 1440613 h 1504949"/>
                <a:gd name="connsiteX2" fmla="*/ 508000 w 2900680"/>
                <a:gd name="connsiteY2" fmla="*/ 1425373 h 1504949"/>
                <a:gd name="connsiteX3" fmla="*/ 584200 w 2900680"/>
                <a:gd name="connsiteY3" fmla="*/ 1166293 h 1504949"/>
                <a:gd name="connsiteX4" fmla="*/ 574040 w 2900680"/>
                <a:gd name="connsiteY4" fmla="*/ 79173 h 1504949"/>
                <a:gd name="connsiteX5" fmla="*/ 645160 w 2900680"/>
                <a:gd name="connsiteY5" fmla="*/ 94413 h 1504949"/>
                <a:gd name="connsiteX6" fmla="*/ 794429 w 2900680"/>
                <a:gd name="connsiteY6" fmla="*/ 179609 h 1504949"/>
                <a:gd name="connsiteX7" fmla="*/ 1224741 w 2900680"/>
                <a:gd name="connsiteY7" fmla="*/ 141274 h 1504949"/>
                <a:gd name="connsiteX8" fmla="*/ 1635760 w 2900680"/>
                <a:gd name="connsiteY8" fmla="*/ 340793 h 1504949"/>
                <a:gd name="connsiteX9" fmla="*/ 2037080 w 2900680"/>
                <a:gd name="connsiteY9" fmla="*/ 1384733 h 1504949"/>
                <a:gd name="connsiteX10" fmla="*/ 2362200 w 2900680"/>
                <a:gd name="connsiteY10" fmla="*/ 1493953 h 1504949"/>
                <a:gd name="connsiteX11" fmla="*/ 2618740 w 2900680"/>
                <a:gd name="connsiteY11" fmla="*/ 1488873 h 1504949"/>
                <a:gd name="connsiteX12" fmla="*/ 2900680 w 2900680"/>
                <a:gd name="connsiteY12" fmla="*/ 1491413 h 1504949"/>
                <a:gd name="connsiteX13" fmla="*/ 2900680 w 2900680"/>
                <a:gd name="connsiteY13" fmla="*/ 1491413 h 1504949"/>
                <a:gd name="connsiteX14" fmla="*/ 2900680 w 2900680"/>
                <a:gd name="connsiteY14" fmla="*/ 1491413 h 150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00680" h="1504949">
                  <a:moveTo>
                    <a:pt x="0" y="1450773"/>
                  </a:moveTo>
                  <a:lnTo>
                    <a:pt x="284480" y="1440613"/>
                  </a:lnTo>
                  <a:cubicBezTo>
                    <a:pt x="369147" y="1436380"/>
                    <a:pt x="458047" y="1471093"/>
                    <a:pt x="508000" y="1425373"/>
                  </a:cubicBezTo>
                  <a:cubicBezTo>
                    <a:pt x="557953" y="1379653"/>
                    <a:pt x="573193" y="1390660"/>
                    <a:pt x="584200" y="1166293"/>
                  </a:cubicBezTo>
                  <a:cubicBezTo>
                    <a:pt x="595207" y="941926"/>
                    <a:pt x="563880" y="257820"/>
                    <a:pt x="574040" y="79173"/>
                  </a:cubicBezTo>
                  <a:cubicBezTo>
                    <a:pt x="584200" y="-99474"/>
                    <a:pt x="608429" y="77674"/>
                    <a:pt x="645160" y="94413"/>
                  </a:cubicBezTo>
                  <a:cubicBezTo>
                    <a:pt x="681891" y="111152"/>
                    <a:pt x="697832" y="171799"/>
                    <a:pt x="794429" y="179609"/>
                  </a:cubicBezTo>
                  <a:cubicBezTo>
                    <a:pt x="891026" y="187419"/>
                    <a:pt x="1109044" y="88810"/>
                    <a:pt x="1224741" y="141274"/>
                  </a:cubicBezTo>
                  <a:cubicBezTo>
                    <a:pt x="1340438" y="193738"/>
                    <a:pt x="1500370" y="133550"/>
                    <a:pt x="1635760" y="340793"/>
                  </a:cubicBezTo>
                  <a:cubicBezTo>
                    <a:pt x="1771150" y="548036"/>
                    <a:pt x="1916007" y="1192540"/>
                    <a:pt x="2037080" y="1384733"/>
                  </a:cubicBezTo>
                  <a:cubicBezTo>
                    <a:pt x="2158153" y="1576926"/>
                    <a:pt x="2265257" y="1476596"/>
                    <a:pt x="2362200" y="1493953"/>
                  </a:cubicBezTo>
                  <a:cubicBezTo>
                    <a:pt x="2459143" y="1511310"/>
                    <a:pt x="2528993" y="1489296"/>
                    <a:pt x="2618740" y="1488873"/>
                  </a:cubicBezTo>
                  <a:lnTo>
                    <a:pt x="2900680" y="1491413"/>
                  </a:lnTo>
                  <a:lnTo>
                    <a:pt x="2900680" y="1491413"/>
                  </a:lnTo>
                  <a:lnTo>
                    <a:pt x="2900680" y="1491413"/>
                  </a:lnTo>
                </a:path>
              </a:pathLst>
            </a:cu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C52E85F-C18F-0FB4-00D8-AFFD1D7F1B62}"/>
                    </a:ext>
                  </a:extLst>
                </p:cNvPr>
                <p:cNvSpPr txBox="1"/>
                <p:nvPr/>
              </p:nvSpPr>
              <p:spPr>
                <a:xfrm>
                  <a:off x="2524903" y="2937949"/>
                  <a:ext cx="56079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O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  <m:sSup>
                          <m:sSup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CO" b="1">
                    <a:latin typeface="Karla" pitchFamily="2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C52E85F-C18F-0FB4-00D8-AFFD1D7F1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903" y="2937949"/>
                  <a:ext cx="560795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E10167-A4B9-E67D-FE7C-17D2F0DDF7E1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72" y="3108574"/>
              <a:ext cx="76004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BF1C06-A6DB-44E0-3C3C-EF5A6155E0AE}"/>
                </a:ext>
              </a:extLst>
            </p:cNvPr>
            <p:cNvSpPr txBox="1"/>
            <p:nvPr/>
          </p:nvSpPr>
          <p:spPr>
            <a:xfrm>
              <a:off x="2889170" y="3491319"/>
              <a:ext cx="3930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latin typeface="Karla" pitchFamily="2" charset="0"/>
                </a:rPr>
                <a:t>F0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AEFA350-CA41-20F1-BAAD-7102E57C39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6127" y="1368288"/>
              <a:ext cx="205331" cy="7888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7DCC80E-2F15-7570-9DD5-9C5C33E1B8D1}"/>
                    </a:ext>
                  </a:extLst>
                </p:cNvPr>
                <p:cNvSpPr txBox="1"/>
                <p:nvPr/>
              </p:nvSpPr>
              <p:spPr>
                <a:xfrm>
                  <a:off x="3430833" y="2159026"/>
                  <a:ext cx="6697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p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CO" b="1">
                    <a:latin typeface="Karla" pitchFamily="2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7DCC80E-2F15-7570-9DD5-9C5C33E1B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833" y="2159026"/>
                  <a:ext cx="669738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412B950-EE41-FB00-3476-3A220AC84930}"/>
                </a:ext>
              </a:extLst>
            </p:cNvPr>
            <p:cNvCxnSpPr>
              <a:cxnSpLocks/>
            </p:cNvCxnSpPr>
            <p:nvPr/>
          </p:nvCxnSpPr>
          <p:spPr>
            <a:xfrm>
              <a:off x="2167975" y="1604644"/>
              <a:ext cx="189331" cy="0"/>
            </a:xfrm>
            <a:prstGeom prst="line">
              <a:avLst/>
            </a:prstGeom>
            <a:ln w="22225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BD7300-0422-58A1-2A8D-324194350CA7}"/>
                </a:ext>
              </a:extLst>
            </p:cNvPr>
            <p:cNvSpPr txBox="1"/>
            <p:nvPr/>
          </p:nvSpPr>
          <p:spPr>
            <a:xfrm>
              <a:off x="1725223" y="1453855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/>
                <a:t>+30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E96B1B-8E8C-8C05-A964-E21806671D13}"/>
                </a:ext>
              </a:extLst>
            </p:cNvPr>
            <p:cNvSpPr txBox="1"/>
            <p:nvPr/>
          </p:nvSpPr>
          <p:spPr>
            <a:xfrm>
              <a:off x="3048780" y="1459989"/>
              <a:ext cx="346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latin typeface="Karla" pitchFamily="2" charset="0"/>
                </a:rPr>
                <a:t>F1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A5668F4-85CE-F1BD-0D81-3472B1698145}"/>
                </a:ext>
              </a:extLst>
            </p:cNvPr>
            <p:cNvCxnSpPr>
              <a:cxnSpLocks/>
            </p:cNvCxnSpPr>
            <p:nvPr/>
          </p:nvCxnSpPr>
          <p:spPr>
            <a:xfrm>
              <a:off x="4159094" y="1499173"/>
              <a:ext cx="0" cy="7455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0DF2B8F-7409-7FB2-3111-51C9B9AC5E4D}"/>
                    </a:ext>
                  </a:extLst>
                </p:cNvPr>
                <p:cNvSpPr txBox="1"/>
                <p:nvPr/>
              </p:nvSpPr>
              <p:spPr>
                <a:xfrm>
                  <a:off x="3855771" y="1204819"/>
                  <a:ext cx="669738" cy="3125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𝐂𝐚</m:t>
                            </m:r>
                          </m:e>
                          <m:sup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CO" b="1">
                    <a:latin typeface="Karla" pitchFamily="2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0DF2B8F-7409-7FB2-3111-51C9B9AC5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771" y="1204819"/>
                  <a:ext cx="669738" cy="3125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27FE46C-9356-33AC-87F8-8E861601A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698" y="2684255"/>
              <a:ext cx="826971" cy="58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956E33-BA92-280F-CE5C-65B670D6F2A0}"/>
                    </a:ext>
                  </a:extLst>
                </p:cNvPr>
                <p:cNvSpPr txBox="1"/>
                <p:nvPr/>
              </p:nvSpPr>
              <p:spPr>
                <a:xfrm>
                  <a:off x="4299574" y="2515966"/>
                  <a:ext cx="6697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p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CO" b="1">
                    <a:latin typeface="Karla" pitchFamily="2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9956E33-BA92-280F-CE5C-65B670D6F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574" y="2515966"/>
                  <a:ext cx="66973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D40C5A5-47AB-FE35-45BD-471FBDAB5B39}"/>
                </a:ext>
              </a:extLst>
            </p:cNvPr>
            <p:cNvSpPr txBox="1"/>
            <p:nvPr/>
          </p:nvSpPr>
          <p:spPr>
            <a:xfrm>
              <a:off x="3908120" y="1016446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latin typeface="Karla" pitchFamily="2" charset="0"/>
                </a:rPr>
                <a:t>F2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470313-7125-EEEF-515C-3059E78D6C5D}"/>
                </a:ext>
              </a:extLst>
            </p:cNvPr>
            <p:cNvSpPr txBox="1"/>
            <p:nvPr/>
          </p:nvSpPr>
          <p:spPr>
            <a:xfrm>
              <a:off x="5103958" y="2300420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latin typeface="Karla" pitchFamily="2" charset="0"/>
                </a:rPr>
                <a:t>F3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E9C578-4873-17F2-7764-90C9C077EDBD}"/>
                </a:ext>
              </a:extLst>
            </p:cNvPr>
            <p:cNvSpPr txBox="1"/>
            <p:nvPr/>
          </p:nvSpPr>
          <p:spPr>
            <a:xfrm>
              <a:off x="6398524" y="3205124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>
                  <a:latin typeface="Karla" pitchFamily="2" charset="0"/>
                </a:rPr>
                <a:t>F4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5B5272-8B73-7A4F-7F03-B15676F43F6E}"/>
                    </a:ext>
                  </a:extLst>
                </p:cNvPr>
                <p:cNvSpPr txBox="1"/>
                <p:nvPr/>
              </p:nvSpPr>
              <p:spPr>
                <a:xfrm>
                  <a:off x="5617241" y="3005921"/>
                  <a:ext cx="6697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𝐊</m:t>
                            </m:r>
                          </m:e>
                          <m:sup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CO" b="1">
                    <a:latin typeface="Karla" pitchFamily="2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5B5272-8B73-7A4F-7F03-B15676F43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241" y="3005921"/>
                  <a:ext cx="66973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19E1F2C-08DF-F152-2B00-F721DCD65D1B}"/>
                </a:ext>
              </a:extLst>
            </p:cNvPr>
            <p:cNvCxnSpPr>
              <a:cxnSpLocks/>
            </p:cNvCxnSpPr>
            <p:nvPr/>
          </p:nvCxnSpPr>
          <p:spPr>
            <a:xfrm>
              <a:off x="5890980" y="3316834"/>
              <a:ext cx="0" cy="4822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E912799-D264-8677-6DB5-200C421585E3}"/>
                    </a:ext>
                  </a:extLst>
                </p:cNvPr>
                <p:cNvSpPr txBox="1"/>
                <p:nvPr/>
              </p:nvSpPr>
              <p:spPr>
                <a:xfrm>
                  <a:off x="5965753" y="3015234"/>
                  <a:ext cx="66973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CO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𝐍𝐚</m:t>
                            </m:r>
                          </m:e>
                          <m:sup>
                            <m:r>
                              <a:rPr lang="es-CO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s-CO" b="1">
                    <a:latin typeface="Karla" pitchFamily="2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E912799-D264-8677-6DB5-200C42158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753" y="3015234"/>
                  <a:ext cx="66973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4F7F2D3-5C7B-8024-DEE1-1615BA496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6242" y="3313698"/>
              <a:ext cx="0" cy="485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E457C8F-1618-7F11-3059-1FD285B8AB1E}"/>
              </a:ext>
            </a:extLst>
          </p:cNvPr>
          <p:cNvGrpSpPr/>
          <p:nvPr/>
        </p:nvGrpSpPr>
        <p:grpSpPr>
          <a:xfrm>
            <a:off x="6470189" y="1143824"/>
            <a:ext cx="404278" cy="365143"/>
            <a:chOff x="6982552" y="1340169"/>
            <a:chExt cx="404278" cy="36514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BFE8709-7DFF-3365-E97E-4AB6C356BC8D}"/>
                </a:ext>
              </a:extLst>
            </p:cNvPr>
            <p:cNvSpPr/>
            <p:nvPr/>
          </p:nvSpPr>
          <p:spPr>
            <a:xfrm>
              <a:off x="7001915" y="1340169"/>
              <a:ext cx="365552" cy="365143"/>
            </a:xfrm>
            <a:prstGeom prst="ellipse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7A1303-5470-1BE7-CB7B-25C3CF9CA4FA}"/>
                </a:ext>
              </a:extLst>
            </p:cNvPr>
            <p:cNvSpPr txBox="1"/>
            <p:nvPr/>
          </p:nvSpPr>
          <p:spPr>
            <a:xfrm>
              <a:off x="6982552" y="136492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>
                  <a:solidFill>
                    <a:schemeClr val="bg1"/>
                  </a:solidFill>
                  <a:latin typeface="Karla" pitchFamily="2" charset="0"/>
                </a:rPr>
                <a:t>FO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3EECBDA-2CA1-76EC-C0B7-39420307932B}"/>
              </a:ext>
            </a:extLst>
          </p:cNvPr>
          <p:cNvGrpSpPr/>
          <p:nvPr/>
        </p:nvGrpSpPr>
        <p:grpSpPr>
          <a:xfrm>
            <a:off x="6495201" y="1624708"/>
            <a:ext cx="365552" cy="365143"/>
            <a:chOff x="7001915" y="1340169"/>
            <a:chExt cx="365552" cy="36514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6E6B855-0881-94FA-0DE3-EE778DF96006}"/>
                </a:ext>
              </a:extLst>
            </p:cNvPr>
            <p:cNvSpPr/>
            <p:nvPr/>
          </p:nvSpPr>
          <p:spPr>
            <a:xfrm>
              <a:off x="7001915" y="1340169"/>
              <a:ext cx="365552" cy="365143"/>
            </a:xfrm>
            <a:prstGeom prst="ellipse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922AD6-119C-3CB3-3731-A34FDF72FD2C}"/>
                </a:ext>
              </a:extLst>
            </p:cNvPr>
            <p:cNvSpPr txBox="1"/>
            <p:nvPr/>
          </p:nvSpPr>
          <p:spPr>
            <a:xfrm>
              <a:off x="7011406" y="1364927"/>
              <a:ext cx="3465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>
                  <a:solidFill>
                    <a:schemeClr val="bg1"/>
                  </a:solidFill>
                  <a:latin typeface="Karla" pitchFamily="2" charset="0"/>
                </a:rPr>
                <a:t>F1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D5A87E-A1B7-2892-AD81-25CDCBBF0477}"/>
              </a:ext>
            </a:extLst>
          </p:cNvPr>
          <p:cNvGrpSpPr/>
          <p:nvPr/>
        </p:nvGrpSpPr>
        <p:grpSpPr>
          <a:xfrm>
            <a:off x="6487452" y="2092339"/>
            <a:ext cx="391454" cy="365143"/>
            <a:chOff x="6988964" y="1340169"/>
            <a:chExt cx="391454" cy="365143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6D2B9FC-6E0E-80EC-2920-04655C0C4711}"/>
                </a:ext>
              </a:extLst>
            </p:cNvPr>
            <p:cNvSpPr/>
            <p:nvPr/>
          </p:nvSpPr>
          <p:spPr>
            <a:xfrm>
              <a:off x="7001915" y="1340169"/>
              <a:ext cx="365552" cy="365143"/>
            </a:xfrm>
            <a:prstGeom prst="ellipse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4A9F585-066A-204A-4C46-65B5660B50B6}"/>
                </a:ext>
              </a:extLst>
            </p:cNvPr>
            <p:cNvSpPr txBox="1"/>
            <p:nvPr/>
          </p:nvSpPr>
          <p:spPr>
            <a:xfrm>
              <a:off x="6988964" y="1364927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>
                  <a:solidFill>
                    <a:schemeClr val="bg1"/>
                  </a:solidFill>
                  <a:latin typeface="Karla" pitchFamily="2" charset="0"/>
                </a:rPr>
                <a:t>F2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50BF664-7F18-549B-123F-3D5D30636CA4}"/>
              </a:ext>
            </a:extLst>
          </p:cNvPr>
          <p:cNvGrpSpPr/>
          <p:nvPr/>
        </p:nvGrpSpPr>
        <p:grpSpPr>
          <a:xfrm>
            <a:off x="6485849" y="2549241"/>
            <a:ext cx="394660" cy="365143"/>
            <a:chOff x="6987361" y="1340169"/>
            <a:chExt cx="394660" cy="36514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01DB82-D89A-B946-32F7-7875120D72FB}"/>
                </a:ext>
              </a:extLst>
            </p:cNvPr>
            <p:cNvSpPr/>
            <p:nvPr/>
          </p:nvSpPr>
          <p:spPr>
            <a:xfrm>
              <a:off x="7001915" y="1340169"/>
              <a:ext cx="365552" cy="365143"/>
            </a:xfrm>
            <a:prstGeom prst="ellipse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2AC78B-9534-6E0B-639C-41B78BD2A962}"/>
                </a:ext>
              </a:extLst>
            </p:cNvPr>
            <p:cNvSpPr txBox="1"/>
            <p:nvPr/>
          </p:nvSpPr>
          <p:spPr>
            <a:xfrm>
              <a:off x="6987361" y="1364927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>
                  <a:solidFill>
                    <a:schemeClr val="bg1"/>
                  </a:solidFill>
                  <a:latin typeface="Karla" pitchFamily="2" charset="0"/>
                </a:rPr>
                <a:t>F3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122822-459C-712E-189E-2439295118BD}"/>
              </a:ext>
            </a:extLst>
          </p:cNvPr>
          <p:cNvGrpSpPr/>
          <p:nvPr/>
        </p:nvGrpSpPr>
        <p:grpSpPr>
          <a:xfrm>
            <a:off x="6488253" y="2994104"/>
            <a:ext cx="389851" cy="365143"/>
            <a:chOff x="6989765" y="1340169"/>
            <a:chExt cx="389851" cy="36514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D2D543E-D36E-3C76-4F97-2278C377C9AA}"/>
                </a:ext>
              </a:extLst>
            </p:cNvPr>
            <p:cNvSpPr/>
            <p:nvPr/>
          </p:nvSpPr>
          <p:spPr>
            <a:xfrm>
              <a:off x="7001915" y="1340169"/>
              <a:ext cx="365552" cy="365143"/>
            </a:xfrm>
            <a:prstGeom prst="ellipse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50C8A23-0F49-0824-E74D-5152DDAE958C}"/>
                </a:ext>
              </a:extLst>
            </p:cNvPr>
            <p:cNvSpPr txBox="1"/>
            <p:nvPr/>
          </p:nvSpPr>
          <p:spPr>
            <a:xfrm>
              <a:off x="6989765" y="1364927"/>
              <a:ext cx="3898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>
                  <a:solidFill>
                    <a:schemeClr val="bg1"/>
                  </a:solidFill>
                  <a:latin typeface="Karla" pitchFamily="2" charset="0"/>
                </a:rPr>
                <a:t>F4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1E0CED31-4289-B097-A7C9-E39C8429A02F}"/>
              </a:ext>
            </a:extLst>
          </p:cNvPr>
          <p:cNvSpPr txBox="1"/>
          <p:nvPr/>
        </p:nvSpPr>
        <p:spPr>
          <a:xfrm>
            <a:off x="6909913" y="1091637"/>
            <a:ext cx="152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Despolarización de membrana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4F78D6-ACB7-FC6C-597D-D9196B2BC733}"/>
              </a:ext>
            </a:extLst>
          </p:cNvPr>
          <p:cNvSpPr txBox="1"/>
          <p:nvPr/>
        </p:nvSpPr>
        <p:spPr>
          <a:xfrm>
            <a:off x="6909913" y="1572521"/>
            <a:ext cx="172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Repolarización inicial de membrana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B4E769-5927-60AF-B071-04CF327BA4A6}"/>
              </a:ext>
            </a:extLst>
          </p:cNvPr>
          <p:cNvSpPr txBox="1"/>
          <p:nvPr/>
        </p:nvSpPr>
        <p:spPr>
          <a:xfrm>
            <a:off x="6909913" y="2034186"/>
            <a:ext cx="152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Fase Plateau o de meseta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83B15D-DA4E-FD04-93FA-E7D7ADE15A77}"/>
              </a:ext>
            </a:extLst>
          </p:cNvPr>
          <p:cNvSpPr txBox="1"/>
          <p:nvPr/>
        </p:nvSpPr>
        <p:spPr>
          <a:xfrm>
            <a:off x="6909913" y="2559612"/>
            <a:ext cx="172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Repolarización rápida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38DDC0-8A52-233E-56E3-95D61A94FB20}"/>
              </a:ext>
            </a:extLst>
          </p:cNvPr>
          <p:cNvSpPr txBox="1"/>
          <p:nvPr/>
        </p:nvSpPr>
        <p:spPr>
          <a:xfrm>
            <a:off x="6884230" y="3039910"/>
            <a:ext cx="1721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Bomba sodio-potasio</a:t>
            </a:r>
          </a:p>
        </p:txBody>
      </p:sp>
    </p:spTree>
    <p:extLst>
      <p:ext uri="{BB962C8B-B14F-4D97-AF65-F5344CB8AC3E}">
        <p14:creationId xmlns:p14="http://schemas.microsoft.com/office/powerpoint/2010/main" val="117650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A16F-B0C3-0A3F-A3CE-FB9ED52D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Marcapasos fisiológico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3942E35-117A-1B2F-C4F9-455145040B92}"/>
              </a:ext>
            </a:extLst>
          </p:cNvPr>
          <p:cNvGrpSpPr/>
          <p:nvPr/>
        </p:nvGrpSpPr>
        <p:grpSpPr>
          <a:xfrm>
            <a:off x="2286617" y="1187483"/>
            <a:ext cx="5724200" cy="2768534"/>
            <a:chOff x="1396710" y="1322470"/>
            <a:chExt cx="5724200" cy="276853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9E65F67-B53C-1ED7-E650-B816495529FD}"/>
                </a:ext>
              </a:extLst>
            </p:cNvPr>
            <p:cNvGrpSpPr/>
            <p:nvPr/>
          </p:nvGrpSpPr>
          <p:grpSpPr>
            <a:xfrm>
              <a:off x="1396710" y="1322470"/>
              <a:ext cx="5724200" cy="2768534"/>
              <a:chOff x="1725223" y="1187483"/>
              <a:chExt cx="5724200" cy="276853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9191703-E6B2-A556-412B-3B1945E94BF7}"/>
                  </a:ext>
                </a:extLst>
              </p:cNvPr>
              <p:cNvGrpSpPr/>
              <p:nvPr/>
            </p:nvGrpSpPr>
            <p:grpSpPr>
              <a:xfrm>
                <a:off x="1727391" y="1187483"/>
                <a:ext cx="5722032" cy="2768534"/>
                <a:chOff x="1450555" y="1291905"/>
                <a:chExt cx="5722032" cy="2768534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DCD77241-C9F5-5904-104C-251506FCB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6021" y="3232752"/>
                  <a:ext cx="4144881" cy="0"/>
                </a:xfrm>
                <a:prstGeom prst="line">
                  <a:avLst/>
                </a:prstGeom>
                <a:ln w="22225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F6DC0197-7CA7-BC27-47B6-AA97E2508404}"/>
                    </a:ext>
                  </a:extLst>
                </p:cNvPr>
                <p:cNvGrpSpPr/>
                <p:nvPr/>
              </p:nvGrpSpPr>
              <p:grpSpPr>
                <a:xfrm>
                  <a:off x="1450555" y="1291905"/>
                  <a:ext cx="5722032" cy="2768534"/>
                  <a:chOff x="2110001" y="1485472"/>
                  <a:chExt cx="4121230" cy="2449132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C27882BA-01A2-03E7-CB26-BDE4A769F4E8}"/>
                      </a:ext>
                    </a:extLst>
                  </p:cNvPr>
                  <p:cNvGrpSpPr/>
                  <p:nvPr/>
                </p:nvGrpSpPr>
                <p:grpSpPr>
                  <a:xfrm>
                    <a:off x="2427327" y="1485472"/>
                    <a:ext cx="3803904" cy="2449132"/>
                    <a:chOff x="1999488" y="1007300"/>
                    <a:chExt cx="3803904" cy="2449132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7E3839CD-77C8-2F1E-0921-B964D451A0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99488" y="1007300"/>
                      <a:ext cx="3803904" cy="2449132"/>
                      <a:chOff x="1999488" y="1007300"/>
                      <a:chExt cx="3803904" cy="2449132"/>
                    </a:xfrm>
                  </p:grpSpPr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6A8541E1-4E0C-0F98-A042-3E02082B10D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999488" y="1007300"/>
                        <a:ext cx="0" cy="2449132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80CD1E95-0624-8108-9592-93CA58E98F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999488" y="3451066"/>
                        <a:ext cx="3803904" cy="0"/>
                      </a:xfrm>
                      <a:prstGeom prst="line">
                        <a:avLst/>
                      </a:prstGeom>
                      <a:ln w="22225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8" name="Straight Connector 67">
                      <a:extLst>
                        <a:ext uri="{FF2B5EF4-FFF2-40B4-BE49-F238E27FC236}">
                          <a16:creationId xmlns:a16="http://schemas.microsoft.com/office/drawing/2014/main" id="{54EB2934-4D3E-AFAD-B4C7-C7F6856238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99488" y="1654088"/>
                      <a:ext cx="2985304" cy="0"/>
                    </a:xfrm>
                    <a:prstGeom prst="line">
                      <a:avLst/>
                    </a:prstGeom>
                    <a:ln w="22225"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0F163D4-C416-CF20-310F-9817E856D22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2044891" y="2687898"/>
                    <a:ext cx="401596" cy="2216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O"/>
                      <a:t>mV</a:t>
                    </a: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54222B7-771F-E53C-D867-95B683085F00}"/>
                      </a:ext>
                    </a:extLst>
                  </p:cNvPr>
                  <p:cNvSpPr txBox="1"/>
                  <p:nvPr/>
                </p:nvSpPr>
                <p:spPr>
                  <a:xfrm>
                    <a:off x="2209611" y="1993069"/>
                    <a:ext cx="204585" cy="2722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O"/>
                      <a:t>0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816DD1-23F9-2382-80A4-6263DCA0D85B}"/>
                      </a:ext>
                    </a:extLst>
                  </p:cNvPr>
                  <p:cNvSpPr txBox="1"/>
                  <p:nvPr/>
                </p:nvSpPr>
                <p:spPr>
                  <a:xfrm>
                    <a:off x="2110001" y="3066272"/>
                    <a:ext cx="318886" cy="27226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CO"/>
                      <a:t>-40</a:t>
                    </a:r>
                  </a:p>
                </p:txBody>
              </p:sp>
            </p:grpSp>
          </p:grp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16CF259-3F67-C467-16F0-BF97A415F615}"/>
                  </a:ext>
                </a:extLst>
              </p:cNvPr>
              <p:cNvSpPr/>
              <p:nvPr/>
            </p:nvSpPr>
            <p:spPr>
              <a:xfrm>
                <a:off x="2201051" y="1598619"/>
                <a:ext cx="3161996" cy="2193415"/>
              </a:xfrm>
              <a:custGeom>
                <a:avLst/>
                <a:gdLst>
                  <a:gd name="connsiteX0" fmla="*/ 0 w 2900680"/>
                  <a:gd name="connsiteY0" fmla="*/ 1464229 h 1536711"/>
                  <a:gd name="connsiteX1" fmla="*/ 284480 w 2900680"/>
                  <a:gd name="connsiteY1" fmla="*/ 1454069 h 1536711"/>
                  <a:gd name="connsiteX2" fmla="*/ 508000 w 2900680"/>
                  <a:gd name="connsiteY2" fmla="*/ 1438829 h 1536711"/>
                  <a:gd name="connsiteX3" fmla="*/ 579120 w 2900680"/>
                  <a:gd name="connsiteY3" fmla="*/ 1388029 h 1536711"/>
                  <a:gd name="connsiteX4" fmla="*/ 574040 w 2900680"/>
                  <a:gd name="connsiteY4" fmla="*/ 92629 h 1536711"/>
                  <a:gd name="connsiteX5" fmla="*/ 645160 w 2900680"/>
                  <a:gd name="connsiteY5" fmla="*/ 107869 h 1536711"/>
                  <a:gd name="connsiteX6" fmla="*/ 721360 w 2900680"/>
                  <a:gd name="connsiteY6" fmla="*/ 138349 h 1536711"/>
                  <a:gd name="connsiteX7" fmla="*/ 1366520 w 2900680"/>
                  <a:gd name="connsiteY7" fmla="*/ 184069 h 1536711"/>
                  <a:gd name="connsiteX8" fmla="*/ 1625600 w 2900680"/>
                  <a:gd name="connsiteY8" fmla="*/ 300909 h 1536711"/>
                  <a:gd name="connsiteX9" fmla="*/ 2037080 w 2900680"/>
                  <a:gd name="connsiteY9" fmla="*/ 1398189 h 1536711"/>
                  <a:gd name="connsiteX10" fmla="*/ 2362200 w 2900680"/>
                  <a:gd name="connsiteY10" fmla="*/ 1530269 h 1536711"/>
                  <a:gd name="connsiteX11" fmla="*/ 2616200 w 2900680"/>
                  <a:gd name="connsiteY11" fmla="*/ 1515029 h 1536711"/>
                  <a:gd name="connsiteX12" fmla="*/ 2900680 w 2900680"/>
                  <a:gd name="connsiteY12" fmla="*/ 1504869 h 1536711"/>
                  <a:gd name="connsiteX13" fmla="*/ 2900680 w 2900680"/>
                  <a:gd name="connsiteY13" fmla="*/ 1504869 h 1536711"/>
                  <a:gd name="connsiteX14" fmla="*/ 2900680 w 2900680"/>
                  <a:gd name="connsiteY14" fmla="*/ 1504869 h 1536711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66520 w 2900680"/>
                  <a:gd name="connsiteY7" fmla="*/ 183801 h 1536443"/>
                  <a:gd name="connsiteX8" fmla="*/ 1625600 w 2900680"/>
                  <a:gd name="connsiteY8" fmla="*/ 30064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66520 w 2900680"/>
                  <a:gd name="connsiteY7" fmla="*/ 183801 h 1536443"/>
                  <a:gd name="connsiteX8" fmla="*/ 1625600 w 2900680"/>
                  <a:gd name="connsiteY8" fmla="*/ 30064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66520 w 2900680"/>
                  <a:gd name="connsiteY7" fmla="*/ 183801 h 1536443"/>
                  <a:gd name="connsiteX8" fmla="*/ 1625600 w 2900680"/>
                  <a:gd name="connsiteY8" fmla="*/ 30064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66520 w 2900680"/>
                  <a:gd name="connsiteY7" fmla="*/ 183801 h 1536443"/>
                  <a:gd name="connsiteX8" fmla="*/ 1625600 w 2900680"/>
                  <a:gd name="connsiteY8" fmla="*/ 30064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66520 w 2900680"/>
                  <a:gd name="connsiteY7" fmla="*/ 183801 h 1536443"/>
                  <a:gd name="connsiteX8" fmla="*/ 1625600 w 2900680"/>
                  <a:gd name="connsiteY8" fmla="*/ 30064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43660 w 2900680"/>
                  <a:gd name="connsiteY7" fmla="*/ 168561 h 1536443"/>
                  <a:gd name="connsiteX8" fmla="*/ 1625600 w 2900680"/>
                  <a:gd name="connsiteY8" fmla="*/ 30064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43660 w 2900680"/>
                  <a:gd name="connsiteY7" fmla="*/ 168561 h 1536443"/>
                  <a:gd name="connsiteX8" fmla="*/ 1625600 w 2900680"/>
                  <a:gd name="connsiteY8" fmla="*/ 30064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43660 w 2900680"/>
                  <a:gd name="connsiteY7" fmla="*/ 168561 h 1536443"/>
                  <a:gd name="connsiteX8" fmla="*/ 1625600 w 2900680"/>
                  <a:gd name="connsiteY8" fmla="*/ 30064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43660 w 2900680"/>
                  <a:gd name="connsiteY7" fmla="*/ 168561 h 1536443"/>
                  <a:gd name="connsiteX8" fmla="*/ 1625600 w 2900680"/>
                  <a:gd name="connsiteY8" fmla="*/ 30064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36443"/>
                  <a:gd name="connsiteX1" fmla="*/ 284480 w 2900680"/>
                  <a:gd name="connsiteY1" fmla="*/ 1453801 h 1536443"/>
                  <a:gd name="connsiteX2" fmla="*/ 508000 w 2900680"/>
                  <a:gd name="connsiteY2" fmla="*/ 1438561 h 1536443"/>
                  <a:gd name="connsiteX3" fmla="*/ 579120 w 2900680"/>
                  <a:gd name="connsiteY3" fmla="*/ 1387761 h 1536443"/>
                  <a:gd name="connsiteX4" fmla="*/ 574040 w 2900680"/>
                  <a:gd name="connsiteY4" fmla="*/ 92361 h 1536443"/>
                  <a:gd name="connsiteX5" fmla="*/ 645160 w 2900680"/>
                  <a:gd name="connsiteY5" fmla="*/ 107601 h 1536443"/>
                  <a:gd name="connsiteX6" fmla="*/ 769620 w 2900680"/>
                  <a:gd name="connsiteY6" fmla="*/ 130461 h 1536443"/>
                  <a:gd name="connsiteX7" fmla="*/ 1343660 w 2900680"/>
                  <a:gd name="connsiteY7" fmla="*/ 168561 h 1536443"/>
                  <a:gd name="connsiteX8" fmla="*/ 1635760 w 2900680"/>
                  <a:gd name="connsiteY8" fmla="*/ 353981 h 1536443"/>
                  <a:gd name="connsiteX9" fmla="*/ 2037080 w 2900680"/>
                  <a:gd name="connsiteY9" fmla="*/ 1397921 h 1536443"/>
                  <a:gd name="connsiteX10" fmla="*/ 2362200 w 2900680"/>
                  <a:gd name="connsiteY10" fmla="*/ 1530001 h 1536443"/>
                  <a:gd name="connsiteX11" fmla="*/ 2616200 w 2900680"/>
                  <a:gd name="connsiteY11" fmla="*/ 1514761 h 1536443"/>
                  <a:gd name="connsiteX12" fmla="*/ 2900680 w 2900680"/>
                  <a:gd name="connsiteY12" fmla="*/ 1504601 h 1536443"/>
                  <a:gd name="connsiteX13" fmla="*/ 2900680 w 2900680"/>
                  <a:gd name="connsiteY13" fmla="*/ 1504601 h 1536443"/>
                  <a:gd name="connsiteX14" fmla="*/ 2900680 w 2900680"/>
                  <a:gd name="connsiteY14" fmla="*/ 1504601 h 1536443"/>
                  <a:gd name="connsiteX0" fmla="*/ 0 w 2900680"/>
                  <a:gd name="connsiteY0" fmla="*/ 1463961 h 1518476"/>
                  <a:gd name="connsiteX1" fmla="*/ 284480 w 2900680"/>
                  <a:gd name="connsiteY1" fmla="*/ 1453801 h 1518476"/>
                  <a:gd name="connsiteX2" fmla="*/ 508000 w 2900680"/>
                  <a:gd name="connsiteY2" fmla="*/ 1438561 h 1518476"/>
                  <a:gd name="connsiteX3" fmla="*/ 579120 w 2900680"/>
                  <a:gd name="connsiteY3" fmla="*/ 1387761 h 1518476"/>
                  <a:gd name="connsiteX4" fmla="*/ 574040 w 2900680"/>
                  <a:gd name="connsiteY4" fmla="*/ 92361 h 1518476"/>
                  <a:gd name="connsiteX5" fmla="*/ 645160 w 2900680"/>
                  <a:gd name="connsiteY5" fmla="*/ 107601 h 1518476"/>
                  <a:gd name="connsiteX6" fmla="*/ 769620 w 2900680"/>
                  <a:gd name="connsiteY6" fmla="*/ 130461 h 1518476"/>
                  <a:gd name="connsiteX7" fmla="*/ 1343660 w 2900680"/>
                  <a:gd name="connsiteY7" fmla="*/ 168561 h 1518476"/>
                  <a:gd name="connsiteX8" fmla="*/ 1635760 w 2900680"/>
                  <a:gd name="connsiteY8" fmla="*/ 353981 h 1518476"/>
                  <a:gd name="connsiteX9" fmla="*/ 2037080 w 2900680"/>
                  <a:gd name="connsiteY9" fmla="*/ 1397921 h 1518476"/>
                  <a:gd name="connsiteX10" fmla="*/ 2362200 w 2900680"/>
                  <a:gd name="connsiteY10" fmla="*/ 1507141 h 1518476"/>
                  <a:gd name="connsiteX11" fmla="*/ 2616200 w 2900680"/>
                  <a:gd name="connsiteY11" fmla="*/ 1514761 h 1518476"/>
                  <a:gd name="connsiteX12" fmla="*/ 2900680 w 2900680"/>
                  <a:gd name="connsiteY12" fmla="*/ 1504601 h 1518476"/>
                  <a:gd name="connsiteX13" fmla="*/ 2900680 w 2900680"/>
                  <a:gd name="connsiteY13" fmla="*/ 1504601 h 1518476"/>
                  <a:gd name="connsiteX14" fmla="*/ 2900680 w 2900680"/>
                  <a:gd name="connsiteY14" fmla="*/ 1504601 h 1518476"/>
                  <a:gd name="connsiteX0" fmla="*/ 0 w 2900680"/>
                  <a:gd name="connsiteY0" fmla="*/ 1463961 h 1523267"/>
                  <a:gd name="connsiteX1" fmla="*/ 284480 w 2900680"/>
                  <a:gd name="connsiteY1" fmla="*/ 1453801 h 1523267"/>
                  <a:gd name="connsiteX2" fmla="*/ 508000 w 2900680"/>
                  <a:gd name="connsiteY2" fmla="*/ 1438561 h 1523267"/>
                  <a:gd name="connsiteX3" fmla="*/ 579120 w 2900680"/>
                  <a:gd name="connsiteY3" fmla="*/ 1387761 h 1523267"/>
                  <a:gd name="connsiteX4" fmla="*/ 574040 w 2900680"/>
                  <a:gd name="connsiteY4" fmla="*/ 92361 h 1523267"/>
                  <a:gd name="connsiteX5" fmla="*/ 645160 w 2900680"/>
                  <a:gd name="connsiteY5" fmla="*/ 107601 h 1523267"/>
                  <a:gd name="connsiteX6" fmla="*/ 769620 w 2900680"/>
                  <a:gd name="connsiteY6" fmla="*/ 130461 h 1523267"/>
                  <a:gd name="connsiteX7" fmla="*/ 1343660 w 2900680"/>
                  <a:gd name="connsiteY7" fmla="*/ 168561 h 1523267"/>
                  <a:gd name="connsiteX8" fmla="*/ 1635760 w 2900680"/>
                  <a:gd name="connsiteY8" fmla="*/ 353981 h 1523267"/>
                  <a:gd name="connsiteX9" fmla="*/ 2037080 w 2900680"/>
                  <a:gd name="connsiteY9" fmla="*/ 1397921 h 1523267"/>
                  <a:gd name="connsiteX10" fmla="*/ 2362200 w 2900680"/>
                  <a:gd name="connsiteY10" fmla="*/ 1507141 h 1523267"/>
                  <a:gd name="connsiteX11" fmla="*/ 2616200 w 2900680"/>
                  <a:gd name="connsiteY11" fmla="*/ 1514761 h 1523267"/>
                  <a:gd name="connsiteX12" fmla="*/ 2900680 w 2900680"/>
                  <a:gd name="connsiteY12" fmla="*/ 1504601 h 1523267"/>
                  <a:gd name="connsiteX13" fmla="*/ 2900680 w 2900680"/>
                  <a:gd name="connsiteY13" fmla="*/ 1504601 h 1523267"/>
                  <a:gd name="connsiteX14" fmla="*/ 2900680 w 2900680"/>
                  <a:gd name="connsiteY14" fmla="*/ 1504601 h 1523267"/>
                  <a:gd name="connsiteX0" fmla="*/ 0 w 2900680"/>
                  <a:gd name="connsiteY0" fmla="*/ 1463961 h 1518137"/>
                  <a:gd name="connsiteX1" fmla="*/ 284480 w 2900680"/>
                  <a:gd name="connsiteY1" fmla="*/ 1453801 h 1518137"/>
                  <a:gd name="connsiteX2" fmla="*/ 508000 w 2900680"/>
                  <a:gd name="connsiteY2" fmla="*/ 1438561 h 1518137"/>
                  <a:gd name="connsiteX3" fmla="*/ 579120 w 2900680"/>
                  <a:gd name="connsiteY3" fmla="*/ 1387761 h 1518137"/>
                  <a:gd name="connsiteX4" fmla="*/ 574040 w 2900680"/>
                  <a:gd name="connsiteY4" fmla="*/ 92361 h 1518137"/>
                  <a:gd name="connsiteX5" fmla="*/ 645160 w 2900680"/>
                  <a:gd name="connsiteY5" fmla="*/ 107601 h 1518137"/>
                  <a:gd name="connsiteX6" fmla="*/ 769620 w 2900680"/>
                  <a:gd name="connsiteY6" fmla="*/ 130461 h 1518137"/>
                  <a:gd name="connsiteX7" fmla="*/ 1343660 w 2900680"/>
                  <a:gd name="connsiteY7" fmla="*/ 168561 h 1518137"/>
                  <a:gd name="connsiteX8" fmla="*/ 1635760 w 2900680"/>
                  <a:gd name="connsiteY8" fmla="*/ 353981 h 1518137"/>
                  <a:gd name="connsiteX9" fmla="*/ 2037080 w 2900680"/>
                  <a:gd name="connsiteY9" fmla="*/ 1397921 h 1518137"/>
                  <a:gd name="connsiteX10" fmla="*/ 2362200 w 2900680"/>
                  <a:gd name="connsiteY10" fmla="*/ 1507141 h 1518137"/>
                  <a:gd name="connsiteX11" fmla="*/ 2618740 w 2900680"/>
                  <a:gd name="connsiteY11" fmla="*/ 1502061 h 1518137"/>
                  <a:gd name="connsiteX12" fmla="*/ 2900680 w 2900680"/>
                  <a:gd name="connsiteY12" fmla="*/ 1504601 h 1518137"/>
                  <a:gd name="connsiteX13" fmla="*/ 2900680 w 2900680"/>
                  <a:gd name="connsiteY13" fmla="*/ 1504601 h 1518137"/>
                  <a:gd name="connsiteX14" fmla="*/ 2900680 w 2900680"/>
                  <a:gd name="connsiteY14" fmla="*/ 1504601 h 1518137"/>
                  <a:gd name="connsiteX0" fmla="*/ 0 w 2900680"/>
                  <a:gd name="connsiteY0" fmla="*/ 1448547 h 1502723"/>
                  <a:gd name="connsiteX1" fmla="*/ 284480 w 2900680"/>
                  <a:gd name="connsiteY1" fmla="*/ 1438387 h 1502723"/>
                  <a:gd name="connsiteX2" fmla="*/ 508000 w 2900680"/>
                  <a:gd name="connsiteY2" fmla="*/ 1423147 h 1502723"/>
                  <a:gd name="connsiteX3" fmla="*/ 584200 w 2900680"/>
                  <a:gd name="connsiteY3" fmla="*/ 1164067 h 1502723"/>
                  <a:gd name="connsiteX4" fmla="*/ 574040 w 2900680"/>
                  <a:gd name="connsiteY4" fmla="*/ 76947 h 1502723"/>
                  <a:gd name="connsiteX5" fmla="*/ 645160 w 2900680"/>
                  <a:gd name="connsiteY5" fmla="*/ 92187 h 1502723"/>
                  <a:gd name="connsiteX6" fmla="*/ 769620 w 2900680"/>
                  <a:gd name="connsiteY6" fmla="*/ 115047 h 1502723"/>
                  <a:gd name="connsiteX7" fmla="*/ 1343660 w 2900680"/>
                  <a:gd name="connsiteY7" fmla="*/ 153147 h 1502723"/>
                  <a:gd name="connsiteX8" fmla="*/ 1635760 w 2900680"/>
                  <a:gd name="connsiteY8" fmla="*/ 338567 h 1502723"/>
                  <a:gd name="connsiteX9" fmla="*/ 2037080 w 2900680"/>
                  <a:gd name="connsiteY9" fmla="*/ 1382507 h 1502723"/>
                  <a:gd name="connsiteX10" fmla="*/ 2362200 w 2900680"/>
                  <a:gd name="connsiteY10" fmla="*/ 1491727 h 1502723"/>
                  <a:gd name="connsiteX11" fmla="*/ 2618740 w 2900680"/>
                  <a:gd name="connsiteY11" fmla="*/ 1486647 h 1502723"/>
                  <a:gd name="connsiteX12" fmla="*/ 2900680 w 2900680"/>
                  <a:gd name="connsiteY12" fmla="*/ 1489187 h 1502723"/>
                  <a:gd name="connsiteX13" fmla="*/ 2900680 w 2900680"/>
                  <a:gd name="connsiteY13" fmla="*/ 1489187 h 1502723"/>
                  <a:gd name="connsiteX14" fmla="*/ 2900680 w 2900680"/>
                  <a:gd name="connsiteY14" fmla="*/ 1489187 h 1502723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343660 w 2900680"/>
                  <a:gd name="connsiteY7" fmla="*/ 155373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343660 w 2900680"/>
                  <a:gd name="connsiteY7" fmla="*/ 155373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376739 w 2900680"/>
                  <a:gd name="connsiteY7" fmla="*/ 203856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277501 w 2900680"/>
                  <a:gd name="connsiteY7" fmla="*/ 72259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277501 w 2900680"/>
                  <a:gd name="connsiteY7" fmla="*/ 72259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194803 w 2900680"/>
                  <a:gd name="connsiteY7" fmla="*/ 113816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199080 w 2900680"/>
                  <a:gd name="connsiteY7" fmla="*/ 122969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199080 w 2900680"/>
                  <a:gd name="connsiteY7" fmla="*/ 122969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203357 w 2900680"/>
                  <a:gd name="connsiteY7" fmla="*/ 159580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224741 w 2900680"/>
                  <a:gd name="connsiteY7" fmla="*/ 141274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50773 h 1504949"/>
                  <a:gd name="connsiteX1" fmla="*/ 284480 w 2900680"/>
                  <a:gd name="connsiteY1" fmla="*/ 1440613 h 1504949"/>
                  <a:gd name="connsiteX2" fmla="*/ 508000 w 2900680"/>
                  <a:gd name="connsiteY2" fmla="*/ 1425373 h 1504949"/>
                  <a:gd name="connsiteX3" fmla="*/ 584200 w 2900680"/>
                  <a:gd name="connsiteY3" fmla="*/ 1166293 h 1504949"/>
                  <a:gd name="connsiteX4" fmla="*/ 574040 w 2900680"/>
                  <a:gd name="connsiteY4" fmla="*/ 79173 h 1504949"/>
                  <a:gd name="connsiteX5" fmla="*/ 645160 w 2900680"/>
                  <a:gd name="connsiteY5" fmla="*/ 94413 h 1504949"/>
                  <a:gd name="connsiteX6" fmla="*/ 794429 w 2900680"/>
                  <a:gd name="connsiteY6" fmla="*/ 179609 h 1504949"/>
                  <a:gd name="connsiteX7" fmla="*/ 1224741 w 2900680"/>
                  <a:gd name="connsiteY7" fmla="*/ 141274 h 1504949"/>
                  <a:gd name="connsiteX8" fmla="*/ 1635760 w 2900680"/>
                  <a:gd name="connsiteY8" fmla="*/ 340793 h 1504949"/>
                  <a:gd name="connsiteX9" fmla="*/ 2037080 w 2900680"/>
                  <a:gd name="connsiteY9" fmla="*/ 1384733 h 1504949"/>
                  <a:gd name="connsiteX10" fmla="*/ 2362200 w 2900680"/>
                  <a:gd name="connsiteY10" fmla="*/ 1493953 h 1504949"/>
                  <a:gd name="connsiteX11" fmla="*/ 2618740 w 2900680"/>
                  <a:gd name="connsiteY11" fmla="*/ 1488873 h 1504949"/>
                  <a:gd name="connsiteX12" fmla="*/ 2900680 w 2900680"/>
                  <a:gd name="connsiteY12" fmla="*/ 1491413 h 1504949"/>
                  <a:gd name="connsiteX13" fmla="*/ 2900680 w 2900680"/>
                  <a:gd name="connsiteY13" fmla="*/ 1491413 h 1504949"/>
                  <a:gd name="connsiteX14" fmla="*/ 2900680 w 2900680"/>
                  <a:gd name="connsiteY14" fmla="*/ 1491413 h 1504949"/>
                  <a:gd name="connsiteX0" fmla="*/ 0 w 2900680"/>
                  <a:gd name="connsiteY0" fmla="*/ 1461652 h 1515828"/>
                  <a:gd name="connsiteX1" fmla="*/ 284480 w 2900680"/>
                  <a:gd name="connsiteY1" fmla="*/ 1451492 h 1515828"/>
                  <a:gd name="connsiteX2" fmla="*/ 508000 w 2900680"/>
                  <a:gd name="connsiteY2" fmla="*/ 1436252 h 1515828"/>
                  <a:gd name="connsiteX3" fmla="*/ 584200 w 2900680"/>
                  <a:gd name="connsiteY3" fmla="*/ 1177172 h 1515828"/>
                  <a:gd name="connsiteX4" fmla="*/ 574040 w 2900680"/>
                  <a:gd name="connsiteY4" fmla="*/ 90052 h 1515828"/>
                  <a:gd name="connsiteX5" fmla="*/ 713895 w 2900680"/>
                  <a:gd name="connsiteY5" fmla="*/ 74646 h 1515828"/>
                  <a:gd name="connsiteX6" fmla="*/ 794429 w 2900680"/>
                  <a:gd name="connsiteY6" fmla="*/ 190488 h 1515828"/>
                  <a:gd name="connsiteX7" fmla="*/ 1224741 w 2900680"/>
                  <a:gd name="connsiteY7" fmla="*/ 152153 h 1515828"/>
                  <a:gd name="connsiteX8" fmla="*/ 1635760 w 2900680"/>
                  <a:gd name="connsiteY8" fmla="*/ 351672 h 1515828"/>
                  <a:gd name="connsiteX9" fmla="*/ 2037080 w 2900680"/>
                  <a:gd name="connsiteY9" fmla="*/ 1395612 h 1515828"/>
                  <a:gd name="connsiteX10" fmla="*/ 2362200 w 2900680"/>
                  <a:gd name="connsiteY10" fmla="*/ 1504832 h 1515828"/>
                  <a:gd name="connsiteX11" fmla="*/ 2618740 w 2900680"/>
                  <a:gd name="connsiteY11" fmla="*/ 1499752 h 1515828"/>
                  <a:gd name="connsiteX12" fmla="*/ 2900680 w 2900680"/>
                  <a:gd name="connsiteY12" fmla="*/ 1502292 h 1515828"/>
                  <a:gd name="connsiteX13" fmla="*/ 2900680 w 2900680"/>
                  <a:gd name="connsiteY13" fmla="*/ 1502292 h 1515828"/>
                  <a:gd name="connsiteX14" fmla="*/ 2900680 w 2900680"/>
                  <a:gd name="connsiteY14" fmla="*/ 1502292 h 1515828"/>
                  <a:gd name="connsiteX0" fmla="*/ 0 w 2900680"/>
                  <a:gd name="connsiteY0" fmla="*/ 1457559 h 1511735"/>
                  <a:gd name="connsiteX1" fmla="*/ 284480 w 2900680"/>
                  <a:gd name="connsiteY1" fmla="*/ 1447399 h 1511735"/>
                  <a:gd name="connsiteX2" fmla="*/ 508000 w 2900680"/>
                  <a:gd name="connsiteY2" fmla="*/ 1432159 h 1511735"/>
                  <a:gd name="connsiteX3" fmla="*/ 584200 w 2900680"/>
                  <a:gd name="connsiteY3" fmla="*/ 1173079 h 1511735"/>
                  <a:gd name="connsiteX4" fmla="*/ 574040 w 2900680"/>
                  <a:gd name="connsiteY4" fmla="*/ 85959 h 1511735"/>
                  <a:gd name="connsiteX5" fmla="*/ 713895 w 2900680"/>
                  <a:gd name="connsiteY5" fmla="*/ 70553 h 1511735"/>
                  <a:gd name="connsiteX6" fmla="*/ 880349 w 2900680"/>
                  <a:gd name="connsiteY6" fmla="*/ 88328 h 1511735"/>
                  <a:gd name="connsiteX7" fmla="*/ 1224741 w 2900680"/>
                  <a:gd name="connsiteY7" fmla="*/ 148060 h 1511735"/>
                  <a:gd name="connsiteX8" fmla="*/ 1635760 w 2900680"/>
                  <a:gd name="connsiteY8" fmla="*/ 347579 h 1511735"/>
                  <a:gd name="connsiteX9" fmla="*/ 2037080 w 2900680"/>
                  <a:gd name="connsiteY9" fmla="*/ 1391519 h 1511735"/>
                  <a:gd name="connsiteX10" fmla="*/ 2362200 w 2900680"/>
                  <a:gd name="connsiteY10" fmla="*/ 1500739 h 1511735"/>
                  <a:gd name="connsiteX11" fmla="*/ 2618740 w 2900680"/>
                  <a:gd name="connsiteY11" fmla="*/ 1495659 h 1511735"/>
                  <a:gd name="connsiteX12" fmla="*/ 2900680 w 2900680"/>
                  <a:gd name="connsiteY12" fmla="*/ 1498199 h 1511735"/>
                  <a:gd name="connsiteX13" fmla="*/ 2900680 w 2900680"/>
                  <a:gd name="connsiteY13" fmla="*/ 1498199 h 1511735"/>
                  <a:gd name="connsiteX14" fmla="*/ 2900680 w 2900680"/>
                  <a:gd name="connsiteY14" fmla="*/ 1498199 h 1511735"/>
                  <a:gd name="connsiteX0" fmla="*/ 0 w 2900680"/>
                  <a:gd name="connsiteY0" fmla="*/ 1457559 h 1511735"/>
                  <a:gd name="connsiteX1" fmla="*/ 284480 w 2900680"/>
                  <a:gd name="connsiteY1" fmla="*/ 1447399 h 1511735"/>
                  <a:gd name="connsiteX2" fmla="*/ 508000 w 2900680"/>
                  <a:gd name="connsiteY2" fmla="*/ 1432159 h 1511735"/>
                  <a:gd name="connsiteX3" fmla="*/ 584200 w 2900680"/>
                  <a:gd name="connsiteY3" fmla="*/ 1173079 h 1511735"/>
                  <a:gd name="connsiteX4" fmla="*/ 574040 w 2900680"/>
                  <a:gd name="connsiteY4" fmla="*/ 85959 h 1511735"/>
                  <a:gd name="connsiteX5" fmla="*/ 713895 w 2900680"/>
                  <a:gd name="connsiteY5" fmla="*/ 70553 h 1511735"/>
                  <a:gd name="connsiteX6" fmla="*/ 880349 w 2900680"/>
                  <a:gd name="connsiteY6" fmla="*/ 88328 h 1511735"/>
                  <a:gd name="connsiteX7" fmla="*/ 1104454 w 2900680"/>
                  <a:gd name="connsiteY7" fmla="*/ 282901 h 1511735"/>
                  <a:gd name="connsiteX8" fmla="*/ 1635760 w 2900680"/>
                  <a:gd name="connsiteY8" fmla="*/ 347579 h 1511735"/>
                  <a:gd name="connsiteX9" fmla="*/ 2037080 w 2900680"/>
                  <a:gd name="connsiteY9" fmla="*/ 1391519 h 1511735"/>
                  <a:gd name="connsiteX10" fmla="*/ 2362200 w 2900680"/>
                  <a:gd name="connsiteY10" fmla="*/ 1500739 h 1511735"/>
                  <a:gd name="connsiteX11" fmla="*/ 2618740 w 2900680"/>
                  <a:gd name="connsiteY11" fmla="*/ 1495659 h 1511735"/>
                  <a:gd name="connsiteX12" fmla="*/ 2900680 w 2900680"/>
                  <a:gd name="connsiteY12" fmla="*/ 1498199 h 1511735"/>
                  <a:gd name="connsiteX13" fmla="*/ 2900680 w 2900680"/>
                  <a:gd name="connsiteY13" fmla="*/ 1498199 h 1511735"/>
                  <a:gd name="connsiteX14" fmla="*/ 2900680 w 2900680"/>
                  <a:gd name="connsiteY14" fmla="*/ 1498199 h 1511735"/>
                  <a:gd name="connsiteX0" fmla="*/ 0 w 2900680"/>
                  <a:gd name="connsiteY0" fmla="*/ 1457559 h 1507397"/>
                  <a:gd name="connsiteX1" fmla="*/ 284480 w 2900680"/>
                  <a:gd name="connsiteY1" fmla="*/ 1447399 h 1507397"/>
                  <a:gd name="connsiteX2" fmla="*/ 508000 w 2900680"/>
                  <a:gd name="connsiteY2" fmla="*/ 1432159 h 1507397"/>
                  <a:gd name="connsiteX3" fmla="*/ 584200 w 2900680"/>
                  <a:gd name="connsiteY3" fmla="*/ 1173079 h 1507397"/>
                  <a:gd name="connsiteX4" fmla="*/ 574040 w 2900680"/>
                  <a:gd name="connsiteY4" fmla="*/ 85959 h 1507397"/>
                  <a:gd name="connsiteX5" fmla="*/ 713895 w 2900680"/>
                  <a:gd name="connsiteY5" fmla="*/ 70553 h 1507397"/>
                  <a:gd name="connsiteX6" fmla="*/ 880349 w 2900680"/>
                  <a:gd name="connsiteY6" fmla="*/ 88328 h 1507397"/>
                  <a:gd name="connsiteX7" fmla="*/ 1104454 w 2900680"/>
                  <a:gd name="connsiteY7" fmla="*/ 282901 h 1507397"/>
                  <a:gd name="connsiteX8" fmla="*/ 1337907 w 2900680"/>
                  <a:gd name="connsiteY8" fmla="*/ 598874 h 1507397"/>
                  <a:gd name="connsiteX9" fmla="*/ 2037080 w 2900680"/>
                  <a:gd name="connsiteY9" fmla="*/ 1391519 h 1507397"/>
                  <a:gd name="connsiteX10" fmla="*/ 2362200 w 2900680"/>
                  <a:gd name="connsiteY10" fmla="*/ 1500739 h 1507397"/>
                  <a:gd name="connsiteX11" fmla="*/ 2618740 w 2900680"/>
                  <a:gd name="connsiteY11" fmla="*/ 1495659 h 1507397"/>
                  <a:gd name="connsiteX12" fmla="*/ 2900680 w 2900680"/>
                  <a:gd name="connsiteY12" fmla="*/ 1498199 h 1507397"/>
                  <a:gd name="connsiteX13" fmla="*/ 2900680 w 2900680"/>
                  <a:gd name="connsiteY13" fmla="*/ 1498199 h 1507397"/>
                  <a:gd name="connsiteX14" fmla="*/ 2900680 w 2900680"/>
                  <a:gd name="connsiteY14" fmla="*/ 1498199 h 1507397"/>
                  <a:gd name="connsiteX0" fmla="*/ 0 w 2900680"/>
                  <a:gd name="connsiteY0" fmla="*/ 1457559 h 1507397"/>
                  <a:gd name="connsiteX1" fmla="*/ 284480 w 2900680"/>
                  <a:gd name="connsiteY1" fmla="*/ 1447399 h 1507397"/>
                  <a:gd name="connsiteX2" fmla="*/ 273426 w 2900680"/>
                  <a:gd name="connsiteY2" fmla="*/ 1409747 h 1507397"/>
                  <a:gd name="connsiteX3" fmla="*/ 584200 w 2900680"/>
                  <a:gd name="connsiteY3" fmla="*/ 1173079 h 1507397"/>
                  <a:gd name="connsiteX4" fmla="*/ 574040 w 2900680"/>
                  <a:gd name="connsiteY4" fmla="*/ 85959 h 1507397"/>
                  <a:gd name="connsiteX5" fmla="*/ 713895 w 2900680"/>
                  <a:gd name="connsiteY5" fmla="*/ 70553 h 1507397"/>
                  <a:gd name="connsiteX6" fmla="*/ 880349 w 2900680"/>
                  <a:gd name="connsiteY6" fmla="*/ 88328 h 1507397"/>
                  <a:gd name="connsiteX7" fmla="*/ 1104454 w 2900680"/>
                  <a:gd name="connsiteY7" fmla="*/ 282901 h 1507397"/>
                  <a:gd name="connsiteX8" fmla="*/ 1337907 w 2900680"/>
                  <a:gd name="connsiteY8" fmla="*/ 598874 h 1507397"/>
                  <a:gd name="connsiteX9" fmla="*/ 2037080 w 2900680"/>
                  <a:gd name="connsiteY9" fmla="*/ 1391519 h 1507397"/>
                  <a:gd name="connsiteX10" fmla="*/ 2362200 w 2900680"/>
                  <a:gd name="connsiteY10" fmla="*/ 1500739 h 1507397"/>
                  <a:gd name="connsiteX11" fmla="*/ 2618740 w 2900680"/>
                  <a:gd name="connsiteY11" fmla="*/ 1495659 h 1507397"/>
                  <a:gd name="connsiteX12" fmla="*/ 2900680 w 2900680"/>
                  <a:gd name="connsiteY12" fmla="*/ 1498199 h 1507397"/>
                  <a:gd name="connsiteX13" fmla="*/ 2900680 w 2900680"/>
                  <a:gd name="connsiteY13" fmla="*/ 1498199 h 1507397"/>
                  <a:gd name="connsiteX14" fmla="*/ 2900680 w 2900680"/>
                  <a:gd name="connsiteY14" fmla="*/ 1498199 h 1507397"/>
                  <a:gd name="connsiteX0" fmla="*/ 0 w 2900680"/>
                  <a:gd name="connsiteY0" fmla="*/ 1465011 h 1514849"/>
                  <a:gd name="connsiteX1" fmla="*/ 284480 w 2900680"/>
                  <a:gd name="connsiteY1" fmla="*/ 1454851 h 1514849"/>
                  <a:gd name="connsiteX2" fmla="*/ 273426 w 2900680"/>
                  <a:gd name="connsiteY2" fmla="*/ 1417199 h 1514849"/>
                  <a:gd name="connsiteX3" fmla="*/ 457891 w 2900680"/>
                  <a:gd name="connsiteY3" fmla="*/ 1281388 h 1514849"/>
                  <a:gd name="connsiteX4" fmla="*/ 574040 w 2900680"/>
                  <a:gd name="connsiteY4" fmla="*/ 93411 h 1514849"/>
                  <a:gd name="connsiteX5" fmla="*/ 713895 w 2900680"/>
                  <a:gd name="connsiteY5" fmla="*/ 78005 h 1514849"/>
                  <a:gd name="connsiteX6" fmla="*/ 880349 w 2900680"/>
                  <a:gd name="connsiteY6" fmla="*/ 95780 h 1514849"/>
                  <a:gd name="connsiteX7" fmla="*/ 1104454 w 2900680"/>
                  <a:gd name="connsiteY7" fmla="*/ 290353 h 1514849"/>
                  <a:gd name="connsiteX8" fmla="*/ 1337907 w 2900680"/>
                  <a:gd name="connsiteY8" fmla="*/ 606326 h 1514849"/>
                  <a:gd name="connsiteX9" fmla="*/ 2037080 w 2900680"/>
                  <a:gd name="connsiteY9" fmla="*/ 1398971 h 1514849"/>
                  <a:gd name="connsiteX10" fmla="*/ 2362200 w 2900680"/>
                  <a:gd name="connsiteY10" fmla="*/ 1508191 h 1514849"/>
                  <a:gd name="connsiteX11" fmla="*/ 2618740 w 2900680"/>
                  <a:gd name="connsiteY11" fmla="*/ 1503111 h 1514849"/>
                  <a:gd name="connsiteX12" fmla="*/ 2900680 w 2900680"/>
                  <a:gd name="connsiteY12" fmla="*/ 1505651 h 1514849"/>
                  <a:gd name="connsiteX13" fmla="*/ 2900680 w 2900680"/>
                  <a:gd name="connsiteY13" fmla="*/ 1505651 h 1514849"/>
                  <a:gd name="connsiteX14" fmla="*/ 2900680 w 2900680"/>
                  <a:gd name="connsiteY14" fmla="*/ 1505651 h 1514849"/>
                  <a:gd name="connsiteX0" fmla="*/ 0 w 2900680"/>
                  <a:gd name="connsiteY0" fmla="*/ 1465011 h 1514849"/>
                  <a:gd name="connsiteX1" fmla="*/ 284480 w 2900680"/>
                  <a:gd name="connsiteY1" fmla="*/ 1454851 h 1514849"/>
                  <a:gd name="connsiteX2" fmla="*/ 273426 w 2900680"/>
                  <a:gd name="connsiteY2" fmla="*/ 1417199 h 1514849"/>
                  <a:gd name="connsiteX3" fmla="*/ 457891 w 2900680"/>
                  <a:gd name="connsiteY3" fmla="*/ 1281388 h 1514849"/>
                  <a:gd name="connsiteX4" fmla="*/ 574040 w 2900680"/>
                  <a:gd name="connsiteY4" fmla="*/ 93411 h 1514849"/>
                  <a:gd name="connsiteX5" fmla="*/ 713895 w 2900680"/>
                  <a:gd name="connsiteY5" fmla="*/ 78005 h 1514849"/>
                  <a:gd name="connsiteX6" fmla="*/ 880349 w 2900680"/>
                  <a:gd name="connsiteY6" fmla="*/ 95780 h 1514849"/>
                  <a:gd name="connsiteX7" fmla="*/ 1104454 w 2900680"/>
                  <a:gd name="connsiteY7" fmla="*/ 290353 h 1514849"/>
                  <a:gd name="connsiteX8" fmla="*/ 1337907 w 2900680"/>
                  <a:gd name="connsiteY8" fmla="*/ 606326 h 1514849"/>
                  <a:gd name="connsiteX9" fmla="*/ 2037080 w 2900680"/>
                  <a:gd name="connsiteY9" fmla="*/ 1398971 h 1514849"/>
                  <a:gd name="connsiteX10" fmla="*/ 2362200 w 2900680"/>
                  <a:gd name="connsiteY10" fmla="*/ 1508191 h 1514849"/>
                  <a:gd name="connsiteX11" fmla="*/ 2618740 w 2900680"/>
                  <a:gd name="connsiteY11" fmla="*/ 1503111 h 1514849"/>
                  <a:gd name="connsiteX12" fmla="*/ 2900680 w 2900680"/>
                  <a:gd name="connsiteY12" fmla="*/ 1505651 h 1514849"/>
                  <a:gd name="connsiteX13" fmla="*/ 2900680 w 2900680"/>
                  <a:gd name="connsiteY13" fmla="*/ 1505651 h 1514849"/>
                  <a:gd name="connsiteX14" fmla="*/ 2900680 w 2900680"/>
                  <a:gd name="connsiteY14" fmla="*/ 1505651 h 1514849"/>
                  <a:gd name="connsiteX0" fmla="*/ 0 w 2900680"/>
                  <a:gd name="connsiteY0" fmla="*/ 1465011 h 1514849"/>
                  <a:gd name="connsiteX1" fmla="*/ 113060 w 2900680"/>
                  <a:gd name="connsiteY1" fmla="*/ 1449248 h 1514849"/>
                  <a:gd name="connsiteX2" fmla="*/ 273426 w 2900680"/>
                  <a:gd name="connsiteY2" fmla="*/ 1417199 h 1514849"/>
                  <a:gd name="connsiteX3" fmla="*/ 457891 w 2900680"/>
                  <a:gd name="connsiteY3" fmla="*/ 1281388 h 1514849"/>
                  <a:gd name="connsiteX4" fmla="*/ 574040 w 2900680"/>
                  <a:gd name="connsiteY4" fmla="*/ 93411 h 1514849"/>
                  <a:gd name="connsiteX5" fmla="*/ 713895 w 2900680"/>
                  <a:gd name="connsiteY5" fmla="*/ 78005 h 1514849"/>
                  <a:gd name="connsiteX6" fmla="*/ 880349 w 2900680"/>
                  <a:gd name="connsiteY6" fmla="*/ 95780 h 1514849"/>
                  <a:gd name="connsiteX7" fmla="*/ 1104454 w 2900680"/>
                  <a:gd name="connsiteY7" fmla="*/ 290353 h 1514849"/>
                  <a:gd name="connsiteX8" fmla="*/ 1337907 w 2900680"/>
                  <a:gd name="connsiteY8" fmla="*/ 606326 h 1514849"/>
                  <a:gd name="connsiteX9" fmla="*/ 2037080 w 2900680"/>
                  <a:gd name="connsiteY9" fmla="*/ 1398971 h 1514849"/>
                  <a:gd name="connsiteX10" fmla="*/ 2362200 w 2900680"/>
                  <a:gd name="connsiteY10" fmla="*/ 1508191 h 1514849"/>
                  <a:gd name="connsiteX11" fmla="*/ 2618740 w 2900680"/>
                  <a:gd name="connsiteY11" fmla="*/ 1503111 h 1514849"/>
                  <a:gd name="connsiteX12" fmla="*/ 2900680 w 2900680"/>
                  <a:gd name="connsiteY12" fmla="*/ 1505651 h 1514849"/>
                  <a:gd name="connsiteX13" fmla="*/ 2900680 w 2900680"/>
                  <a:gd name="connsiteY13" fmla="*/ 1505651 h 1514849"/>
                  <a:gd name="connsiteX14" fmla="*/ 2900680 w 2900680"/>
                  <a:gd name="connsiteY14" fmla="*/ 1505651 h 1514849"/>
                  <a:gd name="connsiteX0" fmla="*/ 0 w 3126232"/>
                  <a:gd name="connsiteY0" fmla="*/ 1420186 h 1514849"/>
                  <a:gd name="connsiteX1" fmla="*/ 338612 w 3126232"/>
                  <a:gd name="connsiteY1" fmla="*/ 1449248 h 1514849"/>
                  <a:gd name="connsiteX2" fmla="*/ 498978 w 3126232"/>
                  <a:gd name="connsiteY2" fmla="*/ 1417199 h 1514849"/>
                  <a:gd name="connsiteX3" fmla="*/ 683443 w 3126232"/>
                  <a:gd name="connsiteY3" fmla="*/ 1281388 h 1514849"/>
                  <a:gd name="connsiteX4" fmla="*/ 799592 w 3126232"/>
                  <a:gd name="connsiteY4" fmla="*/ 93411 h 1514849"/>
                  <a:gd name="connsiteX5" fmla="*/ 939447 w 3126232"/>
                  <a:gd name="connsiteY5" fmla="*/ 78005 h 1514849"/>
                  <a:gd name="connsiteX6" fmla="*/ 1105901 w 3126232"/>
                  <a:gd name="connsiteY6" fmla="*/ 95780 h 1514849"/>
                  <a:gd name="connsiteX7" fmla="*/ 1330006 w 3126232"/>
                  <a:gd name="connsiteY7" fmla="*/ 290353 h 1514849"/>
                  <a:gd name="connsiteX8" fmla="*/ 1563459 w 3126232"/>
                  <a:gd name="connsiteY8" fmla="*/ 606326 h 1514849"/>
                  <a:gd name="connsiteX9" fmla="*/ 2262632 w 3126232"/>
                  <a:gd name="connsiteY9" fmla="*/ 1398971 h 1514849"/>
                  <a:gd name="connsiteX10" fmla="*/ 2587752 w 3126232"/>
                  <a:gd name="connsiteY10" fmla="*/ 1508191 h 1514849"/>
                  <a:gd name="connsiteX11" fmla="*/ 2844292 w 3126232"/>
                  <a:gd name="connsiteY11" fmla="*/ 1503111 h 1514849"/>
                  <a:gd name="connsiteX12" fmla="*/ 3126232 w 3126232"/>
                  <a:gd name="connsiteY12" fmla="*/ 1505651 h 1514849"/>
                  <a:gd name="connsiteX13" fmla="*/ 3126232 w 3126232"/>
                  <a:gd name="connsiteY13" fmla="*/ 1505651 h 1514849"/>
                  <a:gd name="connsiteX14" fmla="*/ 3126232 w 3126232"/>
                  <a:gd name="connsiteY14" fmla="*/ 1505651 h 1514849"/>
                  <a:gd name="connsiteX0" fmla="*/ 0 w 3126232"/>
                  <a:gd name="connsiteY0" fmla="*/ 1420186 h 1514849"/>
                  <a:gd name="connsiteX1" fmla="*/ 338612 w 3126232"/>
                  <a:gd name="connsiteY1" fmla="*/ 1449248 h 1514849"/>
                  <a:gd name="connsiteX2" fmla="*/ 264405 w 3126232"/>
                  <a:gd name="connsiteY2" fmla="*/ 1411596 h 1514849"/>
                  <a:gd name="connsiteX3" fmla="*/ 683443 w 3126232"/>
                  <a:gd name="connsiteY3" fmla="*/ 1281388 h 1514849"/>
                  <a:gd name="connsiteX4" fmla="*/ 799592 w 3126232"/>
                  <a:gd name="connsiteY4" fmla="*/ 93411 h 1514849"/>
                  <a:gd name="connsiteX5" fmla="*/ 939447 w 3126232"/>
                  <a:gd name="connsiteY5" fmla="*/ 78005 h 1514849"/>
                  <a:gd name="connsiteX6" fmla="*/ 1105901 w 3126232"/>
                  <a:gd name="connsiteY6" fmla="*/ 95780 h 1514849"/>
                  <a:gd name="connsiteX7" fmla="*/ 1330006 w 3126232"/>
                  <a:gd name="connsiteY7" fmla="*/ 290353 h 1514849"/>
                  <a:gd name="connsiteX8" fmla="*/ 1563459 w 3126232"/>
                  <a:gd name="connsiteY8" fmla="*/ 606326 h 1514849"/>
                  <a:gd name="connsiteX9" fmla="*/ 2262632 w 3126232"/>
                  <a:gd name="connsiteY9" fmla="*/ 1398971 h 1514849"/>
                  <a:gd name="connsiteX10" fmla="*/ 2587752 w 3126232"/>
                  <a:gd name="connsiteY10" fmla="*/ 1508191 h 1514849"/>
                  <a:gd name="connsiteX11" fmla="*/ 2844292 w 3126232"/>
                  <a:gd name="connsiteY11" fmla="*/ 1503111 h 1514849"/>
                  <a:gd name="connsiteX12" fmla="*/ 3126232 w 3126232"/>
                  <a:gd name="connsiteY12" fmla="*/ 1505651 h 1514849"/>
                  <a:gd name="connsiteX13" fmla="*/ 3126232 w 3126232"/>
                  <a:gd name="connsiteY13" fmla="*/ 1505651 h 1514849"/>
                  <a:gd name="connsiteX14" fmla="*/ 3126232 w 3126232"/>
                  <a:gd name="connsiteY14" fmla="*/ 1505651 h 1514849"/>
                  <a:gd name="connsiteX0" fmla="*/ 0 w 3126232"/>
                  <a:gd name="connsiteY0" fmla="*/ 1420186 h 1514849"/>
                  <a:gd name="connsiteX1" fmla="*/ 338612 w 3126232"/>
                  <a:gd name="connsiteY1" fmla="*/ 1449248 h 1514849"/>
                  <a:gd name="connsiteX2" fmla="*/ 508001 w 3126232"/>
                  <a:gd name="connsiteY2" fmla="*/ 1394787 h 1514849"/>
                  <a:gd name="connsiteX3" fmla="*/ 683443 w 3126232"/>
                  <a:gd name="connsiteY3" fmla="*/ 1281388 h 1514849"/>
                  <a:gd name="connsiteX4" fmla="*/ 799592 w 3126232"/>
                  <a:gd name="connsiteY4" fmla="*/ 93411 h 1514849"/>
                  <a:gd name="connsiteX5" fmla="*/ 939447 w 3126232"/>
                  <a:gd name="connsiteY5" fmla="*/ 78005 h 1514849"/>
                  <a:gd name="connsiteX6" fmla="*/ 1105901 w 3126232"/>
                  <a:gd name="connsiteY6" fmla="*/ 95780 h 1514849"/>
                  <a:gd name="connsiteX7" fmla="*/ 1330006 w 3126232"/>
                  <a:gd name="connsiteY7" fmla="*/ 290353 h 1514849"/>
                  <a:gd name="connsiteX8" fmla="*/ 1563459 w 3126232"/>
                  <a:gd name="connsiteY8" fmla="*/ 606326 h 1514849"/>
                  <a:gd name="connsiteX9" fmla="*/ 2262632 w 3126232"/>
                  <a:gd name="connsiteY9" fmla="*/ 1398971 h 1514849"/>
                  <a:gd name="connsiteX10" fmla="*/ 2587752 w 3126232"/>
                  <a:gd name="connsiteY10" fmla="*/ 1508191 h 1514849"/>
                  <a:gd name="connsiteX11" fmla="*/ 2844292 w 3126232"/>
                  <a:gd name="connsiteY11" fmla="*/ 1503111 h 1514849"/>
                  <a:gd name="connsiteX12" fmla="*/ 3126232 w 3126232"/>
                  <a:gd name="connsiteY12" fmla="*/ 1505651 h 1514849"/>
                  <a:gd name="connsiteX13" fmla="*/ 3126232 w 3126232"/>
                  <a:gd name="connsiteY13" fmla="*/ 1505651 h 1514849"/>
                  <a:gd name="connsiteX14" fmla="*/ 3126232 w 3126232"/>
                  <a:gd name="connsiteY14" fmla="*/ 1505651 h 1514849"/>
                  <a:gd name="connsiteX0" fmla="*/ 0 w 3126232"/>
                  <a:gd name="connsiteY0" fmla="*/ 1420186 h 1514849"/>
                  <a:gd name="connsiteX1" fmla="*/ 338612 w 3126232"/>
                  <a:gd name="connsiteY1" fmla="*/ 1449248 h 1514849"/>
                  <a:gd name="connsiteX2" fmla="*/ 508001 w 3126232"/>
                  <a:gd name="connsiteY2" fmla="*/ 1394787 h 1514849"/>
                  <a:gd name="connsiteX3" fmla="*/ 683443 w 3126232"/>
                  <a:gd name="connsiteY3" fmla="*/ 1281388 h 1514849"/>
                  <a:gd name="connsiteX4" fmla="*/ 799592 w 3126232"/>
                  <a:gd name="connsiteY4" fmla="*/ 93411 h 1514849"/>
                  <a:gd name="connsiteX5" fmla="*/ 939447 w 3126232"/>
                  <a:gd name="connsiteY5" fmla="*/ 78005 h 1514849"/>
                  <a:gd name="connsiteX6" fmla="*/ 1105901 w 3126232"/>
                  <a:gd name="connsiteY6" fmla="*/ 95780 h 1514849"/>
                  <a:gd name="connsiteX7" fmla="*/ 1330006 w 3126232"/>
                  <a:gd name="connsiteY7" fmla="*/ 290353 h 1514849"/>
                  <a:gd name="connsiteX8" fmla="*/ 1563459 w 3126232"/>
                  <a:gd name="connsiteY8" fmla="*/ 606326 h 1514849"/>
                  <a:gd name="connsiteX9" fmla="*/ 2262632 w 3126232"/>
                  <a:gd name="connsiteY9" fmla="*/ 1398971 h 1514849"/>
                  <a:gd name="connsiteX10" fmla="*/ 2587752 w 3126232"/>
                  <a:gd name="connsiteY10" fmla="*/ 1508191 h 1514849"/>
                  <a:gd name="connsiteX11" fmla="*/ 2844292 w 3126232"/>
                  <a:gd name="connsiteY11" fmla="*/ 1503111 h 1514849"/>
                  <a:gd name="connsiteX12" fmla="*/ 3126232 w 3126232"/>
                  <a:gd name="connsiteY12" fmla="*/ 1505651 h 1514849"/>
                  <a:gd name="connsiteX13" fmla="*/ 3126232 w 3126232"/>
                  <a:gd name="connsiteY13" fmla="*/ 1505651 h 1514849"/>
                  <a:gd name="connsiteX14" fmla="*/ 3126232 w 3126232"/>
                  <a:gd name="connsiteY14" fmla="*/ 1505651 h 1514849"/>
                  <a:gd name="connsiteX0" fmla="*/ 0 w 3126232"/>
                  <a:gd name="connsiteY0" fmla="*/ 1410665 h 1505328"/>
                  <a:gd name="connsiteX1" fmla="*/ 338612 w 3126232"/>
                  <a:gd name="connsiteY1" fmla="*/ 1439727 h 1505328"/>
                  <a:gd name="connsiteX2" fmla="*/ 508001 w 3126232"/>
                  <a:gd name="connsiteY2" fmla="*/ 1385266 h 1505328"/>
                  <a:gd name="connsiteX3" fmla="*/ 737576 w 3126232"/>
                  <a:gd name="connsiteY3" fmla="*/ 1142996 h 1505328"/>
                  <a:gd name="connsiteX4" fmla="*/ 799592 w 3126232"/>
                  <a:gd name="connsiteY4" fmla="*/ 83890 h 1505328"/>
                  <a:gd name="connsiteX5" fmla="*/ 939447 w 3126232"/>
                  <a:gd name="connsiteY5" fmla="*/ 68484 h 1505328"/>
                  <a:gd name="connsiteX6" fmla="*/ 1105901 w 3126232"/>
                  <a:gd name="connsiteY6" fmla="*/ 86259 h 1505328"/>
                  <a:gd name="connsiteX7" fmla="*/ 1330006 w 3126232"/>
                  <a:gd name="connsiteY7" fmla="*/ 280832 h 1505328"/>
                  <a:gd name="connsiteX8" fmla="*/ 1563459 w 3126232"/>
                  <a:gd name="connsiteY8" fmla="*/ 596805 h 1505328"/>
                  <a:gd name="connsiteX9" fmla="*/ 2262632 w 3126232"/>
                  <a:gd name="connsiteY9" fmla="*/ 1389450 h 1505328"/>
                  <a:gd name="connsiteX10" fmla="*/ 2587752 w 3126232"/>
                  <a:gd name="connsiteY10" fmla="*/ 1498670 h 1505328"/>
                  <a:gd name="connsiteX11" fmla="*/ 2844292 w 3126232"/>
                  <a:gd name="connsiteY11" fmla="*/ 1493590 h 1505328"/>
                  <a:gd name="connsiteX12" fmla="*/ 3126232 w 3126232"/>
                  <a:gd name="connsiteY12" fmla="*/ 1496130 h 1505328"/>
                  <a:gd name="connsiteX13" fmla="*/ 3126232 w 3126232"/>
                  <a:gd name="connsiteY13" fmla="*/ 1496130 h 1505328"/>
                  <a:gd name="connsiteX14" fmla="*/ 3126232 w 3126232"/>
                  <a:gd name="connsiteY14" fmla="*/ 1496130 h 1505328"/>
                  <a:gd name="connsiteX0" fmla="*/ 0 w 3126232"/>
                  <a:gd name="connsiteY0" fmla="*/ 1410665 h 1505328"/>
                  <a:gd name="connsiteX1" fmla="*/ 338612 w 3126232"/>
                  <a:gd name="connsiteY1" fmla="*/ 1439727 h 1505328"/>
                  <a:gd name="connsiteX2" fmla="*/ 508001 w 3126232"/>
                  <a:gd name="connsiteY2" fmla="*/ 1385266 h 1505328"/>
                  <a:gd name="connsiteX3" fmla="*/ 737576 w 3126232"/>
                  <a:gd name="connsiteY3" fmla="*/ 1142996 h 1505328"/>
                  <a:gd name="connsiteX4" fmla="*/ 799592 w 3126232"/>
                  <a:gd name="connsiteY4" fmla="*/ 83890 h 1505328"/>
                  <a:gd name="connsiteX5" fmla="*/ 939447 w 3126232"/>
                  <a:gd name="connsiteY5" fmla="*/ 68484 h 1505328"/>
                  <a:gd name="connsiteX6" fmla="*/ 1105901 w 3126232"/>
                  <a:gd name="connsiteY6" fmla="*/ 86259 h 1505328"/>
                  <a:gd name="connsiteX7" fmla="*/ 1330006 w 3126232"/>
                  <a:gd name="connsiteY7" fmla="*/ 280832 h 1505328"/>
                  <a:gd name="connsiteX8" fmla="*/ 1563459 w 3126232"/>
                  <a:gd name="connsiteY8" fmla="*/ 596805 h 1505328"/>
                  <a:gd name="connsiteX9" fmla="*/ 2262632 w 3126232"/>
                  <a:gd name="connsiteY9" fmla="*/ 1389450 h 1505328"/>
                  <a:gd name="connsiteX10" fmla="*/ 2587752 w 3126232"/>
                  <a:gd name="connsiteY10" fmla="*/ 1498670 h 1505328"/>
                  <a:gd name="connsiteX11" fmla="*/ 2844292 w 3126232"/>
                  <a:gd name="connsiteY11" fmla="*/ 1493590 h 1505328"/>
                  <a:gd name="connsiteX12" fmla="*/ 3126232 w 3126232"/>
                  <a:gd name="connsiteY12" fmla="*/ 1496130 h 1505328"/>
                  <a:gd name="connsiteX13" fmla="*/ 3126232 w 3126232"/>
                  <a:gd name="connsiteY13" fmla="*/ 1496130 h 1505328"/>
                  <a:gd name="connsiteX14" fmla="*/ 3126232 w 3126232"/>
                  <a:gd name="connsiteY14" fmla="*/ 1496130 h 1505328"/>
                  <a:gd name="connsiteX0" fmla="*/ 0 w 3235700"/>
                  <a:gd name="connsiteY0" fmla="*/ 1405436 h 1505328"/>
                  <a:gd name="connsiteX1" fmla="*/ 448080 w 3235700"/>
                  <a:gd name="connsiteY1" fmla="*/ 1439727 h 1505328"/>
                  <a:gd name="connsiteX2" fmla="*/ 617469 w 3235700"/>
                  <a:gd name="connsiteY2" fmla="*/ 1385266 h 1505328"/>
                  <a:gd name="connsiteX3" fmla="*/ 847044 w 3235700"/>
                  <a:gd name="connsiteY3" fmla="*/ 1142996 h 1505328"/>
                  <a:gd name="connsiteX4" fmla="*/ 909060 w 3235700"/>
                  <a:gd name="connsiteY4" fmla="*/ 83890 h 1505328"/>
                  <a:gd name="connsiteX5" fmla="*/ 1048915 w 3235700"/>
                  <a:gd name="connsiteY5" fmla="*/ 68484 h 1505328"/>
                  <a:gd name="connsiteX6" fmla="*/ 1215369 w 3235700"/>
                  <a:gd name="connsiteY6" fmla="*/ 86259 h 1505328"/>
                  <a:gd name="connsiteX7" fmla="*/ 1439474 w 3235700"/>
                  <a:gd name="connsiteY7" fmla="*/ 280832 h 1505328"/>
                  <a:gd name="connsiteX8" fmla="*/ 1672927 w 3235700"/>
                  <a:gd name="connsiteY8" fmla="*/ 596805 h 1505328"/>
                  <a:gd name="connsiteX9" fmla="*/ 2372100 w 3235700"/>
                  <a:gd name="connsiteY9" fmla="*/ 1389450 h 1505328"/>
                  <a:gd name="connsiteX10" fmla="*/ 2697220 w 3235700"/>
                  <a:gd name="connsiteY10" fmla="*/ 1498670 h 1505328"/>
                  <a:gd name="connsiteX11" fmla="*/ 2953760 w 3235700"/>
                  <a:gd name="connsiteY11" fmla="*/ 1493590 h 1505328"/>
                  <a:gd name="connsiteX12" fmla="*/ 3235700 w 3235700"/>
                  <a:gd name="connsiteY12" fmla="*/ 1496130 h 1505328"/>
                  <a:gd name="connsiteX13" fmla="*/ 3235700 w 3235700"/>
                  <a:gd name="connsiteY13" fmla="*/ 1496130 h 1505328"/>
                  <a:gd name="connsiteX14" fmla="*/ 3235700 w 3235700"/>
                  <a:gd name="connsiteY14" fmla="*/ 1496130 h 1505328"/>
                  <a:gd name="connsiteX0" fmla="*/ 0 w 3298854"/>
                  <a:gd name="connsiteY0" fmla="*/ 1405436 h 1505328"/>
                  <a:gd name="connsiteX1" fmla="*/ 511234 w 3298854"/>
                  <a:gd name="connsiteY1" fmla="*/ 1439727 h 1505328"/>
                  <a:gd name="connsiteX2" fmla="*/ 680623 w 3298854"/>
                  <a:gd name="connsiteY2" fmla="*/ 1385266 h 1505328"/>
                  <a:gd name="connsiteX3" fmla="*/ 910198 w 3298854"/>
                  <a:gd name="connsiteY3" fmla="*/ 1142996 h 1505328"/>
                  <a:gd name="connsiteX4" fmla="*/ 972214 w 3298854"/>
                  <a:gd name="connsiteY4" fmla="*/ 83890 h 1505328"/>
                  <a:gd name="connsiteX5" fmla="*/ 1112069 w 3298854"/>
                  <a:gd name="connsiteY5" fmla="*/ 68484 h 1505328"/>
                  <a:gd name="connsiteX6" fmla="*/ 1278523 w 3298854"/>
                  <a:gd name="connsiteY6" fmla="*/ 86259 h 1505328"/>
                  <a:gd name="connsiteX7" fmla="*/ 1502628 w 3298854"/>
                  <a:gd name="connsiteY7" fmla="*/ 280832 h 1505328"/>
                  <a:gd name="connsiteX8" fmla="*/ 1736081 w 3298854"/>
                  <a:gd name="connsiteY8" fmla="*/ 596805 h 1505328"/>
                  <a:gd name="connsiteX9" fmla="*/ 2435254 w 3298854"/>
                  <a:gd name="connsiteY9" fmla="*/ 1389450 h 1505328"/>
                  <a:gd name="connsiteX10" fmla="*/ 2760374 w 3298854"/>
                  <a:gd name="connsiteY10" fmla="*/ 1498670 h 1505328"/>
                  <a:gd name="connsiteX11" fmla="*/ 3016914 w 3298854"/>
                  <a:gd name="connsiteY11" fmla="*/ 1493590 h 1505328"/>
                  <a:gd name="connsiteX12" fmla="*/ 3298854 w 3298854"/>
                  <a:gd name="connsiteY12" fmla="*/ 1496130 h 1505328"/>
                  <a:gd name="connsiteX13" fmla="*/ 3298854 w 3298854"/>
                  <a:gd name="connsiteY13" fmla="*/ 1496130 h 1505328"/>
                  <a:gd name="connsiteX14" fmla="*/ 3298854 w 3298854"/>
                  <a:gd name="connsiteY14" fmla="*/ 1496130 h 1505328"/>
                  <a:gd name="connsiteX0" fmla="*/ 0 w 3298854"/>
                  <a:gd name="connsiteY0" fmla="*/ 1405436 h 1505328"/>
                  <a:gd name="connsiteX1" fmla="*/ 359663 w 3298854"/>
                  <a:gd name="connsiteY1" fmla="*/ 1403120 h 1505328"/>
                  <a:gd name="connsiteX2" fmla="*/ 680623 w 3298854"/>
                  <a:gd name="connsiteY2" fmla="*/ 1385266 h 1505328"/>
                  <a:gd name="connsiteX3" fmla="*/ 910198 w 3298854"/>
                  <a:gd name="connsiteY3" fmla="*/ 1142996 h 1505328"/>
                  <a:gd name="connsiteX4" fmla="*/ 972214 w 3298854"/>
                  <a:gd name="connsiteY4" fmla="*/ 83890 h 1505328"/>
                  <a:gd name="connsiteX5" fmla="*/ 1112069 w 3298854"/>
                  <a:gd name="connsiteY5" fmla="*/ 68484 h 1505328"/>
                  <a:gd name="connsiteX6" fmla="*/ 1278523 w 3298854"/>
                  <a:gd name="connsiteY6" fmla="*/ 86259 h 1505328"/>
                  <a:gd name="connsiteX7" fmla="*/ 1502628 w 3298854"/>
                  <a:gd name="connsiteY7" fmla="*/ 280832 h 1505328"/>
                  <a:gd name="connsiteX8" fmla="*/ 1736081 w 3298854"/>
                  <a:gd name="connsiteY8" fmla="*/ 596805 h 1505328"/>
                  <a:gd name="connsiteX9" fmla="*/ 2435254 w 3298854"/>
                  <a:gd name="connsiteY9" fmla="*/ 1389450 h 1505328"/>
                  <a:gd name="connsiteX10" fmla="*/ 2760374 w 3298854"/>
                  <a:gd name="connsiteY10" fmla="*/ 1498670 h 1505328"/>
                  <a:gd name="connsiteX11" fmla="*/ 3016914 w 3298854"/>
                  <a:gd name="connsiteY11" fmla="*/ 1493590 h 1505328"/>
                  <a:gd name="connsiteX12" fmla="*/ 3298854 w 3298854"/>
                  <a:gd name="connsiteY12" fmla="*/ 1496130 h 1505328"/>
                  <a:gd name="connsiteX13" fmla="*/ 3298854 w 3298854"/>
                  <a:gd name="connsiteY13" fmla="*/ 1496130 h 1505328"/>
                  <a:gd name="connsiteX14" fmla="*/ 3298854 w 3298854"/>
                  <a:gd name="connsiteY14" fmla="*/ 1496130 h 1505328"/>
                  <a:gd name="connsiteX0" fmla="*/ 0 w 3298854"/>
                  <a:gd name="connsiteY0" fmla="*/ 1405436 h 1505328"/>
                  <a:gd name="connsiteX1" fmla="*/ 359663 w 3298854"/>
                  <a:gd name="connsiteY1" fmla="*/ 1403120 h 1505328"/>
                  <a:gd name="connsiteX2" fmla="*/ 613258 w 3298854"/>
                  <a:gd name="connsiteY2" fmla="*/ 1332971 h 1505328"/>
                  <a:gd name="connsiteX3" fmla="*/ 910198 w 3298854"/>
                  <a:gd name="connsiteY3" fmla="*/ 1142996 h 1505328"/>
                  <a:gd name="connsiteX4" fmla="*/ 972214 w 3298854"/>
                  <a:gd name="connsiteY4" fmla="*/ 83890 h 1505328"/>
                  <a:gd name="connsiteX5" fmla="*/ 1112069 w 3298854"/>
                  <a:gd name="connsiteY5" fmla="*/ 68484 h 1505328"/>
                  <a:gd name="connsiteX6" fmla="*/ 1278523 w 3298854"/>
                  <a:gd name="connsiteY6" fmla="*/ 86259 h 1505328"/>
                  <a:gd name="connsiteX7" fmla="*/ 1502628 w 3298854"/>
                  <a:gd name="connsiteY7" fmla="*/ 280832 h 1505328"/>
                  <a:gd name="connsiteX8" fmla="*/ 1736081 w 3298854"/>
                  <a:gd name="connsiteY8" fmla="*/ 596805 h 1505328"/>
                  <a:gd name="connsiteX9" fmla="*/ 2435254 w 3298854"/>
                  <a:gd name="connsiteY9" fmla="*/ 1389450 h 1505328"/>
                  <a:gd name="connsiteX10" fmla="*/ 2760374 w 3298854"/>
                  <a:gd name="connsiteY10" fmla="*/ 1498670 h 1505328"/>
                  <a:gd name="connsiteX11" fmla="*/ 3016914 w 3298854"/>
                  <a:gd name="connsiteY11" fmla="*/ 1493590 h 1505328"/>
                  <a:gd name="connsiteX12" fmla="*/ 3298854 w 3298854"/>
                  <a:gd name="connsiteY12" fmla="*/ 1496130 h 1505328"/>
                  <a:gd name="connsiteX13" fmla="*/ 3298854 w 3298854"/>
                  <a:gd name="connsiteY13" fmla="*/ 1496130 h 1505328"/>
                  <a:gd name="connsiteX14" fmla="*/ 3298854 w 3298854"/>
                  <a:gd name="connsiteY14" fmla="*/ 1496130 h 1505328"/>
                  <a:gd name="connsiteX0" fmla="*/ 0 w 3298854"/>
                  <a:gd name="connsiteY0" fmla="*/ 1405436 h 1505328"/>
                  <a:gd name="connsiteX1" fmla="*/ 359663 w 3298854"/>
                  <a:gd name="connsiteY1" fmla="*/ 1403120 h 1505328"/>
                  <a:gd name="connsiteX2" fmla="*/ 613258 w 3298854"/>
                  <a:gd name="connsiteY2" fmla="*/ 1332971 h 1505328"/>
                  <a:gd name="connsiteX3" fmla="*/ 910198 w 3298854"/>
                  <a:gd name="connsiteY3" fmla="*/ 1142996 h 1505328"/>
                  <a:gd name="connsiteX4" fmla="*/ 972214 w 3298854"/>
                  <a:gd name="connsiteY4" fmla="*/ 83890 h 1505328"/>
                  <a:gd name="connsiteX5" fmla="*/ 1112069 w 3298854"/>
                  <a:gd name="connsiteY5" fmla="*/ 68484 h 1505328"/>
                  <a:gd name="connsiteX6" fmla="*/ 1278523 w 3298854"/>
                  <a:gd name="connsiteY6" fmla="*/ 86259 h 1505328"/>
                  <a:gd name="connsiteX7" fmla="*/ 1502628 w 3298854"/>
                  <a:gd name="connsiteY7" fmla="*/ 280832 h 1505328"/>
                  <a:gd name="connsiteX8" fmla="*/ 1736081 w 3298854"/>
                  <a:gd name="connsiteY8" fmla="*/ 596805 h 1505328"/>
                  <a:gd name="connsiteX9" fmla="*/ 2435254 w 3298854"/>
                  <a:gd name="connsiteY9" fmla="*/ 1389450 h 1505328"/>
                  <a:gd name="connsiteX10" fmla="*/ 2760374 w 3298854"/>
                  <a:gd name="connsiteY10" fmla="*/ 1498670 h 1505328"/>
                  <a:gd name="connsiteX11" fmla="*/ 3016914 w 3298854"/>
                  <a:gd name="connsiteY11" fmla="*/ 1493590 h 1505328"/>
                  <a:gd name="connsiteX12" fmla="*/ 3298854 w 3298854"/>
                  <a:gd name="connsiteY12" fmla="*/ 1496130 h 1505328"/>
                  <a:gd name="connsiteX13" fmla="*/ 3298854 w 3298854"/>
                  <a:gd name="connsiteY13" fmla="*/ 1496130 h 1505328"/>
                  <a:gd name="connsiteX14" fmla="*/ 3298854 w 3298854"/>
                  <a:gd name="connsiteY14" fmla="*/ 1496130 h 1505328"/>
                  <a:gd name="connsiteX0" fmla="*/ 0 w 3298854"/>
                  <a:gd name="connsiteY0" fmla="*/ 1405436 h 1505328"/>
                  <a:gd name="connsiteX1" fmla="*/ 359663 w 3298854"/>
                  <a:gd name="connsiteY1" fmla="*/ 1403120 h 1505328"/>
                  <a:gd name="connsiteX2" fmla="*/ 613258 w 3298854"/>
                  <a:gd name="connsiteY2" fmla="*/ 1332971 h 1505328"/>
                  <a:gd name="connsiteX3" fmla="*/ 910198 w 3298854"/>
                  <a:gd name="connsiteY3" fmla="*/ 1142996 h 1505328"/>
                  <a:gd name="connsiteX4" fmla="*/ 972214 w 3298854"/>
                  <a:gd name="connsiteY4" fmla="*/ 83890 h 1505328"/>
                  <a:gd name="connsiteX5" fmla="*/ 1112069 w 3298854"/>
                  <a:gd name="connsiteY5" fmla="*/ 68484 h 1505328"/>
                  <a:gd name="connsiteX6" fmla="*/ 1278523 w 3298854"/>
                  <a:gd name="connsiteY6" fmla="*/ 86259 h 1505328"/>
                  <a:gd name="connsiteX7" fmla="*/ 1502628 w 3298854"/>
                  <a:gd name="connsiteY7" fmla="*/ 280832 h 1505328"/>
                  <a:gd name="connsiteX8" fmla="*/ 1736081 w 3298854"/>
                  <a:gd name="connsiteY8" fmla="*/ 596805 h 1505328"/>
                  <a:gd name="connsiteX9" fmla="*/ 2435254 w 3298854"/>
                  <a:gd name="connsiteY9" fmla="*/ 1389450 h 1505328"/>
                  <a:gd name="connsiteX10" fmla="*/ 2760374 w 3298854"/>
                  <a:gd name="connsiteY10" fmla="*/ 1498670 h 1505328"/>
                  <a:gd name="connsiteX11" fmla="*/ 3016914 w 3298854"/>
                  <a:gd name="connsiteY11" fmla="*/ 1493590 h 1505328"/>
                  <a:gd name="connsiteX12" fmla="*/ 3298854 w 3298854"/>
                  <a:gd name="connsiteY12" fmla="*/ 1496130 h 1505328"/>
                  <a:gd name="connsiteX13" fmla="*/ 3298854 w 3298854"/>
                  <a:gd name="connsiteY13" fmla="*/ 1496130 h 1505328"/>
                  <a:gd name="connsiteX14" fmla="*/ 3298854 w 3298854"/>
                  <a:gd name="connsiteY14" fmla="*/ 1496130 h 1505328"/>
                  <a:gd name="connsiteX0" fmla="*/ 0 w 3298854"/>
                  <a:gd name="connsiteY0" fmla="*/ 1405436 h 1505328"/>
                  <a:gd name="connsiteX1" fmla="*/ 359663 w 3298854"/>
                  <a:gd name="connsiteY1" fmla="*/ 1403120 h 1505328"/>
                  <a:gd name="connsiteX2" fmla="*/ 613258 w 3298854"/>
                  <a:gd name="connsiteY2" fmla="*/ 1332971 h 1505328"/>
                  <a:gd name="connsiteX3" fmla="*/ 910198 w 3298854"/>
                  <a:gd name="connsiteY3" fmla="*/ 1142996 h 1505328"/>
                  <a:gd name="connsiteX4" fmla="*/ 972214 w 3298854"/>
                  <a:gd name="connsiteY4" fmla="*/ 83890 h 1505328"/>
                  <a:gd name="connsiteX5" fmla="*/ 1112069 w 3298854"/>
                  <a:gd name="connsiteY5" fmla="*/ 68484 h 1505328"/>
                  <a:gd name="connsiteX6" fmla="*/ 1278523 w 3298854"/>
                  <a:gd name="connsiteY6" fmla="*/ 86259 h 1505328"/>
                  <a:gd name="connsiteX7" fmla="*/ 1502628 w 3298854"/>
                  <a:gd name="connsiteY7" fmla="*/ 280832 h 1505328"/>
                  <a:gd name="connsiteX8" fmla="*/ 1736081 w 3298854"/>
                  <a:gd name="connsiteY8" fmla="*/ 596805 h 1505328"/>
                  <a:gd name="connsiteX9" fmla="*/ 2435254 w 3298854"/>
                  <a:gd name="connsiteY9" fmla="*/ 1389450 h 1505328"/>
                  <a:gd name="connsiteX10" fmla="*/ 2760374 w 3298854"/>
                  <a:gd name="connsiteY10" fmla="*/ 1498670 h 1505328"/>
                  <a:gd name="connsiteX11" fmla="*/ 3016914 w 3298854"/>
                  <a:gd name="connsiteY11" fmla="*/ 1493590 h 1505328"/>
                  <a:gd name="connsiteX12" fmla="*/ 3298854 w 3298854"/>
                  <a:gd name="connsiteY12" fmla="*/ 1496130 h 1505328"/>
                  <a:gd name="connsiteX13" fmla="*/ 3298854 w 3298854"/>
                  <a:gd name="connsiteY13" fmla="*/ 1496130 h 1505328"/>
                  <a:gd name="connsiteX14" fmla="*/ 3298854 w 3298854"/>
                  <a:gd name="connsiteY14" fmla="*/ 1496130 h 1505328"/>
                  <a:gd name="connsiteX0" fmla="*/ 0 w 3298854"/>
                  <a:gd name="connsiteY0" fmla="*/ 1405436 h 1505328"/>
                  <a:gd name="connsiteX1" fmla="*/ 359663 w 3298854"/>
                  <a:gd name="connsiteY1" fmla="*/ 1403120 h 1505328"/>
                  <a:gd name="connsiteX2" fmla="*/ 613258 w 3298854"/>
                  <a:gd name="connsiteY2" fmla="*/ 1332971 h 1505328"/>
                  <a:gd name="connsiteX3" fmla="*/ 910198 w 3298854"/>
                  <a:gd name="connsiteY3" fmla="*/ 1142996 h 1505328"/>
                  <a:gd name="connsiteX4" fmla="*/ 972214 w 3298854"/>
                  <a:gd name="connsiteY4" fmla="*/ 83890 h 1505328"/>
                  <a:gd name="connsiteX5" fmla="*/ 1112069 w 3298854"/>
                  <a:gd name="connsiteY5" fmla="*/ 68484 h 1505328"/>
                  <a:gd name="connsiteX6" fmla="*/ 1278523 w 3298854"/>
                  <a:gd name="connsiteY6" fmla="*/ 86259 h 1505328"/>
                  <a:gd name="connsiteX7" fmla="*/ 1502628 w 3298854"/>
                  <a:gd name="connsiteY7" fmla="*/ 280832 h 1505328"/>
                  <a:gd name="connsiteX8" fmla="*/ 1736081 w 3298854"/>
                  <a:gd name="connsiteY8" fmla="*/ 596805 h 1505328"/>
                  <a:gd name="connsiteX9" fmla="*/ 2435254 w 3298854"/>
                  <a:gd name="connsiteY9" fmla="*/ 1389450 h 1505328"/>
                  <a:gd name="connsiteX10" fmla="*/ 2760374 w 3298854"/>
                  <a:gd name="connsiteY10" fmla="*/ 1498670 h 1505328"/>
                  <a:gd name="connsiteX11" fmla="*/ 3016914 w 3298854"/>
                  <a:gd name="connsiteY11" fmla="*/ 1493590 h 1505328"/>
                  <a:gd name="connsiteX12" fmla="*/ 3298854 w 3298854"/>
                  <a:gd name="connsiteY12" fmla="*/ 1496130 h 1505328"/>
                  <a:gd name="connsiteX13" fmla="*/ 3298854 w 3298854"/>
                  <a:gd name="connsiteY13" fmla="*/ 1496130 h 1505328"/>
                  <a:gd name="connsiteX14" fmla="*/ 3298854 w 3298854"/>
                  <a:gd name="connsiteY14" fmla="*/ 1496130 h 1505328"/>
                  <a:gd name="connsiteX0" fmla="*/ 0 w 3298854"/>
                  <a:gd name="connsiteY0" fmla="*/ 1405436 h 1505328"/>
                  <a:gd name="connsiteX1" fmla="*/ 359663 w 3298854"/>
                  <a:gd name="connsiteY1" fmla="*/ 1403120 h 1505328"/>
                  <a:gd name="connsiteX2" fmla="*/ 613258 w 3298854"/>
                  <a:gd name="connsiteY2" fmla="*/ 1332971 h 1505328"/>
                  <a:gd name="connsiteX3" fmla="*/ 910198 w 3298854"/>
                  <a:gd name="connsiteY3" fmla="*/ 1142996 h 1505328"/>
                  <a:gd name="connsiteX4" fmla="*/ 972214 w 3298854"/>
                  <a:gd name="connsiteY4" fmla="*/ 83890 h 1505328"/>
                  <a:gd name="connsiteX5" fmla="*/ 1112069 w 3298854"/>
                  <a:gd name="connsiteY5" fmla="*/ 68484 h 1505328"/>
                  <a:gd name="connsiteX6" fmla="*/ 1278523 w 3298854"/>
                  <a:gd name="connsiteY6" fmla="*/ 86259 h 1505328"/>
                  <a:gd name="connsiteX7" fmla="*/ 1502628 w 3298854"/>
                  <a:gd name="connsiteY7" fmla="*/ 280832 h 1505328"/>
                  <a:gd name="connsiteX8" fmla="*/ 1736081 w 3298854"/>
                  <a:gd name="connsiteY8" fmla="*/ 596805 h 1505328"/>
                  <a:gd name="connsiteX9" fmla="*/ 2435254 w 3298854"/>
                  <a:gd name="connsiteY9" fmla="*/ 1389450 h 1505328"/>
                  <a:gd name="connsiteX10" fmla="*/ 2760374 w 3298854"/>
                  <a:gd name="connsiteY10" fmla="*/ 1498670 h 1505328"/>
                  <a:gd name="connsiteX11" fmla="*/ 3016914 w 3298854"/>
                  <a:gd name="connsiteY11" fmla="*/ 1493590 h 1505328"/>
                  <a:gd name="connsiteX12" fmla="*/ 3298854 w 3298854"/>
                  <a:gd name="connsiteY12" fmla="*/ 1496130 h 1505328"/>
                  <a:gd name="connsiteX13" fmla="*/ 3298854 w 3298854"/>
                  <a:gd name="connsiteY13" fmla="*/ 1496130 h 1505328"/>
                  <a:gd name="connsiteX14" fmla="*/ 3298854 w 3298854"/>
                  <a:gd name="connsiteY14" fmla="*/ 1496130 h 1505328"/>
                  <a:gd name="connsiteX0" fmla="*/ 0 w 3359482"/>
                  <a:gd name="connsiteY0" fmla="*/ 1405436 h 1505328"/>
                  <a:gd name="connsiteX1" fmla="*/ 359663 w 3359482"/>
                  <a:gd name="connsiteY1" fmla="*/ 1403120 h 1505328"/>
                  <a:gd name="connsiteX2" fmla="*/ 613258 w 3359482"/>
                  <a:gd name="connsiteY2" fmla="*/ 1332971 h 1505328"/>
                  <a:gd name="connsiteX3" fmla="*/ 910198 w 3359482"/>
                  <a:gd name="connsiteY3" fmla="*/ 1142996 h 1505328"/>
                  <a:gd name="connsiteX4" fmla="*/ 972214 w 3359482"/>
                  <a:gd name="connsiteY4" fmla="*/ 83890 h 1505328"/>
                  <a:gd name="connsiteX5" fmla="*/ 1112069 w 3359482"/>
                  <a:gd name="connsiteY5" fmla="*/ 68484 h 1505328"/>
                  <a:gd name="connsiteX6" fmla="*/ 1278523 w 3359482"/>
                  <a:gd name="connsiteY6" fmla="*/ 86259 h 1505328"/>
                  <a:gd name="connsiteX7" fmla="*/ 1502628 w 3359482"/>
                  <a:gd name="connsiteY7" fmla="*/ 280832 h 1505328"/>
                  <a:gd name="connsiteX8" fmla="*/ 1736081 w 3359482"/>
                  <a:gd name="connsiteY8" fmla="*/ 596805 h 1505328"/>
                  <a:gd name="connsiteX9" fmla="*/ 2435254 w 3359482"/>
                  <a:gd name="connsiteY9" fmla="*/ 1389450 h 1505328"/>
                  <a:gd name="connsiteX10" fmla="*/ 2760374 w 3359482"/>
                  <a:gd name="connsiteY10" fmla="*/ 1498670 h 1505328"/>
                  <a:gd name="connsiteX11" fmla="*/ 3016914 w 3359482"/>
                  <a:gd name="connsiteY11" fmla="*/ 1493590 h 1505328"/>
                  <a:gd name="connsiteX12" fmla="*/ 3298854 w 3359482"/>
                  <a:gd name="connsiteY12" fmla="*/ 1496130 h 1505328"/>
                  <a:gd name="connsiteX13" fmla="*/ 3298854 w 3359482"/>
                  <a:gd name="connsiteY13" fmla="*/ 1496130 h 1505328"/>
                  <a:gd name="connsiteX14" fmla="*/ 3359482 w 3359482"/>
                  <a:gd name="connsiteY14" fmla="*/ 1378988 h 1505328"/>
                  <a:gd name="connsiteX0" fmla="*/ 0 w 3480739"/>
                  <a:gd name="connsiteY0" fmla="*/ 1405436 h 1505328"/>
                  <a:gd name="connsiteX1" fmla="*/ 359663 w 3480739"/>
                  <a:gd name="connsiteY1" fmla="*/ 1403120 h 1505328"/>
                  <a:gd name="connsiteX2" fmla="*/ 613258 w 3480739"/>
                  <a:gd name="connsiteY2" fmla="*/ 1332971 h 1505328"/>
                  <a:gd name="connsiteX3" fmla="*/ 910198 w 3480739"/>
                  <a:gd name="connsiteY3" fmla="*/ 1142996 h 1505328"/>
                  <a:gd name="connsiteX4" fmla="*/ 972214 w 3480739"/>
                  <a:gd name="connsiteY4" fmla="*/ 83890 h 1505328"/>
                  <a:gd name="connsiteX5" fmla="*/ 1112069 w 3480739"/>
                  <a:gd name="connsiteY5" fmla="*/ 68484 h 1505328"/>
                  <a:gd name="connsiteX6" fmla="*/ 1278523 w 3480739"/>
                  <a:gd name="connsiteY6" fmla="*/ 86259 h 1505328"/>
                  <a:gd name="connsiteX7" fmla="*/ 1502628 w 3480739"/>
                  <a:gd name="connsiteY7" fmla="*/ 280832 h 1505328"/>
                  <a:gd name="connsiteX8" fmla="*/ 1736081 w 3480739"/>
                  <a:gd name="connsiteY8" fmla="*/ 596805 h 1505328"/>
                  <a:gd name="connsiteX9" fmla="*/ 2435254 w 3480739"/>
                  <a:gd name="connsiteY9" fmla="*/ 1389450 h 1505328"/>
                  <a:gd name="connsiteX10" fmla="*/ 2760374 w 3480739"/>
                  <a:gd name="connsiteY10" fmla="*/ 1498670 h 1505328"/>
                  <a:gd name="connsiteX11" fmla="*/ 3016914 w 3480739"/>
                  <a:gd name="connsiteY11" fmla="*/ 1493590 h 1505328"/>
                  <a:gd name="connsiteX12" fmla="*/ 3298854 w 3480739"/>
                  <a:gd name="connsiteY12" fmla="*/ 1496130 h 1505328"/>
                  <a:gd name="connsiteX13" fmla="*/ 3298854 w 3480739"/>
                  <a:gd name="connsiteY13" fmla="*/ 1496130 h 1505328"/>
                  <a:gd name="connsiteX14" fmla="*/ 3480739 w 3480739"/>
                  <a:gd name="connsiteY14" fmla="*/ 1383172 h 1505328"/>
                  <a:gd name="connsiteX0" fmla="*/ 0 w 3480739"/>
                  <a:gd name="connsiteY0" fmla="*/ 1405436 h 1505328"/>
                  <a:gd name="connsiteX1" fmla="*/ 359663 w 3480739"/>
                  <a:gd name="connsiteY1" fmla="*/ 1403120 h 1505328"/>
                  <a:gd name="connsiteX2" fmla="*/ 613258 w 3480739"/>
                  <a:gd name="connsiteY2" fmla="*/ 1332971 h 1505328"/>
                  <a:gd name="connsiteX3" fmla="*/ 910198 w 3480739"/>
                  <a:gd name="connsiteY3" fmla="*/ 1142996 h 1505328"/>
                  <a:gd name="connsiteX4" fmla="*/ 972214 w 3480739"/>
                  <a:gd name="connsiteY4" fmla="*/ 83890 h 1505328"/>
                  <a:gd name="connsiteX5" fmla="*/ 1112069 w 3480739"/>
                  <a:gd name="connsiteY5" fmla="*/ 68484 h 1505328"/>
                  <a:gd name="connsiteX6" fmla="*/ 1278523 w 3480739"/>
                  <a:gd name="connsiteY6" fmla="*/ 86259 h 1505328"/>
                  <a:gd name="connsiteX7" fmla="*/ 1502628 w 3480739"/>
                  <a:gd name="connsiteY7" fmla="*/ 280832 h 1505328"/>
                  <a:gd name="connsiteX8" fmla="*/ 1736081 w 3480739"/>
                  <a:gd name="connsiteY8" fmla="*/ 596805 h 1505328"/>
                  <a:gd name="connsiteX9" fmla="*/ 2435254 w 3480739"/>
                  <a:gd name="connsiteY9" fmla="*/ 1389450 h 1505328"/>
                  <a:gd name="connsiteX10" fmla="*/ 2760374 w 3480739"/>
                  <a:gd name="connsiteY10" fmla="*/ 1498670 h 1505328"/>
                  <a:gd name="connsiteX11" fmla="*/ 3016914 w 3480739"/>
                  <a:gd name="connsiteY11" fmla="*/ 1493590 h 1505328"/>
                  <a:gd name="connsiteX12" fmla="*/ 3298854 w 3480739"/>
                  <a:gd name="connsiteY12" fmla="*/ 1496130 h 1505328"/>
                  <a:gd name="connsiteX13" fmla="*/ 3251699 w 3480739"/>
                  <a:gd name="connsiteY13" fmla="*/ 1399906 h 1505328"/>
                  <a:gd name="connsiteX14" fmla="*/ 3480739 w 3480739"/>
                  <a:gd name="connsiteY14" fmla="*/ 1383172 h 1505328"/>
                  <a:gd name="connsiteX0" fmla="*/ 0 w 3480739"/>
                  <a:gd name="connsiteY0" fmla="*/ 1405436 h 1505328"/>
                  <a:gd name="connsiteX1" fmla="*/ 359663 w 3480739"/>
                  <a:gd name="connsiteY1" fmla="*/ 1403120 h 1505328"/>
                  <a:gd name="connsiteX2" fmla="*/ 613258 w 3480739"/>
                  <a:gd name="connsiteY2" fmla="*/ 1332971 h 1505328"/>
                  <a:gd name="connsiteX3" fmla="*/ 910198 w 3480739"/>
                  <a:gd name="connsiteY3" fmla="*/ 1142996 h 1505328"/>
                  <a:gd name="connsiteX4" fmla="*/ 972214 w 3480739"/>
                  <a:gd name="connsiteY4" fmla="*/ 83890 h 1505328"/>
                  <a:gd name="connsiteX5" fmla="*/ 1112069 w 3480739"/>
                  <a:gd name="connsiteY5" fmla="*/ 68484 h 1505328"/>
                  <a:gd name="connsiteX6" fmla="*/ 1278523 w 3480739"/>
                  <a:gd name="connsiteY6" fmla="*/ 86259 h 1505328"/>
                  <a:gd name="connsiteX7" fmla="*/ 1502628 w 3480739"/>
                  <a:gd name="connsiteY7" fmla="*/ 280832 h 1505328"/>
                  <a:gd name="connsiteX8" fmla="*/ 1736081 w 3480739"/>
                  <a:gd name="connsiteY8" fmla="*/ 596805 h 1505328"/>
                  <a:gd name="connsiteX9" fmla="*/ 2435254 w 3480739"/>
                  <a:gd name="connsiteY9" fmla="*/ 1389450 h 1505328"/>
                  <a:gd name="connsiteX10" fmla="*/ 2760374 w 3480739"/>
                  <a:gd name="connsiteY10" fmla="*/ 1498670 h 1505328"/>
                  <a:gd name="connsiteX11" fmla="*/ 3016914 w 3480739"/>
                  <a:gd name="connsiteY11" fmla="*/ 1493590 h 1505328"/>
                  <a:gd name="connsiteX12" fmla="*/ 3116969 w 3480739"/>
                  <a:gd name="connsiteY12" fmla="*/ 1433376 h 1505328"/>
                  <a:gd name="connsiteX13" fmla="*/ 3251699 w 3480739"/>
                  <a:gd name="connsiteY13" fmla="*/ 1399906 h 1505328"/>
                  <a:gd name="connsiteX14" fmla="*/ 3480739 w 3480739"/>
                  <a:gd name="connsiteY14" fmla="*/ 1383172 h 1505328"/>
                  <a:gd name="connsiteX0" fmla="*/ 0 w 3494212"/>
                  <a:gd name="connsiteY0" fmla="*/ 1405436 h 1505328"/>
                  <a:gd name="connsiteX1" fmla="*/ 359663 w 3494212"/>
                  <a:gd name="connsiteY1" fmla="*/ 1403120 h 1505328"/>
                  <a:gd name="connsiteX2" fmla="*/ 613258 w 3494212"/>
                  <a:gd name="connsiteY2" fmla="*/ 1332971 h 1505328"/>
                  <a:gd name="connsiteX3" fmla="*/ 910198 w 3494212"/>
                  <a:gd name="connsiteY3" fmla="*/ 1142996 h 1505328"/>
                  <a:gd name="connsiteX4" fmla="*/ 972214 w 3494212"/>
                  <a:gd name="connsiteY4" fmla="*/ 83890 h 1505328"/>
                  <a:gd name="connsiteX5" fmla="*/ 1112069 w 3494212"/>
                  <a:gd name="connsiteY5" fmla="*/ 68484 h 1505328"/>
                  <a:gd name="connsiteX6" fmla="*/ 1278523 w 3494212"/>
                  <a:gd name="connsiteY6" fmla="*/ 86259 h 1505328"/>
                  <a:gd name="connsiteX7" fmla="*/ 1502628 w 3494212"/>
                  <a:gd name="connsiteY7" fmla="*/ 280832 h 1505328"/>
                  <a:gd name="connsiteX8" fmla="*/ 1736081 w 3494212"/>
                  <a:gd name="connsiteY8" fmla="*/ 596805 h 1505328"/>
                  <a:gd name="connsiteX9" fmla="*/ 2435254 w 3494212"/>
                  <a:gd name="connsiteY9" fmla="*/ 1389450 h 1505328"/>
                  <a:gd name="connsiteX10" fmla="*/ 2760374 w 3494212"/>
                  <a:gd name="connsiteY10" fmla="*/ 1498670 h 1505328"/>
                  <a:gd name="connsiteX11" fmla="*/ 3016914 w 3494212"/>
                  <a:gd name="connsiteY11" fmla="*/ 1493590 h 1505328"/>
                  <a:gd name="connsiteX12" fmla="*/ 3116969 w 3494212"/>
                  <a:gd name="connsiteY12" fmla="*/ 1433376 h 1505328"/>
                  <a:gd name="connsiteX13" fmla="*/ 3251699 w 3494212"/>
                  <a:gd name="connsiteY13" fmla="*/ 1399906 h 1505328"/>
                  <a:gd name="connsiteX14" fmla="*/ 3494212 w 3494212"/>
                  <a:gd name="connsiteY14" fmla="*/ 1328784 h 1505328"/>
                  <a:gd name="connsiteX0" fmla="*/ 0 w 3494212"/>
                  <a:gd name="connsiteY0" fmla="*/ 1405436 h 1505328"/>
                  <a:gd name="connsiteX1" fmla="*/ 359663 w 3494212"/>
                  <a:gd name="connsiteY1" fmla="*/ 1403120 h 1505328"/>
                  <a:gd name="connsiteX2" fmla="*/ 613258 w 3494212"/>
                  <a:gd name="connsiteY2" fmla="*/ 1332971 h 1505328"/>
                  <a:gd name="connsiteX3" fmla="*/ 910198 w 3494212"/>
                  <a:gd name="connsiteY3" fmla="*/ 1142996 h 1505328"/>
                  <a:gd name="connsiteX4" fmla="*/ 972214 w 3494212"/>
                  <a:gd name="connsiteY4" fmla="*/ 83890 h 1505328"/>
                  <a:gd name="connsiteX5" fmla="*/ 1112069 w 3494212"/>
                  <a:gd name="connsiteY5" fmla="*/ 68484 h 1505328"/>
                  <a:gd name="connsiteX6" fmla="*/ 1278523 w 3494212"/>
                  <a:gd name="connsiteY6" fmla="*/ 86259 h 1505328"/>
                  <a:gd name="connsiteX7" fmla="*/ 1502628 w 3494212"/>
                  <a:gd name="connsiteY7" fmla="*/ 280832 h 1505328"/>
                  <a:gd name="connsiteX8" fmla="*/ 1736081 w 3494212"/>
                  <a:gd name="connsiteY8" fmla="*/ 596805 h 1505328"/>
                  <a:gd name="connsiteX9" fmla="*/ 2435254 w 3494212"/>
                  <a:gd name="connsiteY9" fmla="*/ 1389450 h 1505328"/>
                  <a:gd name="connsiteX10" fmla="*/ 2760374 w 3494212"/>
                  <a:gd name="connsiteY10" fmla="*/ 1498670 h 1505328"/>
                  <a:gd name="connsiteX11" fmla="*/ 3016914 w 3494212"/>
                  <a:gd name="connsiteY11" fmla="*/ 1493590 h 1505328"/>
                  <a:gd name="connsiteX12" fmla="*/ 3116969 w 3494212"/>
                  <a:gd name="connsiteY12" fmla="*/ 1433376 h 1505328"/>
                  <a:gd name="connsiteX13" fmla="*/ 3305591 w 3494212"/>
                  <a:gd name="connsiteY13" fmla="*/ 1399906 h 1505328"/>
                  <a:gd name="connsiteX14" fmla="*/ 3494212 w 3494212"/>
                  <a:gd name="connsiteY14" fmla="*/ 1328784 h 1505328"/>
                  <a:gd name="connsiteX0" fmla="*/ 0 w 3494212"/>
                  <a:gd name="connsiteY0" fmla="*/ 1405436 h 1505328"/>
                  <a:gd name="connsiteX1" fmla="*/ 359663 w 3494212"/>
                  <a:gd name="connsiteY1" fmla="*/ 1403120 h 1505328"/>
                  <a:gd name="connsiteX2" fmla="*/ 613258 w 3494212"/>
                  <a:gd name="connsiteY2" fmla="*/ 1332971 h 1505328"/>
                  <a:gd name="connsiteX3" fmla="*/ 910198 w 3494212"/>
                  <a:gd name="connsiteY3" fmla="*/ 1142996 h 1505328"/>
                  <a:gd name="connsiteX4" fmla="*/ 972214 w 3494212"/>
                  <a:gd name="connsiteY4" fmla="*/ 83890 h 1505328"/>
                  <a:gd name="connsiteX5" fmla="*/ 1112069 w 3494212"/>
                  <a:gd name="connsiteY5" fmla="*/ 68484 h 1505328"/>
                  <a:gd name="connsiteX6" fmla="*/ 1278523 w 3494212"/>
                  <a:gd name="connsiteY6" fmla="*/ 86259 h 1505328"/>
                  <a:gd name="connsiteX7" fmla="*/ 1502628 w 3494212"/>
                  <a:gd name="connsiteY7" fmla="*/ 280832 h 1505328"/>
                  <a:gd name="connsiteX8" fmla="*/ 1736081 w 3494212"/>
                  <a:gd name="connsiteY8" fmla="*/ 596805 h 1505328"/>
                  <a:gd name="connsiteX9" fmla="*/ 2435254 w 3494212"/>
                  <a:gd name="connsiteY9" fmla="*/ 1389450 h 1505328"/>
                  <a:gd name="connsiteX10" fmla="*/ 2760374 w 3494212"/>
                  <a:gd name="connsiteY10" fmla="*/ 1498670 h 1505328"/>
                  <a:gd name="connsiteX11" fmla="*/ 3016914 w 3494212"/>
                  <a:gd name="connsiteY11" fmla="*/ 1493590 h 1505328"/>
                  <a:gd name="connsiteX12" fmla="*/ 3184334 w 3494212"/>
                  <a:gd name="connsiteY12" fmla="*/ 1454294 h 1505328"/>
                  <a:gd name="connsiteX13" fmla="*/ 3305591 w 3494212"/>
                  <a:gd name="connsiteY13" fmla="*/ 1399906 h 1505328"/>
                  <a:gd name="connsiteX14" fmla="*/ 3494212 w 3494212"/>
                  <a:gd name="connsiteY14" fmla="*/ 1328784 h 150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94212" h="1505328">
                    <a:moveTo>
                      <a:pt x="0" y="1405436"/>
                    </a:moveTo>
                    <a:lnTo>
                      <a:pt x="359663" y="1403120"/>
                    </a:lnTo>
                    <a:cubicBezTo>
                      <a:pt x="444330" y="1398887"/>
                      <a:pt x="416245" y="1412932"/>
                      <a:pt x="613258" y="1332971"/>
                    </a:cubicBezTo>
                    <a:cubicBezTo>
                      <a:pt x="810271" y="1253010"/>
                      <a:pt x="745115" y="1254428"/>
                      <a:pt x="910198" y="1142996"/>
                    </a:cubicBezTo>
                    <a:cubicBezTo>
                      <a:pt x="1075281" y="1031564"/>
                      <a:pt x="938569" y="262975"/>
                      <a:pt x="972214" y="83890"/>
                    </a:cubicBezTo>
                    <a:cubicBezTo>
                      <a:pt x="1005859" y="-95195"/>
                      <a:pt x="1061018" y="68089"/>
                      <a:pt x="1112069" y="68484"/>
                    </a:cubicBezTo>
                    <a:cubicBezTo>
                      <a:pt x="1163120" y="68879"/>
                      <a:pt x="1213430" y="50868"/>
                      <a:pt x="1278523" y="86259"/>
                    </a:cubicBezTo>
                    <a:cubicBezTo>
                      <a:pt x="1343616" y="121650"/>
                      <a:pt x="1426368" y="195741"/>
                      <a:pt x="1502628" y="280832"/>
                    </a:cubicBezTo>
                    <a:cubicBezTo>
                      <a:pt x="1578888" y="365923"/>
                      <a:pt x="1580643" y="412035"/>
                      <a:pt x="1736081" y="596805"/>
                    </a:cubicBezTo>
                    <a:cubicBezTo>
                      <a:pt x="1891519" y="781575"/>
                      <a:pt x="2264539" y="1239139"/>
                      <a:pt x="2435254" y="1389450"/>
                    </a:cubicBezTo>
                    <a:cubicBezTo>
                      <a:pt x="2605969" y="1539761"/>
                      <a:pt x="2663431" y="1481313"/>
                      <a:pt x="2760374" y="1498670"/>
                    </a:cubicBezTo>
                    <a:cubicBezTo>
                      <a:pt x="2857317" y="1516027"/>
                      <a:pt x="2927167" y="1494013"/>
                      <a:pt x="3016914" y="1493590"/>
                    </a:cubicBezTo>
                    <a:lnTo>
                      <a:pt x="3184334" y="1454294"/>
                    </a:lnTo>
                    <a:lnTo>
                      <a:pt x="3305591" y="1399906"/>
                    </a:lnTo>
                    <a:lnTo>
                      <a:pt x="3494212" y="1328784"/>
                    </a:lnTo>
                  </a:path>
                </a:pathLst>
              </a:custGeom>
              <a:noFill/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A46F66C-CBA4-203B-D1F3-84198705F9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975" y="1604644"/>
                <a:ext cx="189331" cy="0"/>
              </a:xfrm>
              <a:prstGeom prst="line">
                <a:avLst/>
              </a:prstGeom>
              <a:ln w="22225"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FA9CA65-1B3C-B676-F85B-B0DCFD7481D3}"/>
                  </a:ext>
                </a:extLst>
              </p:cNvPr>
              <p:cNvSpPr txBox="1"/>
              <p:nvPr/>
            </p:nvSpPr>
            <p:spPr>
              <a:xfrm>
                <a:off x="1725223" y="1453855"/>
                <a:ext cx="487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/>
                  <a:t>+20</a:t>
                </a:r>
              </a:p>
            </p:txBody>
          </p: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505C842-912B-AFA9-9A52-13E7078AC031}"/>
                </a:ext>
              </a:extLst>
            </p:cNvPr>
            <p:cNvSpPr/>
            <p:nvPr/>
          </p:nvSpPr>
          <p:spPr>
            <a:xfrm>
              <a:off x="5180350" y="1713265"/>
              <a:ext cx="1940560" cy="2187470"/>
            </a:xfrm>
            <a:custGeom>
              <a:avLst/>
              <a:gdLst>
                <a:gd name="connsiteX0" fmla="*/ 0 w 1940560"/>
                <a:gd name="connsiteY0" fmla="*/ 1990019 h 2187470"/>
                <a:gd name="connsiteX1" fmla="*/ 360680 w 1940560"/>
                <a:gd name="connsiteY1" fmla="*/ 1685219 h 2187470"/>
                <a:gd name="connsiteX2" fmla="*/ 477520 w 1940560"/>
                <a:gd name="connsiteY2" fmla="*/ 1410899 h 2187470"/>
                <a:gd name="connsiteX3" fmla="*/ 574040 w 1940560"/>
                <a:gd name="connsiteY3" fmla="*/ 115499 h 2187470"/>
                <a:gd name="connsiteX4" fmla="*/ 838200 w 1940560"/>
                <a:gd name="connsiteY4" fmla="*/ 181539 h 2187470"/>
                <a:gd name="connsiteX5" fmla="*/ 1143000 w 1940560"/>
                <a:gd name="connsiteY5" fmla="*/ 1161979 h 2187470"/>
                <a:gd name="connsiteX6" fmla="*/ 1330960 w 1940560"/>
                <a:gd name="connsiteY6" fmla="*/ 1832539 h 2187470"/>
                <a:gd name="connsiteX7" fmla="*/ 1696720 w 1940560"/>
                <a:gd name="connsiteY7" fmla="*/ 2147499 h 2187470"/>
                <a:gd name="connsiteX8" fmla="*/ 1940560 w 1940560"/>
                <a:gd name="connsiteY8" fmla="*/ 2172899 h 218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0560" h="2187470">
                  <a:moveTo>
                    <a:pt x="0" y="1990019"/>
                  </a:moveTo>
                  <a:cubicBezTo>
                    <a:pt x="140546" y="1885879"/>
                    <a:pt x="281093" y="1781739"/>
                    <a:pt x="360680" y="1685219"/>
                  </a:cubicBezTo>
                  <a:cubicBezTo>
                    <a:pt x="440267" y="1588699"/>
                    <a:pt x="441960" y="1672519"/>
                    <a:pt x="477520" y="1410899"/>
                  </a:cubicBezTo>
                  <a:cubicBezTo>
                    <a:pt x="513080" y="1149279"/>
                    <a:pt x="513927" y="320392"/>
                    <a:pt x="574040" y="115499"/>
                  </a:cubicBezTo>
                  <a:cubicBezTo>
                    <a:pt x="634153" y="-89394"/>
                    <a:pt x="743373" y="7126"/>
                    <a:pt x="838200" y="181539"/>
                  </a:cubicBezTo>
                  <a:cubicBezTo>
                    <a:pt x="933027" y="355952"/>
                    <a:pt x="1060873" y="886812"/>
                    <a:pt x="1143000" y="1161979"/>
                  </a:cubicBezTo>
                  <a:cubicBezTo>
                    <a:pt x="1225127" y="1437146"/>
                    <a:pt x="1238673" y="1668286"/>
                    <a:pt x="1330960" y="1832539"/>
                  </a:cubicBezTo>
                  <a:cubicBezTo>
                    <a:pt x="1423247" y="1996792"/>
                    <a:pt x="1595120" y="2090772"/>
                    <a:pt x="1696720" y="2147499"/>
                  </a:cubicBezTo>
                  <a:cubicBezTo>
                    <a:pt x="1798320" y="2204226"/>
                    <a:pt x="1869440" y="2188562"/>
                    <a:pt x="1940560" y="2172899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6348604-8331-9406-2C3F-BF15A2737994}"/>
              </a:ext>
            </a:extLst>
          </p:cNvPr>
          <p:cNvGrpSpPr/>
          <p:nvPr/>
        </p:nvGrpSpPr>
        <p:grpSpPr>
          <a:xfrm>
            <a:off x="80440" y="1546972"/>
            <a:ext cx="365552" cy="365143"/>
            <a:chOff x="7001915" y="1340169"/>
            <a:chExt cx="365552" cy="36514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75AE31-2834-B2A3-51DE-E0F1F60659C7}"/>
                </a:ext>
              </a:extLst>
            </p:cNvPr>
            <p:cNvSpPr/>
            <p:nvPr/>
          </p:nvSpPr>
          <p:spPr>
            <a:xfrm>
              <a:off x="7001915" y="1340169"/>
              <a:ext cx="365552" cy="365143"/>
            </a:xfrm>
            <a:prstGeom prst="ellipse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9D9082E-9848-C673-2CF0-57FB43908FC6}"/>
                </a:ext>
              </a:extLst>
            </p:cNvPr>
            <p:cNvSpPr txBox="1"/>
            <p:nvPr/>
          </p:nvSpPr>
          <p:spPr>
            <a:xfrm>
              <a:off x="7060297" y="1364927"/>
              <a:ext cx="248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>
                  <a:solidFill>
                    <a:schemeClr val="bg1"/>
                  </a:solidFill>
                  <a:latin typeface="Karla" pitchFamily="2" charset="0"/>
                </a:rPr>
                <a:t>1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B36148-A2F9-256E-8C58-6D0B11BE0FDF}"/>
              </a:ext>
            </a:extLst>
          </p:cNvPr>
          <p:cNvGrpSpPr/>
          <p:nvPr/>
        </p:nvGrpSpPr>
        <p:grpSpPr>
          <a:xfrm>
            <a:off x="86089" y="2027856"/>
            <a:ext cx="365552" cy="365143"/>
            <a:chOff x="7001915" y="1340169"/>
            <a:chExt cx="365552" cy="36514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0E12714-15B0-B40D-E99C-02BBF8EC494F}"/>
                </a:ext>
              </a:extLst>
            </p:cNvPr>
            <p:cNvSpPr/>
            <p:nvPr/>
          </p:nvSpPr>
          <p:spPr>
            <a:xfrm>
              <a:off x="7001915" y="1340169"/>
              <a:ext cx="365552" cy="365143"/>
            </a:xfrm>
            <a:prstGeom prst="ellipse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8947D2-59A4-A618-6E92-FF326BE49BBB}"/>
                </a:ext>
              </a:extLst>
            </p:cNvPr>
            <p:cNvSpPr txBox="1"/>
            <p:nvPr/>
          </p:nvSpPr>
          <p:spPr>
            <a:xfrm>
              <a:off x="7037856" y="136492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>
                  <a:solidFill>
                    <a:schemeClr val="bg1"/>
                  </a:solidFill>
                  <a:latin typeface="Karla" pitchFamily="2" charset="0"/>
                </a:rPr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1D03F2-ABD5-C8EE-C5C3-D656CA8A1DD4}"/>
              </a:ext>
            </a:extLst>
          </p:cNvPr>
          <p:cNvGrpSpPr/>
          <p:nvPr/>
        </p:nvGrpSpPr>
        <p:grpSpPr>
          <a:xfrm>
            <a:off x="91291" y="2495487"/>
            <a:ext cx="365552" cy="365143"/>
            <a:chOff x="7001915" y="1340169"/>
            <a:chExt cx="365552" cy="365143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D7EF777-090F-0E20-5872-ACDF79FE3A06}"/>
                </a:ext>
              </a:extLst>
            </p:cNvPr>
            <p:cNvSpPr/>
            <p:nvPr/>
          </p:nvSpPr>
          <p:spPr>
            <a:xfrm>
              <a:off x="7001915" y="1340169"/>
              <a:ext cx="365552" cy="365143"/>
            </a:xfrm>
            <a:prstGeom prst="ellipse">
              <a:avLst/>
            </a:prstGeom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C981376-6DB9-640D-538A-1E87AF22C9D9}"/>
                </a:ext>
              </a:extLst>
            </p:cNvPr>
            <p:cNvSpPr txBox="1"/>
            <p:nvPr/>
          </p:nvSpPr>
          <p:spPr>
            <a:xfrm>
              <a:off x="7036253" y="1364927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b="1">
                  <a:solidFill>
                    <a:schemeClr val="bg1"/>
                  </a:solidFill>
                  <a:latin typeface="Karla" pitchFamily="2" charset="0"/>
                </a:rPr>
                <a:t>3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B13E145-6367-6C3A-978C-5AFE65A010E0}"/>
              </a:ext>
            </a:extLst>
          </p:cNvPr>
          <p:cNvSpPr txBox="1"/>
          <p:nvPr/>
        </p:nvSpPr>
        <p:spPr>
          <a:xfrm>
            <a:off x="476138" y="1561114"/>
            <a:ext cx="152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Sucede en el nodo sinusal (SA)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F82DAA8-A771-FBE6-55FE-D08DF0B71DAC}"/>
              </a:ext>
            </a:extLst>
          </p:cNvPr>
          <p:cNvSpPr txBox="1"/>
          <p:nvPr/>
        </p:nvSpPr>
        <p:spPr>
          <a:xfrm>
            <a:off x="483986" y="1983363"/>
            <a:ext cx="1721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Ingreso Na+ lento, el umbral es mas alto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3CA373-9E36-AFC2-1A1E-939C44AD923A}"/>
              </a:ext>
            </a:extLst>
          </p:cNvPr>
          <p:cNvSpPr txBox="1"/>
          <p:nvPr/>
        </p:nvSpPr>
        <p:spPr>
          <a:xfrm>
            <a:off x="487753" y="2464493"/>
            <a:ext cx="1524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No hay suficiente Ca2+ para meseta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07C18B-023C-8214-1B35-DC62C7E22F08}"/>
              </a:ext>
            </a:extLst>
          </p:cNvPr>
          <p:cNvSpPr txBox="1"/>
          <p:nvPr/>
        </p:nvSpPr>
        <p:spPr>
          <a:xfrm>
            <a:off x="3635869" y="1314801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>
                <a:latin typeface="Karla" pitchFamily="2" charset="0"/>
              </a:rPr>
              <a:t>F1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9961DE-377D-2F98-1F71-7F5849F9E60F}"/>
              </a:ext>
            </a:extLst>
          </p:cNvPr>
          <p:cNvSpPr txBox="1"/>
          <p:nvPr/>
        </p:nvSpPr>
        <p:spPr>
          <a:xfrm>
            <a:off x="3273254" y="2472621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>
                <a:latin typeface="Karla" pitchFamily="2" charset="0"/>
              </a:rPr>
              <a:t>F0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DFF3085-697E-806B-FB40-11D477033AA5}"/>
              </a:ext>
            </a:extLst>
          </p:cNvPr>
          <p:cNvSpPr txBox="1"/>
          <p:nvPr/>
        </p:nvSpPr>
        <p:spPr>
          <a:xfrm>
            <a:off x="4411959" y="2369587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>
                <a:latin typeface="Karla" pitchFamily="2" charset="0"/>
              </a:rPr>
              <a:t>F4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EC8F742-715D-05A4-3452-A6AE00798BF9}"/>
              </a:ext>
            </a:extLst>
          </p:cNvPr>
          <p:cNvSpPr txBox="1"/>
          <p:nvPr/>
        </p:nvSpPr>
        <p:spPr>
          <a:xfrm rot="16403572">
            <a:off x="5634293" y="2363237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>
                <a:latin typeface="Karla" pitchFamily="2" charset="0"/>
              </a:rPr>
              <a:t>Despolarización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B53CCE-B307-F82E-8E0B-891AF068BFAA}"/>
              </a:ext>
            </a:extLst>
          </p:cNvPr>
          <p:cNvSpPr txBox="1"/>
          <p:nvPr/>
        </p:nvSpPr>
        <p:spPr>
          <a:xfrm rot="4522422">
            <a:off x="6595457" y="245197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b="1">
                <a:latin typeface="Karla" pitchFamily="2" charset="0"/>
              </a:rPr>
              <a:t>Repolarización</a:t>
            </a:r>
          </a:p>
        </p:txBody>
      </p:sp>
    </p:spTree>
    <p:extLst>
      <p:ext uri="{BB962C8B-B14F-4D97-AF65-F5344CB8AC3E}">
        <p14:creationId xmlns:p14="http://schemas.microsoft.com/office/powerpoint/2010/main" val="49818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1;p51">
            <a:extLst>
              <a:ext uri="{FF2B5EF4-FFF2-40B4-BE49-F238E27FC236}">
                <a16:creationId xmlns:a16="http://schemas.microsoft.com/office/drawing/2014/main" id="{D2948D29-444D-E45E-6D32-7BFF1B2B0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185" y="1933487"/>
            <a:ext cx="4384221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Electro-Fisiologia</a:t>
            </a:r>
            <a:endParaRPr/>
          </a:p>
        </p:txBody>
      </p:sp>
      <p:sp>
        <p:nvSpPr>
          <p:cNvPr id="9" name="Google Shape;1102;p51">
            <a:extLst>
              <a:ext uri="{FF2B5EF4-FFF2-40B4-BE49-F238E27FC236}">
                <a16:creationId xmlns:a16="http://schemas.microsoft.com/office/drawing/2014/main" id="{66BE5342-24D0-A98D-5ECD-DD717011F4C3}"/>
              </a:ext>
            </a:extLst>
          </p:cNvPr>
          <p:cNvSpPr txBox="1">
            <a:spLocks/>
          </p:cNvSpPr>
          <p:nvPr/>
        </p:nvSpPr>
        <p:spPr>
          <a:xfrm>
            <a:off x="382185" y="1084668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ClrTx/>
              <a:buFontTx/>
            </a:pPr>
            <a:r>
              <a:rPr lang="en" sz="6100">
                <a:solidFill>
                  <a:schemeClr val="accent1"/>
                </a:solidFill>
                <a:latin typeface="Outfit ExtraBold" panose="020B0604020202020204" charset="0"/>
              </a:rPr>
              <a:t>03</a:t>
            </a:r>
          </a:p>
        </p:txBody>
      </p:sp>
      <p:sp>
        <p:nvSpPr>
          <p:cNvPr id="3" name="Google Shape;794;p37">
            <a:extLst>
              <a:ext uri="{FF2B5EF4-FFF2-40B4-BE49-F238E27FC236}">
                <a16:creationId xmlns:a16="http://schemas.microsoft.com/office/drawing/2014/main" id="{931DAEA5-9CCF-99A8-37EC-9D7A828D61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9085" y="2537068"/>
            <a:ext cx="2336800" cy="604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/>
              <a:t>Comunicación eléctrica de las partes del corazón</a:t>
            </a:r>
          </a:p>
        </p:txBody>
      </p:sp>
    </p:spTree>
    <p:extLst>
      <p:ext uri="{BB962C8B-B14F-4D97-AF65-F5344CB8AC3E}">
        <p14:creationId xmlns:p14="http://schemas.microsoft.com/office/powerpoint/2010/main" val="372762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6EB5-158B-EDEE-9E8B-80E36FA0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Sistema de conducción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F2B52C-8780-2E97-233D-D6B1F0AF3112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176842" y="1204277"/>
            <a:ext cx="1943089" cy="474000"/>
          </a:xfrm>
        </p:spPr>
        <p:txBody>
          <a:bodyPr/>
          <a:lstStyle/>
          <a:p>
            <a:r>
              <a:rPr lang="es-CO" sz="1400"/>
              <a:t>Fibras conductoras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807CA444-AF08-C478-A597-FA3FA264DB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8114" y="1397511"/>
            <a:ext cx="4123976" cy="2721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14C4A-D181-1784-2F6B-9D172D22640E}"/>
              </a:ext>
            </a:extLst>
          </p:cNvPr>
          <p:cNvSpPr txBox="1"/>
          <p:nvPr/>
        </p:nvSpPr>
        <p:spPr>
          <a:xfrm>
            <a:off x="63100" y="1447445"/>
            <a:ext cx="217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No son neuronas! Células musculares modificadas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201C7D5E-D208-B269-1835-939E37BD6122}"/>
              </a:ext>
            </a:extLst>
          </p:cNvPr>
          <p:cNvSpPr txBox="1">
            <a:spLocks/>
          </p:cNvSpPr>
          <p:nvPr/>
        </p:nvSpPr>
        <p:spPr>
          <a:xfrm>
            <a:off x="176842" y="1913083"/>
            <a:ext cx="1943089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/>
              <a:t>Nodo sinoatrial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6C184-C213-CCFD-FF65-039995CCBDEC}"/>
              </a:ext>
            </a:extLst>
          </p:cNvPr>
          <p:cNvSpPr txBox="1"/>
          <p:nvPr/>
        </p:nvSpPr>
        <p:spPr>
          <a:xfrm>
            <a:off x="63100" y="2156251"/>
            <a:ext cx="217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Regula los latidos, regulado por sistema nervioso simpático (Todo el corazón) y parasimpático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AB2B4840-14FA-DF8F-6692-C2E28568307C}"/>
              </a:ext>
            </a:extLst>
          </p:cNvPr>
          <p:cNvSpPr txBox="1">
            <a:spLocks/>
          </p:cNvSpPr>
          <p:nvPr/>
        </p:nvSpPr>
        <p:spPr>
          <a:xfrm>
            <a:off x="6542090" y="1246363"/>
            <a:ext cx="1943089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/>
              <a:t>Haz de Bachmann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DFF4D0-F1FB-85A7-4C16-E96CCB1EBEC4}"/>
              </a:ext>
            </a:extLst>
          </p:cNvPr>
          <p:cNvSpPr txBox="1"/>
          <p:nvPr/>
        </p:nvSpPr>
        <p:spPr>
          <a:xfrm>
            <a:off x="6428348" y="1483363"/>
            <a:ext cx="217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Se asegura que las aurículas se contraigan simultáneamente</a:t>
            </a: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4E572928-1CC2-D93F-2991-8FAA738FE3A3}"/>
              </a:ext>
            </a:extLst>
          </p:cNvPr>
          <p:cNvSpPr txBox="1">
            <a:spLocks/>
          </p:cNvSpPr>
          <p:nvPr/>
        </p:nvSpPr>
        <p:spPr>
          <a:xfrm>
            <a:off x="6578829" y="2177360"/>
            <a:ext cx="2170575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/>
              <a:t>Nodo Atrioventricular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03AC5B-9CEF-D095-55EE-A4E2C7282B9C}"/>
              </a:ext>
            </a:extLst>
          </p:cNvPr>
          <p:cNvSpPr txBox="1"/>
          <p:nvPr/>
        </p:nvSpPr>
        <p:spPr>
          <a:xfrm>
            <a:off x="6578828" y="2446695"/>
            <a:ext cx="2170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Recibe la señal proveniente de las aurículas y genera un </a:t>
            </a:r>
            <a:r>
              <a:rPr lang="es-CO" sz="1200" err="1">
                <a:latin typeface="Karla" pitchFamily="2" charset="0"/>
              </a:rPr>
              <a:t>delay</a:t>
            </a:r>
            <a:endParaRPr lang="es-CO" sz="1200">
              <a:latin typeface="Karla" pitchFamily="2" charset="0"/>
            </a:endParaRPr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F296F88D-FA49-345E-E7F6-56110E4297ED}"/>
              </a:ext>
            </a:extLst>
          </p:cNvPr>
          <p:cNvSpPr txBox="1">
            <a:spLocks/>
          </p:cNvSpPr>
          <p:nvPr/>
        </p:nvSpPr>
        <p:spPr>
          <a:xfrm>
            <a:off x="6654515" y="3055806"/>
            <a:ext cx="1943089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/>
              <a:t>Haz de His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EB0BA-2C73-D3D0-B4ED-7EC133B4E055}"/>
              </a:ext>
            </a:extLst>
          </p:cNvPr>
          <p:cNvSpPr txBox="1"/>
          <p:nvPr/>
        </p:nvSpPr>
        <p:spPr>
          <a:xfrm>
            <a:off x="6540773" y="3292806"/>
            <a:ext cx="217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Comunicación entre ventrículos y aurículas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159EE59-C28A-9763-AA78-E8579554DA97}"/>
              </a:ext>
            </a:extLst>
          </p:cNvPr>
          <p:cNvSpPr txBox="1">
            <a:spLocks/>
          </p:cNvSpPr>
          <p:nvPr/>
        </p:nvSpPr>
        <p:spPr>
          <a:xfrm>
            <a:off x="583359" y="3061973"/>
            <a:ext cx="1943089" cy="4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1400"/>
              <a:t>Fibras de Purkinje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C3069-0477-033D-803A-79DCF573A5D4}"/>
              </a:ext>
            </a:extLst>
          </p:cNvPr>
          <p:cNvSpPr txBox="1"/>
          <p:nvPr/>
        </p:nvSpPr>
        <p:spPr>
          <a:xfrm>
            <a:off x="691692" y="3298973"/>
            <a:ext cx="172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>
                <a:latin typeface="Karla" pitchFamily="2" charset="0"/>
              </a:rPr>
              <a:t>Conducción rápida a todo el ventrículo</a:t>
            </a:r>
          </a:p>
        </p:txBody>
      </p:sp>
    </p:spTree>
    <p:extLst>
      <p:ext uri="{BB962C8B-B14F-4D97-AF65-F5344CB8AC3E}">
        <p14:creationId xmlns:p14="http://schemas.microsoft.com/office/powerpoint/2010/main" val="268061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024174" y="2379938"/>
            <a:ext cx="5247085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Electrocardiograma</a:t>
            </a:r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04</a:t>
            </a:r>
          </a:p>
        </p:txBody>
      </p:sp>
      <p:sp>
        <p:nvSpPr>
          <p:cNvPr id="817" name="Google Shape;817;p39"/>
          <p:cNvSpPr txBox="1">
            <a:spLocks noGrp="1"/>
          </p:cNvSpPr>
          <p:nvPr>
            <p:ph type="subTitle" idx="1"/>
          </p:nvPr>
        </p:nvSpPr>
        <p:spPr>
          <a:xfrm>
            <a:off x="1024175" y="3142875"/>
            <a:ext cx="3360046" cy="1192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s-E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structuras del sistema circulatorio: ​ forma, ubicación, disposición y relación entre sí de los órganos que lo componen</a:t>
            </a:r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5" name="Google Shape;1055;p50"/>
          <p:cNvCxnSpPr>
            <a:stCxn id="1056" idx="6"/>
            <a:endCxn id="1057" idx="2"/>
          </p:cNvCxnSpPr>
          <p:nvPr/>
        </p:nvCxnSpPr>
        <p:spPr>
          <a:xfrm>
            <a:off x="2117525" y="2200675"/>
            <a:ext cx="1069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50"/>
          <p:cNvCxnSpPr>
            <a:stCxn id="1057" idx="6"/>
            <a:endCxn id="1059" idx="2"/>
          </p:cNvCxnSpPr>
          <p:nvPr/>
        </p:nvCxnSpPr>
        <p:spPr>
          <a:xfrm>
            <a:off x="4037375" y="2200675"/>
            <a:ext cx="1083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0" name="Google Shape;1060;p50"/>
          <p:cNvCxnSpPr>
            <a:stCxn id="1059" idx="6"/>
            <a:endCxn id="1061" idx="2"/>
          </p:cNvCxnSpPr>
          <p:nvPr/>
        </p:nvCxnSpPr>
        <p:spPr>
          <a:xfrm>
            <a:off x="5943400" y="2200650"/>
            <a:ext cx="1081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2" name="Google Shape;1062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Electrocardiograma </a:t>
            </a:r>
          </a:p>
        </p:txBody>
      </p:sp>
      <p:sp>
        <p:nvSpPr>
          <p:cNvPr id="1063" name="Google Shape;1063;p50"/>
          <p:cNvSpPr txBox="1">
            <a:spLocks noGrp="1"/>
          </p:cNvSpPr>
          <p:nvPr>
            <p:ph type="title" idx="4294967295"/>
          </p:nvPr>
        </p:nvSpPr>
        <p:spPr>
          <a:xfrm>
            <a:off x="2652233" y="3081975"/>
            <a:ext cx="1919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No invasivo</a:t>
            </a:r>
          </a:p>
        </p:txBody>
      </p:sp>
      <p:sp>
        <p:nvSpPr>
          <p:cNvPr id="1064" name="Google Shape;1064;p50"/>
          <p:cNvSpPr txBox="1">
            <a:spLocks noGrp="1"/>
          </p:cNvSpPr>
          <p:nvPr>
            <p:ph type="subTitle" idx="4294967295"/>
          </p:nvPr>
        </p:nvSpPr>
        <p:spPr>
          <a:xfrm>
            <a:off x="2668578" y="3720824"/>
            <a:ext cx="1919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 sz="1400"/>
              <a:t>Es una prueba indolora, sin ninguna contraindicación</a:t>
            </a:r>
            <a:endParaRPr lang="es-CO" sz="1400">
              <a:solidFill>
                <a:schemeClr val="dk1"/>
              </a:solidFill>
            </a:endParaRPr>
          </a:p>
        </p:txBody>
      </p:sp>
      <p:sp>
        <p:nvSpPr>
          <p:cNvPr id="1065" name="Google Shape;1065;p50"/>
          <p:cNvSpPr txBox="1">
            <a:spLocks noGrp="1"/>
          </p:cNvSpPr>
          <p:nvPr>
            <p:ph type="title" idx="4294967295"/>
          </p:nvPr>
        </p:nvSpPr>
        <p:spPr>
          <a:xfrm>
            <a:off x="732375" y="3081975"/>
            <a:ext cx="1919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Corazón</a:t>
            </a:r>
          </a:p>
        </p:txBody>
      </p:sp>
      <p:sp>
        <p:nvSpPr>
          <p:cNvPr id="1066" name="Google Shape;1066;p50"/>
          <p:cNvSpPr txBox="1">
            <a:spLocks noGrp="1"/>
          </p:cNvSpPr>
          <p:nvPr>
            <p:ph type="subTitle" idx="4294967295"/>
          </p:nvPr>
        </p:nvSpPr>
        <p:spPr>
          <a:xfrm>
            <a:off x="732375" y="3720824"/>
            <a:ext cx="1919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 sz="1400">
                <a:solidFill>
                  <a:schemeClr val="dk1"/>
                </a:solidFill>
              </a:rPr>
              <a:t>Mide la actividad electrofisiológica del corazón</a:t>
            </a:r>
          </a:p>
        </p:txBody>
      </p:sp>
      <p:sp>
        <p:nvSpPr>
          <p:cNvPr id="1067" name="Google Shape;1067;p50"/>
          <p:cNvSpPr txBox="1">
            <a:spLocks noGrp="1"/>
          </p:cNvSpPr>
          <p:nvPr>
            <p:ph type="title" idx="4294967295"/>
          </p:nvPr>
        </p:nvSpPr>
        <p:spPr>
          <a:xfrm>
            <a:off x="6491927" y="3081975"/>
            <a:ext cx="1919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Dignostico</a:t>
            </a:r>
          </a:p>
        </p:txBody>
      </p:sp>
      <p:sp>
        <p:nvSpPr>
          <p:cNvPr id="1068" name="Google Shape;1068;p50"/>
          <p:cNvSpPr txBox="1">
            <a:spLocks noGrp="1"/>
          </p:cNvSpPr>
          <p:nvPr>
            <p:ph type="subTitle" idx="4294967295"/>
          </p:nvPr>
        </p:nvSpPr>
        <p:spPr>
          <a:xfrm>
            <a:off x="6467824" y="3712163"/>
            <a:ext cx="2033687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 sz="1400"/>
              <a:t>Arritmias, obstrucciones, insuficiencia cardiaca</a:t>
            </a:r>
            <a:endParaRPr lang="es-CO" sz="1400">
              <a:solidFill>
                <a:schemeClr val="dk1"/>
              </a:solidFill>
            </a:endParaRPr>
          </a:p>
        </p:txBody>
      </p:sp>
      <p:sp>
        <p:nvSpPr>
          <p:cNvPr id="1069" name="Google Shape;1069;p50"/>
          <p:cNvSpPr txBox="1">
            <a:spLocks noGrp="1"/>
          </p:cNvSpPr>
          <p:nvPr>
            <p:ph type="title" idx="4294967295"/>
          </p:nvPr>
        </p:nvSpPr>
        <p:spPr>
          <a:xfrm>
            <a:off x="4572070" y="3081975"/>
            <a:ext cx="1919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Monitoreo</a:t>
            </a:r>
          </a:p>
        </p:txBody>
      </p:sp>
      <p:sp>
        <p:nvSpPr>
          <p:cNvPr id="1070" name="Google Shape;1070;p50"/>
          <p:cNvSpPr txBox="1">
            <a:spLocks noGrp="1"/>
          </p:cNvSpPr>
          <p:nvPr>
            <p:ph type="subTitle" idx="4294967295"/>
          </p:nvPr>
        </p:nvSpPr>
        <p:spPr>
          <a:xfrm>
            <a:off x="4587260" y="3712163"/>
            <a:ext cx="1919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 sz="1400">
                <a:solidFill>
                  <a:schemeClr val="dk1"/>
                </a:solidFill>
              </a:rPr>
              <a:t>Permite observar, el ritmo y la actividad de las cavidades</a:t>
            </a:r>
          </a:p>
        </p:txBody>
      </p:sp>
      <p:cxnSp>
        <p:nvCxnSpPr>
          <p:cNvPr id="1071" name="Google Shape;1071;p50"/>
          <p:cNvCxnSpPr>
            <a:stCxn id="1056" idx="4"/>
            <a:endCxn id="1065" idx="0"/>
          </p:cNvCxnSpPr>
          <p:nvPr/>
        </p:nvCxnSpPr>
        <p:spPr>
          <a:xfrm>
            <a:off x="1692275" y="2625925"/>
            <a:ext cx="0" cy="456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2" name="Google Shape;1072;p50"/>
          <p:cNvCxnSpPr>
            <a:stCxn id="1057" idx="4"/>
            <a:endCxn id="1063" idx="0"/>
          </p:cNvCxnSpPr>
          <p:nvPr/>
        </p:nvCxnSpPr>
        <p:spPr>
          <a:xfrm>
            <a:off x="3612125" y="2625925"/>
            <a:ext cx="0" cy="456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3" name="Google Shape;1073;p50"/>
          <p:cNvCxnSpPr>
            <a:stCxn id="1059" idx="4"/>
            <a:endCxn id="1069" idx="0"/>
          </p:cNvCxnSpPr>
          <p:nvPr/>
        </p:nvCxnSpPr>
        <p:spPr>
          <a:xfrm>
            <a:off x="5531950" y="2612100"/>
            <a:ext cx="0" cy="469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4" name="Google Shape;1074;p50"/>
          <p:cNvCxnSpPr>
            <a:stCxn id="1061" idx="4"/>
            <a:endCxn id="1067" idx="0"/>
          </p:cNvCxnSpPr>
          <p:nvPr/>
        </p:nvCxnSpPr>
        <p:spPr>
          <a:xfrm>
            <a:off x="7451750" y="2627050"/>
            <a:ext cx="0" cy="454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56" name="Google Shape;1056;p50"/>
          <p:cNvSpPr/>
          <p:nvPr/>
        </p:nvSpPr>
        <p:spPr>
          <a:xfrm>
            <a:off x="1267025" y="1775425"/>
            <a:ext cx="850500" cy="850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50"/>
          <p:cNvSpPr/>
          <p:nvPr/>
        </p:nvSpPr>
        <p:spPr>
          <a:xfrm>
            <a:off x="3186875" y="1775425"/>
            <a:ext cx="850500" cy="850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50"/>
          <p:cNvSpPr/>
          <p:nvPr/>
        </p:nvSpPr>
        <p:spPr>
          <a:xfrm>
            <a:off x="5120500" y="1789200"/>
            <a:ext cx="822900" cy="8229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50"/>
          <p:cNvSpPr/>
          <p:nvPr/>
        </p:nvSpPr>
        <p:spPr>
          <a:xfrm>
            <a:off x="7025300" y="1774150"/>
            <a:ext cx="852900" cy="8529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Graphic 2" descr="Heart organ with solid fill">
            <a:extLst>
              <a:ext uri="{FF2B5EF4-FFF2-40B4-BE49-F238E27FC236}">
                <a16:creationId xmlns:a16="http://schemas.microsoft.com/office/drawing/2014/main" id="{0D03C9B4-C87B-639F-01CA-DEFBCDDAC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5888" y="1845099"/>
            <a:ext cx="692774" cy="692774"/>
          </a:xfrm>
          <a:prstGeom prst="rect">
            <a:avLst/>
          </a:prstGeom>
        </p:spPr>
      </p:pic>
      <p:pic>
        <p:nvPicPr>
          <p:cNvPr id="5" name="Graphic 4" descr="Medical with solid fill">
            <a:extLst>
              <a:ext uri="{FF2B5EF4-FFF2-40B4-BE49-F238E27FC236}">
                <a16:creationId xmlns:a16="http://schemas.microsoft.com/office/drawing/2014/main" id="{0BCE4C16-3EA9-0759-A2DC-4D892B454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7169" y="1856773"/>
            <a:ext cx="692774" cy="692774"/>
          </a:xfrm>
          <a:prstGeom prst="rect">
            <a:avLst/>
          </a:prstGeom>
        </p:spPr>
      </p:pic>
      <p:pic>
        <p:nvPicPr>
          <p:cNvPr id="7" name="Graphic 6" descr="Heart with pulse with solid fill">
            <a:extLst>
              <a:ext uri="{FF2B5EF4-FFF2-40B4-BE49-F238E27FC236}">
                <a16:creationId xmlns:a16="http://schemas.microsoft.com/office/drawing/2014/main" id="{35C9FE11-F5D5-DB1E-A92C-A0A42442B1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80611" y="1910665"/>
            <a:ext cx="692774" cy="692774"/>
          </a:xfrm>
          <a:prstGeom prst="rect">
            <a:avLst/>
          </a:prstGeom>
        </p:spPr>
      </p:pic>
      <p:pic>
        <p:nvPicPr>
          <p:cNvPr id="9" name="Graphic 8" descr="Checklist with solid fill">
            <a:extLst>
              <a:ext uri="{FF2B5EF4-FFF2-40B4-BE49-F238E27FC236}">
                <a16:creationId xmlns:a16="http://schemas.microsoft.com/office/drawing/2014/main" id="{93D35651-522B-A706-A057-B94909B1BD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27911" y="1886811"/>
            <a:ext cx="647677" cy="6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4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D8F6-7F4E-991A-3EF4-07E4D9A5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Morfología ECG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2C197ED-E69E-C950-8162-1880B75AA73E}"/>
              </a:ext>
            </a:extLst>
          </p:cNvPr>
          <p:cNvGrpSpPr/>
          <p:nvPr/>
        </p:nvGrpSpPr>
        <p:grpSpPr>
          <a:xfrm>
            <a:off x="401479" y="1017725"/>
            <a:ext cx="7325041" cy="3655473"/>
            <a:chOff x="909479" y="1135967"/>
            <a:chExt cx="7325041" cy="39264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B271AC8-2C19-FF68-9B8C-EE8C49D3AAC5}"/>
                </a:ext>
              </a:extLst>
            </p:cNvPr>
            <p:cNvSpPr/>
            <p:nvPr/>
          </p:nvSpPr>
          <p:spPr>
            <a:xfrm>
              <a:off x="909479" y="1572227"/>
              <a:ext cx="7325041" cy="1999046"/>
            </a:xfrm>
            <a:custGeom>
              <a:avLst/>
              <a:gdLst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554224 w 3017520"/>
                <a:gd name="connsiteY13" fmla="*/ 537794 h 912416"/>
                <a:gd name="connsiteX14" fmla="*/ 2737104 w 3017520"/>
                <a:gd name="connsiteY14" fmla="*/ 629234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554224 w 3017520"/>
                <a:gd name="connsiteY13" fmla="*/ 537794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554224 w 3017520"/>
                <a:gd name="connsiteY13" fmla="*/ 537794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488304 w 3017520"/>
                <a:gd name="connsiteY13" fmla="*/ 530838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488304 w 3017520"/>
                <a:gd name="connsiteY13" fmla="*/ 530838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59152 w 3017520"/>
                <a:gd name="connsiteY12" fmla="*/ 525602 h 912416"/>
                <a:gd name="connsiteX13" fmla="*/ 2488304 w 3017520"/>
                <a:gd name="connsiteY13" fmla="*/ 530838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  <a:gd name="connsiteX0" fmla="*/ 0 w 3017520"/>
                <a:gd name="connsiteY0" fmla="*/ 696290 h 912416"/>
                <a:gd name="connsiteX1" fmla="*/ 573024 w 3017520"/>
                <a:gd name="connsiteY1" fmla="*/ 696290 h 912416"/>
                <a:gd name="connsiteX2" fmla="*/ 719328 w 3017520"/>
                <a:gd name="connsiteY2" fmla="*/ 629234 h 912416"/>
                <a:gd name="connsiteX3" fmla="*/ 871728 w 3017520"/>
                <a:gd name="connsiteY3" fmla="*/ 482930 h 912416"/>
                <a:gd name="connsiteX4" fmla="*/ 1078992 w 3017520"/>
                <a:gd name="connsiteY4" fmla="*/ 671906 h 912416"/>
                <a:gd name="connsiteX5" fmla="*/ 1389888 w 3017520"/>
                <a:gd name="connsiteY5" fmla="*/ 684098 h 912416"/>
                <a:gd name="connsiteX6" fmla="*/ 1450848 w 3017520"/>
                <a:gd name="connsiteY6" fmla="*/ 684098 h 912416"/>
                <a:gd name="connsiteX7" fmla="*/ 1530096 w 3017520"/>
                <a:gd name="connsiteY7" fmla="*/ 1346 h 912416"/>
                <a:gd name="connsiteX8" fmla="*/ 1664208 w 3017520"/>
                <a:gd name="connsiteY8" fmla="*/ 885266 h 912416"/>
                <a:gd name="connsiteX9" fmla="*/ 1712976 w 3017520"/>
                <a:gd name="connsiteY9" fmla="*/ 684098 h 912416"/>
                <a:gd name="connsiteX10" fmla="*/ 1822704 w 3017520"/>
                <a:gd name="connsiteY10" fmla="*/ 665810 h 912416"/>
                <a:gd name="connsiteX11" fmla="*/ 2145792 w 3017520"/>
                <a:gd name="connsiteY11" fmla="*/ 659714 h 912416"/>
                <a:gd name="connsiteX12" fmla="*/ 2340318 w 3017520"/>
                <a:gd name="connsiteY12" fmla="*/ 525602 h 912416"/>
                <a:gd name="connsiteX13" fmla="*/ 2488304 w 3017520"/>
                <a:gd name="connsiteY13" fmla="*/ 530838 h 912416"/>
                <a:gd name="connsiteX14" fmla="*/ 2611543 w 3017520"/>
                <a:gd name="connsiteY14" fmla="*/ 639668 h 912416"/>
                <a:gd name="connsiteX15" fmla="*/ 3017520 w 3017520"/>
                <a:gd name="connsiteY15" fmla="*/ 641426 h 91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17520" h="912416">
                  <a:moveTo>
                    <a:pt x="0" y="696290"/>
                  </a:moveTo>
                  <a:cubicBezTo>
                    <a:pt x="226568" y="701878"/>
                    <a:pt x="453136" y="707466"/>
                    <a:pt x="573024" y="696290"/>
                  </a:cubicBezTo>
                  <a:cubicBezTo>
                    <a:pt x="692912" y="685114"/>
                    <a:pt x="669544" y="664794"/>
                    <a:pt x="719328" y="629234"/>
                  </a:cubicBezTo>
                  <a:cubicBezTo>
                    <a:pt x="769112" y="593674"/>
                    <a:pt x="811784" y="475818"/>
                    <a:pt x="871728" y="482930"/>
                  </a:cubicBezTo>
                  <a:cubicBezTo>
                    <a:pt x="931672" y="490042"/>
                    <a:pt x="992632" y="638378"/>
                    <a:pt x="1078992" y="671906"/>
                  </a:cubicBezTo>
                  <a:cubicBezTo>
                    <a:pt x="1165352" y="705434"/>
                    <a:pt x="1327912" y="682066"/>
                    <a:pt x="1389888" y="684098"/>
                  </a:cubicBezTo>
                  <a:cubicBezTo>
                    <a:pt x="1451864" y="686130"/>
                    <a:pt x="1427480" y="797890"/>
                    <a:pt x="1450848" y="684098"/>
                  </a:cubicBezTo>
                  <a:cubicBezTo>
                    <a:pt x="1474216" y="570306"/>
                    <a:pt x="1494536" y="-32182"/>
                    <a:pt x="1530096" y="1346"/>
                  </a:cubicBezTo>
                  <a:cubicBezTo>
                    <a:pt x="1565656" y="34874"/>
                    <a:pt x="1633728" y="771474"/>
                    <a:pt x="1664208" y="885266"/>
                  </a:cubicBezTo>
                  <a:cubicBezTo>
                    <a:pt x="1694688" y="999058"/>
                    <a:pt x="1686560" y="720674"/>
                    <a:pt x="1712976" y="684098"/>
                  </a:cubicBezTo>
                  <a:cubicBezTo>
                    <a:pt x="1739392" y="647522"/>
                    <a:pt x="1750568" y="669874"/>
                    <a:pt x="1822704" y="665810"/>
                  </a:cubicBezTo>
                  <a:cubicBezTo>
                    <a:pt x="1894840" y="661746"/>
                    <a:pt x="2059523" y="683082"/>
                    <a:pt x="2145792" y="659714"/>
                  </a:cubicBezTo>
                  <a:cubicBezTo>
                    <a:pt x="2232061" y="636346"/>
                    <a:pt x="2283233" y="547081"/>
                    <a:pt x="2340318" y="525602"/>
                  </a:cubicBezTo>
                  <a:cubicBezTo>
                    <a:pt x="2397403" y="504123"/>
                    <a:pt x="2443100" y="511827"/>
                    <a:pt x="2488304" y="530838"/>
                  </a:cubicBezTo>
                  <a:cubicBezTo>
                    <a:pt x="2533508" y="549849"/>
                    <a:pt x="2518632" y="594573"/>
                    <a:pt x="2611543" y="639668"/>
                  </a:cubicBezTo>
                  <a:cubicBezTo>
                    <a:pt x="2688759" y="656940"/>
                    <a:pt x="2915920" y="643966"/>
                    <a:pt x="3017520" y="6414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Google Shape;1065;p50">
              <a:extLst>
                <a:ext uri="{FF2B5EF4-FFF2-40B4-BE49-F238E27FC236}">
                  <a16:creationId xmlns:a16="http://schemas.microsoft.com/office/drawing/2014/main" id="{091CBAED-2783-FF57-8986-CB6D088D5782}"/>
                </a:ext>
              </a:extLst>
            </p:cNvPr>
            <p:cNvSpPr txBox="1">
              <a:spLocks/>
            </p:cNvSpPr>
            <p:nvPr/>
          </p:nvSpPr>
          <p:spPr>
            <a:xfrm>
              <a:off x="2764375" y="2167575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P</a:t>
              </a:r>
            </a:p>
          </p:txBody>
        </p:sp>
        <p:sp>
          <p:nvSpPr>
            <p:cNvPr id="10" name="Google Shape;1065;p50">
              <a:extLst>
                <a:ext uri="{FF2B5EF4-FFF2-40B4-BE49-F238E27FC236}">
                  <a16:creationId xmlns:a16="http://schemas.microsoft.com/office/drawing/2014/main" id="{B9919664-A062-CE99-B6C7-51E99AF762FC}"/>
                </a:ext>
              </a:extLst>
            </p:cNvPr>
            <p:cNvSpPr txBox="1">
              <a:spLocks/>
            </p:cNvSpPr>
            <p:nvPr/>
          </p:nvSpPr>
          <p:spPr>
            <a:xfrm>
              <a:off x="4186775" y="3142935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Q</a:t>
              </a:r>
            </a:p>
          </p:txBody>
        </p:sp>
        <p:sp>
          <p:nvSpPr>
            <p:cNvPr id="11" name="Google Shape;1065;p50">
              <a:extLst>
                <a:ext uri="{FF2B5EF4-FFF2-40B4-BE49-F238E27FC236}">
                  <a16:creationId xmlns:a16="http://schemas.microsoft.com/office/drawing/2014/main" id="{7E44D263-AE9D-98CF-3898-0AD4D63D2A54}"/>
                </a:ext>
              </a:extLst>
            </p:cNvPr>
            <p:cNvSpPr txBox="1">
              <a:spLocks/>
            </p:cNvSpPr>
            <p:nvPr/>
          </p:nvSpPr>
          <p:spPr>
            <a:xfrm>
              <a:off x="4414947" y="1135967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R</a:t>
              </a:r>
            </a:p>
          </p:txBody>
        </p:sp>
        <p:sp>
          <p:nvSpPr>
            <p:cNvPr id="12" name="Google Shape;1065;p50">
              <a:extLst>
                <a:ext uri="{FF2B5EF4-FFF2-40B4-BE49-F238E27FC236}">
                  <a16:creationId xmlns:a16="http://schemas.microsoft.com/office/drawing/2014/main" id="{F318E950-0D0A-79A8-3449-608853358FB2}"/>
                </a:ext>
              </a:extLst>
            </p:cNvPr>
            <p:cNvSpPr txBox="1">
              <a:spLocks/>
            </p:cNvSpPr>
            <p:nvPr/>
          </p:nvSpPr>
          <p:spPr>
            <a:xfrm>
              <a:off x="4765467" y="3479834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S</a:t>
              </a:r>
            </a:p>
          </p:txBody>
        </p:sp>
        <p:sp>
          <p:nvSpPr>
            <p:cNvPr id="13" name="Google Shape;1065;p50">
              <a:extLst>
                <a:ext uri="{FF2B5EF4-FFF2-40B4-BE49-F238E27FC236}">
                  <a16:creationId xmlns:a16="http://schemas.microsoft.com/office/drawing/2014/main" id="{8FDEF479-2DF9-9952-F3F4-8BDB783A2461}"/>
                </a:ext>
              </a:extLst>
            </p:cNvPr>
            <p:cNvSpPr txBox="1">
              <a:spLocks/>
            </p:cNvSpPr>
            <p:nvPr/>
          </p:nvSpPr>
          <p:spPr>
            <a:xfrm>
              <a:off x="6571407" y="2167575"/>
              <a:ext cx="456345" cy="52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2000">
                  <a:solidFill>
                    <a:schemeClr val="tx2">
                      <a:lumMod val="75000"/>
                    </a:schemeClr>
                  </a:solidFill>
                </a:rPr>
                <a:t>T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76C19BB-FD00-F5BD-32E2-AB4A829EF53F}"/>
                </a:ext>
              </a:extLst>
            </p:cNvPr>
            <p:cNvGrpSpPr/>
            <p:nvPr/>
          </p:nvGrpSpPr>
          <p:grpSpPr>
            <a:xfrm>
              <a:off x="2295417" y="3097755"/>
              <a:ext cx="1886278" cy="1021239"/>
              <a:chOff x="2297166" y="3097755"/>
              <a:chExt cx="1236730" cy="102123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CA5C7A-ABB1-F3A9-C967-FB35BC7FC832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2300496" y="3097755"/>
                <a:ext cx="6475" cy="10212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8539B89-C95F-B6B0-3A3E-D7BF67C7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736" y="3097755"/>
                <a:ext cx="0" cy="10212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61DB957-8C08-9E25-E67C-7BC36E7D1F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7166" y="4095499"/>
                <a:ext cx="123673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Google Shape;1065;p50">
              <a:extLst>
                <a:ext uri="{FF2B5EF4-FFF2-40B4-BE49-F238E27FC236}">
                  <a16:creationId xmlns:a16="http://schemas.microsoft.com/office/drawing/2014/main" id="{14BFDDC4-43F7-A49B-C0D6-12FD5D418EBB}"/>
                </a:ext>
              </a:extLst>
            </p:cNvPr>
            <p:cNvSpPr txBox="1">
              <a:spLocks/>
            </p:cNvSpPr>
            <p:nvPr/>
          </p:nvSpPr>
          <p:spPr>
            <a:xfrm>
              <a:off x="2543684" y="4007533"/>
              <a:ext cx="1396830" cy="487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1400">
                  <a:solidFill>
                    <a:schemeClr val="bg1">
                      <a:lumMod val="10000"/>
                    </a:schemeClr>
                  </a:solidFill>
                  <a:latin typeface="Karla" pitchFamily="2" charset="0"/>
                </a:rPr>
                <a:t>Intervalo PR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3A64DCE-13A5-A646-F915-A28BD04E3D73}"/>
                </a:ext>
              </a:extLst>
            </p:cNvPr>
            <p:cNvGrpSpPr/>
            <p:nvPr/>
          </p:nvGrpSpPr>
          <p:grpSpPr>
            <a:xfrm>
              <a:off x="4248694" y="3045756"/>
              <a:ext cx="1029739" cy="1086189"/>
              <a:chOff x="2295905" y="3045757"/>
              <a:chExt cx="1241322" cy="108618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FE7DE1E-1D93-DCAE-ACDF-05B0EF18E7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6972" y="3097755"/>
                <a:ext cx="9136" cy="102123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D33D546-4447-D5BF-6D3B-163F61E29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7227" y="3045757"/>
                <a:ext cx="0" cy="10861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02F1955-91B1-F74E-6D98-647F3B2A8F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5905" y="4095500"/>
                <a:ext cx="124132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Google Shape;1065;p50">
              <a:extLst>
                <a:ext uri="{FF2B5EF4-FFF2-40B4-BE49-F238E27FC236}">
                  <a16:creationId xmlns:a16="http://schemas.microsoft.com/office/drawing/2014/main" id="{872431A8-E5B7-7441-796E-232AE7B2D9F6}"/>
                </a:ext>
              </a:extLst>
            </p:cNvPr>
            <p:cNvSpPr txBox="1">
              <a:spLocks/>
            </p:cNvSpPr>
            <p:nvPr/>
          </p:nvSpPr>
          <p:spPr>
            <a:xfrm>
              <a:off x="4065148" y="4007533"/>
              <a:ext cx="1396830" cy="487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1400">
                  <a:solidFill>
                    <a:schemeClr val="bg1">
                      <a:lumMod val="10000"/>
                    </a:schemeClr>
                  </a:solidFill>
                  <a:latin typeface="Karla" pitchFamily="2" charset="0"/>
                </a:rPr>
                <a:t>Complejo QRS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591628-E34D-3A08-3EC6-E881ED77CBE1}"/>
                </a:ext>
              </a:extLst>
            </p:cNvPr>
            <p:cNvGrpSpPr/>
            <p:nvPr/>
          </p:nvGrpSpPr>
          <p:grpSpPr>
            <a:xfrm rot="10800000">
              <a:off x="5364639" y="1921614"/>
              <a:ext cx="776102" cy="1096005"/>
              <a:chOff x="2295905" y="3035941"/>
              <a:chExt cx="1241322" cy="109600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EE86501-3BC5-964A-3E6E-727AC464E13D}"/>
                  </a:ext>
                </a:extLst>
              </p:cNvPr>
              <p:cNvCxnSpPr>
                <a:cxnSpLocks/>
                <a:stCxn id="5" idx="11"/>
              </p:cNvCxnSpPr>
              <p:nvPr/>
            </p:nvCxnSpPr>
            <p:spPr>
              <a:xfrm rot="10800000" flipV="1">
                <a:off x="2306971" y="3035941"/>
                <a:ext cx="24671" cy="10830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6F81AA7-FCDE-C19C-193E-79D67F7B6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7227" y="3045757"/>
                <a:ext cx="0" cy="10861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7CF32F9-41A6-56BE-96E2-B90D2D99E7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5905" y="4095500"/>
                <a:ext cx="1241322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Google Shape;1065;p50">
              <a:extLst>
                <a:ext uri="{FF2B5EF4-FFF2-40B4-BE49-F238E27FC236}">
                  <a16:creationId xmlns:a16="http://schemas.microsoft.com/office/drawing/2014/main" id="{AE7EE224-87DE-A755-BBB9-BB2614A34396}"/>
                </a:ext>
              </a:extLst>
            </p:cNvPr>
            <p:cNvSpPr txBox="1">
              <a:spLocks/>
            </p:cNvSpPr>
            <p:nvPr/>
          </p:nvSpPr>
          <p:spPr>
            <a:xfrm>
              <a:off x="5054275" y="1551330"/>
              <a:ext cx="1396830" cy="487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1400">
                  <a:solidFill>
                    <a:schemeClr val="bg1">
                      <a:lumMod val="10000"/>
                    </a:schemeClr>
                  </a:solidFill>
                  <a:latin typeface="Karla" pitchFamily="2" charset="0"/>
                </a:rPr>
                <a:t>Segmento ST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6AAC27-9BC9-AA51-C790-117BB5913B16}"/>
                </a:ext>
              </a:extLst>
            </p:cNvPr>
            <p:cNvGrpSpPr/>
            <p:nvPr/>
          </p:nvGrpSpPr>
          <p:grpSpPr>
            <a:xfrm>
              <a:off x="4264736" y="3017620"/>
              <a:ext cx="3067555" cy="1603810"/>
              <a:chOff x="2307839" y="2583543"/>
              <a:chExt cx="1232144" cy="160381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5EDB39F-9C1C-83D3-B463-C774857486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7839" y="3979779"/>
                <a:ext cx="867" cy="2075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AEB5950-0093-884B-B862-52DF3E10B5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7227" y="2583543"/>
                <a:ext cx="0" cy="154840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C90BAC5-A522-54A1-0957-3B757C0DE0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7839" y="4166435"/>
                <a:ext cx="1232144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Google Shape;1065;p50">
              <a:extLst>
                <a:ext uri="{FF2B5EF4-FFF2-40B4-BE49-F238E27FC236}">
                  <a16:creationId xmlns:a16="http://schemas.microsoft.com/office/drawing/2014/main" id="{83DAEA40-B1B3-E1A7-220F-388F0C45DE0A}"/>
                </a:ext>
              </a:extLst>
            </p:cNvPr>
            <p:cNvSpPr txBox="1">
              <a:spLocks/>
            </p:cNvSpPr>
            <p:nvPr/>
          </p:nvSpPr>
          <p:spPr>
            <a:xfrm>
              <a:off x="5054275" y="4575252"/>
              <a:ext cx="1396830" cy="4871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 ExtraBold"/>
                <a:buNone/>
                <a:defRPr sz="3500" b="0" i="0" u="none" strike="noStrike" cap="none">
                  <a:solidFill>
                    <a:schemeClr val="dk1"/>
                  </a:solidFill>
                  <a:latin typeface="Outfit ExtraBold"/>
                  <a:ea typeface="Outfit ExtraBold"/>
                  <a:cs typeface="Outfit ExtraBold"/>
                  <a:sym typeface="Outfit ExtraBold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Outfit"/>
                <a:buNone/>
                <a:defRPr sz="3500" b="0" i="0" u="none" strike="noStrike" cap="none">
                  <a:solidFill>
                    <a:schemeClr val="dk1"/>
                  </a:solidFill>
                  <a:latin typeface="Outfit"/>
                  <a:ea typeface="Outfit"/>
                  <a:cs typeface="Outfit"/>
                  <a:sym typeface="Outfit"/>
                </a:defRPr>
              </a:lvl9pPr>
            </a:lstStyle>
            <a:p>
              <a:r>
                <a:rPr lang="es-CO" sz="1400">
                  <a:solidFill>
                    <a:schemeClr val="bg1">
                      <a:lumMod val="10000"/>
                    </a:schemeClr>
                  </a:solidFill>
                  <a:latin typeface="Karla" pitchFamily="2" charset="0"/>
                </a:rPr>
                <a:t>Intervalo QT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496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3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Singificado de las ondas</a:t>
            </a:r>
            <a:endParaRPr/>
          </a:p>
        </p:txBody>
      </p:sp>
      <p:sp>
        <p:nvSpPr>
          <p:cNvPr id="904" name="Google Shape;904;p43"/>
          <p:cNvSpPr txBox="1">
            <a:spLocks noGrp="1"/>
          </p:cNvSpPr>
          <p:nvPr>
            <p:ph type="title" idx="2"/>
          </p:nvPr>
        </p:nvSpPr>
        <p:spPr>
          <a:xfrm>
            <a:off x="960120" y="1491381"/>
            <a:ext cx="2194855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Despolarizacion auricular</a:t>
            </a:r>
            <a:endParaRPr/>
          </a:p>
        </p:txBody>
      </p:sp>
      <p:sp>
        <p:nvSpPr>
          <p:cNvPr id="905" name="Google Shape;905;p43"/>
          <p:cNvSpPr txBox="1">
            <a:spLocks noGrp="1"/>
          </p:cNvSpPr>
          <p:nvPr>
            <p:ph type="subTitle" idx="1"/>
          </p:nvPr>
        </p:nvSpPr>
        <p:spPr>
          <a:xfrm>
            <a:off x="1132975" y="2194800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Defelxion positiva rapida y peuqueña</a:t>
            </a:r>
            <a:endParaRPr/>
          </a:p>
        </p:txBody>
      </p:sp>
      <p:sp>
        <p:nvSpPr>
          <p:cNvPr id="906" name="Google Shape;906;p43"/>
          <p:cNvSpPr txBox="1">
            <a:spLocks noGrp="1"/>
          </p:cNvSpPr>
          <p:nvPr>
            <p:ph type="title" idx="3"/>
          </p:nvPr>
        </p:nvSpPr>
        <p:spPr>
          <a:xfrm>
            <a:off x="5989016" y="1491375"/>
            <a:ext cx="2118663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Despolarizacion ventricular</a:t>
            </a:r>
            <a:endParaRPr/>
          </a:p>
        </p:txBody>
      </p:sp>
      <p:sp>
        <p:nvSpPr>
          <p:cNvPr id="907" name="Google Shape;907;p43"/>
          <p:cNvSpPr txBox="1">
            <a:spLocks noGrp="1"/>
          </p:cNvSpPr>
          <p:nvPr>
            <p:ph type="subTitle" idx="4"/>
          </p:nvPr>
        </p:nvSpPr>
        <p:spPr>
          <a:xfrm>
            <a:off x="5989025" y="2193375"/>
            <a:ext cx="211865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Defelexion positiva. Cubre la repolarizacion de las auriculas</a:t>
            </a:r>
            <a:endParaRPr/>
          </a:p>
        </p:txBody>
      </p:sp>
      <p:sp>
        <p:nvSpPr>
          <p:cNvPr id="908" name="Google Shape;908;p43"/>
          <p:cNvSpPr txBox="1">
            <a:spLocks noGrp="1"/>
          </p:cNvSpPr>
          <p:nvPr>
            <p:ph type="title" idx="5"/>
          </p:nvPr>
        </p:nvSpPr>
        <p:spPr>
          <a:xfrm>
            <a:off x="1132975" y="289445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Deflexiones negativas</a:t>
            </a:r>
            <a:endParaRPr/>
          </a:p>
        </p:txBody>
      </p:sp>
      <p:sp>
        <p:nvSpPr>
          <p:cNvPr id="909" name="Google Shape;909;p43"/>
          <p:cNvSpPr txBox="1">
            <a:spLocks noGrp="1"/>
          </p:cNvSpPr>
          <p:nvPr>
            <p:ph type="subTitle" idx="6"/>
          </p:nvPr>
        </p:nvSpPr>
        <p:spPr>
          <a:xfrm>
            <a:off x="960120" y="3597575"/>
            <a:ext cx="21948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tiene un significado fisiologico asociado</a:t>
            </a:r>
            <a:endParaRPr/>
          </a:p>
        </p:txBody>
      </p:sp>
      <p:sp>
        <p:nvSpPr>
          <p:cNvPr id="910" name="Google Shape;910;p43"/>
          <p:cNvSpPr txBox="1">
            <a:spLocks noGrp="1"/>
          </p:cNvSpPr>
          <p:nvPr>
            <p:ph type="title" idx="7"/>
          </p:nvPr>
        </p:nvSpPr>
        <p:spPr>
          <a:xfrm>
            <a:off x="5989017" y="28919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Repolarizacion ventricular</a:t>
            </a:r>
            <a:endParaRPr/>
          </a:p>
        </p:txBody>
      </p:sp>
      <p:sp>
        <p:nvSpPr>
          <p:cNvPr id="911" name="Google Shape;911;p43"/>
          <p:cNvSpPr txBox="1">
            <a:spLocks noGrp="1"/>
          </p:cNvSpPr>
          <p:nvPr>
            <p:ph type="subTitle" idx="8"/>
          </p:nvPr>
        </p:nvSpPr>
        <p:spPr>
          <a:xfrm>
            <a:off x="598902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Defelexion positiva, lenta y peuqueña </a:t>
            </a:r>
            <a:endParaRPr/>
          </a:p>
        </p:txBody>
      </p:sp>
      <p:sp>
        <p:nvSpPr>
          <p:cNvPr id="912" name="Google Shape;912;p43"/>
          <p:cNvSpPr/>
          <p:nvPr/>
        </p:nvSpPr>
        <p:spPr>
          <a:xfrm>
            <a:off x="3292325" y="1664675"/>
            <a:ext cx="954900" cy="954900"/>
          </a:xfrm>
          <a:prstGeom prst="ellipse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3"/>
          <p:cNvSpPr/>
          <p:nvPr/>
        </p:nvSpPr>
        <p:spPr>
          <a:xfrm>
            <a:off x="4896775" y="1664675"/>
            <a:ext cx="954900" cy="954900"/>
          </a:xfrm>
          <a:prstGeom prst="ellipse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3"/>
          <p:cNvSpPr/>
          <p:nvPr/>
        </p:nvSpPr>
        <p:spPr>
          <a:xfrm>
            <a:off x="3292325" y="3060850"/>
            <a:ext cx="954900" cy="954900"/>
          </a:xfrm>
          <a:prstGeom prst="ellipse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3"/>
          <p:cNvSpPr/>
          <p:nvPr/>
        </p:nvSpPr>
        <p:spPr>
          <a:xfrm>
            <a:off x="4896775" y="3060850"/>
            <a:ext cx="954900" cy="954900"/>
          </a:xfrm>
          <a:prstGeom prst="ellipse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3"/>
          <p:cNvSpPr txBox="1"/>
          <p:nvPr/>
        </p:nvSpPr>
        <p:spPr>
          <a:xfrm>
            <a:off x="3292325" y="1930925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P</a:t>
            </a:r>
            <a:endParaRPr sz="3000" b="1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7" name="Google Shape;917;p43"/>
          <p:cNvSpPr txBox="1"/>
          <p:nvPr/>
        </p:nvSpPr>
        <p:spPr>
          <a:xfrm>
            <a:off x="4896775" y="1930925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R</a:t>
            </a:r>
            <a:endParaRPr sz="3000" b="1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8" name="Google Shape;918;p43"/>
          <p:cNvSpPr txBox="1"/>
          <p:nvPr/>
        </p:nvSpPr>
        <p:spPr>
          <a:xfrm>
            <a:off x="3292325" y="3327100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Q-S</a:t>
            </a:r>
            <a:endParaRPr sz="3000" b="1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9" name="Google Shape;919;p43"/>
          <p:cNvSpPr txBox="1"/>
          <p:nvPr/>
        </p:nvSpPr>
        <p:spPr>
          <a:xfrm>
            <a:off x="4896775" y="3327100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T</a:t>
            </a:r>
            <a:endParaRPr sz="3000" b="1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4167966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FEE9DE-6C91-AD61-C56D-7F7B5DA4E7AA}"/>
              </a:ext>
            </a:extLst>
          </p:cNvPr>
          <p:cNvGrpSpPr/>
          <p:nvPr/>
        </p:nvGrpSpPr>
        <p:grpSpPr>
          <a:xfrm>
            <a:off x="712390" y="1865087"/>
            <a:ext cx="1515533" cy="1238947"/>
            <a:chOff x="1315402" y="1689827"/>
            <a:chExt cx="1515533" cy="123894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495AAC3-738C-FD37-5B74-ADF9D0D90DD3}"/>
                </a:ext>
              </a:extLst>
            </p:cNvPr>
            <p:cNvSpPr/>
            <p:nvPr/>
          </p:nvSpPr>
          <p:spPr>
            <a:xfrm>
              <a:off x="1315402" y="1884041"/>
              <a:ext cx="1515533" cy="863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95687C-6E06-BDC2-EDA4-2F43CCAEBC87}"/>
                </a:ext>
              </a:extLst>
            </p:cNvPr>
            <p:cNvSpPr/>
            <p:nvPr/>
          </p:nvSpPr>
          <p:spPr>
            <a:xfrm>
              <a:off x="1463887" y="197421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88C8B5E-3ED9-8D05-DA22-CA2B1D8AE62E}"/>
                </a:ext>
              </a:extLst>
            </p:cNvPr>
            <p:cNvSpPr/>
            <p:nvPr/>
          </p:nvSpPr>
          <p:spPr>
            <a:xfrm>
              <a:off x="1596712" y="220042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840813B-9157-D786-500A-8210A1744DB5}"/>
                </a:ext>
              </a:extLst>
            </p:cNvPr>
            <p:cNvSpPr/>
            <p:nvPr/>
          </p:nvSpPr>
          <p:spPr>
            <a:xfrm>
              <a:off x="1482937" y="240855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5EE8E92-B9EB-594A-1771-712D0D720C35}"/>
                </a:ext>
              </a:extLst>
            </p:cNvPr>
            <p:cNvSpPr/>
            <p:nvPr/>
          </p:nvSpPr>
          <p:spPr>
            <a:xfrm>
              <a:off x="1731963" y="257651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8F4D9B0-6777-8187-4A83-0027DE82435A}"/>
                </a:ext>
              </a:extLst>
            </p:cNvPr>
            <p:cNvSpPr/>
            <p:nvPr/>
          </p:nvSpPr>
          <p:spPr>
            <a:xfrm>
              <a:off x="1826790" y="2388468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3F8585-5B81-AD02-D952-A97CEDBE5668}"/>
                </a:ext>
              </a:extLst>
            </p:cNvPr>
            <p:cNvSpPr/>
            <p:nvPr/>
          </p:nvSpPr>
          <p:spPr>
            <a:xfrm>
              <a:off x="1966173" y="2190388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17FF4ED-ACBE-583C-7F16-9361ECA78A14}"/>
                </a:ext>
              </a:extLst>
            </p:cNvPr>
            <p:cNvSpPr/>
            <p:nvPr/>
          </p:nvSpPr>
          <p:spPr>
            <a:xfrm>
              <a:off x="1834728" y="206545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1FFA0A9-608B-D6FF-4273-B02833E05A10}"/>
                </a:ext>
              </a:extLst>
            </p:cNvPr>
            <p:cNvSpPr/>
            <p:nvPr/>
          </p:nvSpPr>
          <p:spPr>
            <a:xfrm>
              <a:off x="2168207" y="2292982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094E09F-9734-4838-1B15-FA6D24C8932D}"/>
                </a:ext>
              </a:extLst>
            </p:cNvPr>
            <p:cNvSpPr/>
            <p:nvPr/>
          </p:nvSpPr>
          <p:spPr>
            <a:xfrm>
              <a:off x="2168207" y="250270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1C4C43C-F419-F701-EDE9-EADDD1AF0114}"/>
                </a:ext>
              </a:extLst>
            </p:cNvPr>
            <p:cNvSpPr/>
            <p:nvPr/>
          </p:nvSpPr>
          <p:spPr>
            <a:xfrm>
              <a:off x="2420093" y="2615566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8E2131B-B3C6-3B2A-FC9C-6DBFAA085188}"/>
                </a:ext>
              </a:extLst>
            </p:cNvPr>
            <p:cNvSpPr/>
            <p:nvPr/>
          </p:nvSpPr>
          <p:spPr>
            <a:xfrm>
              <a:off x="2143126" y="19653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900FDDA-DF9B-4CC0-D1AD-4131C0C29DFD}"/>
                </a:ext>
              </a:extLst>
            </p:cNvPr>
            <p:cNvSpPr/>
            <p:nvPr/>
          </p:nvSpPr>
          <p:spPr>
            <a:xfrm>
              <a:off x="2314788" y="208343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81D4A7-9386-547B-9155-5D1B21BC447C}"/>
                </a:ext>
              </a:extLst>
            </p:cNvPr>
            <p:cNvSpPr/>
            <p:nvPr/>
          </p:nvSpPr>
          <p:spPr>
            <a:xfrm>
              <a:off x="2447926" y="22701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961D7B8-5DA2-9174-117D-A5E35F0DFE5D}"/>
                </a:ext>
              </a:extLst>
            </p:cNvPr>
            <p:cNvSpPr/>
            <p:nvPr/>
          </p:nvSpPr>
          <p:spPr>
            <a:xfrm>
              <a:off x="2600326" y="24225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A658F8E-51F4-BAC3-E55D-92A014E161E8}"/>
                </a:ext>
              </a:extLst>
            </p:cNvPr>
            <p:cNvSpPr/>
            <p:nvPr/>
          </p:nvSpPr>
          <p:spPr>
            <a:xfrm>
              <a:off x="2566036" y="2009450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B0CD3C8-66EC-F777-2780-2C7EC933F02E}"/>
                </a:ext>
              </a:extLst>
            </p:cNvPr>
            <p:cNvGrpSpPr/>
            <p:nvPr/>
          </p:nvGrpSpPr>
          <p:grpSpPr>
            <a:xfrm>
              <a:off x="1478396" y="1690890"/>
              <a:ext cx="144145" cy="144145"/>
              <a:chOff x="1546331" y="1513412"/>
              <a:chExt cx="176318" cy="176318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C5CB43C-F7C6-AF9A-C1BC-104650572E4C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DFC1304-E7D8-68FB-8C88-B40C24666A0A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8351A33-2D9E-5201-EF0A-E0555CAF3C89}"/>
                </a:ext>
              </a:extLst>
            </p:cNvPr>
            <p:cNvGrpSpPr/>
            <p:nvPr/>
          </p:nvGrpSpPr>
          <p:grpSpPr>
            <a:xfrm>
              <a:off x="1740435" y="1689827"/>
              <a:ext cx="144145" cy="144145"/>
              <a:chOff x="1546331" y="1513412"/>
              <a:chExt cx="176318" cy="176318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0E78028A-5524-C68F-9AD6-98534530DE74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1A1DDC35-4612-822E-A013-77C92D13D781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97DEFB-525A-AAF6-BC79-C6A9F0130AC1}"/>
                </a:ext>
              </a:extLst>
            </p:cNvPr>
            <p:cNvGrpSpPr/>
            <p:nvPr/>
          </p:nvGrpSpPr>
          <p:grpSpPr>
            <a:xfrm>
              <a:off x="1993373" y="1695120"/>
              <a:ext cx="144145" cy="144145"/>
              <a:chOff x="1546331" y="1513412"/>
              <a:chExt cx="176318" cy="17631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75013B48-CD55-F072-62F4-A25D403A95A1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FA0F5210-AE9F-6267-B0A1-8E569638E7D8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BE9F5D9-2203-B353-ED99-D46007538BA6}"/>
                </a:ext>
              </a:extLst>
            </p:cNvPr>
            <p:cNvGrpSpPr/>
            <p:nvPr/>
          </p:nvGrpSpPr>
          <p:grpSpPr>
            <a:xfrm>
              <a:off x="2237637" y="1690890"/>
              <a:ext cx="144145" cy="144145"/>
              <a:chOff x="1546331" y="1513412"/>
              <a:chExt cx="176318" cy="176318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D9B7248-E4C6-9907-E475-496DEEF06FE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62BD9A2-8ED8-991F-DF23-A8E9F88F7041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E90FD8D-226F-3F46-8842-CA4711F6B61F}"/>
                </a:ext>
              </a:extLst>
            </p:cNvPr>
            <p:cNvGrpSpPr/>
            <p:nvPr/>
          </p:nvGrpSpPr>
          <p:grpSpPr>
            <a:xfrm>
              <a:off x="2481371" y="1693697"/>
              <a:ext cx="144145" cy="144145"/>
              <a:chOff x="1546331" y="1513412"/>
              <a:chExt cx="176318" cy="176318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2BB3144-4F6A-086F-F0F5-D4F2699F5C47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621F29F-8D2E-3402-9AEF-810EB9E137A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679936B-F19A-8925-81CD-C15BC2D44FC9}"/>
                </a:ext>
              </a:extLst>
            </p:cNvPr>
            <p:cNvGrpSpPr/>
            <p:nvPr/>
          </p:nvGrpSpPr>
          <p:grpSpPr>
            <a:xfrm>
              <a:off x="1463887" y="2780399"/>
              <a:ext cx="144145" cy="144145"/>
              <a:chOff x="1546331" y="1513412"/>
              <a:chExt cx="176318" cy="176318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F9017EE2-AB95-61E7-9656-5AF56FDBE0DE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C93680BB-3AC8-F85D-D68E-227EE35E7554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4CBF792-4391-2EFC-A32C-23CC805449AE}"/>
                </a:ext>
              </a:extLst>
            </p:cNvPr>
            <p:cNvGrpSpPr/>
            <p:nvPr/>
          </p:nvGrpSpPr>
          <p:grpSpPr>
            <a:xfrm>
              <a:off x="1725926" y="2779336"/>
              <a:ext cx="144145" cy="144145"/>
              <a:chOff x="1546331" y="1513412"/>
              <a:chExt cx="176318" cy="176318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8541CE86-A730-DA5A-FF27-E37AAE6F29F2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75F866E-2520-2598-B2B3-056E8453F667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23C7A0F-4F09-4537-70C8-2065FBD53ABF}"/>
                </a:ext>
              </a:extLst>
            </p:cNvPr>
            <p:cNvGrpSpPr/>
            <p:nvPr/>
          </p:nvGrpSpPr>
          <p:grpSpPr>
            <a:xfrm>
              <a:off x="1978864" y="2784629"/>
              <a:ext cx="144145" cy="144145"/>
              <a:chOff x="1546331" y="1513412"/>
              <a:chExt cx="176318" cy="176318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DAC62F6F-364D-4039-1A24-7EEEDAA88F69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27AD1DCA-7F30-1E96-012E-B56B958D143F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79569AF-C735-AE05-5963-8678CC5ABDC6}"/>
                </a:ext>
              </a:extLst>
            </p:cNvPr>
            <p:cNvGrpSpPr/>
            <p:nvPr/>
          </p:nvGrpSpPr>
          <p:grpSpPr>
            <a:xfrm>
              <a:off x="2223128" y="2780399"/>
              <a:ext cx="144145" cy="144145"/>
              <a:chOff x="1546331" y="1513412"/>
              <a:chExt cx="176318" cy="176318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B42E70EA-E2B5-AE3E-67F0-6D5B7674B5F6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6A967113-6ECC-8CD6-49CC-292B7E18B99E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9FE249E-631B-DB01-5AA1-F7F69857434C}"/>
                </a:ext>
              </a:extLst>
            </p:cNvPr>
            <p:cNvGrpSpPr/>
            <p:nvPr/>
          </p:nvGrpSpPr>
          <p:grpSpPr>
            <a:xfrm>
              <a:off x="2466862" y="2783206"/>
              <a:ext cx="144145" cy="144145"/>
              <a:chOff x="1546331" y="1513412"/>
              <a:chExt cx="176318" cy="176318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9BF58173-5C66-E0A4-0FB1-F12675DAAD45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84357F80-0C01-41CE-5626-7B23CAD6A6F5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79" name="Google Shape;1065;p50">
            <a:extLst>
              <a:ext uri="{FF2B5EF4-FFF2-40B4-BE49-F238E27FC236}">
                <a16:creationId xmlns:a16="http://schemas.microsoft.com/office/drawing/2014/main" id="{F09486F2-FCCB-1804-3D50-8318CECCC626}"/>
              </a:ext>
            </a:extLst>
          </p:cNvPr>
          <p:cNvSpPr txBox="1">
            <a:spLocks/>
          </p:cNvSpPr>
          <p:nvPr/>
        </p:nvSpPr>
        <p:spPr>
          <a:xfrm>
            <a:off x="1647977" y="1383326"/>
            <a:ext cx="1129665" cy="49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2000">
                <a:solidFill>
                  <a:schemeClr val="tx1"/>
                </a:solidFill>
              </a:rPr>
              <a:t>Reposo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1BE7D0C-48F0-357E-80A4-CF9AA2397889}"/>
              </a:ext>
            </a:extLst>
          </p:cNvPr>
          <p:cNvGrpSpPr/>
          <p:nvPr/>
        </p:nvGrpSpPr>
        <p:grpSpPr>
          <a:xfrm>
            <a:off x="2291418" y="1865086"/>
            <a:ext cx="1515533" cy="1238947"/>
            <a:chOff x="1315402" y="1689827"/>
            <a:chExt cx="1515533" cy="1238947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9BDCAD6A-F3B2-BDCE-CF97-4093706BA9B2}"/>
                </a:ext>
              </a:extLst>
            </p:cNvPr>
            <p:cNvSpPr/>
            <p:nvPr/>
          </p:nvSpPr>
          <p:spPr>
            <a:xfrm>
              <a:off x="1315402" y="1884041"/>
              <a:ext cx="1515533" cy="863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19C2EDBD-1FB7-5403-FDE7-3E2D4D8B5862}"/>
                </a:ext>
              </a:extLst>
            </p:cNvPr>
            <p:cNvSpPr/>
            <p:nvPr/>
          </p:nvSpPr>
          <p:spPr>
            <a:xfrm>
              <a:off x="1463887" y="197421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B192974-6D1F-EEFF-8F6F-096A27D66EB1}"/>
                </a:ext>
              </a:extLst>
            </p:cNvPr>
            <p:cNvSpPr/>
            <p:nvPr/>
          </p:nvSpPr>
          <p:spPr>
            <a:xfrm>
              <a:off x="1596712" y="220042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C538D92C-FCD7-6D3D-55C7-793DAE98B762}"/>
                </a:ext>
              </a:extLst>
            </p:cNvPr>
            <p:cNvSpPr/>
            <p:nvPr/>
          </p:nvSpPr>
          <p:spPr>
            <a:xfrm>
              <a:off x="1482937" y="240855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DFC3887B-A5C0-74E9-28E1-71C96D62BC64}"/>
                </a:ext>
              </a:extLst>
            </p:cNvPr>
            <p:cNvSpPr/>
            <p:nvPr/>
          </p:nvSpPr>
          <p:spPr>
            <a:xfrm>
              <a:off x="1731963" y="257651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FE729AF5-E50E-D5E7-E957-1B13389723B7}"/>
                </a:ext>
              </a:extLst>
            </p:cNvPr>
            <p:cNvSpPr/>
            <p:nvPr/>
          </p:nvSpPr>
          <p:spPr>
            <a:xfrm>
              <a:off x="1826790" y="2388468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4ACEDBD8-DCF4-FF22-3920-74A7A2A79F64}"/>
                </a:ext>
              </a:extLst>
            </p:cNvPr>
            <p:cNvSpPr/>
            <p:nvPr/>
          </p:nvSpPr>
          <p:spPr>
            <a:xfrm>
              <a:off x="1966173" y="2190388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B0DD8AD0-B248-F331-F503-9654CB911419}"/>
                </a:ext>
              </a:extLst>
            </p:cNvPr>
            <p:cNvSpPr/>
            <p:nvPr/>
          </p:nvSpPr>
          <p:spPr>
            <a:xfrm>
              <a:off x="1834728" y="206545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3D01F12B-DBF1-7322-9F63-D07E6AE826C5}"/>
                </a:ext>
              </a:extLst>
            </p:cNvPr>
            <p:cNvSpPr/>
            <p:nvPr/>
          </p:nvSpPr>
          <p:spPr>
            <a:xfrm>
              <a:off x="2168207" y="2292982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8A3E144F-46E2-F054-48F5-256AA0B6C7FA}"/>
                </a:ext>
              </a:extLst>
            </p:cNvPr>
            <p:cNvSpPr/>
            <p:nvPr/>
          </p:nvSpPr>
          <p:spPr>
            <a:xfrm>
              <a:off x="2168207" y="250270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B67D7693-1898-A966-7F2D-E7325181618C}"/>
                </a:ext>
              </a:extLst>
            </p:cNvPr>
            <p:cNvSpPr/>
            <p:nvPr/>
          </p:nvSpPr>
          <p:spPr>
            <a:xfrm>
              <a:off x="2420093" y="2615566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DF168DC8-D170-D08F-70D7-96D31D52F264}"/>
                </a:ext>
              </a:extLst>
            </p:cNvPr>
            <p:cNvSpPr/>
            <p:nvPr/>
          </p:nvSpPr>
          <p:spPr>
            <a:xfrm>
              <a:off x="2143126" y="19653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B1A56A8B-4CA6-B877-3040-FAA2CD3F8675}"/>
                </a:ext>
              </a:extLst>
            </p:cNvPr>
            <p:cNvSpPr/>
            <p:nvPr/>
          </p:nvSpPr>
          <p:spPr>
            <a:xfrm>
              <a:off x="2314788" y="208343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21C8F230-0DE4-8265-DDC7-87A58A10DD89}"/>
                </a:ext>
              </a:extLst>
            </p:cNvPr>
            <p:cNvSpPr/>
            <p:nvPr/>
          </p:nvSpPr>
          <p:spPr>
            <a:xfrm>
              <a:off x="2447926" y="22701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B65D9A2-B93E-ED4F-BBCA-0EFAD21FB7AC}"/>
                </a:ext>
              </a:extLst>
            </p:cNvPr>
            <p:cNvSpPr/>
            <p:nvPr/>
          </p:nvSpPr>
          <p:spPr>
            <a:xfrm>
              <a:off x="2600326" y="24225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D66492BD-3577-93D6-7432-A18F8B75AB2B}"/>
                </a:ext>
              </a:extLst>
            </p:cNvPr>
            <p:cNvSpPr/>
            <p:nvPr/>
          </p:nvSpPr>
          <p:spPr>
            <a:xfrm>
              <a:off x="2566036" y="2009450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91D2DF5-9684-5C04-323B-88CB33D64449}"/>
                </a:ext>
              </a:extLst>
            </p:cNvPr>
            <p:cNvGrpSpPr/>
            <p:nvPr/>
          </p:nvGrpSpPr>
          <p:grpSpPr>
            <a:xfrm>
              <a:off x="1478396" y="1690890"/>
              <a:ext cx="144145" cy="144145"/>
              <a:chOff x="1546331" y="1513412"/>
              <a:chExt cx="176318" cy="17631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E5AFA37D-C67F-06BC-6032-8EF3E8D197F2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20CBA73B-5281-8B60-BB3B-39A694F566F5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26E4F36-22B1-5EE2-33CB-6E5C41A24B09}"/>
                </a:ext>
              </a:extLst>
            </p:cNvPr>
            <p:cNvGrpSpPr/>
            <p:nvPr/>
          </p:nvGrpSpPr>
          <p:grpSpPr>
            <a:xfrm>
              <a:off x="1740435" y="1689827"/>
              <a:ext cx="144145" cy="144145"/>
              <a:chOff x="1546331" y="1513412"/>
              <a:chExt cx="176318" cy="176318"/>
            </a:xfrm>
          </p:grpSpPr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1C56666B-2CCB-280E-C937-1E85509659BC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F67675B8-DD92-5A24-A95F-FD77ABA90E6D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D3E8E150-245B-012C-0299-93DA83DBAFA5}"/>
                </a:ext>
              </a:extLst>
            </p:cNvPr>
            <p:cNvGrpSpPr/>
            <p:nvPr/>
          </p:nvGrpSpPr>
          <p:grpSpPr>
            <a:xfrm>
              <a:off x="1993373" y="1695120"/>
              <a:ext cx="144145" cy="144145"/>
              <a:chOff x="1546331" y="1513412"/>
              <a:chExt cx="176318" cy="176318"/>
            </a:xfrm>
          </p:grpSpPr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518B3D27-AF23-B4DA-1928-39663D6D3C58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6E701C58-F0AB-47D1-39FF-F5C8912D3F9D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66EE5682-E31B-889F-EEBD-3F7CF58A377E}"/>
                </a:ext>
              </a:extLst>
            </p:cNvPr>
            <p:cNvGrpSpPr/>
            <p:nvPr/>
          </p:nvGrpSpPr>
          <p:grpSpPr>
            <a:xfrm>
              <a:off x="2237637" y="1690890"/>
              <a:ext cx="144145" cy="144145"/>
              <a:chOff x="1546331" y="1513412"/>
              <a:chExt cx="176318" cy="17631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046FFE35-2E21-D829-FA32-3DA5E2FBDBC4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B5B0A037-9CD2-2AD1-57EC-DCBC0AB46FF0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CF66132-D24D-8262-77D9-CB03C5B37F44}"/>
                </a:ext>
              </a:extLst>
            </p:cNvPr>
            <p:cNvGrpSpPr/>
            <p:nvPr/>
          </p:nvGrpSpPr>
          <p:grpSpPr>
            <a:xfrm>
              <a:off x="2481371" y="1693697"/>
              <a:ext cx="144145" cy="144145"/>
              <a:chOff x="1546331" y="1513412"/>
              <a:chExt cx="176318" cy="176318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B1431D4-AA1A-4589-9D41-72218B33647E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8" name="Rectangle: Rounded Corners 167">
                <a:extLst>
                  <a:ext uri="{FF2B5EF4-FFF2-40B4-BE49-F238E27FC236}">
                    <a16:creationId xmlns:a16="http://schemas.microsoft.com/office/drawing/2014/main" id="{4FB765B6-BD69-6307-F560-4E6D8467DD21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6000F60-44DF-F262-3C64-0ADF92B8AF08}"/>
                </a:ext>
              </a:extLst>
            </p:cNvPr>
            <p:cNvGrpSpPr/>
            <p:nvPr/>
          </p:nvGrpSpPr>
          <p:grpSpPr>
            <a:xfrm>
              <a:off x="1463887" y="2780399"/>
              <a:ext cx="144145" cy="144145"/>
              <a:chOff x="1546331" y="1513412"/>
              <a:chExt cx="176318" cy="176318"/>
            </a:xfrm>
          </p:grpSpPr>
          <p:sp>
            <p:nvSpPr>
              <p:cNvPr id="165" name="Rectangle: Rounded Corners 164">
                <a:extLst>
                  <a:ext uri="{FF2B5EF4-FFF2-40B4-BE49-F238E27FC236}">
                    <a16:creationId xmlns:a16="http://schemas.microsoft.com/office/drawing/2014/main" id="{3A70D6B3-5705-7E5A-6E0F-7D85D02BBAD2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01BB0316-5852-3A7B-E44E-FCAB71682A71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428DCB0-2013-6BDD-6B69-F1C9B02B6B3C}"/>
                </a:ext>
              </a:extLst>
            </p:cNvPr>
            <p:cNvGrpSpPr/>
            <p:nvPr/>
          </p:nvGrpSpPr>
          <p:grpSpPr>
            <a:xfrm>
              <a:off x="1725926" y="2779336"/>
              <a:ext cx="144145" cy="144145"/>
              <a:chOff x="1546331" y="1513412"/>
              <a:chExt cx="176318" cy="17631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F84F415F-306F-BDE1-4739-9EB5B40DE2CC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DD87AF52-96ED-58A0-36D2-5993EFE76244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77E58DF7-CD65-6E8A-10EA-706C82DDEE15}"/>
                </a:ext>
              </a:extLst>
            </p:cNvPr>
            <p:cNvGrpSpPr/>
            <p:nvPr/>
          </p:nvGrpSpPr>
          <p:grpSpPr>
            <a:xfrm>
              <a:off x="1978864" y="2784629"/>
              <a:ext cx="144145" cy="144145"/>
              <a:chOff x="1546331" y="1513412"/>
              <a:chExt cx="176318" cy="176318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C8F854C-DDFB-D0C7-666C-737F68CEB061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1E129687-447B-E89C-3097-BAF43DC910CE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CDD3E4E-6266-DB63-3470-FFF7E39772BA}"/>
                </a:ext>
              </a:extLst>
            </p:cNvPr>
            <p:cNvGrpSpPr/>
            <p:nvPr/>
          </p:nvGrpSpPr>
          <p:grpSpPr>
            <a:xfrm>
              <a:off x="2223128" y="2780399"/>
              <a:ext cx="144145" cy="144145"/>
              <a:chOff x="1546331" y="1513412"/>
              <a:chExt cx="176318" cy="176318"/>
            </a:xfrm>
          </p:grpSpPr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BB71BD60-04B7-E9B5-EF3D-5C0735BEA551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B6F500B-E70F-FB5C-5073-443BD5F78ABE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3A45D7A0-96A0-43D9-0FA3-39E3E17C133F}"/>
                </a:ext>
              </a:extLst>
            </p:cNvPr>
            <p:cNvGrpSpPr/>
            <p:nvPr/>
          </p:nvGrpSpPr>
          <p:grpSpPr>
            <a:xfrm>
              <a:off x="2466862" y="2783206"/>
              <a:ext cx="144145" cy="144145"/>
              <a:chOff x="1546331" y="1513412"/>
              <a:chExt cx="176318" cy="17631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87951A26-326D-73EB-C6AC-AE49790085D4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D80D11BB-9EC3-CE0F-A72D-4BA17CAE59C4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71264E6-BACE-E11F-676D-ECCE5E281C3F}"/>
              </a:ext>
            </a:extLst>
          </p:cNvPr>
          <p:cNvGrpSpPr/>
          <p:nvPr/>
        </p:nvGrpSpPr>
        <p:grpSpPr>
          <a:xfrm>
            <a:off x="6119212" y="1865085"/>
            <a:ext cx="1515533" cy="1238947"/>
            <a:chOff x="1315402" y="1689827"/>
            <a:chExt cx="1515533" cy="1238947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0FF8EAA1-1502-3DC4-F34F-20BAB966DC1F}"/>
                </a:ext>
              </a:extLst>
            </p:cNvPr>
            <p:cNvSpPr/>
            <p:nvPr/>
          </p:nvSpPr>
          <p:spPr>
            <a:xfrm>
              <a:off x="1315402" y="1884041"/>
              <a:ext cx="1515533" cy="863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D21B89CC-9E79-9543-A3EA-4400BB7C35E3}"/>
                </a:ext>
              </a:extLst>
            </p:cNvPr>
            <p:cNvSpPr/>
            <p:nvPr/>
          </p:nvSpPr>
          <p:spPr>
            <a:xfrm>
              <a:off x="1463887" y="197421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2E3CF7FE-944A-0C09-2E0B-D3EBC2069B12}"/>
                </a:ext>
              </a:extLst>
            </p:cNvPr>
            <p:cNvSpPr/>
            <p:nvPr/>
          </p:nvSpPr>
          <p:spPr>
            <a:xfrm>
              <a:off x="1596712" y="220042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25213E5-A8DE-AE69-58D1-A3BD8F4D32E8}"/>
                </a:ext>
              </a:extLst>
            </p:cNvPr>
            <p:cNvSpPr/>
            <p:nvPr/>
          </p:nvSpPr>
          <p:spPr>
            <a:xfrm>
              <a:off x="1482937" y="240855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6260DDD-B75F-B515-405B-BDCF781E2393}"/>
                </a:ext>
              </a:extLst>
            </p:cNvPr>
            <p:cNvSpPr/>
            <p:nvPr/>
          </p:nvSpPr>
          <p:spPr>
            <a:xfrm>
              <a:off x="1731963" y="257651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C9F52F3-1A06-A022-0FD5-541251A1FDF1}"/>
                </a:ext>
              </a:extLst>
            </p:cNvPr>
            <p:cNvSpPr/>
            <p:nvPr/>
          </p:nvSpPr>
          <p:spPr>
            <a:xfrm>
              <a:off x="1826790" y="2388468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93F187A6-35B5-E79E-9CF3-61A17AF9B84C}"/>
                </a:ext>
              </a:extLst>
            </p:cNvPr>
            <p:cNvSpPr/>
            <p:nvPr/>
          </p:nvSpPr>
          <p:spPr>
            <a:xfrm>
              <a:off x="1966173" y="2190388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4724DCD6-0FD7-B2C2-6B47-F65275C16017}"/>
                </a:ext>
              </a:extLst>
            </p:cNvPr>
            <p:cNvSpPr/>
            <p:nvPr/>
          </p:nvSpPr>
          <p:spPr>
            <a:xfrm>
              <a:off x="1834728" y="206545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753328A1-7D38-6D6B-9803-F57866455F86}"/>
                </a:ext>
              </a:extLst>
            </p:cNvPr>
            <p:cNvSpPr/>
            <p:nvPr/>
          </p:nvSpPr>
          <p:spPr>
            <a:xfrm>
              <a:off x="2168207" y="2292982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5241D5F5-D0FA-E9DE-ABBF-BE671CCC0133}"/>
                </a:ext>
              </a:extLst>
            </p:cNvPr>
            <p:cNvSpPr/>
            <p:nvPr/>
          </p:nvSpPr>
          <p:spPr>
            <a:xfrm>
              <a:off x="2168207" y="250270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026378C4-3309-BA54-916D-24255D785431}"/>
                </a:ext>
              </a:extLst>
            </p:cNvPr>
            <p:cNvSpPr/>
            <p:nvPr/>
          </p:nvSpPr>
          <p:spPr>
            <a:xfrm>
              <a:off x="2420093" y="2615566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8B427A96-13B3-560F-1662-8A1D1D7AB837}"/>
                </a:ext>
              </a:extLst>
            </p:cNvPr>
            <p:cNvSpPr/>
            <p:nvPr/>
          </p:nvSpPr>
          <p:spPr>
            <a:xfrm>
              <a:off x="2143126" y="19653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E1EAE908-4D6A-FAF4-8CFF-654C1A86CDA4}"/>
                </a:ext>
              </a:extLst>
            </p:cNvPr>
            <p:cNvSpPr/>
            <p:nvPr/>
          </p:nvSpPr>
          <p:spPr>
            <a:xfrm>
              <a:off x="2314788" y="208343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3CB5E0F-BA66-8016-4C72-CF2921ED0443}"/>
                </a:ext>
              </a:extLst>
            </p:cNvPr>
            <p:cNvSpPr/>
            <p:nvPr/>
          </p:nvSpPr>
          <p:spPr>
            <a:xfrm>
              <a:off x="2447926" y="22701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2E06674C-FBB4-BA1B-DF00-AC892EF59671}"/>
                </a:ext>
              </a:extLst>
            </p:cNvPr>
            <p:cNvSpPr/>
            <p:nvPr/>
          </p:nvSpPr>
          <p:spPr>
            <a:xfrm>
              <a:off x="2600326" y="24225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5FD5599-625D-3DC2-5D36-83F3EFDD01A0}"/>
                </a:ext>
              </a:extLst>
            </p:cNvPr>
            <p:cNvSpPr/>
            <p:nvPr/>
          </p:nvSpPr>
          <p:spPr>
            <a:xfrm>
              <a:off x="2566036" y="2009450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6414029-0519-7EFF-4AA0-5D3FFCE87F67}"/>
                </a:ext>
              </a:extLst>
            </p:cNvPr>
            <p:cNvGrpSpPr/>
            <p:nvPr/>
          </p:nvGrpSpPr>
          <p:grpSpPr>
            <a:xfrm>
              <a:off x="1478396" y="1690890"/>
              <a:ext cx="144145" cy="144145"/>
              <a:chOff x="1546331" y="1513412"/>
              <a:chExt cx="176318" cy="176318"/>
            </a:xfrm>
          </p:grpSpPr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411102E1-6457-B687-04B9-A4E2E4ED9B61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4CB54513-6CE0-6B2F-4518-056B72E99DF2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8D618EF-69CE-0C00-6A57-3B9E22FC295A}"/>
                </a:ext>
              </a:extLst>
            </p:cNvPr>
            <p:cNvGrpSpPr/>
            <p:nvPr/>
          </p:nvGrpSpPr>
          <p:grpSpPr>
            <a:xfrm>
              <a:off x="1740435" y="1689827"/>
              <a:ext cx="144145" cy="144145"/>
              <a:chOff x="1546331" y="1513412"/>
              <a:chExt cx="176318" cy="17631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A775223C-C60E-52DE-8630-5D85386EF6F8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135641AD-249E-6AA2-603A-1AA2BEBD9377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97A04BE-D82D-FCC0-D577-2588B7F34AEB}"/>
                </a:ext>
              </a:extLst>
            </p:cNvPr>
            <p:cNvGrpSpPr/>
            <p:nvPr/>
          </p:nvGrpSpPr>
          <p:grpSpPr>
            <a:xfrm>
              <a:off x="1993373" y="1695120"/>
              <a:ext cx="144145" cy="144145"/>
              <a:chOff x="1546331" y="1513412"/>
              <a:chExt cx="176318" cy="176318"/>
            </a:xfrm>
          </p:grpSpPr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732E5B62-BA2D-CAE9-C301-CAF22869CDBD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E8CAF0E9-AD81-F3FA-7B2A-3296ECC484C3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CC52D27-1610-3222-2E8A-84224D6E9BBD}"/>
                </a:ext>
              </a:extLst>
            </p:cNvPr>
            <p:cNvGrpSpPr/>
            <p:nvPr/>
          </p:nvGrpSpPr>
          <p:grpSpPr>
            <a:xfrm>
              <a:off x="2237637" y="1690890"/>
              <a:ext cx="144145" cy="144145"/>
              <a:chOff x="1546331" y="1513412"/>
              <a:chExt cx="176318" cy="176318"/>
            </a:xfrm>
          </p:grpSpPr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F4C2406C-2481-C759-9DF9-8977772346A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7AF660C9-3A05-25D2-1332-A29CF407FCAD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00301F0-29C3-2A68-9C88-398460F096C9}"/>
                </a:ext>
              </a:extLst>
            </p:cNvPr>
            <p:cNvGrpSpPr/>
            <p:nvPr/>
          </p:nvGrpSpPr>
          <p:grpSpPr>
            <a:xfrm>
              <a:off x="2481371" y="1693697"/>
              <a:ext cx="144145" cy="144145"/>
              <a:chOff x="1546331" y="1513412"/>
              <a:chExt cx="176318" cy="176318"/>
            </a:xfrm>
          </p:grpSpPr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EF509202-76AB-1C5F-10DE-E6FDFABEE35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80EF0828-4627-BB76-2FC4-E756120C9BB6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D61B1ED-A963-9FD4-FDCC-76C1CCD70E6B}"/>
                </a:ext>
              </a:extLst>
            </p:cNvPr>
            <p:cNvGrpSpPr/>
            <p:nvPr/>
          </p:nvGrpSpPr>
          <p:grpSpPr>
            <a:xfrm>
              <a:off x="1463887" y="2780399"/>
              <a:ext cx="144145" cy="144145"/>
              <a:chOff x="1546331" y="1513412"/>
              <a:chExt cx="176318" cy="176318"/>
            </a:xfrm>
          </p:grpSpPr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17DFD8BB-0F27-FF0A-F14B-083E4D393749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6A5829E7-AB30-6E6D-95D9-C1E79F4561C2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09B3546-3EEC-E0EE-E5D3-FDB6702886D0}"/>
                </a:ext>
              </a:extLst>
            </p:cNvPr>
            <p:cNvGrpSpPr/>
            <p:nvPr/>
          </p:nvGrpSpPr>
          <p:grpSpPr>
            <a:xfrm>
              <a:off x="1725926" y="2779336"/>
              <a:ext cx="144145" cy="144145"/>
              <a:chOff x="1546331" y="1513412"/>
              <a:chExt cx="176318" cy="176318"/>
            </a:xfrm>
          </p:grpSpPr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B0AFDB43-D8B4-A91A-765B-1F2D84BE346D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8200F753-7610-EF36-A61F-7DD1F8A671B2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01AB57B-75D1-4C41-B6A4-4DE24831D44B}"/>
                </a:ext>
              </a:extLst>
            </p:cNvPr>
            <p:cNvGrpSpPr/>
            <p:nvPr/>
          </p:nvGrpSpPr>
          <p:grpSpPr>
            <a:xfrm>
              <a:off x="1978864" y="2784629"/>
              <a:ext cx="144145" cy="144145"/>
              <a:chOff x="1546331" y="1513412"/>
              <a:chExt cx="176318" cy="176318"/>
            </a:xfrm>
          </p:grpSpPr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18B9F01D-C156-E6C4-DC7E-A53315771CBC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C1C04A5E-47DA-638B-1CA5-CAF399D59504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286159B-E407-7296-610B-607463ECE5C2}"/>
                </a:ext>
              </a:extLst>
            </p:cNvPr>
            <p:cNvGrpSpPr/>
            <p:nvPr/>
          </p:nvGrpSpPr>
          <p:grpSpPr>
            <a:xfrm>
              <a:off x="2223128" y="2780399"/>
              <a:ext cx="144145" cy="144145"/>
              <a:chOff x="1546331" y="1513412"/>
              <a:chExt cx="176318" cy="176318"/>
            </a:xfrm>
          </p:grpSpPr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55737F61-4F9B-D01C-DD59-2AF26EACD49F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2828075E-795C-D782-576B-7701F15CEF4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D4D1379-66DD-2EDE-B301-B2C6DA53930D}"/>
                </a:ext>
              </a:extLst>
            </p:cNvPr>
            <p:cNvGrpSpPr/>
            <p:nvPr/>
          </p:nvGrpSpPr>
          <p:grpSpPr>
            <a:xfrm>
              <a:off x="2466862" y="2783206"/>
              <a:ext cx="144145" cy="144145"/>
              <a:chOff x="1546331" y="1513412"/>
              <a:chExt cx="176318" cy="176318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7F2B61D2-5213-654F-B87A-3A8368C93314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8D5E3415-C481-35BA-2EB1-24C3F3C824B6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224" name="Google Shape;1065;p50">
            <a:extLst>
              <a:ext uri="{FF2B5EF4-FFF2-40B4-BE49-F238E27FC236}">
                <a16:creationId xmlns:a16="http://schemas.microsoft.com/office/drawing/2014/main" id="{876615A4-0BA5-1F5C-141E-FD21A278DEB6}"/>
              </a:ext>
            </a:extLst>
          </p:cNvPr>
          <p:cNvSpPr txBox="1">
            <a:spLocks/>
          </p:cNvSpPr>
          <p:nvPr/>
        </p:nvSpPr>
        <p:spPr>
          <a:xfrm>
            <a:off x="4916585" y="1414508"/>
            <a:ext cx="2203739" cy="49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2000">
                <a:solidFill>
                  <a:schemeClr val="tx1"/>
                </a:solidFill>
              </a:rPr>
              <a:t>Despolarización</a:t>
            </a:r>
          </a:p>
        </p:txBody>
      </p:sp>
      <p:sp>
        <p:nvSpPr>
          <p:cNvPr id="273" name="Title 1">
            <a:extLst>
              <a:ext uri="{FF2B5EF4-FFF2-40B4-BE49-F238E27FC236}">
                <a16:creationId xmlns:a16="http://schemas.microsoft.com/office/drawing/2014/main" id="{14CA9367-01C3-FBDD-D15B-F7D83578AA39}"/>
              </a:ext>
            </a:extLst>
          </p:cNvPr>
          <p:cNvSpPr txBox="1">
            <a:spLocks/>
          </p:cNvSpPr>
          <p:nvPr/>
        </p:nvSpPr>
        <p:spPr>
          <a:xfrm>
            <a:off x="1888094" y="537999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3200">
                <a:solidFill>
                  <a:schemeClr val="tx1"/>
                </a:solidFill>
                <a:latin typeface="Outfit ExtraBold" panose="020B0604020202020204" charset="0"/>
              </a:rPr>
              <a:t>Despolarización y repolarización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37AA08A5-02FB-5B2D-8CC2-14107C5EE1F8}"/>
              </a:ext>
            </a:extLst>
          </p:cNvPr>
          <p:cNvSpPr/>
          <p:nvPr/>
        </p:nvSpPr>
        <p:spPr>
          <a:xfrm>
            <a:off x="1305269" y="3322005"/>
            <a:ext cx="1778094" cy="1215236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DCF7BAF-6717-81D0-A860-D5CDD40921F8}"/>
              </a:ext>
            </a:extLst>
          </p:cNvPr>
          <p:cNvSpPr/>
          <p:nvPr/>
        </p:nvSpPr>
        <p:spPr>
          <a:xfrm>
            <a:off x="5069923" y="3322005"/>
            <a:ext cx="1778094" cy="1215236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92DFA7E-43AE-0BE0-F11B-08EC0D5C1B05}"/>
              </a:ext>
            </a:extLst>
          </p:cNvPr>
          <p:cNvGrpSpPr/>
          <p:nvPr/>
        </p:nvGrpSpPr>
        <p:grpSpPr>
          <a:xfrm>
            <a:off x="4542499" y="1937531"/>
            <a:ext cx="1515533" cy="1095824"/>
            <a:chOff x="5984225" y="1934306"/>
            <a:chExt cx="1515533" cy="1095824"/>
          </a:xfrm>
        </p:grpSpPr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4683630E-422E-4686-2836-A537D88FC1C5}"/>
                </a:ext>
              </a:extLst>
            </p:cNvPr>
            <p:cNvSpPr/>
            <p:nvPr/>
          </p:nvSpPr>
          <p:spPr>
            <a:xfrm>
              <a:off x="5984225" y="2059300"/>
              <a:ext cx="1515533" cy="863600"/>
            </a:xfrm>
            <a:prstGeom prst="roundRect">
              <a:avLst/>
            </a:prstGeom>
            <a:solidFill>
              <a:srgbClr val="9DA5F5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6E944FB2-291C-1F52-6576-12F77BED3547}"/>
                </a:ext>
              </a:extLst>
            </p:cNvPr>
            <p:cNvGrpSpPr/>
            <p:nvPr/>
          </p:nvGrpSpPr>
          <p:grpSpPr>
            <a:xfrm>
              <a:off x="6149841" y="2158355"/>
              <a:ext cx="144145" cy="144145"/>
              <a:chOff x="1546331" y="1513412"/>
              <a:chExt cx="176318" cy="176318"/>
            </a:xfrm>
          </p:grpSpPr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1B6B01FC-611D-D357-E58D-A6D2261A61B7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71" name="Rectangle: Rounded Corners 270">
                <a:extLst>
                  <a:ext uri="{FF2B5EF4-FFF2-40B4-BE49-F238E27FC236}">
                    <a16:creationId xmlns:a16="http://schemas.microsoft.com/office/drawing/2014/main" id="{85EA052C-58DB-92D5-9D73-121FB6D3633D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D53DFD3-1692-8359-6B49-6DA2415833B3}"/>
                </a:ext>
              </a:extLst>
            </p:cNvPr>
            <p:cNvGrpSpPr/>
            <p:nvPr/>
          </p:nvGrpSpPr>
          <p:grpSpPr>
            <a:xfrm>
              <a:off x="6557383" y="2180382"/>
              <a:ext cx="144145" cy="144145"/>
              <a:chOff x="1546331" y="1513412"/>
              <a:chExt cx="176318" cy="176318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0D514BDC-358B-4673-7AD3-1C15E1A892D8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B3FC9DAF-7A1C-2D64-B9B3-5127AF833218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F7FCEABD-FB34-BB99-EC3E-9842445C827D}"/>
                </a:ext>
              </a:extLst>
            </p:cNvPr>
            <p:cNvGrpSpPr/>
            <p:nvPr/>
          </p:nvGrpSpPr>
          <p:grpSpPr>
            <a:xfrm>
              <a:off x="6690632" y="2463876"/>
              <a:ext cx="144145" cy="144145"/>
              <a:chOff x="1546331" y="1513412"/>
              <a:chExt cx="176318" cy="176318"/>
            </a:xfrm>
          </p:grpSpPr>
          <p:sp>
            <p:nvSpPr>
              <p:cNvPr id="266" name="Rectangle: Rounded Corners 265">
                <a:extLst>
                  <a:ext uri="{FF2B5EF4-FFF2-40B4-BE49-F238E27FC236}">
                    <a16:creationId xmlns:a16="http://schemas.microsoft.com/office/drawing/2014/main" id="{F1AB38D0-911E-4ADE-8A3B-B9E69CDB3B9C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7" name="Rectangle: Rounded Corners 266">
                <a:extLst>
                  <a:ext uri="{FF2B5EF4-FFF2-40B4-BE49-F238E27FC236}">
                    <a16:creationId xmlns:a16="http://schemas.microsoft.com/office/drawing/2014/main" id="{261A4346-9AAB-F8B4-3F38-BBAFDD99E0E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913C07BE-4BAE-FDA0-800D-3E1481E5A7E8}"/>
                </a:ext>
              </a:extLst>
            </p:cNvPr>
            <p:cNvGrpSpPr/>
            <p:nvPr/>
          </p:nvGrpSpPr>
          <p:grpSpPr>
            <a:xfrm>
              <a:off x="7172073" y="2176844"/>
              <a:ext cx="144145" cy="144145"/>
              <a:chOff x="1546331" y="1513412"/>
              <a:chExt cx="176318" cy="176318"/>
            </a:xfrm>
          </p:grpSpPr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CE88D983-278B-1BA6-0457-87CB01ABF63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1863BE34-5893-AC85-F175-949F6BAC03D6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3021498-D0B3-4898-7E9B-53B6BCCEFFB0}"/>
                </a:ext>
              </a:extLst>
            </p:cNvPr>
            <p:cNvGrpSpPr/>
            <p:nvPr/>
          </p:nvGrpSpPr>
          <p:grpSpPr>
            <a:xfrm>
              <a:off x="6952372" y="2365647"/>
              <a:ext cx="144145" cy="144145"/>
              <a:chOff x="1546331" y="1513412"/>
              <a:chExt cx="176318" cy="176318"/>
            </a:xfrm>
          </p:grpSpPr>
          <p:sp>
            <p:nvSpPr>
              <p:cNvPr id="262" name="Rectangle: Rounded Corners 261">
                <a:extLst>
                  <a:ext uri="{FF2B5EF4-FFF2-40B4-BE49-F238E27FC236}">
                    <a16:creationId xmlns:a16="http://schemas.microsoft.com/office/drawing/2014/main" id="{48D3DEB3-C5DD-5E2C-E0EA-1C5E9F71A615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0CA94D91-6AE6-16AA-4BDD-C09049D593F1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6364C14D-2B54-783E-2A49-7E885A5DFE0C}"/>
                </a:ext>
              </a:extLst>
            </p:cNvPr>
            <p:cNvGrpSpPr/>
            <p:nvPr/>
          </p:nvGrpSpPr>
          <p:grpSpPr>
            <a:xfrm>
              <a:off x="6148283" y="2700819"/>
              <a:ext cx="144145" cy="144145"/>
              <a:chOff x="1546331" y="1513412"/>
              <a:chExt cx="176318" cy="176318"/>
            </a:xfrm>
          </p:grpSpPr>
          <p:sp>
            <p:nvSpPr>
              <p:cNvPr id="260" name="Rectangle: Rounded Corners 259">
                <a:extLst>
                  <a:ext uri="{FF2B5EF4-FFF2-40B4-BE49-F238E27FC236}">
                    <a16:creationId xmlns:a16="http://schemas.microsoft.com/office/drawing/2014/main" id="{A429F297-9074-28B6-DDD9-A42189CC9486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61" name="Rectangle: Rounded Corners 260">
                <a:extLst>
                  <a:ext uri="{FF2B5EF4-FFF2-40B4-BE49-F238E27FC236}">
                    <a16:creationId xmlns:a16="http://schemas.microsoft.com/office/drawing/2014/main" id="{A689A6F9-ADEF-6346-4E3B-1BE7C0FE428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FC80C255-9B04-2197-3A57-19E496A8D36D}"/>
                </a:ext>
              </a:extLst>
            </p:cNvPr>
            <p:cNvGrpSpPr/>
            <p:nvPr/>
          </p:nvGrpSpPr>
          <p:grpSpPr>
            <a:xfrm>
              <a:off x="6255559" y="2463877"/>
              <a:ext cx="144145" cy="144145"/>
              <a:chOff x="1546331" y="1513412"/>
              <a:chExt cx="176318" cy="176318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12271039-F094-7999-75DC-5B266F61F87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9" name="Rectangle: Rounded Corners 258">
                <a:extLst>
                  <a:ext uri="{FF2B5EF4-FFF2-40B4-BE49-F238E27FC236}">
                    <a16:creationId xmlns:a16="http://schemas.microsoft.com/office/drawing/2014/main" id="{A3DDE245-3B23-CC13-2BA2-5519A6437463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3069586-F0C0-B0D5-0054-A0073DA29858}"/>
                </a:ext>
              </a:extLst>
            </p:cNvPr>
            <p:cNvGrpSpPr/>
            <p:nvPr/>
          </p:nvGrpSpPr>
          <p:grpSpPr>
            <a:xfrm>
              <a:off x="6512231" y="2626063"/>
              <a:ext cx="144145" cy="144145"/>
              <a:chOff x="1546331" y="1513412"/>
              <a:chExt cx="176318" cy="176318"/>
            </a:xfrm>
          </p:grpSpPr>
          <p:sp>
            <p:nvSpPr>
              <p:cNvPr id="256" name="Rectangle: Rounded Corners 255">
                <a:extLst>
                  <a:ext uri="{FF2B5EF4-FFF2-40B4-BE49-F238E27FC236}">
                    <a16:creationId xmlns:a16="http://schemas.microsoft.com/office/drawing/2014/main" id="{89AFFED8-958B-8B2B-AE65-E33270D15ECC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7" name="Rectangle: Rounded Corners 256">
                <a:extLst>
                  <a:ext uri="{FF2B5EF4-FFF2-40B4-BE49-F238E27FC236}">
                    <a16:creationId xmlns:a16="http://schemas.microsoft.com/office/drawing/2014/main" id="{E5189427-44FD-6BA2-781B-151A747B5A65}"/>
                  </a:ext>
                </a:extLst>
              </p:cNvPr>
              <p:cNvSpPr/>
              <p:nvPr/>
            </p:nvSpPr>
            <p:spPr>
              <a:xfrm rot="16200000">
                <a:off x="1544430" y="1578711"/>
                <a:ext cx="176318" cy="45720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A78F0B53-0405-AC81-3FD5-724F9EB4ABAF}"/>
                </a:ext>
              </a:extLst>
            </p:cNvPr>
            <p:cNvGrpSpPr/>
            <p:nvPr/>
          </p:nvGrpSpPr>
          <p:grpSpPr>
            <a:xfrm>
              <a:off x="6957778" y="2706444"/>
              <a:ext cx="144145" cy="144145"/>
              <a:chOff x="1546331" y="1513412"/>
              <a:chExt cx="176318" cy="176318"/>
            </a:xfrm>
          </p:grpSpPr>
          <p:sp>
            <p:nvSpPr>
              <p:cNvPr id="254" name="Rectangle: Rounded Corners 253">
                <a:extLst>
                  <a:ext uri="{FF2B5EF4-FFF2-40B4-BE49-F238E27FC236}">
                    <a16:creationId xmlns:a16="http://schemas.microsoft.com/office/drawing/2014/main" id="{DE8769EE-82DC-FA9B-18ED-8055E559E9E0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5" name="Rectangle: Rounded Corners 254">
                <a:extLst>
                  <a:ext uri="{FF2B5EF4-FFF2-40B4-BE49-F238E27FC236}">
                    <a16:creationId xmlns:a16="http://schemas.microsoft.com/office/drawing/2014/main" id="{6DD54390-5478-F559-37C0-3AE4882BD2A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CBAD0BF1-37BB-396D-72D4-400BFE0F84CB}"/>
                </a:ext>
              </a:extLst>
            </p:cNvPr>
            <p:cNvGrpSpPr/>
            <p:nvPr/>
          </p:nvGrpSpPr>
          <p:grpSpPr>
            <a:xfrm>
              <a:off x="7261277" y="2525709"/>
              <a:ext cx="144145" cy="144145"/>
              <a:chOff x="1546331" y="1513412"/>
              <a:chExt cx="176318" cy="176318"/>
            </a:xfrm>
          </p:grpSpPr>
          <p:sp>
            <p:nvSpPr>
              <p:cNvPr id="252" name="Rectangle: Rounded Corners 251">
                <a:extLst>
                  <a:ext uri="{FF2B5EF4-FFF2-40B4-BE49-F238E27FC236}">
                    <a16:creationId xmlns:a16="http://schemas.microsoft.com/office/drawing/2014/main" id="{03BE7953-FD26-79F9-3BC3-2D117CA7F2F1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53" name="Rectangle: Rounded Corners 252">
                <a:extLst>
                  <a:ext uri="{FF2B5EF4-FFF2-40B4-BE49-F238E27FC236}">
                    <a16:creationId xmlns:a16="http://schemas.microsoft.com/office/drawing/2014/main" id="{89FE30A2-00A7-671E-5AC8-2BD3F91353DB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E640318E-82D5-C1DB-E997-2DBF9DD458AB}"/>
                </a:ext>
              </a:extLst>
            </p:cNvPr>
            <p:cNvSpPr/>
            <p:nvPr/>
          </p:nvSpPr>
          <p:spPr>
            <a:xfrm>
              <a:off x="6140490" y="1936379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7" name="Rectangle: Rounded Corners 276">
              <a:extLst>
                <a:ext uri="{FF2B5EF4-FFF2-40B4-BE49-F238E27FC236}">
                  <a16:creationId xmlns:a16="http://schemas.microsoft.com/office/drawing/2014/main" id="{C84E541A-8264-B4A6-BF6A-694F1AF2355E}"/>
                </a:ext>
              </a:extLst>
            </p:cNvPr>
            <p:cNvSpPr/>
            <p:nvPr/>
          </p:nvSpPr>
          <p:spPr>
            <a:xfrm>
              <a:off x="6397216" y="193430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F4385297-1E4E-218C-3E91-808D1FC6832D}"/>
                </a:ext>
              </a:extLst>
            </p:cNvPr>
            <p:cNvSpPr/>
            <p:nvPr/>
          </p:nvSpPr>
          <p:spPr>
            <a:xfrm>
              <a:off x="6657052" y="193729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869DFE58-9BF1-BC45-2BAF-A6472303CB4E}"/>
                </a:ext>
              </a:extLst>
            </p:cNvPr>
            <p:cNvSpPr/>
            <p:nvPr/>
          </p:nvSpPr>
          <p:spPr>
            <a:xfrm>
              <a:off x="6927639" y="1936379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7FDD9751-3976-635E-6259-E587691FED77}"/>
                </a:ext>
              </a:extLst>
            </p:cNvPr>
            <p:cNvSpPr/>
            <p:nvPr/>
          </p:nvSpPr>
          <p:spPr>
            <a:xfrm>
              <a:off x="7202021" y="1934306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A0B18514-6DE5-5FA4-7ED7-DCB3D1FA5B86}"/>
                </a:ext>
              </a:extLst>
            </p:cNvPr>
            <p:cNvSpPr/>
            <p:nvPr/>
          </p:nvSpPr>
          <p:spPr>
            <a:xfrm>
              <a:off x="6110542" y="298349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0D14C0A0-8983-2EE7-F1FB-8B115DBEC0DC}"/>
                </a:ext>
              </a:extLst>
            </p:cNvPr>
            <p:cNvSpPr/>
            <p:nvPr/>
          </p:nvSpPr>
          <p:spPr>
            <a:xfrm>
              <a:off x="6367268" y="2981425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5BC2D992-1F8E-C35B-A87F-08AA5302E58A}"/>
                </a:ext>
              </a:extLst>
            </p:cNvPr>
            <p:cNvSpPr/>
            <p:nvPr/>
          </p:nvSpPr>
          <p:spPr>
            <a:xfrm>
              <a:off x="6627104" y="298441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528CEFFB-1B4B-D45B-E2CF-72D62855BC16}"/>
                </a:ext>
              </a:extLst>
            </p:cNvPr>
            <p:cNvSpPr/>
            <p:nvPr/>
          </p:nvSpPr>
          <p:spPr>
            <a:xfrm>
              <a:off x="6897691" y="298349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B41A04DB-D88A-6605-94C5-27718C42E6FE}"/>
                </a:ext>
              </a:extLst>
            </p:cNvPr>
            <p:cNvSpPr/>
            <p:nvPr/>
          </p:nvSpPr>
          <p:spPr>
            <a:xfrm>
              <a:off x="7172073" y="298142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87" name="Oval 286">
            <a:extLst>
              <a:ext uri="{FF2B5EF4-FFF2-40B4-BE49-F238E27FC236}">
                <a16:creationId xmlns:a16="http://schemas.microsoft.com/office/drawing/2014/main" id="{A6A701BA-587F-1965-A20E-E8C7C9C9F10F}"/>
              </a:ext>
            </a:extLst>
          </p:cNvPr>
          <p:cNvSpPr/>
          <p:nvPr/>
        </p:nvSpPr>
        <p:spPr>
          <a:xfrm>
            <a:off x="30330" y="2263485"/>
            <a:ext cx="496977" cy="49697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5C5A2640-3465-FD37-2508-0938533E2307}"/>
              </a:ext>
            </a:extLst>
          </p:cNvPr>
          <p:cNvSpPr/>
          <p:nvPr/>
        </p:nvSpPr>
        <p:spPr>
          <a:xfrm>
            <a:off x="7724121" y="2202781"/>
            <a:ext cx="496977" cy="49697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3D9EA654-DC1A-A41C-1FDF-6AADD5E599E3}"/>
              </a:ext>
            </a:extLst>
          </p:cNvPr>
          <p:cNvSpPr/>
          <p:nvPr/>
        </p:nvSpPr>
        <p:spPr>
          <a:xfrm>
            <a:off x="179122" y="2491100"/>
            <a:ext cx="176318" cy="45719"/>
          </a:xfrm>
          <a:prstGeom prst="roundRect">
            <a:avLst>
              <a:gd name="adj" fmla="val 424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D94EF62-E4FB-7171-3282-811D76C15B79}"/>
              </a:ext>
            </a:extLst>
          </p:cNvPr>
          <p:cNvGrpSpPr/>
          <p:nvPr/>
        </p:nvGrpSpPr>
        <p:grpSpPr>
          <a:xfrm>
            <a:off x="7900536" y="2388031"/>
            <a:ext cx="144145" cy="144145"/>
            <a:chOff x="1546331" y="1513412"/>
            <a:chExt cx="176318" cy="176318"/>
          </a:xfrm>
        </p:grpSpPr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BE270B08-560D-F47B-9D08-80816EFB3F20}"/>
                </a:ext>
              </a:extLst>
            </p:cNvPr>
            <p:cNvSpPr/>
            <p:nvPr/>
          </p:nvSpPr>
          <p:spPr>
            <a:xfrm>
              <a:off x="1546331" y="158559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199E3EE7-F2CD-EBE1-6F50-9BDD2F2BD9EA}"/>
                </a:ext>
              </a:extLst>
            </p:cNvPr>
            <p:cNvSpPr/>
            <p:nvPr/>
          </p:nvSpPr>
          <p:spPr>
            <a:xfrm rot="16200000">
              <a:off x="1544427" y="157871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901E53F3-0B7A-4F79-951D-26ECB9A2B634}"/>
              </a:ext>
            </a:extLst>
          </p:cNvPr>
          <p:cNvSpPr/>
          <p:nvPr/>
        </p:nvSpPr>
        <p:spPr>
          <a:xfrm>
            <a:off x="1531218" y="3929623"/>
            <a:ext cx="1264920" cy="0"/>
          </a:xfrm>
          <a:custGeom>
            <a:avLst/>
            <a:gdLst>
              <a:gd name="connsiteX0" fmla="*/ 0 w 1264920"/>
              <a:gd name="connsiteY0" fmla="*/ 0 h 0"/>
              <a:gd name="connsiteX1" fmla="*/ 1264920 w 1264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4920">
                <a:moveTo>
                  <a:pt x="0" y="0"/>
                </a:moveTo>
                <a:lnTo>
                  <a:pt x="1264920" y="0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96D13D6A-C098-05CD-E56D-9CDA29C3C5A2}"/>
              </a:ext>
            </a:extLst>
          </p:cNvPr>
          <p:cNvSpPr/>
          <p:nvPr/>
        </p:nvSpPr>
        <p:spPr>
          <a:xfrm>
            <a:off x="5115657" y="3692936"/>
            <a:ext cx="1714500" cy="377073"/>
          </a:xfrm>
          <a:custGeom>
            <a:avLst/>
            <a:gdLst>
              <a:gd name="connsiteX0" fmla="*/ 0 w 1714500"/>
              <a:gd name="connsiteY0" fmla="*/ 388883 h 414847"/>
              <a:gd name="connsiteX1" fmla="*/ 304800 w 1714500"/>
              <a:gd name="connsiteY1" fmla="*/ 388883 h 414847"/>
              <a:gd name="connsiteX2" fmla="*/ 419100 w 1714500"/>
              <a:gd name="connsiteY2" fmla="*/ 388883 h 414847"/>
              <a:gd name="connsiteX3" fmla="*/ 731520 w 1714500"/>
              <a:gd name="connsiteY3" fmla="*/ 38363 h 414847"/>
              <a:gd name="connsiteX4" fmla="*/ 1043940 w 1714500"/>
              <a:gd name="connsiteY4" fmla="*/ 45983 h 414847"/>
              <a:gd name="connsiteX5" fmla="*/ 1242060 w 1714500"/>
              <a:gd name="connsiteY5" fmla="*/ 366023 h 414847"/>
              <a:gd name="connsiteX6" fmla="*/ 1714500 w 1714500"/>
              <a:gd name="connsiteY6" fmla="*/ 404123 h 414847"/>
              <a:gd name="connsiteX0" fmla="*/ 0 w 1714500"/>
              <a:gd name="connsiteY0" fmla="*/ 385607 h 409296"/>
              <a:gd name="connsiteX1" fmla="*/ 304800 w 1714500"/>
              <a:gd name="connsiteY1" fmla="*/ 385607 h 409296"/>
              <a:gd name="connsiteX2" fmla="*/ 449580 w 1714500"/>
              <a:gd name="connsiteY2" fmla="*/ 336077 h 409296"/>
              <a:gd name="connsiteX3" fmla="*/ 731520 w 1714500"/>
              <a:gd name="connsiteY3" fmla="*/ 35087 h 409296"/>
              <a:gd name="connsiteX4" fmla="*/ 1043940 w 1714500"/>
              <a:gd name="connsiteY4" fmla="*/ 42707 h 409296"/>
              <a:gd name="connsiteX5" fmla="*/ 1242060 w 1714500"/>
              <a:gd name="connsiteY5" fmla="*/ 362747 h 409296"/>
              <a:gd name="connsiteX6" fmla="*/ 1714500 w 1714500"/>
              <a:gd name="connsiteY6" fmla="*/ 400847 h 409296"/>
              <a:gd name="connsiteX0" fmla="*/ 0 w 1714500"/>
              <a:gd name="connsiteY0" fmla="*/ 373640 h 397329"/>
              <a:gd name="connsiteX1" fmla="*/ 304800 w 1714500"/>
              <a:gd name="connsiteY1" fmla="*/ 373640 h 397329"/>
              <a:gd name="connsiteX2" fmla="*/ 449580 w 1714500"/>
              <a:gd name="connsiteY2" fmla="*/ 324110 h 397329"/>
              <a:gd name="connsiteX3" fmla="*/ 731520 w 1714500"/>
              <a:gd name="connsiteY3" fmla="*/ 23120 h 397329"/>
              <a:gd name="connsiteX4" fmla="*/ 986790 w 1714500"/>
              <a:gd name="connsiteY4" fmla="*/ 57410 h 397329"/>
              <a:gd name="connsiteX5" fmla="*/ 1242060 w 1714500"/>
              <a:gd name="connsiteY5" fmla="*/ 350780 h 397329"/>
              <a:gd name="connsiteX6" fmla="*/ 1714500 w 1714500"/>
              <a:gd name="connsiteY6" fmla="*/ 388880 h 397329"/>
              <a:gd name="connsiteX0" fmla="*/ 0 w 1714500"/>
              <a:gd name="connsiteY0" fmla="*/ 353384 h 377073"/>
              <a:gd name="connsiteX1" fmla="*/ 304800 w 1714500"/>
              <a:gd name="connsiteY1" fmla="*/ 353384 h 377073"/>
              <a:gd name="connsiteX2" fmla="*/ 449580 w 1714500"/>
              <a:gd name="connsiteY2" fmla="*/ 303854 h 377073"/>
              <a:gd name="connsiteX3" fmla="*/ 731520 w 1714500"/>
              <a:gd name="connsiteY3" fmla="*/ 33344 h 377073"/>
              <a:gd name="connsiteX4" fmla="*/ 986790 w 1714500"/>
              <a:gd name="connsiteY4" fmla="*/ 37154 h 377073"/>
              <a:gd name="connsiteX5" fmla="*/ 1242060 w 1714500"/>
              <a:gd name="connsiteY5" fmla="*/ 330524 h 377073"/>
              <a:gd name="connsiteX6" fmla="*/ 1714500 w 1714500"/>
              <a:gd name="connsiteY6" fmla="*/ 368624 h 37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0" h="377073">
                <a:moveTo>
                  <a:pt x="0" y="353384"/>
                </a:moveTo>
                <a:lnTo>
                  <a:pt x="304800" y="353384"/>
                </a:lnTo>
                <a:cubicBezTo>
                  <a:pt x="374650" y="353384"/>
                  <a:pt x="378460" y="357194"/>
                  <a:pt x="449580" y="303854"/>
                </a:cubicBezTo>
                <a:cubicBezTo>
                  <a:pt x="520700" y="250514"/>
                  <a:pt x="641985" y="77794"/>
                  <a:pt x="731520" y="33344"/>
                </a:cubicBezTo>
                <a:cubicBezTo>
                  <a:pt x="821055" y="-11106"/>
                  <a:pt x="901700" y="-12376"/>
                  <a:pt x="986790" y="37154"/>
                </a:cubicBezTo>
                <a:cubicBezTo>
                  <a:pt x="1071880" y="86684"/>
                  <a:pt x="1130300" y="270834"/>
                  <a:pt x="1242060" y="330524"/>
                </a:cubicBezTo>
                <a:cubicBezTo>
                  <a:pt x="1353820" y="390214"/>
                  <a:pt x="1534160" y="379419"/>
                  <a:pt x="1714500" y="36862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2231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065;p50">
            <a:extLst>
              <a:ext uri="{FF2B5EF4-FFF2-40B4-BE49-F238E27FC236}">
                <a16:creationId xmlns:a16="http://schemas.microsoft.com/office/drawing/2014/main" id="{F09486F2-FCCB-1804-3D50-8318CECCC626}"/>
              </a:ext>
            </a:extLst>
          </p:cNvPr>
          <p:cNvSpPr txBox="1">
            <a:spLocks/>
          </p:cNvSpPr>
          <p:nvPr/>
        </p:nvSpPr>
        <p:spPr>
          <a:xfrm>
            <a:off x="1647977" y="1383326"/>
            <a:ext cx="1129665" cy="49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2000">
                <a:solidFill>
                  <a:schemeClr val="tx1"/>
                </a:solidFill>
              </a:rPr>
              <a:t>Plateau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71264E6-BACE-E11F-676D-ECCE5E281C3F}"/>
              </a:ext>
            </a:extLst>
          </p:cNvPr>
          <p:cNvGrpSpPr/>
          <p:nvPr/>
        </p:nvGrpSpPr>
        <p:grpSpPr>
          <a:xfrm>
            <a:off x="4476216" y="1905791"/>
            <a:ext cx="1515533" cy="1238947"/>
            <a:chOff x="1315402" y="1689827"/>
            <a:chExt cx="1515533" cy="1238947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0FF8EAA1-1502-3DC4-F34F-20BAB966DC1F}"/>
                </a:ext>
              </a:extLst>
            </p:cNvPr>
            <p:cNvSpPr/>
            <p:nvPr/>
          </p:nvSpPr>
          <p:spPr>
            <a:xfrm>
              <a:off x="1315402" y="1884041"/>
              <a:ext cx="1515533" cy="8636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D21B89CC-9E79-9543-A3EA-4400BB7C35E3}"/>
                </a:ext>
              </a:extLst>
            </p:cNvPr>
            <p:cNvSpPr/>
            <p:nvPr/>
          </p:nvSpPr>
          <p:spPr>
            <a:xfrm>
              <a:off x="1463887" y="197421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2E3CF7FE-944A-0C09-2E0B-D3EBC2069B12}"/>
                </a:ext>
              </a:extLst>
            </p:cNvPr>
            <p:cNvSpPr/>
            <p:nvPr/>
          </p:nvSpPr>
          <p:spPr>
            <a:xfrm>
              <a:off x="1596712" y="220042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625213E5-A8DE-AE69-58D1-A3BD8F4D32E8}"/>
                </a:ext>
              </a:extLst>
            </p:cNvPr>
            <p:cNvSpPr/>
            <p:nvPr/>
          </p:nvSpPr>
          <p:spPr>
            <a:xfrm>
              <a:off x="1482937" y="240855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16260DDD-B75F-B515-405B-BDCF781E2393}"/>
                </a:ext>
              </a:extLst>
            </p:cNvPr>
            <p:cNvSpPr/>
            <p:nvPr/>
          </p:nvSpPr>
          <p:spPr>
            <a:xfrm>
              <a:off x="1731963" y="257651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C9F52F3-1A06-A022-0FD5-541251A1FDF1}"/>
                </a:ext>
              </a:extLst>
            </p:cNvPr>
            <p:cNvSpPr/>
            <p:nvPr/>
          </p:nvSpPr>
          <p:spPr>
            <a:xfrm>
              <a:off x="1826790" y="2388468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93F187A6-35B5-E79E-9CF3-61A17AF9B84C}"/>
                </a:ext>
              </a:extLst>
            </p:cNvPr>
            <p:cNvSpPr/>
            <p:nvPr/>
          </p:nvSpPr>
          <p:spPr>
            <a:xfrm>
              <a:off x="1966173" y="2190388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4724DCD6-0FD7-B2C2-6B47-F65275C16017}"/>
                </a:ext>
              </a:extLst>
            </p:cNvPr>
            <p:cNvSpPr/>
            <p:nvPr/>
          </p:nvSpPr>
          <p:spPr>
            <a:xfrm>
              <a:off x="1834728" y="206545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753328A1-7D38-6D6B-9803-F57866455F86}"/>
                </a:ext>
              </a:extLst>
            </p:cNvPr>
            <p:cNvSpPr/>
            <p:nvPr/>
          </p:nvSpPr>
          <p:spPr>
            <a:xfrm>
              <a:off x="2168207" y="2292982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5241D5F5-D0FA-E9DE-ABBF-BE671CCC0133}"/>
                </a:ext>
              </a:extLst>
            </p:cNvPr>
            <p:cNvSpPr/>
            <p:nvPr/>
          </p:nvSpPr>
          <p:spPr>
            <a:xfrm>
              <a:off x="2168207" y="250270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026378C4-3309-BA54-916D-24255D785431}"/>
                </a:ext>
              </a:extLst>
            </p:cNvPr>
            <p:cNvSpPr/>
            <p:nvPr/>
          </p:nvSpPr>
          <p:spPr>
            <a:xfrm>
              <a:off x="2420093" y="2615566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8B427A96-13B3-560F-1662-8A1D1D7AB837}"/>
                </a:ext>
              </a:extLst>
            </p:cNvPr>
            <p:cNvSpPr/>
            <p:nvPr/>
          </p:nvSpPr>
          <p:spPr>
            <a:xfrm>
              <a:off x="2143126" y="19653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E1EAE908-4D6A-FAF4-8CFF-654C1A86CDA4}"/>
                </a:ext>
              </a:extLst>
            </p:cNvPr>
            <p:cNvSpPr/>
            <p:nvPr/>
          </p:nvSpPr>
          <p:spPr>
            <a:xfrm>
              <a:off x="2314788" y="208343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63CB5E0F-BA66-8016-4C72-CF2921ED0443}"/>
                </a:ext>
              </a:extLst>
            </p:cNvPr>
            <p:cNvSpPr/>
            <p:nvPr/>
          </p:nvSpPr>
          <p:spPr>
            <a:xfrm>
              <a:off x="2447926" y="22701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2E06674C-FBB4-BA1B-DF00-AC892EF59671}"/>
                </a:ext>
              </a:extLst>
            </p:cNvPr>
            <p:cNvSpPr/>
            <p:nvPr/>
          </p:nvSpPr>
          <p:spPr>
            <a:xfrm>
              <a:off x="2600326" y="242252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5FD5599-625D-3DC2-5D36-83F3EFDD01A0}"/>
                </a:ext>
              </a:extLst>
            </p:cNvPr>
            <p:cNvSpPr/>
            <p:nvPr/>
          </p:nvSpPr>
          <p:spPr>
            <a:xfrm>
              <a:off x="2566036" y="2009450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6414029-0519-7EFF-4AA0-5D3FFCE87F67}"/>
                </a:ext>
              </a:extLst>
            </p:cNvPr>
            <p:cNvGrpSpPr/>
            <p:nvPr/>
          </p:nvGrpSpPr>
          <p:grpSpPr>
            <a:xfrm>
              <a:off x="1478396" y="1690890"/>
              <a:ext cx="144145" cy="144145"/>
              <a:chOff x="1546331" y="1513412"/>
              <a:chExt cx="176318" cy="176318"/>
            </a:xfrm>
          </p:grpSpPr>
          <p:sp>
            <p:nvSpPr>
              <p:cNvPr id="222" name="Rectangle: Rounded Corners 221">
                <a:extLst>
                  <a:ext uri="{FF2B5EF4-FFF2-40B4-BE49-F238E27FC236}">
                    <a16:creationId xmlns:a16="http://schemas.microsoft.com/office/drawing/2014/main" id="{411102E1-6457-B687-04B9-A4E2E4ED9B61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4CB54513-6CE0-6B2F-4518-056B72E99DF2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8D618EF-69CE-0C00-6A57-3B9E22FC295A}"/>
                </a:ext>
              </a:extLst>
            </p:cNvPr>
            <p:cNvGrpSpPr/>
            <p:nvPr/>
          </p:nvGrpSpPr>
          <p:grpSpPr>
            <a:xfrm>
              <a:off x="1740435" y="1689827"/>
              <a:ext cx="144145" cy="144145"/>
              <a:chOff x="1546331" y="1513412"/>
              <a:chExt cx="176318" cy="176318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A775223C-C60E-52DE-8630-5D85386EF6F8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135641AD-249E-6AA2-603A-1AA2BEBD9377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97A04BE-D82D-FCC0-D577-2588B7F34AEB}"/>
                </a:ext>
              </a:extLst>
            </p:cNvPr>
            <p:cNvGrpSpPr/>
            <p:nvPr/>
          </p:nvGrpSpPr>
          <p:grpSpPr>
            <a:xfrm>
              <a:off x="1993373" y="1695120"/>
              <a:ext cx="144145" cy="144145"/>
              <a:chOff x="1546331" y="1513412"/>
              <a:chExt cx="176318" cy="176318"/>
            </a:xfrm>
          </p:grpSpPr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732E5B62-BA2D-CAE9-C301-CAF22869CDBD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9" name="Rectangle: Rounded Corners 218">
                <a:extLst>
                  <a:ext uri="{FF2B5EF4-FFF2-40B4-BE49-F238E27FC236}">
                    <a16:creationId xmlns:a16="http://schemas.microsoft.com/office/drawing/2014/main" id="{E8CAF0E9-AD81-F3FA-7B2A-3296ECC484C3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4CC52D27-1610-3222-2E8A-84224D6E9BBD}"/>
                </a:ext>
              </a:extLst>
            </p:cNvPr>
            <p:cNvGrpSpPr/>
            <p:nvPr/>
          </p:nvGrpSpPr>
          <p:grpSpPr>
            <a:xfrm>
              <a:off x="2237637" y="1690890"/>
              <a:ext cx="144145" cy="144145"/>
              <a:chOff x="1546331" y="1513412"/>
              <a:chExt cx="176318" cy="176318"/>
            </a:xfrm>
          </p:grpSpPr>
          <p:sp>
            <p:nvSpPr>
              <p:cNvPr id="216" name="Rectangle: Rounded Corners 215">
                <a:extLst>
                  <a:ext uri="{FF2B5EF4-FFF2-40B4-BE49-F238E27FC236}">
                    <a16:creationId xmlns:a16="http://schemas.microsoft.com/office/drawing/2014/main" id="{F4C2406C-2481-C759-9DF9-8977772346A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7" name="Rectangle: Rounded Corners 216">
                <a:extLst>
                  <a:ext uri="{FF2B5EF4-FFF2-40B4-BE49-F238E27FC236}">
                    <a16:creationId xmlns:a16="http://schemas.microsoft.com/office/drawing/2014/main" id="{7AF660C9-3A05-25D2-1332-A29CF407FCAD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00301F0-29C3-2A68-9C88-398460F096C9}"/>
                </a:ext>
              </a:extLst>
            </p:cNvPr>
            <p:cNvGrpSpPr/>
            <p:nvPr/>
          </p:nvGrpSpPr>
          <p:grpSpPr>
            <a:xfrm>
              <a:off x="2481371" y="1693697"/>
              <a:ext cx="144145" cy="144145"/>
              <a:chOff x="1546331" y="1513412"/>
              <a:chExt cx="176318" cy="176318"/>
            </a:xfrm>
          </p:grpSpPr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EF509202-76AB-1C5F-10DE-E6FDFABEE35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80EF0828-4627-BB76-2FC4-E756120C9BB6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9D61B1ED-A963-9FD4-FDCC-76C1CCD70E6B}"/>
                </a:ext>
              </a:extLst>
            </p:cNvPr>
            <p:cNvGrpSpPr/>
            <p:nvPr/>
          </p:nvGrpSpPr>
          <p:grpSpPr>
            <a:xfrm>
              <a:off x="1463887" y="2780399"/>
              <a:ext cx="144145" cy="144145"/>
              <a:chOff x="1546331" y="1513412"/>
              <a:chExt cx="176318" cy="176318"/>
            </a:xfrm>
          </p:grpSpPr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17DFD8BB-0F27-FF0A-F14B-083E4D393749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6A5829E7-AB30-6E6D-95D9-C1E79F4561C2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F09B3546-3EEC-E0EE-E5D3-FDB6702886D0}"/>
                </a:ext>
              </a:extLst>
            </p:cNvPr>
            <p:cNvGrpSpPr/>
            <p:nvPr/>
          </p:nvGrpSpPr>
          <p:grpSpPr>
            <a:xfrm>
              <a:off x="1725926" y="2779336"/>
              <a:ext cx="144145" cy="144145"/>
              <a:chOff x="1546331" y="1513412"/>
              <a:chExt cx="176318" cy="176318"/>
            </a:xfrm>
          </p:grpSpPr>
          <p:sp>
            <p:nvSpPr>
              <p:cNvPr id="210" name="Rectangle: Rounded Corners 209">
                <a:extLst>
                  <a:ext uri="{FF2B5EF4-FFF2-40B4-BE49-F238E27FC236}">
                    <a16:creationId xmlns:a16="http://schemas.microsoft.com/office/drawing/2014/main" id="{B0AFDB43-D8B4-A91A-765B-1F2D84BE346D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8200F753-7610-EF36-A61F-7DD1F8A671B2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01AB57B-75D1-4C41-B6A4-4DE24831D44B}"/>
                </a:ext>
              </a:extLst>
            </p:cNvPr>
            <p:cNvGrpSpPr/>
            <p:nvPr/>
          </p:nvGrpSpPr>
          <p:grpSpPr>
            <a:xfrm>
              <a:off x="1978864" y="2784629"/>
              <a:ext cx="144145" cy="144145"/>
              <a:chOff x="1546331" y="1513412"/>
              <a:chExt cx="176318" cy="176318"/>
            </a:xfrm>
          </p:grpSpPr>
          <p:sp>
            <p:nvSpPr>
              <p:cNvPr id="208" name="Rectangle: Rounded Corners 207">
                <a:extLst>
                  <a:ext uri="{FF2B5EF4-FFF2-40B4-BE49-F238E27FC236}">
                    <a16:creationId xmlns:a16="http://schemas.microsoft.com/office/drawing/2014/main" id="{18B9F01D-C156-E6C4-DC7E-A53315771CBC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C1C04A5E-47DA-638B-1CA5-CAF399D59504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286159B-E407-7296-610B-607463ECE5C2}"/>
                </a:ext>
              </a:extLst>
            </p:cNvPr>
            <p:cNvGrpSpPr/>
            <p:nvPr/>
          </p:nvGrpSpPr>
          <p:grpSpPr>
            <a:xfrm>
              <a:off x="2223128" y="2780399"/>
              <a:ext cx="144145" cy="144145"/>
              <a:chOff x="1546331" y="1513412"/>
              <a:chExt cx="176318" cy="176318"/>
            </a:xfrm>
          </p:grpSpPr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55737F61-4F9B-D01C-DD59-2AF26EACD49F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7" name="Rectangle: Rounded Corners 206">
                <a:extLst>
                  <a:ext uri="{FF2B5EF4-FFF2-40B4-BE49-F238E27FC236}">
                    <a16:creationId xmlns:a16="http://schemas.microsoft.com/office/drawing/2014/main" id="{2828075E-795C-D782-576B-7701F15CEF4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D4D1379-66DD-2EDE-B301-B2C6DA53930D}"/>
                </a:ext>
              </a:extLst>
            </p:cNvPr>
            <p:cNvGrpSpPr/>
            <p:nvPr/>
          </p:nvGrpSpPr>
          <p:grpSpPr>
            <a:xfrm>
              <a:off x="2466862" y="2783206"/>
              <a:ext cx="144145" cy="144145"/>
              <a:chOff x="1546331" y="1513412"/>
              <a:chExt cx="176318" cy="176318"/>
            </a:xfrm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7F2B61D2-5213-654F-B87A-3A8368C93314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8D5E3415-C481-35BA-2EB1-24C3F3C824B6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</p:grpSp>
      <p:sp>
        <p:nvSpPr>
          <p:cNvPr id="224" name="Google Shape;1065;p50">
            <a:extLst>
              <a:ext uri="{FF2B5EF4-FFF2-40B4-BE49-F238E27FC236}">
                <a16:creationId xmlns:a16="http://schemas.microsoft.com/office/drawing/2014/main" id="{876615A4-0BA5-1F5C-141E-FD21A278DEB6}"/>
              </a:ext>
            </a:extLst>
          </p:cNvPr>
          <p:cNvSpPr txBox="1">
            <a:spLocks/>
          </p:cNvSpPr>
          <p:nvPr/>
        </p:nvSpPr>
        <p:spPr>
          <a:xfrm>
            <a:off x="4916585" y="1414508"/>
            <a:ext cx="2203739" cy="491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2000">
                <a:solidFill>
                  <a:schemeClr val="tx1"/>
                </a:solidFill>
              </a:rPr>
              <a:t>Repolarización</a:t>
            </a:r>
          </a:p>
        </p:txBody>
      </p:sp>
      <p:sp>
        <p:nvSpPr>
          <p:cNvPr id="273" name="Title 1">
            <a:extLst>
              <a:ext uri="{FF2B5EF4-FFF2-40B4-BE49-F238E27FC236}">
                <a16:creationId xmlns:a16="http://schemas.microsoft.com/office/drawing/2014/main" id="{14CA9367-01C3-FBDD-D15B-F7D83578AA39}"/>
              </a:ext>
            </a:extLst>
          </p:cNvPr>
          <p:cNvSpPr txBox="1">
            <a:spLocks/>
          </p:cNvSpPr>
          <p:nvPr/>
        </p:nvSpPr>
        <p:spPr>
          <a:xfrm>
            <a:off x="2132225" y="392128"/>
            <a:ext cx="77040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3200">
                <a:solidFill>
                  <a:schemeClr val="tx1"/>
                </a:solidFill>
                <a:latin typeface="Outfit ExtraBold" panose="020B0604020202020204" charset="0"/>
              </a:rPr>
              <a:t>Despolarización y repolarización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37AA08A5-02FB-5B2D-8CC2-14107C5EE1F8}"/>
              </a:ext>
            </a:extLst>
          </p:cNvPr>
          <p:cNvSpPr/>
          <p:nvPr/>
        </p:nvSpPr>
        <p:spPr>
          <a:xfrm>
            <a:off x="1305269" y="3322005"/>
            <a:ext cx="1778094" cy="1215236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DCF7BAF-6717-81D0-A860-D5CDD40921F8}"/>
              </a:ext>
            </a:extLst>
          </p:cNvPr>
          <p:cNvSpPr/>
          <p:nvPr/>
        </p:nvSpPr>
        <p:spPr>
          <a:xfrm>
            <a:off x="5069923" y="3322005"/>
            <a:ext cx="1778094" cy="1215236"/>
          </a:xfrm>
          <a:prstGeom prst="rect">
            <a:avLst/>
          </a:prstGeo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6A701BA-587F-1965-A20E-E8C7C9C9F10F}"/>
              </a:ext>
            </a:extLst>
          </p:cNvPr>
          <p:cNvSpPr/>
          <p:nvPr/>
        </p:nvSpPr>
        <p:spPr>
          <a:xfrm>
            <a:off x="30330" y="2263485"/>
            <a:ext cx="496977" cy="49697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5C5A2640-3465-FD37-2508-0938533E2307}"/>
              </a:ext>
            </a:extLst>
          </p:cNvPr>
          <p:cNvSpPr/>
          <p:nvPr/>
        </p:nvSpPr>
        <p:spPr>
          <a:xfrm>
            <a:off x="7724121" y="2202781"/>
            <a:ext cx="496977" cy="49697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3D9EA654-DC1A-A41C-1FDF-6AADD5E599E3}"/>
              </a:ext>
            </a:extLst>
          </p:cNvPr>
          <p:cNvSpPr/>
          <p:nvPr/>
        </p:nvSpPr>
        <p:spPr>
          <a:xfrm>
            <a:off x="179122" y="2491100"/>
            <a:ext cx="176318" cy="45719"/>
          </a:xfrm>
          <a:prstGeom prst="roundRect">
            <a:avLst>
              <a:gd name="adj" fmla="val 4247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D94EF62-E4FB-7171-3282-811D76C15B79}"/>
              </a:ext>
            </a:extLst>
          </p:cNvPr>
          <p:cNvGrpSpPr/>
          <p:nvPr/>
        </p:nvGrpSpPr>
        <p:grpSpPr>
          <a:xfrm>
            <a:off x="7900536" y="2388031"/>
            <a:ext cx="144145" cy="144145"/>
            <a:chOff x="1546331" y="1513412"/>
            <a:chExt cx="176318" cy="176318"/>
          </a:xfrm>
        </p:grpSpPr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BE270B08-560D-F47B-9D08-80816EFB3F20}"/>
                </a:ext>
              </a:extLst>
            </p:cNvPr>
            <p:cNvSpPr/>
            <p:nvPr/>
          </p:nvSpPr>
          <p:spPr>
            <a:xfrm>
              <a:off x="1546331" y="158559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199E3EE7-F2CD-EBE1-6F50-9BDD2F2BD9EA}"/>
                </a:ext>
              </a:extLst>
            </p:cNvPr>
            <p:cNvSpPr/>
            <p:nvPr/>
          </p:nvSpPr>
          <p:spPr>
            <a:xfrm rot="16200000">
              <a:off x="1544427" y="157871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901E53F3-0B7A-4F79-951D-26ECB9A2B634}"/>
              </a:ext>
            </a:extLst>
          </p:cNvPr>
          <p:cNvSpPr/>
          <p:nvPr/>
        </p:nvSpPr>
        <p:spPr>
          <a:xfrm>
            <a:off x="1531218" y="3929623"/>
            <a:ext cx="1264920" cy="0"/>
          </a:xfrm>
          <a:custGeom>
            <a:avLst/>
            <a:gdLst>
              <a:gd name="connsiteX0" fmla="*/ 0 w 1264920"/>
              <a:gd name="connsiteY0" fmla="*/ 0 h 0"/>
              <a:gd name="connsiteX1" fmla="*/ 1264920 w 12649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64920">
                <a:moveTo>
                  <a:pt x="0" y="0"/>
                </a:moveTo>
                <a:lnTo>
                  <a:pt x="1264920" y="0"/>
                </a:lnTo>
              </a:path>
            </a:pathLst>
          </a:cu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96D13D6A-C098-05CD-E56D-9CDA29C3C5A2}"/>
              </a:ext>
            </a:extLst>
          </p:cNvPr>
          <p:cNvSpPr/>
          <p:nvPr/>
        </p:nvSpPr>
        <p:spPr>
          <a:xfrm flipV="1">
            <a:off x="5126975" y="3851510"/>
            <a:ext cx="1714500" cy="377073"/>
          </a:xfrm>
          <a:custGeom>
            <a:avLst/>
            <a:gdLst>
              <a:gd name="connsiteX0" fmla="*/ 0 w 1714500"/>
              <a:gd name="connsiteY0" fmla="*/ 388883 h 414847"/>
              <a:gd name="connsiteX1" fmla="*/ 304800 w 1714500"/>
              <a:gd name="connsiteY1" fmla="*/ 388883 h 414847"/>
              <a:gd name="connsiteX2" fmla="*/ 419100 w 1714500"/>
              <a:gd name="connsiteY2" fmla="*/ 388883 h 414847"/>
              <a:gd name="connsiteX3" fmla="*/ 731520 w 1714500"/>
              <a:gd name="connsiteY3" fmla="*/ 38363 h 414847"/>
              <a:gd name="connsiteX4" fmla="*/ 1043940 w 1714500"/>
              <a:gd name="connsiteY4" fmla="*/ 45983 h 414847"/>
              <a:gd name="connsiteX5" fmla="*/ 1242060 w 1714500"/>
              <a:gd name="connsiteY5" fmla="*/ 366023 h 414847"/>
              <a:gd name="connsiteX6" fmla="*/ 1714500 w 1714500"/>
              <a:gd name="connsiteY6" fmla="*/ 404123 h 414847"/>
              <a:gd name="connsiteX0" fmla="*/ 0 w 1714500"/>
              <a:gd name="connsiteY0" fmla="*/ 385607 h 409296"/>
              <a:gd name="connsiteX1" fmla="*/ 304800 w 1714500"/>
              <a:gd name="connsiteY1" fmla="*/ 385607 h 409296"/>
              <a:gd name="connsiteX2" fmla="*/ 449580 w 1714500"/>
              <a:gd name="connsiteY2" fmla="*/ 336077 h 409296"/>
              <a:gd name="connsiteX3" fmla="*/ 731520 w 1714500"/>
              <a:gd name="connsiteY3" fmla="*/ 35087 h 409296"/>
              <a:gd name="connsiteX4" fmla="*/ 1043940 w 1714500"/>
              <a:gd name="connsiteY4" fmla="*/ 42707 h 409296"/>
              <a:gd name="connsiteX5" fmla="*/ 1242060 w 1714500"/>
              <a:gd name="connsiteY5" fmla="*/ 362747 h 409296"/>
              <a:gd name="connsiteX6" fmla="*/ 1714500 w 1714500"/>
              <a:gd name="connsiteY6" fmla="*/ 400847 h 409296"/>
              <a:gd name="connsiteX0" fmla="*/ 0 w 1714500"/>
              <a:gd name="connsiteY0" fmla="*/ 373640 h 397329"/>
              <a:gd name="connsiteX1" fmla="*/ 304800 w 1714500"/>
              <a:gd name="connsiteY1" fmla="*/ 373640 h 397329"/>
              <a:gd name="connsiteX2" fmla="*/ 449580 w 1714500"/>
              <a:gd name="connsiteY2" fmla="*/ 324110 h 397329"/>
              <a:gd name="connsiteX3" fmla="*/ 731520 w 1714500"/>
              <a:gd name="connsiteY3" fmla="*/ 23120 h 397329"/>
              <a:gd name="connsiteX4" fmla="*/ 986790 w 1714500"/>
              <a:gd name="connsiteY4" fmla="*/ 57410 h 397329"/>
              <a:gd name="connsiteX5" fmla="*/ 1242060 w 1714500"/>
              <a:gd name="connsiteY5" fmla="*/ 350780 h 397329"/>
              <a:gd name="connsiteX6" fmla="*/ 1714500 w 1714500"/>
              <a:gd name="connsiteY6" fmla="*/ 388880 h 397329"/>
              <a:gd name="connsiteX0" fmla="*/ 0 w 1714500"/>
              <a:gd name="connsiteY0" fmla="*/ 353384 h 377073"/>
              <a:gd name="connsiteX1" fmla="*/ 304800 w 1714500"/>
              <a:gd name="connsiteY1" fmla="*/ 353384 h 377073"/>
              <a:gd name="connsiteX2" fmla="*/ 449580 w 1714500"/>
              <a:gd name="connsiteY2" fmla="*/ 303854 h 377073"/>
              <a:gd name="connsiteX3" fmla="*/ 731520 w 1714500"/>
              <a:gd name="connsiteY3" fmla="*/ 33344 h 377073"/>
              <a:gd name="connsiteX4" fmla="*/ 986790 w 1714500"/>
              <a:gd name="connsiteY4" fmla="*/ 37154 h 377073"/>
              <a:gd name="connsiteX5" fmla="*/ 1242060 w 1714500"/>
              <a:gd name="connsiteY5" fmla="*/ 330524 h 377073"/>
              <a:gd name="connsiteX6" fmla="*/ 1714500 w 1714500"/>
              <a:gd name="connsiteY6" fmla="*/ 368624 h 37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4500" h="377073">
                <a:moveTo>
                  <a:pt x="0" y="353384"/>
                </a:moveTo>
                <a:lnTo>
                  <a:pt x="304800" y="353384"/>
                </a:lnTo>
                <a:cubicBezTo>
                  <a:pt x="374650" y="353384"/>
                  <a:pt x="378460" y="357194"/>
                  <a:pt x="449580" y="303854"/>
                </a:cubicBezTo>
                <a:cubicBezTo>
                  <a:pt x="520700" y="250514"/>
                  <a:pt x="641985" y="77794"/>
                  <a:pt x="731520" y="33344"/>
                </a:cubicBezTo>
                <a:cubicBezTo>
                  <a:pt x="821055" y="-11106"/>
                  <a:pt x="901700" y="-12376"/>
                  <a:pt x="986790" y="37154"/>
                </a:cubicBezTo>
                <a:cubicBezTo>
                  <a:pt x="1071880" y="86684"/>
                  <a:pt x="1130300" y="270834"/>
                  <a:pt x="1242060" y="330524"/>
                </a:cubicBezTo>
                <a:cubicBezTo>
                  <a:pt x="1353820" y="390214"/>
                  <a:pt x="1534160" y="379419"/>
                  <a:pt x="1714500" y="368624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362C06-9F2F-9C65-9783-77FD02D047FA}"/>
              </a:ext>
            </a:extLst>
          </p:cNvPr>
          <p:cNvGrpSpPr/>
          <p:nvPr/>
        </p:nvGrpSpPr>
        <p:grpSpPr>
          <a:xfrm>
            <a:off x="6084850" y="1997876"/>
            <a:ext cx="1515533" cy="1095824"/>
            <a:chOff x="5984225" y="1934306"/>
            <a:chExt cx="1515533" cy="10958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1966D57-32C8-68EA-E03C-EF327140BD9A}"/>
                </a:ext>
              </a:extLst>
            </p:cNvPr>
            <p:cNvSpPr/>
            <p:nvPr/>
          </p:nvSpPr>
          <p:spPr>
            <a:xfrm>
              <a:off x="5984225" y="2059300"/>
              <a:ext cx="1515533" cy="863600"/>
            </a:xfrm>
            <a:prstGeom prst="roundRect">
              <a:avLst/>
            </a:prstGeom>
            <a:solidFill>
              <a:srgbClr val="9DA5F5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2B2244-AC0C-075D-405E-918BD2CB77FD}"/>
                </a:ext>
              </a:extLst>
            </p:cNvPr>
            <p:cNvGrpSpPr/>
            <p:nvPr/>
          </p:nvGrpSpPr>
          <p:grpSpPr>
            <a:xfrm>
              <a:off x="6149841" y="2158355"/>
              <a:ext cx="144145" cy="144145"/>
              <a:chOff x="1546331" y="1513412"/>
              <a:chExt cx="176318" cy="17631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E68F525C-4214-1BE3-364A-676B0D2BE097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CB4B25F-BD4B-5CD2-6B3F-13EB79AD2277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EBE73F-FCF4-B3E9-F0BE-5219F5A5D320}"/>
                </a:ext>
              </a:extLst>
            </p:cNvPr>
            <p:cNvGrpSpPr/>
            <p:nvPr/>
          </p:nvGrpSpPr>
          <p:grpSpPr>
            <a:xfrm>
              <a:off x="6557383" y="2180382"/>
              <a:ext cx="144145" cy="144145"/>
              <a:chOff x="1546331" y="1513412"/>
              <a:chExt cx="176318" cy="176318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F57D15F3-446D-086C-C349-9B517C241D7C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05FEB96A-F627-7E41-6829-69037CDC28DE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89753DF-BF0E-9095-7B5B-66C7D6682B41}"/>
                </a:ext>
              </a:extLst>
            </p:cNvPr>
            <p:cNvGrpSpPr/>
            <p:nvPr/>
          </p:nvGrpSpPr>
          <p:grpSpPr>
            <a:xfrm>
              <a:off x="6690632" y="2463876"/>
              <a:ext cx="144145" cy="144145"/>
              <a:chOff x="1546331" y="1513412"/>
              <a:chExt cx="176318" cy="176318"/>
            </a:xfrm>
          </p:grpSpPr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A998111E-4BC7-07EB-F598-62FA860E4008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65D48ECB-E5C3-E0B2-BEFB-50A9B73B01FF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1F39B2B-E67C-D2D1-5CC3-8AA6B3D6BFC2}"/>
                </a:ext>
              </a:extLst>
            </p:cNvPr>
            <p:cNvGrpSpPr/>
            <p:nvPr/>
          </p:nvGrpSpPr>
          <p:grpSpPr>
            <a:xfrm>
              <a:off x="7172073" y="2176844"/>
              <a:ext cx="144145" cy="144145"/>
              <a:chOff x="1546331" y="1513412"/>
              <a:chExt cx="176318" cy="176318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832B3606-DDB2-2076-4E62-33533D32F4C5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6478A38C-D06F-82D0-7FAA-520097CD6574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666870-8C30-9B8C-36A6-114E3CAC97B0}"/>
                </a:ext>
              </a:extLst>
            </p:cNvPr>
            <p:cNvGrpSpPr/>
            <p:nvPr/>
          </p:nvGrpSpPr>
          <p:grpSpPr>
            <a:xfrm>
              <a:off x="6952372" y="2365647"/>
              <a:ext cx="144145" cy="144145"/>
              <a:chOff x="1546331" y="1513412"/>
              <a:chExt cx="176318" cy="176318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7C154251-B819-5128-6CA6-70C96DE0ADF0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8320C862-28F0-BDFB-A552-A031529327BB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4430D6-50F4-C391-3908-F89F7339DF4B}"/>
                </a:ext>
              </a:extLst>
            </p:cNvPr>
            <p:cNvGrpSpPr/>
            <p:nvPr/>
          </p:nvGrpSpPr>
          <p:grpSpPr>
            <a:xfrm>
              <a:off x="6148283" y="2700819"/>
              <a:ext cx="144145" cy="144145"/>
              <a:chOff x="1546331" y="1513412"/>
              <a:chExt cx="176318" cy="176318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633B14B4-01FA-A5C0-6CD3-CBB5040555A6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3819BA8C-DCC0-7B21-3185-BA8CB05563DA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9E50CFF-3997-2B53-2AC9-27D35D87D2E7}"/>
                </a:ext>
              </a:extLst>
            </p:cNvPr>
            <p:cNvGrpSpPr/>
            <p:nvPr/>
          </p:nvGrpSpPr>
          <p:grpSpPr>
            <a:xfrm>
              <a:off x="6255559" y="2463877"/>
              <a:ext cx="144145" cy="144145"/>
              <a:chOff x="1546331" y="1513412"/>
              <a:chExt cx="176318" cy="176318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62D8743D-3625-DA51-0F40-B50C77C35E5D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D1CF1E5-0C73-C975-4BDD-FFF664EC695E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935FAC7-5010-5D5D-63D4-E33F47A66883}"/>
                </a:ext>
              </a:extLst>
            </p:cNvPr>
            <p:cNvGrpSpPr/>
            <p:nvPr/>
          </p:nvGrpSpPr>
          <p:grpSpPr>
            <a:xfrm>
              <a:off x="6512231" y="2626063"/>
              <a:ext cx="144145" cy="144145"/>
              <a:chOff x="1546331" y="1513412"/>
              <a:chExt cx="176318" cy="176318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2C3B576-5355-8A93-2178-4AC02241100E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7A1E7283-E218-CC9E-A33E-990E48218331}"/>
                  </a:ext>
                </a:extLst>
              </p:cNvPr>
              <p:cNvSpPr/>
              <p:nvPr/>
            </p:nvSpPr>
            <p:spPr>
              <a:xfrm rot="16200000">
                <a:off x="1544430" y="1578711"/>
                <a:ext cx="176318" cy="45720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2006626-259C-4146-3F21-F85075EFFD26}"/>
                </a:ext>
              </a:extLst>
            </p:cNvPr>
            <p:cNvGrpSpPr/>
            <p:nvPr/>
          </p:nvGrpSpPr>
          <p:grpSpPr>
            <a:xfrm>
              <a:off x="6957778" y="2706444"/>
              <a:ext cx="144145" cy="144145"/>
              <a:chOff x="1546331" y="1513412"/>
              <a:chExt cx="176318" cy="17631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FAD3343-1BE6-707E-4C15-FE90D34E61D5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27F82173-FA4D-7231-FB34-6E652FFDAD6F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9032A8D-2037-B1DF-8820-A423E86C82E2}"/>
                </a:ext>
              </a:extLst>
            </p:cNvPr>
            <p:cNvGrpSpPr/>
            <p:nvPr/>
          </p:nvGrpSpPr>
          <p:grpSpPr>
            <a:xfrm>
              <a:off x="7261277" y="2525709"/>
              <a:ext cx="144145" cy="144145"/>
              <a:chOff x="1546331" y="1513412"/>
              <a:chExt cx="176318" cy="176318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7C44C4B-5B16-77F5-6EFF-87AB39D10C85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35B9E32C-59DB-1225-5474-A34509EC43C1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078D9F2-13A1-CC9B-2AD1-1E3D928000D7}"/>
                </a:ext>
              </a:extLst>
            </p:cNvPr>
            <p:cNvSpPr/>
            <p:nvPr/>
          </p:nvSpPr>
          <p:spPr>
            <a:xfrm>
              <a:off x="6140490" y="1936379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9AC48C6-8EA4-7D7A-5DD4-D929D2E7D57B}"/>
                </a:ext>
              </a:extLst>
            </p:cNvPr>
            <p:cNvSpPr/>
            <p:nvPr/>
          </p:nvSpPr>
          <p:spPr>
            <a:xfrm>
              <a:off x="6397216" y="193430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1540265-EF7D-DBA4-CE94-6C8E45E231A7}"/>
                </a:ext>
              </a:extLst>
            </p:cNvPr>
            <p:cNvSpPr/>
            <p:nvPr/>
          </p:nvSpPr>
          <p:spPr>
            <a:xfrm>
              <a:off x="6657052" y="193729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77D0C5B-0028-0A75-72F3-A712E5074F2C}"/>
                </a:ext>
              </a:extLst>
            </p:cNvPr>
            <p:cNvSpPr/>
            <p:nvPr/>
          </p:nvSpPr>
          <p:spPr>
            <a:xfrm>
              <a:off x="6927639" y="1936379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E94349D-4A03-6624-EC20-BEC632844E46}"/>
                </a:ext>
              </a:extLst>
            </p:cNvPr>
            <p:cNvSpPr/>
            <p:nvPr/>
          </p:nvSpPr>
          <p:spPr>
            <a:xfrm>
              <a:off x="7202021" y="1934306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D52FEBD-4E5A-072E-F621-875A5D7A4949}"/>
                </a:ext>
              </a:extLst>
            </p:cNvPr>
            <p:cNvSpPr/>
            <p:nvPr/>
          </p:nvSpPr>
          <p:spPr>
            <a:xfrm>
              <a:off x="6110542" y="298349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670C7D4-3772-2716-B954-7441E93CF85F}"/>
                </a:ext>
              </a:extLst>
            </p:cNvPr>
            <p:cNvSpPr/>
            <p:nvPr/>
          </p:nvSpPr>
          <p:spPr>
            <a:xfrm>
              <a:off x="6367268" y="2981425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2A96D2F-B152-FFE2-D8C5-DAB96F973043}"/>
                </a:ext>
              </a:extLst>
            </p:cNvPr>
            <p:cNvSpPr/>
            <p:nvPr/>
          </p:nvSpPr>
          <p:spPr>
            <a:xfrm>
              <a:off x="6627104" y="298441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2874426-0937-9072-791D-BDFCD5AF0393}"/>
                </a:ext>
              </a:extLst>
            </p:cNvPr>
            <p:cNvSpPr/>
            <p:nvPr/>
          </p:nvSpPr>
          <p:spPr>
            <a:xfrm>
              <a:off x="6897691" y="298349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3548E49-E136-2E43-97D8-4734CEC4CB26}"/>
                </a:ext>
              </a:extLst>
            </p:cNvPr>
            <p:cNvSpPr/>
            <p:nvPr/>
          </p:nvSpPr>
          <p:spPr>
            <a:xfrm>
              <a:off x="7172073" y="298142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60FF9CA-6E17-CD3A-F862-7407F91ABD14}"/>
              </a:ext>
            </a:extLst>
          </p:cNvPr>
          <p:cNvGrpSpPr/>
          <p:nvPr/>
        </p:nvGrpSpPr>
        <p:grpSpPr>
          <a:xfrm>
            <a:off x="833923" y="1961655"/>
            <a:ext cx="1515533" cy="1095824"/>
            <a:chOff x="5984225" y="1934306"/>
            <a:chExt cx="1515533" cy="1095824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A4185145-A979-851D-0C8E-85B5FCA92676}"/>
                </a:ext>
              </a:extLst>
            </p:cNvPr>
            <p:cNvSpPr/>
            <p:nvPr/>
          </p:nvSpPr>
          <p:spPr>
            <a:xfrm>
              <a:off x="5984225" y="2059300"/>
              <a:ext cx="1515533" cy="863600"/>
            </a:xfrm>
            <a:prstGeom prst="roundRect">
              <a:avLst/>
            </a:prstGeom>
            <a:solidFill>
              <a:srgbClr val="9DA5F5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C63ADC7C-7E47-62D1-48AE-AFF0903BE77E}"/>
                </a:ext>
              </a:extLst>
            </p:cNvPr>
            <p:cNvGrpSpPr/>
            <p:nvPr/>
          </p:nvGrpSpPr>
          <p:grpSpPr>
            <a:xfrm>
              <a:off x="6149841" y="2158355"/>
              <a:ext cx="144145" cy="144145"/>
              <a:chOff x="1546331" y="1513412"/>
              <a:chExt cx="176318" cy="176318"/>
            </a:xfrm>
          </p:grpSpPr>
          <p:sp>
            <p:nvSpPr>
              <p:cNvPr id="228" name="Rectangle: Rounded Corners 227">
                <a:extLst>
                  <a:ext uri="{FF2B5EF4-FFF2-40B4-BE49-F238E27FC236}">
                    <a16:creationId xmlns:a16="http://schemas.microsoft.com/office/drawing/2014/main" id="{A2E83920-37C3-35AD-B7D3-8BAE2AC6458A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D660A8A5-3D99-253A-4BE1-8829EE90F35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3CD2D2C-048D-FF3F-5C38-FF5D6F0BF138}"/>
                </a:ext>
              </a:extLst>
            </p:cNvPr>
            <p:cNvGrpSpPr/>
            <p:nvPr/>
          </p:nvGrpSpPr>
          <p:grpSpPr>
            <a:xfrm>
              <a:off x="6557383" y="2180382"/>
              <a:ext cx="144145" cy="144145"/>
              <a:chOff x="1546331" y="1513412"/>
              <a:chExt cx="176318" cy="176318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66D8072B-C919-CFE8-8F48-B5A5607D8B3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2BCE5575-4AAD-47BD-A6B2-7FCB9E3532AC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D44744D-B714-A134-7B90-698460DB83C5}"/>
                </a:ext>
              </a:extLst>
            </p:cNvPr>
            <p:cNvGrpSpPr/>
            <p:nvPr/>
          </p:nvGrpSpPr>
          <p:grpSpPr>
            <a:xfrm>
              <a:off x="6690632" y="2463876"/>
              <a:ext cx="144145" cy="144145"/>
              <a:chOff x="1546331" y="1513412"/>
              <a:chExt cx="176318" cy="176318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D9BF7D93-A3F6-A988-B382-296768010F3B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1BFAB915-473B-9A6D-7040-062BB4D4EA61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8CC0FCC-D0B4-61CA-C00F-E0DAF5D748D0}"/>
                </a:ext>
              </a:extLst>
            </p:cNvPr>
            <p:cNvGrpSpPr/>
            <p:nvPr/>
          </p:nvGrpSpPr>
          <p:grpSpPr>
            <a:xfrm>
              <a:off x="7172073" y="2176844"/>
              <a:ext cx="144145" cy="144145"/>
              <a:chOff x="1546331" y="1513412"/>
              <a:chExt cx="176318" cy="176318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1631152B-4153-EF0A-FB3D-2ACA0F738EAF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BDF8DAC6-BC6C-3A9C-A2E0-54FAA2D2BEDD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DB9CDF1-ECEB-4A76-4805-A57AE3A30CB0}"/>
                </a:ext>
              </a:extLst>
            </p:cNvPr>
            <p:cNvGrpSpPr/>
            <p:nvPr/>
          </p:nvGrpSpPr>
          <p:grpSpPr>
            <a:xfrm>
              <a:off x="6952372" y="2365647"/>
              <a:ext cx="144145" cy="144145"/>
              <a:chOff x="1546331" y="1513412"/>
              <a:chExt cx="176318" cy="176318"/>
            </a:xfrm>
          </p:grpSpPr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D0105954-34AF-470E-2123-A2CD1736EAE6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B52D7B8A-A81C-4099-6D9C-86C1A6D0ABD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E8E6C93-EE7E-FD7A-9A47-572EE73DDBA1}"/>
                </a:ext>
              </a:extLst>
            </p:cNvPr>
            <p:cNvGrpSpPr/>
            <p:nvPr/>
          </p:nvGrpSpPr>
          <p:grpSpPr>
            <a:xfrm>
              <a:off x="6148283" y="2700819"/>
              <a:ext cx="144145" cy="144145"/>
              <a:chOff x="1546331" y="1513412"/>
              <a:chExt cx="176318" cy="176318"/>
            </a:xfrm>
          </p:grpSpPr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FB4C9D4E-AD63-70D1-4266-3E376FDAAA6F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136B0586-0728-9310-6EBF-2C61C9B04C95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901956-8F17-4BDC-85E0-AC680CA639DB}"/>
                </a:ext>
              </a:extLst>
            </p:cNvPr>
            <p:cNvGrpSpPr/>
            <p:nvPr/>
          </p:nvGrpSpPr>
          <p:grpSpPr>
            <a:xfrm>
              <a:off x="6255559" y="2463877"/>
              <a:ext cx="144145" cy="144145"/>
              <a:chOff x="1546331" y="1513412"/>
              <a:chExt cx="176318" cy="176318"/>
            </a:xfrm>
          </p:grpSpPr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63198AB8-9587-405A-4AA0-20F011DD9BED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707A5E81-C212-CC84-24BF-90DE3FF50E9E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6F6AD0E-3716-0D6C-B705-23B30E1C827F}"/>
                </a:ext>
              </a:extLst>
            </p:cNvPr>
            <p:cNvGrpSpPr/>
            <p:nvPr/>
          </p:nvGrpSpPr>
          <p:grpSpPr>
            <a:xfrm>
              <a:off x="6512231" y="2626063"/>
              <a:ext cx="144145" cy="144145"/>
              <a:chOff x="1546331" y="1513412"/>
              <a:chExt cx="176318" cy="176318"/>
            </a:xfrm>
          </p:grpSpPr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5662F5B1-910E-F4C8-0752-8B9137C68356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83A460DF-C6AE-924C-4EBB-61A3D013EDF3}"/>
                  </a:ext>
                </a:extLst>
              </p:cNvPr>
              <p:cNvSpPr/>
              <p:nvPr/>
            </p:nvSpPr>
            <p:spPr>
              <a:xfrm rot="16200000">
                <a:off x="1544430" y="1578711"/>
                <a:ext cx="176318" cy="45720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4D4330C5-7C30-A40E-DE97-6CCB09C99967}"/>
                </a:ext>
              </a:extLst>
            </p:cNvPr>
            <p:cNvGrpSpPr/>
            <p:nvPr/>
          </p:nvGrpSpPr>
          <p:grpSpPr>
            <a:xfrm>
              <a:off x="6957778" y="2706444"/>
              <a:ext cx="144145" cy="144145"/>
              <a:chOff x="1546331" y="1513412"/>
              <a:chExt cx="176318" cy="176318"/>
            </a:xfrm>
          </p:grpSpPr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1CD2F426-D3C8-7F4B-0541-DC6DC49C2B8A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FFAEB49B-D7D0-7003-6BF3-722E95F38AB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CC1F8EB-B27A-643D-BD4A-00C894605C2F}"/>
                </a:ext>
              </a:extLst>
            </p:cNvPr>
            <p:cNvGrpSpPr/>
            <p:nvPr/>
          </p:nvGrpSpPr>
          <p:grpSpPr>
            <a:xfrm>
              <a:off x="7261277" y="2525709"/>
              <a:ext cx="144145" cy="144145"/>
              <a:chOff x="1546331" y="1513412"/>
              <a:chExt cx="176318" cy="176318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3BDBB6D1-1218-D5C2-E70C-650F3E663E2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D6C11FA8-09D2-E4C1-A0B3-86122C04494F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3879C388-0DB8-A95E-4B0B-10F9639C5756}"/>
                </a:ext>
              </a:extLst>
            </p:cNvPr>
            <p:cNvSpPr/>
            <p:nvPr/>
          </p:nvSpPr>
          <p:spPr>
            <a:xfrm>
              <a:off x="6140490" y="1936379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1F69199-1867-C6B8-CC7E-4774AE9B98EF}"/>
                </a:ext>
              </a:extLst>
            </p:cNvPr>
            <p:cNvSpPr/>
            <p:nvPr/>
          </p:nvSpPr>
          <p:spPr>
            <a:xfrm>
              <a:off x="6397216" y="193430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6853E66D-3A3C-8322-0395-5FF331944C12}"/>
                </a:ext>
              </a:extLst>
            </p:cNvPr>
            <p:cNvSpPr/>
            <p:nvPr/>
          </p:nvSpPr>
          <p:spPr>
            <a:xfrm>
              <a:off x="6657052" y="193729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D0663AD-5172-3662-8302-8E964A862EBC}"/>
                </a:ext>
              </a:extLst>
            </p:cNvPr>
            <p:cNvSpPr/>
            <p:nvPr/>
          </p:nvSpPr>
          <p:spPr>
            <a:xfrm>
              <a:off x="6927639" y="1936379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5D519C38-3FE1-7C29-C5CC-6102776DC582}"/>
                </a:ext>
              </a:extLst>
            </p:cNvPr>
            <p:cNvSpPr/>
            <p:nvPr/>
          </p:nvSpPr>
          <p:spPr>
            <a:xfrm>
              <a:off x="7202021" y="1934306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834F724D-E79C-6DCA-5330-93FD78BC9917}"/>
                </a:ext>
              </a:extLst>
            </p:cNvPr>
            <p:cNvSpPr/>
            <p:nvPr/>
          </p:nvSpPr>
          <p:spPr>
            <a:xfrm>
              <a:off x="6110542" y="298349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1E1535F2-DE0F-F9FF-538C-28465019FAB0}"/>
                </a:ext>
              </a:extLst>
            </p:cNvPr>
            <p:cNvSpPr/>
            <p:nvPr/>
          </p:nvSpPr>
          <p:spPr>
            <a:xfrm>
              <a:off x="6367268" y="2981425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EE833599-4C27-28D5-7702-1C44DF20168A}"/>
                </a:ext>
              </a:extLst>
            </p:cNvPr>
            <p:cNvSpPr/>
            <p:nvPr/>
          </p:nvSpPr>
          <p:spPr>
            <a:xfrm>
              <a:off x="6627104" y="298441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966466A-0D27-17C8-8577-92ACB49B87F5}"/>
                </a:ext>
              </a:extLst>
            </p:cNvPr>
            <p:cNvSpPr/>
            <p:nvPr/>
          </p:nvSpPr>
          <p:spPr>
            <a:xfrm>
              <a:off x="6897691" y="298349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3E9F5E00-DD49-A078-E731-9824F7290656}"/>
                </a:ext>
              </a:extLst>
            </p:cNvPr>
            <p:cNvSpPr/>
            <p:nvPr/>
          </p:nvSpPr>
          <p:spPr>
            <a:xfrm>
              <a:off x="7172073" y="298142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369F181-86F7-E92D-B21A-0CC77CB73E7D}"/>
              </a:ext>
            </a:extLst>
          </p:cNvPr>
          <p:cNvGrpSpPr/>
          <p:nvPr/>
        </p:nvGrpSpPr>
        <p:grpSpPr>
          <a:xfrm>
            <a:off x="2426603" y="1956810"/>
            <a:ext cx="1515533" cy="1095824"/>
            <a:chOff x="5984225" y="1934306"/>
            <a:chExt cx="1515533" cy="1095824"/>
          </a:xfrm>
        </p:grpSpPr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06ED7912-7A90-1516-8C02-C73ABFDB7168}"/>
                </a:ext>
              </a:extLst>
            </p:cNvPr>
            <p:cNvSpPr/>
            <p:nvPr/>
          </p:nvSpPr>
          <p:spPr>
            <a:xfrm>
              <a:off x="5984225" y="2059300"/>
              <a:ext cx="1515533" cy="863600"/>
            </a:xfrm>
            <a:prstGeom prst="roundRect">
              <a:avLst/>
            </a:prstGeom>
            <a:solidFill>
              <a:srgbClr val="9DA5F5"/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69934961-B181-F6AE-C15F-9AFC186F4A07}"/>
                </a:ext>
              </a:extLst>
            </p:cNvPr>
            <p:cNvGrpSpPr/>
            <p:nvPr/>
          </p:nvGrpSpPr>
          <p:grpSpPr>
            <a:xfrm>
              <a:off x="6149841" y="2158355"/>
              <a:ext cx="144145" cy="144145"/>
              <a:chOff x="1546331" y="1513412"/>
              <a:chExt cx="176318" cy="176318"/>
            </a:xfrm>
          </p:grpSpPr>
          <p:sp>
            <p:nvSpPr>
              <p:cNvPr id="322" name="Rectangle: Rounded Corners 321">
                <a:extLst>
                  <a:ext uri="{FF2B5EF4-FFF2-40B4-BE49-F238E27FC236}">
                    <a16:creationId xmlns:a16="http://schemas.microsoft.com/office/drawing/2014/main" id="{F9A4E6AA-14EF-898B-44F3-192739D61CC7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3" name="Rectangle: Rounded Corners 322">
                <a:extLst>
                  <a:ext uri="{FF2B5EF4-FFF2-40B4-BE49-F238E27FC236}">
                    <a16:creationId xmlns:a16="http://schemas.microsoft.com/office/drawing/2014/main" id="{EB4E0569-49EF-F95D-1BA1-F5470FF64A11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B7745D7-F36D-B43C-4101-F77C829301BD}"/>
                </a:ext>
              </a:extLst>
            </p:cNvPr>
            <p:cNvGrpSpPr/>
            <p:nvPr/>
          </p:nvGrpSpPr>
          <p:grpSpPr>
            <a:xfrm>
              <a:off x="6557383" y="2180382"/>
              <a:ext cx="144145" cy="144145"/>
              <a:chOff x="1546331" y="1513412"/>
              <a:chExt cx="176318" cy="176318"/>
            </a:xfrm>
          </p:grpSpPr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764411BD-BBF3-CD36-4505-624E2791E1C4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21" name="Rectangle: Rounded Corners 320">
                <a:extLst>
                  <a:ext uri="{FF2B5EF4-FFF2-40B4-BE49-F238E27FC236}">
                    <a16:creationId xmlns:a16="http://schemas.microsoft.com/office/drawing/2014/main" id="{1C79AF7F-E623-17A0-37D3-62EE90124421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1E62919-5FEB-188E-30BB-56E65609F445}"/>
                </a:ext>
              </a:extLst>
            </p:cNvPr>
            <p:cNvGrpSpPr/>
            <p:nvPr/>
          </p:nvGrpSpPr>
          <p:grpSpPr>
            <a:xfrm>
              <a:off x="6690632" y="2463876"/>
              <a:ext cx="144145" cy="144145"/>
              <a:chOff x="1546331" y="1513412"/>
              <a:chExt cx="176318" cy="176318"/>
            </a:xfrm>
          </p:grpSpPr>
          <p:sp>
            <p:nvSpPr>
              <p:cNvPr id="318" name="Rectangle: Rounded Corners 317">
                <a:extLst>
                  <a:ext uri="{FF2B5EF4-FFF2-40B4-BE49-F238E27FC236}">
                    <a16:creationId xmlns:a16="http://schemas.microsoft.com/office/drawing/2014/main" id="{9A6FFAA9-81B3-678A-2E5C-5C5A70A0B565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197621ED-8670-A071-3D4C-087BB11A3670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45C1DC8-CEB6-AE0A-8C3C-E9F131FCB730}"/>
                </a:ext>
              </a:extLst>
            </p:cNvPr>
            <p:cNvGrpSpPr/>
            <p:nvPr/>
          </p:nvGrpSpPr>
          <p:grpSpPr>
            <a:xfrm>
              <a:off x="7172073" y="2176844"/>
              <a:ext cx="144145" cy="144145"/>
              <a:chOff x="1546331" y="1513412"/>
              <a:chExt cx="176318" cy="176318"/>
            </a:xfrm>
          </p:grpSpPr>
          <p:sp>
            <p:nvSpPr>
              <p:cNvPr id="316" name="Rectangle: Rounded Corners 315">
                <a:extLst>
                  <a:ext uri="{FF2B5EF4-FFF2-40B4-BE49-F238E27FC236}">
                    <a16:creationId xmlns:a16="http://schemas.microsoft.com/office/drawing/2014/main" id="{5C958929-3FFE-1799-C109-99A8712707F8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7" name="Rectangle: Rounded Corners 316">
                <a:extLst>
                  <a:ext uri="{FF2B5EF4-FFF2-40B4-BE49-F238E27FC236}">
                    <a16:creationId xmlns:a16="http://schemas.microsoft.com/office/drawing/2014/main" id="{85FC68A1-E1D9-E101-5134-BE6A22540C82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92BB935-8AFE-F380-92FD-417D578D86CF}"/>
                </a:ext>
              </a:extLst>
            </p:cNvPr>
            <p:cNvGrpSpPr/>
            <p:nvPr/>
          </p:nvGrpSpPr>
          <p:grpSpPr>
            <a:xfrm>
              <a:off x="6952372" y="2365647"/>
              <a:ext cx="144145" cy="144145"/>
              <a:chOff x="1546331" y="1513412"/>
              <a:chExt cx="176318" cy="176318"/>
            </a:xfrm>
          </p:grpSpPr>
          <p:sp>
            <p:nvSpPr>
              <p:cNvPr id="314" name="Rectangle: Rounded Corners 313">
                <a:extLst>
                  <a:ext uri="{FF2B5EF4-FFF2-40B4-BE49-F238E27FC236}">
                    <a16:creationId xmlns:a16="http://schemas.microsoft.com/office/drawing/2014/main" id="{CD835B05-D214-7241-26AF-B8A7A6F21C53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5" name="Rectangle: Rounded Corners 314">
                <a:extLst>
                  <a:ext uri="{FF2B5EF4-FFF2-40B4-BE49-F238E27FC236}">
                    <a16:creationId xmlns:a16="http://schemas.microsoft.com/office/drawing/2014/main" id="{E9EC6EEF-FE35-A2E8-3FB2-5ACFC6EB5F2C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EBAECEE-941C-3B93-E894-97C5E1F5A755}"/>
                </a:ext>
              </a:extLst>
            </p:cNvPr>
            <p:cNvGrpSpPr/>
            <p:nvPr/>
          </p:nvGrpSpPr>
          <p:grpSpPr>
            <a:xfrm>
              <a:off x="6148283" y="2700819"/>
              <a:ext cx="144145" cy="144145"/>
              <a:chOff x="1546331" y="1513412"/>
              <a:chExt cx="176318" cy="176318"/>
            </a:xfrm>
          </p:grpSpPr>
          <p:sp>
            <p:nvSpPr>
              <p:cNvPr id="312" name="Rectangle: Rounded Corners 311">
                <a:extLst>
                  <a:ext uri="{FF2B5EF4-FFF2-40B4-BE49-F238E27FC236}">
                    <a16:creationId xmlns:a16="http://schemas.microsoft.com/office/drawing/2014/main" id="{5250765F-F9E7-FBA7-73FC-ABE42A2F9FCA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1A9CBAC4-2C9B-0942-34BE-BFF467BEC789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EFF2F6A-25EB-1248-EA23-AEBB60450D2C}"/>
                </a:ext>
              </a:extLst>
            </p:cNvPr>
            <p:cNvGrpSpPr/>
            <p:nvPr/>
          </p:nvGrpSpPr>
          <p:grpSpPr>
            <a:xfrm>
              <a:off x="6255559" y="2463877"/>
              <a:ext cx="144145" cy="144145"/>
              <a:chOff x="1546331" y="1513412"/>
              <a:chExt cx="176318" cy="176318"/>
            </a:xfrm>
          </p:grpSpPr>
          <p:sp>
            <p:nvSpPr>
              <p:cNvPr id="310" name="Rectangle: Rounded Corners 309">
                <a:extLst>
                  <a:ext uri="{FF2B5EF4-FFF2-40B4-BE49-F238E27FC236}">
                    <a16:creationId xmlns:a16="http://schemas.microsoft.com/office/drawing/2014/main" id="{6D3E1ACE-F694-86D6-7261-CEFE2B2811DA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11" name="Rectangle: Rounded Corners 310">
                <a:extLst>
                  <a:ext uri="{FF2B5EF4-FFF2-40B4-BE49-F238E27FC236}">
                    <a16:creationId xmlns:a16="http://schemas.microsoft.com/office/drawing/2014/main" id="{D64808DD-2594-BDF6-B40C-1D3BF806A236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8296D57B-FB4F-0D59-B7D3-DBEC76313DDB}"/>
                </a:ext>
              </a:extLst>
            </p:cNvPr>
            <p:cNvGrpSpPr/>
            <p:nvPr/>
          </p:nvGrpSpPr>
          <p:grpSpPr>
            <a:xfrm>
              <a:off x="6512231" y="2626063"/>
              <a:ext cx="144145" cy="144145"/>
              <a:chOff x="1546331" y="1513412"/>
              <a:chExt cx="176318" cy="176318"/>
            </a:xfrm>
          </p:grpSpPr>
          <p:sp>
            <p:nvSpPr>
              <p:cNvPr id="308" name="Rectangle: Rounded Corners 307">
                <a:extLst>
                  <a:ext uri="{FF2B5EF4-FFF2-40B4-BE49-F238E27FC236}">
                    <a16:creationId xmlns:a16="http://schemas.microsoft.com/office/drawing/2014/main" id="{167E65DE-3E94-43DF-61C5-7BF02D78AEE8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9" name="Rectangle: Rounded Corners 308">
                <a:extLst>
                  <a:ext uri="{FF2B5EF4-FFF2-40B4-BE49-F238E27FC236}">
                    <a16:creationId xmlns:a16="http://schemas.microsoft.com/office/drawing/2014/main" id="{C2AC950A-47AF-9791-D235-14B81A5194C1}"/>
                  </a:ext>
                </a:extLst>
              </p:cNvPr>
              <p:cNvSpPr/>
              <p:nvPr/>
            </p:nvSpPr>
            <p:spPr>
              <a:xfrm rot="16200000">
                <a:off x="1544430" y="1578711"/>
                <a:ext cx="176318" cy="45720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FB310382-CE95-B719-EEBF-FD431B3855BB}"/>
                </a:ext>
              </a:extLst>
            </p:cNvPr>
            <p:cNvGrpSpPr/>
            <p:nvPr/>
          </p:nvGrpSpPr>
          <p:grpSpPr>
            <a:xfrm>
              <a:off x="6957778" y="2706444"/>
              <a:ext cx="144145" cy="144145"/>
              <a:chOff x="1546331" y="1513412"/>
              <a:chExt cx="176318" cy="176318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CF73A5B6-17C8-3C3F-AE3A-56AE108198E7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7" name="Rectangle: Rounded Corners 306">
                <a:extLst>
                  <a:ext uri="{FF2B5EF4-FFF2-40B4-BE49-F238E27FC236}">
                    <a16:creationId xmlns:a16="http://schemas.microsoft.com/office/drawing/2014/main" id="{3D5C248A-7189-7296-9F1D-CC5C39618667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5046E348-600E-F19C-EDCF-E4BACE86BBB6}"/>
                </a:ext>
              </a:extLst>
            </p:cNvPr>
            <p:cNvGrpSpPr/>
            <p:nvPr/>
          </p:nvGrpSpPr>
          <p:grpSpPr>
            <a:xfrm>
              <a:off x="7261277" y="2525709"/>
              <a:ext cx="144145" cy="144145"/>
              <a:chOff x="1546331" y="1513412"/>
              <a:chExt cx="176318" cy="176318"/>
            </a:xfrm>
          </p:grpSpPr>
          <p:sp>
            <p:nvSpPr>
              <p:cNvPr id="304" name="Rectangle: Rounded Corners 303">
                <a:extLst>
                  <a:ext uri="{FF2B5EF4-FFF2-40B4-BE49-F238E27FC236}">
                    <a16:creationId xmlns:a16="http://schemas.microsoft.com/office/drawing/2014/main" id="{98E16DBC-C0A5-3053-8FD8-172514A8293C}"/>
                  </a:ext>
                </a:extLst>
              </p:cNvPr>
              <p:cNvSpPr/>
              <p:nvPr/>
            </p:nvSpPr>
            <p:spPr>
              <a:xfrm>
                <a:off x="1546331" y="1585593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AEA79B36-B1E0-B1D0-08B2-5297FA2CB59F}"/>
                  </a:ext>
                </a:extLst>
              </p:cNvPr>
              <p:cNvSpPr/>
              <p:nvPr/>
            </p:nvSpPr>
            <p:spPr>
              <a:xfrm rot="16200000">
                <a:off x="1544427" y="1578711"/>
                <a:ext cx="176318" cy="45719"/>
              </a:xfrm>
              <a:prstGeom prst="roundRect">
                <a:avLst>
                  <a:gd name="adj" fmla="val 42473"/>
                </a:avLst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272" name="Rectangle: Rounded Corners 271">
              <a:extLst>
                <a:ext uri="{FF2B5EF4-FFF2-40B4-BE49-F238E27FC236}">
                  <a16:creationId xmlns:a16="http://schemas.microsoft.com/office/drawing/2014/main" id="{460BFD85-9147-FDA0-6931-A46159F43C74}"/>
                </a:ext>
              </a:extLst>
            </p:cNvPr>
            <p:cNvSpPr/>
            <p:nvPr/>
          </p:nvSpPr>
          <p:spPr>
            <a:xfrm>
              <a:off x="6140490" y="1936379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FC3D020E-4B31-5004-78AF-2F8FC9412450}"/>
                </a:ext>
              </a:extLst>
            </p:cNvPr>
            <p:cNvSpPr/>
            <p:nvPr/>
          </p:nvSpPr>
          <p:spPr>
            <a:xfrm>
              <a:off x="6397216" y="193430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F273D150-0383-02F2-805B-A33DA278889C}"/>
                </a:ext>
              </a:extLst>
            </p:cNvPr>
            <p:cNvSpPr/>
            <p:nvPr/>
          </p:nvSpPr>
          <p:spPr>
            <a:xfrm>
              <a:off x="6657052" y="1937293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C82601F0-C879-2807-6FD5-39DA5FEA9638}"/>
                </a:ext>
              </a:extLst>
            </p:cNvPr>
            <p:cNvSpPr/>
            <p:nvPr/>
          </p:nvSpPr>
          <p:spPr>
            <a:xfrm>
              <a:off x="6927639" y="1936379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40EA6475-BE11-E548-0AC3-902F94B91C9D}"/>
                </a:ext>
              </a:extLst>
            </p:cNvPr>
            <p:cNvSpPr/>
            <p:nvPr/>
          </p:nvSpPr>
          <p:spPr>
            <a:xfrm>
              <a:off x="7202021" y="1934306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2D968A5-3076-2F84-ACEA-D6B54A94A4D4}"/>
                </a:ext>
              </a:extLst>
            </p:cNvPr>
            <p:cNvSpPr/>
            <p:nvPr/>
          </p:nvSpPr>
          <p:spPr>
            <a:xfrm>
              <a:off x="6110542" y="298349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55EACFB-5C0C-605F-6644-7D3298754623}"/>
                </a:ext>
              </a:extLst>
            </p:cNvPr>
            <p:cNvSpPr/>
            <p:nvPr/>
          </p:nvSpPr>
          <p:spPr>
            <a:xfrm>
              <a:off x="6367268" y="2981425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1" name="Rectangle: Rounded Corners 300">
              <a:extLst>
                <a:ext uri="{FF2B5EF4-FFF2-40B4-BE49-F238E27FC236}">
                  <a16:creationId xmlns:a16="http://schemas.microsoft.com/office/drawing/2014/main" id="{2BB4B684-0963-BDAA-65DD-AA439E21C578}"/>
                </a:ext>
              </a:extLst>
            </p:cNvPr>
            <p:cNvSpPr/>
            <p:nvPr/>
          </p:nvSpPr>
          <p:spPr>
            <a:xfrm>
              <a:off x="6627104" y="2984411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CEE05CFA-3E97-8684-3120-5020BF208968}"/>
                </a:ext>
              </a:extLst>
            </p:cNvPr>
            <p:cNvSpPr/>
            <p:nvPr/>
          </p:nvSpPr>
          <p:spPr>
            <a:xfrm>
              <a:off x="6897691" y="2983497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A03B1F89-A938-9C71-DE3C-F0C87CF90C3E}"/>
                </a:ext>
              </a:extLst>
            </p:cNvPr>
            <p:cNvSpPr/>
            <p:nvPr/>
          </p:nvSpPr>
          <p:spPr>
            <a:xfrm>
              <a:off x="7172073" y="2981424"/>
              <a:ext cx="176318" cy="45719"/>
            </a:xfrm>
            <a:prstGeom prst="roundRect">
              <a:avLst>
                <a:gd name="adj" fmla="val 4247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189642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Anatomía</a:t>
            </a:r>
          </a:p>
        </p:txBody>
      </p:sp>
      <p:sp>
        <p:nvSpPr>
          <p:cNvPr id="787" name="Google Shape;787;p37"/>
          <p:cNvSpPr txBox="1">
            <a:spLocks noGrp="1"/>
          </p:cNvSpPr>
          <p:nvPr>
            <p:ph type="title" idx="2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01</a:t>
            </a:r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1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/>
              <a:t>Estructura, forma y ubicación del corazón 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Fisiología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title" idx="4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02</a:t>
            </a:r>
          </a:p>
        </p:txBody>
      </p:sp>
      <p:sp>
        <p:nvSpPr>
          <p:cNvPr id="791" name="Google Shape;791;p37"/>
          <p:cNvSpPr txBox="1">
            <a:spLocks noGrp="1"/>
          </p:cNvSpPr>
          <p:nvPr>
            <p:ph type="subTitle" idx="5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/>
              <a:t>Como funciona el corazón y sus mecanismos</a:t>
            </a:r>
          </a:p>
        </p:txBody>
      </p:sp>
      <p:sp>
        <p:nvSpPr>
          <p:cNvPr id="792" name="Google Shape;792;p37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Electro-Fisiología</a:t>
            </a:r>
          </a:p>
        </p:txBody>
      </p:sp>
      <p:sp>
        <p:nvSpPr>
          <p:cNvPr id="793" name="Google Shape;793;p37"/>
          <p:cNvSpPr txBox="1">
            <a:spLocks noGrp="1"/>
          </p:cNvSpPr>
          <p:nvPr>
            <p:ph type="title" idx="7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03</a:t>
            </a:r>
          </a:p>
        </p:txBody>
      </p:sp>
      <p:sp>
        <p:nvSpPr>
          <p:cNvPr id="794" name="Google Shape;794;p37"/>
          <p:cNvSpPr txBox="1">
            <a:spLocks noGrp="1"/>
          </p:cNvSpPr>
          <p:nvPr>
            <p:ph type="subTitle" idx="8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/>
              <a:t>Comunicación eléctrica de las partes del corazón</a:t>
            </a:r>
          </a:p>
        </p:txBody>
      </p:sp>
      <p:sp>
        <p:nvSpPr>
          <p:cNvPr id="795" name="Google Shape;795;p37"/>
          <p:cNvSpPr txBox="1">
            <a:spLocks noGrp="1"/>
          </p:cNvSpPr>
          <p:nvPr>
            <p:ph type="title" idx="9"/>
          </p:nvPr>
        </p:nvSpPr>
        <p:spPr>
          <a:xfrm>
            <a:off x="529232" y="3459596"/>
            <a:ext cx="2717936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Electrocardiograma</a:t>
            </a: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 idx="13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04</a:t>
            </a:r>
          </a:p>
        </p:txBody>
      </p:sp>
      <p:sp>
        <p:nvSpPr>
          <p:cNvPr id="797" name="Google Shape;797;p37"/>
          <p:cNvSpPr txBox="1">
            <a:spLocks noGrp="1"/>
          </p:cNvSpPr>
          <p:nvPr>
            <p:ph type="subTitle" idx="14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/>
              <a:t>Examen para observar los ritmos cordiacos</a:t>
            </a:r>
          </a:p>
        </p:txBody>
      </p:sp>
      <p:sp>
        <p:nvSpPr>
          <p:cNvPr id="798" name="Google Shape;798;p37"/>
          <p:cNvSpPr txBox="1">
            <a:spLocks noGrp="1"/>
          </p:cNvSpPr>
          <p:nvPr>
            <p:ph type="title" idx="15"/>
          </p:nvPr>
        </p:nvSpPr>
        <p:spPr>
          <a:xfrm>
            <a:off x="3403800" y="341244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Patologías</a:t>
            </a:r>
          </a:p>
        </p:txBody>
      </p:sp>
      <p:sp>
        <p:nvSpPr>
          <p:cNvPr id="799" name="Google Shape;799;p37"/>
          <p:cNvSpPr txBox="1">
            <a:spLocks noGrp="1"/>
          </p:cNvSpPr>
          <p:nvPr>
            <p:ph type="title" idx="16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05</a:t>
            </a:r>
          </a:p>
        </p:txBody>
      </p:sp>
      <p:sp>
        <p:nvSpPr>
          <p:cNvPr id="800" name="Google Shape;800;p37"/>
          <p:cNvSpPr txBox="1">
            <a:spLocks noGrp="1"/>
          </p:cNvSpPr>
          <p:nvPr>
            <p:ph type="subTitle" idx="17"/>
          </p:nvPr>
        </p:nvSpPr>
        <p:spPr>
          <a:xfrm>
            <a:off x="34038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/>
              <a:t>Algunas enfermedades comunes que podemos observar</a:t>
            </a:r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18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HRV</a:t>
            </a:r>
          </a:p>
        </p:txBody>
      </p:sp>
      <p:sp>
        <p:nvSpPr>
          <p:cNvPr id="802" name="Google Shape;802;p37"/>
          <p:cNvSpPr txBox="1">
            <a:spLocks noGrp="1"/>
          </p:cNvSpPr>
          <p:nvPr>
            <p:ph type="title" idx="19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06</a:t>
            </a:r>
          </a:p>
        </p:txBody>
      </p:sp>
      <p:sp>
        <p:nvSpPr>
          <p:cNvPr id="803" name="Google Shape;803;p37"/>
          <p:cNvSpPr txBox="1">
            <a:spLocks noGrp="1"/>
          </p:cNvSpPr>
          <p:nvPr>
            <p:ph type="subTitle" idx="20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/>
              <a:t>Variabilidad de la frecuencia cardiaca</a:t>
            </a:r>
          </a:p>
        </p:txBody>
      </p:sp>
      <p:sp>
        <p:nvSpPr>
          <p:cNvPr id="804" name="Google Shape;804;p37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Tabla de contenidos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2A20-0E2D-CA47-1C25-D98D1BA2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ECG de 12 derivaciones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A391223-534E-A469-B7B7-60F85D7A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11000" contrast="-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6305" y="1246635"/>
            <a:ext cx="4760751" cy="372803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31F12CB-233D-EB9B-9167-60573C2227A5}"/>
              </a:ext>
            </a:extLst>
          </p:cNvPr>
          <p:cNvSpPr/>
          <p:nvPr/>
        </p:nvSpPr>
        <p:spPr>
          <a:xfrm>
            <a:off x="3009985" y="1364081"/>
            <a:ext cx="3155923" cy="31240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8E994-E74A-7987-EB43-9FED1A3B8C1F}"/>
              </a:ext>
            </a:extLst>
          </p:cNvPr>
          <p:cNvSpPr txBox="1"/>
          <p:nvPr/>
        </p:nvSpPr>
        <p:spPr>
          <a:xfrm>
            <a:off x="6235589" y="329946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Karla" pitchFamily="2" charset="0"/>
              </a:rPr>
              <a:t>Transversal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2B5AE-F6E8-E1CB-A6CA-D5368A28582A}"/>
              </a:ext>
            </a:extLst>
          </p:cNvPr>
          <p:cNvSpPr txBox="1"/>
          <p:nvPr/>
        </p:nvSpPr>
        <p:spPr>
          <a:xfrm>
            <a:off x="1922669" y="176597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tx1"/>
                </a:solidFill>
                <a:latin typeface="Karla" pitchFamily="2" charset="0"/>
              </a:rPr>
              <a:t>Coronal</a:t>
            </a:r>
          </a:p>
        </p:txBody>
      </p:sp>
    </p:spTree>
    <p:extLst>
      <p:ext uri="{BB962C8B-B14F-4D97-AF65-F5344CB8AC3E}">
        <p14:creationId xmlns:p14="http://schemas.microsoft.com/office/powerpoint/2010/main" val="1050247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Patologias</a:t>
            </a:r>
            <a:endParaRPr lang="en-US"/>
          </a:p>
        </p:txBody>
      </p:sp>
      <p:sp>
        <p:nvSpPr>
          <p:cNvPr id="1102" name="Google Shape;1102;p51"/>
          <p:cNvSpPr txBox="1">
            <a:spLocks noGrp="1"/>
          </p:cNvSpPr>
          <p:nvPr>
            <p:ph type="title" idx="2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03" name="Google Shape;1103;p51"/>
          <p:cNvSpPr txBox="1">
            <a:spLocks noGrp="1"/>
          </p:cNvSpPr>
          <p:nvPr>
            <p:ph type="subTitle" idx="1"/>
          </p:nvPr>
        </p:nvSpPr>
        <p:spPr>
          <a:xfrm>
            <a:off x="4701350" y="3382178"/>
            <a:ext cx="2336400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038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3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Patologias</a:t>
            </a:r>
            <a:endParaRPr/>
          </a:p>
        </p:txBody>
      </p:sp>
      <p:sp>
        <p:nvSpPr>
          <p:cNvPr id="904" name="Google Shape;904;p43"/>
          <p:cNvSpPr txBox="1">
            <a:spLocks noGrp="1"/>
          </p:cNvSpPr>
          <p:nvPr>
            <p:ph type="title" idx="2"/>
          </p:nvPr>
        </p:nvSpPr>
        <p:spPr>
          <a:xfrm>
            <a:off x="1132975" y="1491381"/>
            <a:ext cx="2022000" cy="439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Arritmias</a:t>
            </a:r>
            <a:endParaRPr lang="es-ES"/>
          </a:p>
        </p:txBody>
      </p:sp>
      <p:sp>
        <p:nvSpPr>
          <p:cNvPr id="905" name="Google Shape;905;p43"/>
          <p:cNvSpPr txBox="1">
            <a:spLocks noGrp="1"/>
          </p:cNvSpPr>
          <p:nvPr>
            <p:ph type="subTitle" idx="1"/>
          </p:nvPr>
        </p:nvSpPr>
        <p:spPr>
          <a:xfrm>
            <a:off x="937846" y="1888974"/>
            <a:ext cx="2217129" cy="878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Latido irregular del corazon causado por señalizacion defectuosa</a:t>
            </a:r>
            <a:endParaRPr/>
          </a:p>
        </p:txBody>
      </p:sp>
      <p:sp>
        <p:nvSpPr>
          <p:cNvPr id="906" name="Google Shape;906;p43"/>
          <p:cNvSpPr txBox="1">
            <a:spLocks noGrp="1"/>
          </p:cNvSpPr>
          <p:nvPr>
            <p:ph type="title" idx="3"/>
          </p:nvPr>
        </p:nvSpPr>
        <p:spPr>
          <a:xfrm>
            <a:off x="5989017" y="1491375"/>
            <a:ext cx="2022000" cy="489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Hipertension Vascular</a:t>
            </a:r>
            <a:endParaRPr/>
          </a:p>
        </p:txBody>
      </p:sp>
      <p:sp>
        <p:nvSpPr>
          <p:cNvPr id="907" name="Google Shape;907;p43"/>
          <p:cNvSpPr txBox="1">
            <a:spLocks noGrp="1"/>
          </p:cNvSpPr>
          <p:nvPr>
            <p:ph type="subTitle" idx="4"/>
          </p:nvPr>
        </p:nvSpPr>
        <p:spPr>
          <a:xfrm>
            <a:off x="5989017" y="2114790"/>
            <a:ext cx="2022000" cy="877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/>
              <a:t>Presión alta en la salida del corazón. </a:t>
            </a:r>
            <a:endParaRPr/>
          </a:p>
        </p:txBody>
      </p:sp>
      <p:sp>
        <p:nvSpPr>
          <p:cNvPr id="908" name="Google Shape;908;p43"/>
          <p:cNvSpPr txBox="1">
            <a:spLocks noGrp="1"/>
          </p:cNvSpPr>
          <p:nvPr>
            <p:ph type="title" idx="5"/>
          </p:nvPr>
        </p:nvSpPr>
        <p:spPr>
          <a:xfrm>
            <a:off x="597877" y="2844125"/>
            <a:ext cx="2557098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Enfermedad  Isquiémica cardiaca</a:t>
            </a:r>
            <a:endParaRPr/>
          </a:p>
        </p:txBody>
      </p:sp>
      <p:sp>
        <p:nvSpPr>
          <p:cNvPr id="909" name="Google Shape;909;p43"/>
          <p:cNvSpPr txBox="1">
            <a:spLocks noGrp="1"/>
          </p:cNvSpPr>
          <p:nvPr>
            <p:ph type="subTitle" idx="6"/>
          </p:nvPr>
        </p:nvSpPr>
        <p:spPr>
          <a:xfrm>
            <a:off x="597877" y="3507467"/>
            <a:ext cx="2557098" cy="878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Principal causa de muerte en Colombia</a:t>
            </a:r>
            <a:endParaRPr/>
          </a:p>
        </p:txBody>
      </p:sp>
      <p:sp>
        <p:nvSpPr>
          <p:cNvPr id="910" name="Google Shape;910;p43"/>
          <p:cNvSpPr txBox="1">
            <a:spLocks noGrp="1"/>
          </p:cNvSpPr>
          <p:nvPr>
            <p:ph type="title" idx="7"/>
          </p:nvPr>
        </p:nvSpPr>
        <p:spPr>
          <a:xfrm>
            <a:off x="5989017" y="3220252"/>
            <a:ext cx="2422683" cy="489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Hipertrofia</a:t>
            </a:r>
            <a:endParaRPr/>
          </a:p>
        </p:txBody>
      </p:sp>
      <p:sp>
        <p:nvSpPr>
          <p:cNvPr id="911" name="Google Shape;911;p43"/>
          <p:cNvSpPr txBox="1">
            <a:spLocks noGrp="1"/>
          </p:cNvSpPr>
          <p:nvPr>
            <p:ph type="subTitle" idx="8"/>
          </p:nvPr>
        </p:nvSpPr>
        <p:spPr>
          <a:xfrm>
            <a:off x="5989017" y="3557875"/>
            <a:ext cx="2022000" cy="915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CO"/>
              <a:t>Engrosamiento excesivo de una región del corazón</a:t>
            </a:r>
          </a:p>
        </p:txBody>
      </p:sp>
      <p:sp>
        <p:nvSpPr>
          <p:cNvPr id="912" name="Google Shape;912;p43"/>
          <p:cNvSpPr/>
          <p:nvPr/>
        </p:nvSpPr>
        <p:spPr>
          <a:xfrm>
            <a:off x="3292325" y="1664675"/>
            <a:ext cx="954900" cy="9549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3"/>
          <p:cNvSpPr/>
          <p:nvPr/>
        </p:nvSpPr>
        <p:spPr>
          <a:xfrm>
            <a:off x="4896775" y="1664675"/>
            <a:ext cx="954900" cy="9549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43"/>
          <p:cNvSpPr/>
          <p:nvPr/>
        </p:nvSpPr>
        <p:spPr>
          <a:xfrm>
            <a:off x="3292325" y="3060850"/>
            <a:ext cx="954900" cy="9549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3"/>
          <p:cNvSpPr/>
          <p:nvPr/>
        </p:nvSpPr>
        <p:spPr>
          <a:xfrm>
            <a:off x="4896775" y="3060850"/>
            <a:ext cx="954900" cy="9549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3"/>
          <p:cNvSpPr txBox="1"/>
          <p:nvPr/>
        </p:nvSpPr>
        <p:spPr>
          <a:xfrm>
            <a:off x="3292325" y="1930925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01</a:t>
            </a:r>
            <a:endParaRPr sz="3000" b="1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7" name="Google Shape;917;p43"/>
          <p:cNvSpPr txBox="1"/>
          <p:nvPr/>
        </p:nvSpPr>
        <p:spPr>
          <a:xfrm>
            <a:off x="4896775" y="1930925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02</a:t>
            </a:r>
            <a:endParaRPr sz="3000" b="1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8" name="Google Shape;918;p43"/>
          <p:cNvSpPr txBox="1"/>
          <p:nvPr/>
        </p:nvSpPr>
        <p:spPr>
          <a:xfrm>
            <a:off x="3292325" y="3327100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03</a:t>
            </a:r>
            <a:endParaRPr sz="3000" b="1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9" name="Google Shape;919;p43"/>
          <p:cNvSpPr txBox="1"/>
          <p:nvPr/>
        </p:nvSpPr>
        <p:spPr>
          <a:xfrm>
            <a:off x="4896775" y="3327100"/>
            <a:ext cx="954900" cy="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1"/>
                </a:solidFill>
                <a:latin typeface="Outfit"/>
                <a:ea typeface="Outfit"/>
                <a:cs typeface="Outfit"/>
                <a:sym typeface="Outfit"/>
              </a:rPr>
              <a:t>04</a:t>
            </a:r>
            <a:endParaRPr sz="3000" b="1">
              <a:solidFill>
                <a:schemeClr val="accent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Arritmias</a:t>
            </a:r>
            <a:endParaRPr/>
          </a:p>
        </p:txBody>
      </p:sp>
      <p:sp>
        <p:nvSpPr>
          <p:cNvPr id="925" name="Google Shape;925;p44"/>
          <p:cNvSpPr txBox="1">
            <a:spLocks noGrp="1"/>
          </p:cNvSpPr>
          <p:nvPr>
            <p:ph type="title" idx="4294967295"/>
          </p:nvPr>
        </p:nvSpPr>
        <p:spPr>
          <a:xfrm>
            <a:off x="944875" y="1245298"/>
            <a:ext cx="2413394" cy="65536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Outfit ExtraBold" panose="020B0604020202020204" charset="0"/>
              </a:rPr>
              <a:t>Síntomas Comúnes:</a:t>
            </a:r>
            <a:br>
              <a:rPr lang="en" sz="1400">
                <a:latin typeface="Karla" pitchFamily="2" charset="0"/>
              </a:rPr>
            </a:br>
            <a:r>
              <a:rPr lang="en" sz="1400">
                <a:latin typeface="Karla" pitchFamily="2" charset="0"/>
              </a:rPr>
              <a:t>-Dolor de Pecho</a:t>
            </a:r>
            <a:br>
              <a:rPr lang="en" sz="1400">
                <a:latin typeface="Karla" pitchFamily="2" charset="0"/>
              </a:rPr>
            </a:br>
            <a:r>
              <a:rPr lang="en" sz="1400">
                <a:latin typeface="Karla" pitchFamily="2" charset="0"/>
              </a:rPr>
              <a:t>- Mareos/Aturdimiento</a:t>
            </a:r>
            <a:br>
              <a:rPr lang="en" sz="1400">
                <a:latin typeface="Karla" pitchFamily="2" charset="0"/>
              </a:rPr>
            </a:br>
            <a:r>
              <a:rPr lang="en" sz="1400">
                <a:latin typeface="Karla" pitchFamily="2" charset="0"/>
              </a:rPr>
              <a:t>- Fatiga</a:t>
            </a:r>
            <a:br>
              <a:rPr lang="en" sz="1400">
                <a:latin typeface="Karla" pitchFamily="2" charset="0"/>
              </a:rPr>
            </a:br>
            <a:r>
              <a:rPr lang="en" sz="1400">
                <a:latin typeface="Karla" pitchFamily="2" charset="0"/>
              </a:rPr>
              <a:t>-Desmayo</a:t>
            </a:r>
            <a:br>
              <a:rPr lang="en" sz="1400">
                <a:latin typeface="Karla" pitchFamily="2" charset="0"/>
              </a:rPr>
            </a:br>
            <a:r>
              <a:rPr lang="en" sz="1400">
                <a:latin typeface="Karla" pitchFamily="2" charset="0"/>
              </a:rPr>
              <a:t>- Falta de aire</a:t>
            </a:r>
            <a:br>
              <a:rPr lang="en" sz="1400">
                <a:latin typeface="Karla" pitchFamily="2" charset="0"/>
              </a:rPr>
            </a:br>
            <a:r>
              <a:rPr lang="en" sz="1400">
                <a:latin typeface="Karla" pitchFamily="2" charset="0"/>
              </a:rPr>
              <a:t> </a:t>
            </a:r>
            <a:endParaRPr lang="en-US" sz="1400">
              <a:latin typeface="Karla" pitchFamily="2" charset="0"/>
            </a:endParaRPr>
          </a:p>
        </p:txBody>
      </p:sp>
      <p:sp>
        <p:nvSpPr>
          <p:cNvPr id="927" name="Google Shape;927;p44"/>
          <p:cNvSpPr txBox="1">
            <a:spLocks noGrp="1"/>
          </p:cNvSpPr>
          <p:nvPr>
            <p:ph type="title" idx="4294967295"/>
          </p:nvPr>
        </p:nvSpPr>
        <p:spPr>
          <a:xfrm>
            <a:off x="944875" y="2915437"/>
            <a:ext cx="2413394" cy="140087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>
                <a:latin typeface="Outfit ExtraBold" panose="020B0604020202020204" charset="0"/>
              </a:rPr>
              <a:t>Razones comunes de desarrollo:</a:t>
            </a:r>
            <a:br>
              <a:rPr lang="es-MX" sz="1400">
                <a:latin typeface="Karla" pitchFamily="2" charset="0"/>
              </a:rPr>
            </a:br>
            <a:r>
              <a:rPr lang="es-MX" sz="1400">
                <a:latin typeface="Karla" pitchFamily="2" charset="0"/>
              </a:rPr>
              <a:t>- Daños al nodo sinusal</a:t>
            </a:r>
            <a:br>
              <a:rPr lang="es-MX" sz="1400">
                <a:latin typeface="Karla" pitchFamily="2" charset="0"/>
              </a:rPr>
            </a:br>
            <a:r>
              <a:rPr lang="es-MX" sz="1400">
                <a:latin typeface="Karla" pitchFamily="2" charset="0"/>
              </a:rPr>
              <a:t>- Bloqueos en las ramas</a:t>
            </a:r>
            <a:br>
              <a:rPr lang="es-MX" sz="1400">
                <a:latin typeface="Karla" pitchFamily="2" charset="0"/>
              </a:rPr>
            </a:br>
            <a:r>
              <a:rPr lang="es-MX" sz="1400">
                <a:latin typeface="Karla" pitchFamily="2" charset="0"/>
              </a:rPr>
              <a:t>- Desequilibrios Hormonales</a:t>
            </a:r>
            <a:br>
              <a:rPr lang="es-MX" sz="1400">
                <a:latin typeface="Karla" pitchFamily="2" charset="0"/>
              </a:rPr>
            </a:br>
            <a:r>
              <a:rPr lang="es-MX" sz="1400">
                <a:latin typeface="Karla" pitchFamily="2" charset="0"/>
              </a:rPr>
              <a:t>- Enfermedades Crónicas</a:t>
            </a:r>
            <a:br>
              <a:rPr lang="es-MX" sz="1400">
                <a:latin typeface="Karla" pitchFamily="2" charset="0"/>
              </a:rPr>
            </a:br>
            <a:br>
              <a:rPr lang="es-MX" sz="1400">
                <a:latin typeface="Karla" pitchFamily="2" charset="0"/>
              </a:rPr>
            </a:br>
            <a:br>
              <a:rPr lang="es-MX" sz="1400">
                <a:latin typeface="Karla" pitchFamily="2" charset="0"/>
              </a:rPr>
            </a:br>
            <a:endParaRPr lang="es-MX" sz="1400">
              <a:highlight>
                <a:srgbClr val="FFFF00"/>
              </a:highlight>
              <a:latin typeface="Karla" pitchFamily="2" charset="0"/>
            </a:endParaRPr>
          </a:p>
        </p:txBody>
      </p:sp>
      <p:sp>
        <p:nvSpPr>
          <p:cNvPr id="931" name="Google Shape;931;p44"/>
          <p:cNvSpPr txBox="1">
            <a:spLocks noGrp="1"/>
          </p:cNvSpPr>
          <p:nvPr>
            <p:ph type="title" idx="4294967295"/>
          </p:nvPr>
        </p:nvSpPr>
        <p:spPr>
          <a:xfrm>
            <a:off x="6308637" y="1180600"/>
            <a:ext cx="2331271" cy="311004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Outfit ExtraBold" panose="020B0604020202020204" charset="0"/>
              </a:rPr>
              <a:t>Categorias de Bloqueos:</a:t>
            </a:r>
            <a:br>
              <a:rPr lang="en" sz="1400">
                <a:latin typeface="Karla" pitchFamily="2" charset="0"/>
              </a:rPr>
            </a:br>
            <a:r>
              <a:rPr lang="en" sz="1400" b="1">
                <a:latin typeface="Karla" pitchFamily="2" charset="0"/>
              </a:rPr>
              <a:t>- Primer grado: </a:t>
            </a:r>
            <a:r>
              <a:rPr lang="en" sz="1400">
                <a:latin typeface="Karla" pitchFamily="2" charset="0"/>
              </a:rPr>
              <a:t>señalizacion lenta pero llega a todos los ventrículos, pocos problemas</a:t>
            </a:r>
            <a:br>
              <a:rPr lang="en" sz="1400">
                <a:latin typeface="Karla" pitchFamily="2" charset="0"/>
              </a:rPr>
            </a:br>
            <a:r>
              <a:rPr lang="en" sz="1400" b="1">
                <a:latin typeface="Karla" pitchFamily="2" charset="0"/>
              </a:rPr>
              <a:t>- Segundo grado: </a:t>
            </a:r>
            <a:r>
              <a:rPr lang="en" sz="1400">
                <a:latin typeface="Karla" pitchFamily="2" charset="0"/>
              </a:rPr>
              <a:t>Falla en señales elecricas provca ritmo cardiaco irregular</a:t>
            </a:r>
            <a:br>
              <a:rPr lang="en" sz="1400">
                <a:latin typeface="Karla" pitchFamily="2" charset="0"/>
              </a:rPr>
            </a:br>
            <a:r>
              <a:rPr lang="en" sz="1400" b="1">
                <a:latin typeface="Karla" pitchFamily="2" charset="0"/>
              </a:rPr>
              <a:t>-Tercer grado: </a:t>
            </a:r>
            <a:r>
              <a:rPr lang="en" sz="1400">
                <a:latin typeface="Karla" pitchFamily="2" charset="0"/>
              </a:rPr>
              <a:t>Bloqueo completo, no llegan señales electricos y el ritmo cardiaco es muy lento</a:t>
            </a:r>
            <a:br>
              <a:rPr lang="en" sz="1400">
                <a:latin typeface="Karla" pitchFamily="2" charset="0"/>
              </a:rPr>
            </a:br>
            <a:br>
              <a:rPr lang="en" sz="1400">
                <a:latin typeface="Karla" pitchFamily="2" charset="0"/>
              </a:rPr>
            </a:br>
            <a:br>
              <a:rPr lang="en" sz="1400">
                <a:latin typeface="Karla" pitchFamily="2" charset="0"/>
              </a:rPr>
            </a:br>
            <a:endParaRPr sz="1400">
              <a:highlight>
                <a:srgbClr val="FFFF00"/>
              </a:highlight>
              <a:latin typeface="Karla" pitchFamily="2" charset="0"/>
            </a:endParaRPr>
          </a:p>
        </p:txBody>
      </p:sp>
      <p:sp>
        <p:nvSpPr>
          <p:cNvPr id="933" name="Google Shape;933;p44"/>
          <p:cNvSpPr/>
          <p:nvPr/>
        </p:nvSpPr>
        <p:spPr>
          <a:xfrm>
            <a:off x="3993911" y="1404162"/>
            <a:ext cx="1184528" cy="2983776"/>
          </a:xfrm>
          <a:custGeom>
            <a:avLst/>
            <a:gdLst/>
            <a:ahLst/>
            <a:cxnLst/>
            <a:rect l="l" t="t" r="r" b="b"/>
            <a:pathLst>
              <a:path w="17846" h="44955" extrusionOk="0">
                <a:moveTo>
                  <a:pt x="8915" y="1"/>
                </a:moveTo>
                <a:cubicBezTo>
                  <a:pt x="6365" y="17"/>
                  <a:pt x="6904" y="2693"/>
                  <a:pt x="6904" y="2693"/>
                </a:cubicBezTo>
                <a:cubicBezTo>
                  <a:pt x="6474" y="2916"/>
                  <a:pt x="6812" y="3559"/>
                  <a:pt x="6844" y="3897"/>
                </a:cubicBezTo>
                <a:cubicBezTo>
                  <a:pt x="6871" y="4240"/>
                  <a:pt x="7084" y="4256"/>
                  <a:pt x="7084" y="4256"/>
                </a:cubicBezTo>
                <a:cubicBezTo>
                  <a:pt x="7198" y="4769"/>
                  <a:pt x="7678" y="5575"/>
                  <a:pt x="7678" y="5575"/>
                </a:cubicBezTo>
                <a:cubicBezTo>
                  <a:pt x="7874" y="7831"/>
                  <a:pt x="5422" y="7766"/>
                  <a:pt x="4234" y="8474"/>
                </a:cubicBezTo>
                <a:cubicBezTo>
                  <a:pt x="3041" y="9182"/>
                  <a:pt x="3362" y="11215"/>
                  <a:pt x="3362" y="12888"/>
                </a:cubicBezTo>
                <a:cubicBezTo>
                  <a:pt x="3362" y="14566"/>
                  <a:pt x="2817" y="16081"/>
                  <a:pt x="2332" y="18173"/>
                </a:cubicBezTo>
                <a:cubicBezTo>
                  <a:pt x="1935" y="19901"/>
                  <a:pt x="1755" y="21137"/>
                  <a:pt x="1700" y="21524"/>
                </a:cubicBezTo>
                <a:cubicBezTo>
                  <a:pt x="1542" y="21552"/>
                  <a:pt x="1177" y="21677"/>
                  <a:pt x="774" y="22260"/>
                </a:cubicBezTo>
                <a:cubicBezTo>
                  <a:pt x="540" y="22603"/>
                  <a:pt x="469" y="22936"/>
                  <a:pt x="300" y="23110"/>
                </a:cubicBezTo>
                <a:cubicBezTo>
                  <a:pt x="205" y="23205"/>
                  <a:pt x="280" y="23371"/>
                  <a:pt x="441" y="23371"/>
                </a:cubicBezTo>
                <a:cubicBezTo>
                  <a:pt x="568" y="23371"/>
                  <a:pt x="749" y="23268"/>
                  <a:pt x="943" y="22946"/>
                </a:cubicBezTo>
                <a:lnTo>
                  <a:pt x="943" y="22946"/>
                </a:lnTo>
                <a:lnTo>
                  <a:pt x="147" y="24805"/>
                </a:lnTo>
                <a:cubicBezTo>
                  <a:pt x="147" y="24805"/>
                  <a:pt x="0" y="25077"/>
                  <a:pt x="235" y="25104"/>
                </a:cubicBezTo>
                <a:cubicBezTo>
                  <a:pt x="241" y="25105"/>
                  <a:pt x="247" y="25106"/>
                  <a:pt x="253" y="25106"/>
                </a:cubicBezTo>
                <a:cubicBezTo>
                  <a:pt x="599" y="25106"/>
                  <a:pt x="886" y="23786"/>
                  <a:pt x="1041" y="23786"/>
                </a:cubicBezTo>
                <a:cubicBezTo>
                  <a:pt x="1155" y="23786"/>
                  <a:pt x="404" y="25306"/>
                  <a:pt x="779" y="25431"/>
                </a:cubicBezTo>
                <a:cubicBezTo>
                  <a:pt x="793" y="25435"/>
                  <a:pt x="805" y="25437"/>
                  <a:pt x="818" y="25437"/>
                </a:cubicBezTo>
                <a:cubicBezTo>
                  <a:pt x="1182" y="25437"/>
                  <a:pt x="1437" y="23862"/>
                  <a:pt x="1519" y="23862"/>
                </a:cubicBezTo>
                <a:cubicBezTo>
                  <a:pt x="1519" y="23862"/>
                  <a:pt x="1520" y="23862"/>
                  <a:pt x="1521" y="23862"/>
                </a:cubicBezTo>
                <a:cubicBezTo>
                  <a:pt x="1613" y="23889"/>
                  <a:pt x="1085" y="25268"/>
                  <a:pt x="1384" y="25371"/>
                </a:cubicBezTo>
                <a:cubicBezTo>
                  <a:pt x="1399" y="25377"/>
                  <a:pt x="1414" y="25379"/>
                  <a:pt x="1428" y="25379"/>
                </a:cubicBezTo>
                <a:cubicBezTo>
                  <a:pt x="1774" y="25379"/>
                  <a:pt x="1780" y="23840"/>
                  <a:pt x="2005" y="23840"/>
                </a:cubicBezTo>
                <a:cubicBezTo>
                  <a:pt x="2007" y="23840"/>
                  <a:pt x="2009" y="23840"/>
                  <a:pt x="2011" y="23840"/>
                </a:cubicBezTo>
                <a:cubicBezTo>
                  <a:pt x="2060" y="23846"/>
                  <a:pt x="1695" y="25012"/>
                  <a:pt x="1956" y="25012"/>
                </a:cubicBezTo>
                <a:cubicBezTo>
                  <a:pt x="2213" y="25012"/>
                  <a:pt x="2218" y="24238"/>
                  <a:pt x="2463" y="23846"/>
                </a:cubicBezTo>
                <a:cubicBezTo>
                  <a:pt x="2698" y="23486"/>
                  <a:pt x="2997" y="22434"/>
                  <a:pt x="2845" y="21906"/>
                </a:cubicBezTo>
                <a:cubicBezTo>
                  <a:pt x="3281" y="20467"/>
                  <a:pt x="4354" y="17568"/>
                  <a:pt x="4616" y="16304"/>
                </a:cubicBezTo>
                <a:cubicBezTo>
                  <a:pt x="4904" y="14887"/>
                  <a:pt x="5389" y="12119"/>
                  <a:pt x="5389" y="12119"/>
                </a:cubicBezTo>
                <a:cubicBezTo>
                  <a:pt x="5842" y="13018"/>
                  <a:pt x="6098" y="17111"/>
                  <a:pt x="5711" y="18206"/>
                </a:cubicBezTo>
                <a:cubicBezTo>
                  <a:pt x="5324" y="19307"/>
                  <a:pt x="4419" y="21944"/>
                  <a:pt x="4806" y="24396"/>
                </a:cubicBezTo>
                <a:cubicBezTo>
                  <a:pt x="5193" y="26843"/>
                  <a:pt x="5515" y="30161"/>
                  <a:pt x="5389" y="33033"/>
                </a:cubicBezTo>
                <a:cubicBezTo>
                  <a:pt x="5259" y="35899"/>
                  <a:pt x="5744" y="39026"/>
                  <a:pt x="6130" y="41184"/>
                </a:cubicBezTo>
                <a:cubicBezTo>
                  <a:pt x="6517" y="43342"/>
                  <a:pt x="6065" y="43892"/>
                  <a:pt x="5776" y="44279"/>
                </a:cubicBezTo>
                <a:cubicBezTo>
                  <a:pt x="5487" y="44666"/>
                  <a:pt x="6065" y="44955"/>
                  <a:pt x="6065" y="44955"/>
                </a:cubicBezTo>
                <a:lnTo>
                  <a:pt x="7547" y="44955"/>
                </a:lnTo>
                <a:cubicBezTo>
                  <a:pt x="8092" y="44955"/>
                  <a:pt x="7934" y="44568"/>
                  <a:pt x="7743" y="43440"/>
                </a:cubicBezTo>
                <a:cubicBezTo>
                  <a:pt x="7547" y="42312"/>
                  <a:pt x="7356" y="41408"/>
                  <a:pt x="7580" y="39925"/>
                </a:cubicBezTo>
                <a:cubicBezTo>
                  <a:pt x="7874" y="38062"/>
                  <a:pt x="7972" y="36171"/>
                  <a:pt x="7869" y="34286"/>
                </a:cubicBezTo>
                <a:cubicBezTo>
                  <a:pt x="7743" y="32030"/>
                  <a:pt x="7771" y="31583"/>
                  <a:pt x="8190" y="29905"/>
                </a:cubicBezTo>
                <a:cubicBezTo>
                  <a:pt x="8566" y="28412"/>
                  <a:pt x="8860" y="24396"/>
                  <a:pt x="8920" y="23535"/>
                </a:cubicBezTo>
                <a:cubicBezTo>
                  <a:pt x="8980" y="24396"/>
                  <a:pt x="9280" y="28412"/>
                  <a:pt x="9650" y="29905"/>
                </a:cubicBezTo>
                <a:cubicBezTo>
                  <a:pt x="10070" y="31583"/>
                  <a:pt x="10103" y="32030"/>
                  <a:pt x="9972" y="34286"/>
                </a:cubicBezTo>
                <a:cubicBezTo>
                  <a:pt x="9874" y="36171"/>
                  <a:pt x="9966" y="38062"/>
                  <a:pt x="10266" y="39925"/>
                </a:cubicBezTo>
                <a:cubicBezTo>
                  <a:pt x="10490" y="41408"/>
                  <a:pt x="10293" y="42312"/>
                  <a:pt x="10103" y="43440"/>
                </a:cubicBezTo>
                <a:cubicBezTo>
                  <a:pt x="9907" y="44568"/>
                  <a:pt x="9749" y="44955"/>
                  <a:pt x="10293" y="44955"/>
                </a:cubicBezTo>
                <a:lnTo>
                  <a:pt x="11776" y="44955"/>
                </a:lnTo>
                <a:cubicBezTo>
                  <a:pt x="11776" y="44955"/>
                  <a:pt x="12359" y="44666"/>
                  <a:pt x="12070" y="44279"/>
                </a:cubicBezTo>
                <a:cubicBezTo>
                  <a:pt x="11776" y="43892"/>
                  <a:pt x="11329" y="43342"/>
                  <a:pt x="11716" y="41184"/>
                </a:cubicBezTo>
                <a:cubicBezTo>
                  <a:pt x="12102" y="39026"/>
                  <a:pt x="12582" y="35899"/>
                  <a:pt x="12457" y="33033"/>
                </a:cubicBezTo>
                <a:cubicBezTo>
                  <a:pt x="12326" y="30166"/>
                  <a:pt x="12653" y="26848"/>
                  <a:pt x="13034" y="24396"/>
                </a:cubicBezTo>
                <a:cubicBezTo>
                  <a:pt x="13421" y="21944"/>
                  <a:pt x="12522" y="19301"/>
                  <a:pt x="12135" y="18206"/>
                </a:cubicBezTo>
                <a:cubicBezTo>
                  <a:pt x="11748" y="17111"/>
                  <a:pt x="12004" y="13018"/>
                  <a:pt x="12457" y="12119"/>
                </a:cubicBezTo>
                <a:cubicBezTo>
                  <a:pt x="12457" y="12119"/>
                  <a:pt x="12936" y="14887"/>
                  <a:pt x="13230" y="16304"/>
                </a:cubicBezTo>
                <a:cubicBezTo>
                  <a:pt x="13487" y="17568"/>
                  <a:pt x="14560" y="20462"/>
                  <a:pt x="15001" y="21900"/>
                </a:cubicBezTo>
                <a:cubicBezTo>
                  <a:pt x="14843" y="22434"/>
                  <a:pt x="15148" y="23480"/>
                  <a:pt x="15377" y="23846"/>
                </a:cubicBezTo>
                <a:cubicBezTo>
                  <a:pt x="15623" y="24238"/>
                  <a:pt x="15628" y="25006"/>
                  <a:pt x="15890" y="25006"/>
                </a:cubicBezTo>
                <a:cubicBezTo>
                  <a:pt x="16146" y="25006"/>
                  <a:pt x="15781" y="23846"/>
                  <a:pt x="15835" y="23840"/>
                </a:cubicBezTo>
                <a:cubicBezTo>
                  <a:pt x="15837" y="23840"/>
                  <a:pt x="15839" y="23840"/>
                  <a:pt x="15841" y="23840"/>
                </a:cubicBezTo>
                <a:cubicBezTo>
                  <a:pt x="16060" y="23840"/>
                  <a:pt x="16072" y="25379"/>
                  <a:pt x="16418" y="25379"/>
                </a:cubicBezTo>
                <a:cubicBezTo>
                  <a:pt x="16432" y="25379"/>
                  <a:pt x="16447" y="25377"/>
                  <a:pt x="16462" y="25371"/>
                </a:cubicBezTo>
                <a:cubicBezTo>
                  <a:pt x="16756" y="25268"/>
                  <a:pt x="16227" y="23889"/>
                  <a:pt x="16320" y="23862"/>
                </a:cubicBezTo>
                <a:cubicBezTo>
                  <a:pt x="16321" y="23862"/>
                  <a:pt x="16321" y="23862"/>
                  <a:pt x="16322" y="23862"/>
                </a:cubicBezTo>
                <a:cubicBezTo>
                  <a:pt x="16413" y="23862"/>
                  <a:pt x="16659" y="25432"/>
                  <a:pt x="17021" y="25432"/>
                </a:cubicBezTo>
                <a:cubicBezTo>
                  <a:pt x="17034" y="25432"/>
                  <a:pt x="17047" y="25430"/>
                  <a:pt x="17061" y="25426"/>
                </a:cubicBezTo>
                <a:cubicBezTo>
                  <a:pt x="17437" y="25306"/>
                  <a:pt x="16685" y="23786"/>
                  <a:pt x="16805" y="23786"/>
                </a:cubicBezTo>
                <a:cubicBezTo>
                  <a:pt x="16955" y="23786"/>
                  <a:pt x="17247" y="25106"/>
                  <a:pt x="17588" y="25106"/>
                </a:cubicBezTo>
                <a:cubicBezTo>
                  <a:pt x="17594" y="25106"/>
                  <a:pt x="17600" y="25105"/>
                  <a:pt x="17606" y="25104"/>
                </a:cubicBezTo>
                <a:cubicBezTo>
                  <a:pt x="17846" y="25077"/>
                  <a:pt x="17699" y="24805"/>
                  <a:pt x="17699" y="24805"/>
                </a:cubicBezTo>
                <a:lnTo>
                  <a:pt x="16908" y="22946"/>
                </a:lnTo>
                <a:lnTo>
                  <a:pt x="16908" y="22946"/>
                </a:lnTo>
                <a:cubicBezTo>
                  <a:pt x="17100" y="23268"/>
                  <a:pt x="17281" y="23371"/>
                  <a:pt x="17408" y="23371"/>
                </a:cubicBezTo>
                <a:cubicBezTo>
                  <a:pt x="17570" y="23371"/>
                  <a:pt x="17646" y="23205"/>
                  <a:pt x="17551" y="23110"/>
                </a:cubicBezTo>
                <a:cubicBezTo>
                  <a:pt x="17383" y="22936"/>
                  <a:pt x="17306" y="22598"/>
                  <a:pt x="17072" y="22260"/>
                </a:cubicBezTo>
                <a:cubicBezTo>
                  <a:pt x="16669" y="21677"/>
                  <a:pt x="16309" y="21552"/>
                  <a:pt x="16146" y="21524"/>
                </a:cubicBezTo>
                <a:cubicBezTo>
                  <a:pt x="16097" y="21137"/>
                  <a:pt x="15917" y="19901"/>
                  <a:pt x="15519" y="18173"/>
                </a:cubicBezTo>
                <a:cubicBezTo>
                  <a:pt x="15034" y="16081"/>
                  <a:pt x="14489" y="14566"/>
                  <a:pt x="14489" y="12888"/>
                </a:cubicBezTo>
                <a:cubicBezTo>
                  <a:pt x="14489" y="11215"/>
                  <a:pt x="14811" y="9182"/>
                  <a:pt x="13617" y="8474"/>
                </a:cubicBezTo>
                <a:cubicBezTo>
                  <a:pt x="12424" y="7766"/>
                  <a:pt x="9977" y="7831"/>
                  <a:pt x="10168" y="5575"/>
                </a:cubicBezTo>
                <a:cubicBezTo>
                  <a:pt x="10168" y="5575"/>
                  <a:pt x="10653" y="4769"/>
                  <a:pt x="10767" y="4256"/>
                </a:cubicBezTo>
                <a:cubicBezTo>
                  <a:pt x="10767" y="4256"/>
                  <a:pt x="10975" y="4240"/>
                  <a:pt x="11007" y="3897"/>
                </a:cubicBezTo>
                <a:cubicBezTo>
                  <a:pt x="11040" y="3559"/>
                  <a:pt x="11378" y="2916"/>
                  <a:pt x="10942" y="2693"/>
                </a:cubicBezTo>
                <a:cubicBezTo>
                  <a:pt x="10942" y="2693"/>
                  <a:pt x="11487" y="17"/>
                  <a:pt x="89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4" name="Google Shape;934;p44"/>
          <p:cNvCxnSpPr>
            <a:cxnSpLocks/>
            <a:stCxn id="925" idx="3"/>
          </p:cNvCxnSpPr>
          <p:nvPr/>
        </p:nvCxnSpPr>
        <p:spPr>
          <a:xfrm>
            <a:off x="3358269" y="1572980"/>
            <a:ext cx="1213731" cy="43042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35" name="Google Shape;935;p44"/>
          <p:cNvCxnSpPr>
            <a:cxnSpLocks/>
            <a:stCxn id="927" idx="3"/>
          </p:cNvCxnSpPr>
          <p:nvPr/>
        </p:nvCxnSpPr>
        <p:spPr>
          <a:xfrm flipV="1">
            <a:off x="3358269" y="2172226"/>
            <a:ext cx="1130198" cy="1443648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36" name="Google Shape;936;p44"/>
          <p:cNvCxnSpPr>
            <a:cxnSpLocks/>
            <a:stCxn id="931" idx="1"/>
          </p:cNvCxnSpPr>
          <p:nvPr/>
        </p:nvCxnSpPr>
        <p:spPr>
          <a:xfrm rot="10800000">
            <a:off x="4677509" y="2086709"/>
            <a:ext cx="1631129" cy="6489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Enfermedades Causadas por Arritmias</a:t>
            </a:r>
            <a:endParaRPr/>
          </a:p>
        </p:txBody>
      </p:sp>
      <p:sp>
        <p:nvSpPr>
          <p:cNvPr id="1158" name="Google Shape;1158;p53"/>
          <p:cNvSpPr txBox="1">
            <a:spLocks noGrp="1"/>
          </p:cNvSpPr>
          <p:nvPr>
            <p:ph type="title" idx="2"/>
          </p:nvPr>
        </p:nvSpPr>
        <p:spPr>
          <a:xfrm>
            <a:off x="5676877" y="1827115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Taquicardias</a:t>
            </a:r>
            <a:endParaRPr/>
          </a:p>
        </p:txBody>
      </p:sp>
      <p:sp>
        <p:nvSpPr>
          <p:cNvPr id="1159" name="Google Shape;1159;p53"/>
          <p:cNvSpPr txBox="1">
            <a:spLocks noGrp="1"/>
          </p:cNvSpPr>
          <p:nvPr>
            <p:ph type="subTitle" idx="1"/>
          </p:nvPr>
        </p:nvSpPr>
        <p:spPr>
          <a:xfrm>
            <a:off x="5512754" y="2354815"/>
            <a:ext cx="2898946" cy="2607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Diversas razones de desarrollo, pueden categorizarse por la parte del corazón responsable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Entre los más comunes esta la taquicardia ventricular y fibrilación ventricular y auricular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Diagnosticado en casos donde el corazón late a mas de 100 bpm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60" name="Google Shape;1160;p53"/>
          <p:cNvSpPr txBox="1">
            <a:spLocks noGrp="1"/>
          </p:cNvSpPr>
          <p:nvPr>
            <p:ph type="title" idx="3"/>
          </p:nvPr>
        </p:nvSpPr>
        <p:spPr>
          <a:xfrm>
            <a:off x="1602994" y="1827115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Bradicardias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subTitle" idx="4"/>
          </p:nvPr>
        </p:nvSpPr>
        <p:spPr>
          <a:xfrm>
            <a:off x="1767117" y="2269544"/>
            <a:ext cx="2570700" cy="2665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Mayormente causado por daños al nodo sinusial – respons</a:t>
            </a:r>
            <a:r>
              <a:rPr lang="es-CO"/>
              <a:t>i</a:t>
            </a:r>
            <a:r>
              <a:rPr lang="en"/>
              <a:t>ble por establecer el ritmo cardiaco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Diagnosticado en casos donde el corazón late a menos de 60 bpm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● Generalmente asociado con daño en el tejido cardiaco</a:t>
            </a:r>
            <a:endParaRPr/>
          </a:p>
        </p:txBody>
      </p:sp>
      <p:sp>
        <p:nvSpPr>
          <p:cNvPr id="2" name="Google Shape;107;p5">
            <a:extLst>
              <a:ext uri="{FF2B5EF4-FFF2-40B4-BE49-F238E27FC236}">
                <a16:creationId xmlns:a16="http://schemas.microsoft.com/office/drawing/2014/main" id="{E08AA5AC-275E-BD94-41CB-2C61225C7E8E}"/>
              </a:ext>
            </a:extLst>
          </p:cNvPr>
          <p:cNvSpPr/>
          <p:nvPr/>
        </p:nvSpPr>
        <p:spPr>
          <a:xfrm rot="16200000" flipH="1">
            <a:off x="-100678" y="2959232"/>
            <a:ext cx="2644905" cy="650702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7;p5">
            <a:extLst>
              <a:ext uri="{FF2B5EF4-FFF2-40B4-BE49-F238E27FC236}">
                <a16:creationId xmlns:a16="http://schemas.microsoft.com/office/drawing/2014/main" id="{41A4F8A5-C219-E9E0-9766-06BA818C70BA}"/>
              </a:ext>
            </a:extLst>
          </p:cNvPr>
          <p:cNvSpPr/>
          <p:nvPr/>
        </p:nvSpPr>
        <p:spPr>
          <a:xfrm rot="16200000" flipH="1">
            <a:off x="4507375" y="3947586"/>
            <a:ext cx="925867" cy="650702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7;p5">
            <a:extLst>
              <a:ext uri="{FF2B5EF4-FFF2-40B4-BE49-F238E27FC236}">
                <a16:creationId xmlns:a16="http://schemas.microsoft.com/office/drawing/2014/main" id="{7E53A74F-3FFD-E4F1-6C36-C8D826DF4D02}"/>
              </a:ext>
            </a:extLst>
          </p:cNvPr>
          <p:cNvSpPr/>
          <p:nvPr/>
        </p:nvSpPr>
        <p:spPr>
          <a:xfrm rot="16200000" flipH="1">
            <a:off x="4507375" y="3021719"/>
            <a:ext cx="925867" cy="650702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7;p5">
            <a:extLst>
              <a:ext uri="{FF2B5EF4-FFF2-40B4-BE49-F238E27FC236}">
                <a16:creationId xmlns:a16="http://schemas.microsoft.com/office/drawing/2014/main" id="{8AADC3C8-39AB-C49F-DE0D-3816505C9040}"/>
              </a:ext>
            </a:extLst>
          </p:cNvPr>
          <p:cNvSpPr/>
          <p:nvPr/>
        </p:nvSpPr>
        <p:spPr>
          <a:xfrm rot="16200000" flipH="1">
            <a:off x="4484972" y="2095852"/>
            <a:ext cx="925867" cy="650702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 w="1905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571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>
            <a:spLocks noGrp="1"/>
          </p:cNvSpPr>
          <p:nvPr>
            <p:ph type="title"/>
          </p:nvPr>
        </p:nvSpPr>
        <p:spPr>
          <a:xfrm>
            <a:off x="732300" y="263724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Enfermedades Cardiovasculares</a:t>
            </a:r>
            <a:endParaRPr sz="2800"/>
          </a:p>
        </p:txBody>
      </p:sp>
      <p:sp>
        <p:nvSpPr>
          <p:cNvPr id="1158" name="Google Shape;1158;p53"/>
          <p:cNvSpPr txBox="1">
            <a:spLocks noGrp="1"/>
          </p:cNvSpPr>
          <p:nvPr>
            <p:ph type="title" idx="2"/>
          </p:nvPr>
        </p:nvSpPr>
        <p:spPr>
          <a:xfrm>
            <a:off x="2945697" y="1895576"/>
            <a:ext cx="308316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Hipertension Vascular</a:t>
            </a:r>
            <a:endParaRPr/>
          </a:p>
        </p:txBody>
      </p:sp>
      <p:sp>
        <p:nvSpPr>
          <p:cNvPr id="1159" name="Google Shape;1159;p53"/>
          <p:cNvSpPr txBox="1">
            <a:spLocks noGrp="1"/>
          </p:cNvSpPr>
          <p:nvPr>
            <p:ph type="subTitle" idx="1"/>
          </p:nvPr>
        </p:nvSpPr>
        <p:spPr>
          <a:xfrm>
            <a:off x="3127465" y="2468296"/>
            <a:ext cx="2570700" cy="248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Aproximadamente 60% de afectados no saben que sufren de la enfermedad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Presión superior a 180/120 mmHg es considerado una crisis hipertensiva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Síntomas comunes incluyen dolor de cabeza, falta de aire y sangrados nasales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60" name="Google Shape;1160;p53"/>
          <p:cNvSpPr txBox="1">
            <a:spLocks noGrp="1"/>
          </p:cNvSpPr>
          <p:nvPr>
            <p:ph type="title" idx="3"/>
          </p:nvPr>
        </p:nvSpPr>
        <p:spPr>
          <a:xfrm>
            <a:off x="234390" y="1904920"/>
            <a:ext cx="2570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Isquemia Cardiaca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" name="Google Shape;1158;p53">
            <a:extLst>
              <a:ext uri="{FF2B5EF4-FFF2-40B4-BE49-F238E27FC236}">
                <a16:creationId xmlns:a16="http://schemas.microsoft.com/office/drawing/2014/main" id="{773261E6-BCB4-76C5-2D7E-33758A17EC1B}"/>
              </a:ext>
            </a:extLst>
          </p:cNvPr>
          <p:cNvSpPr txBox="1">
            <a:spLocks/>
          </p:cNvSpPr>
          <p:nvPr/>
        </p:nvSpPr>
        <p:spPr>
          <a:xfrm>
            <a:off x="6046122" y="1837829"/>
            <a:ext cx="2570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/>
              <a:t>Hipertrofia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6E136DC-F5B6-6AF0-48D1-27CFA85781C3}"/>
              </a:ext>
            </a:extLst>
          </p:cNvPr>
          <p:cNvSpPr/>
          <p:nvPr/>
        </p:nvSpPr>
        <p:spPr>
          <a:xfrm>
            <a:off x="0" y="4168245"/>
            <a:ext cx="1852801" cy="915127"/>
          </a:xfrm>
          <a:prstGeom prst="rect">
            <a:avLst/>
          </a:prstGeom>
          <a:solidFill>
            <a:schemeClr val="accent4">
              <a:lumMod val="95000"/>
            </a:schemeClr>
          </a:solidFill>
          <a:ln>
            <a:solidFill>
              <a:schemeClr val="accent4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61" name="Google Shape;1161;p53"/>
          <p:cNvSpPr txBox="1">
            <a:spLocks noGrp="1"/>
          </p:cNvSpPr>
          <p:nvPr>
            <p:ph type="subTitle" idx="4"/>
          </p:nvPr>
        </p:nvSpPr>
        <p:spPr>
          <a:xfrm>
            <a:off x="387224" y="2365527"/>
            <a:ext cx="2265031" cy="24836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Causada por estrechamiento  de arterias coronarias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Indetectable hasta que se genera una carencia de oxígeno en miocardio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● 3 Tipos Principales: Infargo Agudo, Angina de pecho estable y Angina de pecho inestable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8E6FC6C-63F7-9005-65BB-D795718341FD}"/>
              </a:ext>
            </a:extLst>
          </p:cNvPr>
          <p:cNvSpPr/>
          <p:nvPr/>
        </p:nvSpPr>
        <p:spPr>
          <a:xfrm>
            <a:off x="7485299" y="4213227"/>
            <a:ext cx="1852801" cy="915127"/>
          </a:xfrm>
          <a:prstGeom prst="rect">
            <a:avLst/>
          </a:prstGeom>
          <a:solidFill>
            <a:schemeClr val="accent4">
              <a:lumMod val="95000"/>
            </a:schemeClr>
          </a:solidFill>
          <a:ln>
            <a:solidFill>
              <a:schemeClr val="accent4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Google Shape;1159;p53">
            <a:extLst>
              <a:ext uri="{FF2B5EF4-FFF2-40B4-BE49-F238E27FC236}">
                <a16:creationId xmlns:a16="http://schemas.microsoft.com/office/drawing/2014/main" id="{8BCD840A-CEC4-4F68-A119-396C29D490B3}"/>
              </a:ext>
            </a:extLst>
          </p:cNvPr>
          <p:cNvSpPr txBox="1">
            <a:spLocks/>
          </p:cNvSpPr>
          <p:nvPr/>
        </p:nvSpPr>
        <p:spPr>
          <a:xfrm>
            <a:off x="5940880" y="2408195"/>
            <a:ext cx="2710654" cy="252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s-CO"/>
              <a:t>● Generalmente no se diagnostica pero puede causar síntomas cómo la falta de aire, dolor de pecho y causar arritmias</a:t>
            </a:r>
          </a:p>
          <a:p>
            <a:pPr marL="0" indent="0" algn="ctr">
              <a:spcBef>
                <a:spcPts val="1000"/>
              </a:spcBef>
            </a:pPr>
            <a:r>
              <a:rPr lang="es-CO"/>
              <a:t>● El engrosamiento del músculo genera dificultades en el bombeo de la sangre</a:t>
            </a:r>
          </a:p>
          <a:p>
            <a:pPr marL="0" indent="0" algn="ctr">
              <a:spcBef>
                <a:spcPts val="1000"/>
              </a:spcBef>
            </a:pPr>
            <a:r>
              <a:rPr lang="es-CO"/>
              <a:t>● Es una enfermedad causada por mutaciones genéticas</a:t>
            </a:r>
          </a:p>
          <a:p>
            <a:pPr marL="0" indent="0" algn="ctr">
              <a:spcBef>
                <a:spcPts val="1000"/>
              </a:spcBef>
            </a:pPr>
            <a:endParaRPr lang="es-CO"/>
          </a:p>
          <a:p>
            <a:pPr marL="0" indent="0" algn="ctr">
              <a:spcBef>
                <a:spcPts val="1000"/>
              </a:spcBef>
              <a:spcAft>
                <a:spcPts val="1200"/>
              </a:spcAft>
            </a:pPr>
            <a:endParaRPr lang="es-CO"/>
          </a:p>
        </p:txBody>
      </p:sp>
      <p:pic>
        <p:nvPicPr>
          <p:cNvPr id="9" name="Graphic 8" descr="Lungs with solid fill">
            <a:extLst>
              <a:ext uri="{FF2B5EF4-FFF2-40B4-BE49-F238E27FC236}">
                <a16:creationId xmlns:a16="http://schemas.microsoft.com/office/drawing/2014/main" id="{C76892D5-828E-EB15-DEF3-37A2A7947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899" y="1146522"/>
            <a:ext cx="741680" cy="741680"/>
          </a:xfrm>
          <a:prstGeom prst="rect">
            <a:avLst/>
          </a:prstGeom>
        </p:spPr>
      </p:pic>
      <p:pic>
        <p:nvPicPr>
          <p:cNvPr id="15" name="Graphic 14" descr="Hammer1 with solid fill">
            <a:extLst>
              <a:ext uri="{FF2B5EF4-FFF2-40B4-BE49-F238E27FC236}">
                <a16:creationId xmlns:a16="http://schemas.microsoft.com/office/drawing/2014/main" id="{18DC47BC-1F88-4696-A437-8CA841831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1975" y="1163240"/>
            <a:ext cx="741680" cy="741680"/>
          </a:xfrm>
          <a:prstGeom prst="rect">
            <a:avLst/>
          </a:prstGeom>
        </p:spPr>
      </p:pic>
      <p:pic>
        <p:nvPicPr>
          <p:cNvPr id="20" name="Graphic 19" descr="Full Brick Wall with solid fill">
            <a:extLst>
              <a:ext uri="{FF2B5EF4-FFF2-40B4-BE49-F238E27FC236}">
                <a16:creationId xmlns:a16="http://schemas.microsoft.com/office/drawing/2014/main" id="{99459995-B690-E89C-B14F-055EC7C3C5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0632" y="1163240"/>
            <a:ext cx="741680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1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47"/>
          <p:cNvSpPr txBox="1">
            <a:spLocks noGrp="1"/>
          </p:cNvSpPr>
          <p:nvPr>
            <p:ph type="title" idx="2"/>
          </p:nvPr>
        </p:nvSpPr>
        <p:spPr>
          <a:xfrm>
            <a:off x="497506" y="1354727"/>
            <a:ext cx="6872351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52.000 muertes en 2020 en Colombia</a:t>
            </a:r>
            <a:endParaRPr sz="3000"/>
          </a:p>
        </p:txBody>
      </p:sp>
      <p:sp>
        <p:nvSpPr>
          <p:cNvPr id="976" name="Google Shape;976;p47"/>
          <p:cNvSpPr txBox="1">
            <a:spLocks noGrp="1"/>
          </p:cNvSpPr>
          <p:nvPr>
            <p:ph type="subTitle" idx="3"/>
          </p:nvPr>
        </p:nvSpPr>
        <p:spPr>
          <a:xfrm>
            <a:off x="497506" y="1903127"/>
            <a:ext cx="5716687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 la principal causa a nivel Mundial y en Colombia</a:t>
            </a:r>
            <a:endParaRPr/>
          </a:p>
        </p:txBody>
      </p:sp>
      <p:sp>
        <p:nvSpPr>
          <p:cNvPr id="977" name="Google Shape;977;p47"/>
          <p:cNvSpPr txBox="1">
            <a:spLocks noGrp="1"/>
          </p:cNvSpPr>
          <p:nvPr>
            <p:ph type="title" idx="4"/>
          </p:nvPr>
        </p:nvSpPr>
        <p:spPr>
          <a:xfrm>
            <a:off x="507375" y="2372277"/>
            <a:ext cx="8171643" cy="611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 de 10 adultos son hipertensos en el Mundo  </a:t>
            </a:r>
            <a:endParaRPr sz="3000"/>
          </a:p>
        </p:txBody>
      </p:sp>
      <p:sp>
        <p:nvSpPr>
          <p:cNvPr id="978" name="Google Shape;978;p47"/>
          <p:cNvSpPr txBox="1">
            <a:spLocks noGrp="1"/>
          </p:cNvSpPr>
          <p:nvPr>
            <p:ph type="subTitle" idx="5"/>
          </p:nvPr>
        </p:nvSpPr>
        <p:spPr>
          <a:xfrm>
            <a:off x="497506" y="2904752"/>
            <a:ext cx="8092865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El 60% de las personas con hipertensión no saben de su condición</a:t>
            </a:r>
            <a:endParaRPr/>
          </a:p>
        </p:txBody>
      </p:sp>
      <p:sp>
        <p:nvSpPr>
          <p:cNvPr id="2" name="Google Shape;977;p47">
            <a:extLst>
              <a:ext uri="{FF2B5EF4-FFF2-40B4-BE49-F238E27FC236}">
                <a16:creationId xmlns:a16="http://schemas.microsoft.com/office/drawing/2014/main" id="{720D877B-E840-08F5-132B-42C2C1A546FE}"/>
              </a:ext>
            </a:extLst>
          </p:cNvPr>
          <p:cNvSpPr txBox="1">
            <a:spLocks/>
          </p:cNvSpPr>
          <p:nvPr/>
        </p:nvSpPr>
        <p:spPr>
          <a:xfrm>
            <a:off x="497506" y="3304079"/>
            <a:ext cx="7612156" cy="611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Outfit ExtraBold"/>
              <a:buNone/>
              <a:defRPr sz="45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Outfit"/>
              <a:buNone/>
              <a:defRPr sz="6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Outfit"/>
              <a:buNone/>
              <a:defRPr sz="6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Outfit"/>
              <a:buNone/>
              <a:defRPr sz="6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Outfit"/>
              <a:buNone/>
              <a:defRPr sz="6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Outfit"/>
              <a:buNone/>
              <a:defRPr sz="6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Outfit"/>
              <a:buNone/>
              <a:defRPr sz="6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Outfit"/>
              <a:buNone/>
              <a:defRPr sz="6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Outfit"/>
              <a:buNone/>
              <a:defRPr sz="6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s-CO" sz="3000"/>
              <a:t>91.9 % por infarto agudo del miocardio</a:t>
            </a:r>
          </a:p>
        </p:txBody>
      </p:sp>
      <p:sp>
        <p:nvSpPr>
          <p:cNvPr id="3" name="Google Shape;978;p47">
            <a:extLst>
              <a:ext uri="{FF2B5EF4-FFF2-40B4-BE49-F238E27FC236}">
                <a16:creationId xmlns:a16="http://schemas.microsoft.com/office/drawing/2014/main" id="{94F32EE4-3B5A-BAE8-0BFD-A990B9DC9C35}"/>
              </a:ext>
            </a:extLst>
          </p:cNvPr>
          <p:cNvSpPr txBox="1">
            <a:spLocks/>
          </p:cNvSpPr>
          <p:nvPr/>
        </p:nvSpPr>
        <p:spPr>
          <a:xfrm>
            <a:off x="497506" y="3775079"/>
            <a:ext cx="6533449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s-CO"/>
              <a:t>Relacionado al tabaquismo, obesidad, estrés y diabetes</a:t>
            </a:r>
          </a:p>
        </p:txBody>
      </p:sp>
      <p:sp>
        <p:nvSpPr>
          <p:cNvPr id="9" name="Google Shape;1157;p53">
            <a:extLst>
              <a:ext uri="{FF2B5EF4-FFF2-40B4-BE49-F238E27FC236}">
                <a16:creationId xmlns:a16="http://schemas.microsoft.com/office/drawing/2014/main" id="{E9A945BB-09B9-1EC4-2D11-AE3C4B97F9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496" y="507827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tx1"/>
                </a:solidFill>
              </a:rPr>
              <a:t>Relevancia de estas patologias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01;p51">
            <a:extLst>
              <a:ext uri="{FF2B5EF4-FFF2-40B4-BE49-F238E27FC236}">
                <a16:creationId xmlns:a16="http://schemas.microsoft.com/office/drawing/2014/main" id="{D2948D29-444D-E45E-6D32-7BFF1B2B0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185" y="1933487"/>
            <a:ext cx="5136872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Variabilidad Frecuencia Cardiaca </a:t>
            </a:r>
            <a:r>
              <a:rPr lang="en">
                <a:solidFill>
                  <a:schemeClr val="accent1"/>
                </a:solidFill>
              </a:rPr>
              <a:t>(HRV)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" name="Google Shape;1102;p51">
            <a:extLst>
              <a:ext uri="{FF2B5EF4-FFF2-40B4-BE49-F238E27FC236}">
                <a16:creationId xmlns:a16="http://schemas.microsoft.com/office/drawing/2014/main" id="{66BE5342-24D0-A98D-5ECD-DD717011F4C3}"/>
              </a:ext>
            </a:extLst>
          </p:cNvPr>
          <p:cNvSpPr txBox="1">
            <a:spLocks/>
          </p:cNvSpPr>
          <p:nvPr/>
        </p:nvSpPr>
        <p:spPr>
          <a:xfrm>
            <a:off x="382185" y="1084668"/>
            <a:ext cx="12753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ClrTx/>
              <a:buFontTx/>
            </a:pPr>
            <a:r>
              <a:rPr lang="en" sz="6100">
                <a:solidFill>
                  <a:schemeClr val="accent1"/>
                </a:solidFill>
                <a:latin typeface="Outfit ExtraBold" panose="020B0604020202020204" charset="0"/>
              </a:rPr>
              <a:t>06</a:t>
            </a:r>
          </a:p>
        </p:txBody>
      </p:sp>
      <p:sp>
        <p:nvSpPr>
          <p:cNvPr id="10" name="Google Shape;1103;p51">
            <a:extLst>
              <a:ext uri="{FF2B5EF4-FFF2-40B4-BE49-F238E27FC236}">
                <a16:creationId xmlns:a16="http://schemas.microsoft.com/office/drawing/2014/main" id="{851D2048-917D-AAEA-A7AD-4852B6EE23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8226" y="3188425"/>
            <a:ext cx="2743774" cy="6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1"/>
                </a:solidFill>
                <a:latin typeface="Karla" pitchFamily="2" charset="0"/>
              </a:rPr>
              <a:t>V</a:t>
            </a:r>
            <a:r>
              <a:rPr lang="es-MX" b="0" i="0">
                <a:solidFill>
                  <a:schemeClr val="tx1"/>
                </a:solidFill>
                <a:effectLst/>
                <a:latin typeface="Karla" pitchFamily="2" charset="0"/>
              </a:rPr>
              <a:t>ariación de tiempo entre cada latido del corazón, también conocido como el intervalo R-R</a:t>
            </a:r>
            <a:endParaRPr lang="es-MX">
              <a:solidFill>
                <a:schemeClr val="tx1"/>
              </a:solidFill>
              <a:latin typeface="Kar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50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52"/>
          <p:cNvCxnSpPr>
            <a:stCxn id="1109" idx="6"/>
            <a:endCxn id="1110" idx="0"/>
          </p:cNvCxnSpPr>
          <p:nvPr/>
        </p:nvCxnSpPr>
        <p:spPr>
          <a:xfrm>
            <a:off x="4385900" y="1787875"/>
            <a:ext cx="794400" cy="1668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52"/>
          <p:cNvCxnSpPr>
            <a:stCxn id="1110" idx="2"/>
            <a:endCxn id="1112" idx="0"/>
          </p:cNvCxnSpPr>
          <p:nvPr/>
        </p:nvCxnSpPr>
        <p:spPr>
          <a:xfrm flipH="1">
            <a:off x="3957450" y="2371150"/>
            <a:ext cx="806400" cy="1281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52"/>
          <p:cNvCxnSpPr>
            <a:stCxn id="1112" idx="6"/>
            <a:endCxn id="1114" idx="0"/>
          </p:cNvCxnSpPr>
          <p:nvPr/>
        </p:nvCxnSpPr>
        <p:spPr>
          <a:xfrm>
            <a:off x="4385900" y="2927649"/>
            <a:ext cx="794400" cy="1944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52"/>
          <p:cNvCxnSpPr>
            <a:stCxn id="1109" idx="2"/>
          </p:cNvCxnSpPr>
          <p:nvPr/>
        </p:nvCxnSpPr>
        <p:spPr>
          <a:xfrm rot="10800000">
            <a:off x="2849000" y="1787875"/>
            <a:ext cx="68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6" name="Google Shape;1116;p52"/>
          <p:cNvCxnSpPr>
            <a:stCxn id="1112" idx="2"/>
          </p:cNvCxnSpPr>
          <p:nvPr/>
        </p:nvCxnSpPr>
        <p:spPr>
          <a:xfrm rot="10800000">
            <a:off x="2849000" y="2927649"/>
            <a:ext cx="680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7" name="Google Shape;1117;p52"/>
          <p:cNvCxnSpPr>
            <a:cxnSpLocks/>
            <a:stCxn id="1110" idx="6"/>
            <a:endCxn id="1124" idx="1"/>
          </p:cNvCxnSpPr>
          <p:nvPr/>
        </p:nvCxnSpPr>
        <p:spPr>
          <a:xfrm flipV="1">
            <a:off x="5596950" y="2365475"/>
            <a:ext cx="674700" cy="56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18" name="Google Shape;1118;p52"/>
          <p:cNvCxnSpPr>
            <a:stCxn id="1114" idx="6"/>
          </p:cNvCxnSpPr>
          <p:nvPr/>
        </p:nvCxnSpPr>
        <p:spPr>
          <a:xfrm>
            <a:off x="5573625" y="3515475"/>
            <a:ext cx="674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20" name="Google Shape;1120;p52"/>
          <p:cNvSpPr txBox="1">
            <a:spLocks noGrp="1"/>
          </p:cNvSpPr>
          <p:nvPr>
            <p:ph type="title" idx="4294967295"/>
          </p:nvPr>
        </p:nvSpPr>
        <p:spPr>
          <a:xfrm>
            <a:off x="890113" y="1486750"/>
            <a:ext cx="1958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Descriptores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121" name="Google Shape;1121;p52"/>
          <p:cNvSpPr txBox="1">
            <a:spLocks noGrp="1"/>
          </p:cNvSpPr>
          <p:nvPr>
            <p:ph type="subTitle" idx="4294967295"/>
          </p:nvPr>
        </p:nvSpPr>
        <p:spPr>
          <a:xfrm>
            <a:off x="664514" y="1836514"/>
            <a:ext cx="2212124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Cambios entre intervalos R-R concecutivos</a:t>
            </a:r>
            <a:endParaRPr sz="1400"/>
          </a:p>
        </p:txBody>
      </p:sp>
      <p:sp>
        <p:nvSpPr>
          <p:cNvPr id="1122" name="Google Shape;1122;p52"/>
          <p:cNvSpPr txBox="1">
            <a:spLocks noGrp="1"/>
          </p:cNvSpPr>
          <p:nvPr>
            <p:ph type="title" idx="4294967295"/>
          </p:nvPr>
        </p:nvSpPr>
        <p:spPr>
          <a:xfrm>
            <a:off x="890288" y="2681975"/>
            <a:ext cx="1958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Popular</a:t>
            </a:r>
            <a:endParaRPr sz="2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123" name="Google Shape;1123;p52"/>
          <p:cNvSpPr txBox="1">
            <a:spLocks noGrp="1"/>
          </p:cNvSpPr>
          <p:nvPr>
            <p:ph type="subTitle" idx="4294967295"/>
          </p:nvPr>
        </p:nvSpPr>
        <p:spPr>
          <a:xfrm>
            <a:off x="887099" y="3102730"/>
            <a:ext cx="1958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Desde la primera aparicion del termino en 1997 </a:t>
            </a:r>
            <a:endParaRPr sz="1400"/>
          </a:p>
        </p:txBody>
      </p:sp>
      <p:sp>
        <p:nvSpPr>
          <p:cNvPr id="1124" name="Google Shape;1124;p52"/>
          <p:cNvSpPr txBox="1">
            <a:spLocks noGrp="1"/>
          </p:cNvSpPr>
          <p:nvPr>
            <p:ph type="title" idx="4294967295"/>
          </p:nvPr>
        </p:nvSpPr>
        <p:spPr>
          <a:xfrm>
            <a:off x="6271650" y="2101625"/>
            <a:ext cx="1958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/>
              <a:t>Salud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sp>
        <p:nvSpPr>
          <p:cNvPr id="1125" name="Google Shape;1125;p52"/>
          <p:cNvSpPr txBox="1">
            <a:spLocks noGrp="1"/>
          </p:cNvSpPr>
          <p:nvPr>
            <p:ph type="subTitle" idx="4294967295"/>
          </p:nvPr>
        </p:nvSpPr>
        <p:spPr>
          <a:xfrm>
            <a:off x="6242775" y="2458512"/>
            <a:ext cx="2452189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Se ha demostrado que un alto HVR es sinonimo de una corazon sano</a:t>
            </a:r>
            <a:endParaRPr sz="1400"/>
          </a:p>
        </p:txBody>
      </p:sp>
      <p:sp>
        <p:nvSpPr>
          <p:cNvPr id="1126" name="Google Shape;1126;p52"/>
          <p:cNvSpPr txBox="1">
            <a:spLocks noGrp="1"/>
          </p:cNvSpPr>
          <p:nvPr>
            <p:ph type="title" idx="4294967295"/>
          </p:nvPr>
        </p:nvSpPr>
        <p:spPr>
          <a:xfrm>
            <a:off x="6242775" y="3263975"/>
            <a:ext cx="1958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2000"/>
              <a:t>Sencillo</a:t>
            </a:r>
            <a:endParaRPr sz="2000"/>
          </a:p>
        </p:txBody>
      </p:sp>
      <p:sp>
        <p:nvSpPr>
          <p:cNvPr id="1127" name="Google Shape;1127;p52"/>
          <p:cNvSpPr txBox="1">
            <a:spLocks noGrp="1"/>
          </p:cNvSpPr>
          <p:nvPr>
            <p:ph type="subTitle" idx="4294967295"/>
          </p:nvPr>
        </p:nvSpPr>
        <p:spPr>
          <a:xfrm>
            <a:off x="6242775" y="3689765"/>
            <a:ext cx="1958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Las estadisticas son computacionalmnete faciles </a:t>
            </a:r>
            <a:endParaRPr sz="1400"/>
          </a:p>
        </p:txBody>
      </p:sp>
      <p:sp>
        <p:nvSpPr>
          <p:cNvPr id="1109" name="Google Shape;1109;p52"/>
          <p:cNvSpPr/>
          <p:nvPr/>
        </p:nvSpPr>
        <p:spPr>
          <a:xfrm>
            <a:off x="3529100" y="1359475"/>
            <a:ext cx="856800" cy="856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2"/>
          <p:cNvSpPr/>
          <p:nvPr/>
        </p:nvSpPr>
        <p:spPr>
          <a:xfrm>
            <a:off x="4763850" y="1954600"/>
            <a:ext cx="833100" cy="8331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52"/>
          <p:cNvSpPr/>
          <p:nvPr/>
        </p:nvSpPr>
        <p:spPr>
          <a:xfrm>
            <a:off x="3529100" y="2499249"/>
            <a:ext cx="856800" cy="856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52"/>
          <p:cNvSpPr/>
          <p:nvPr/>
        </p:nvSpPr>
        <p:spPr>
          <a:xfrm>
            <a:off x="4787025" y="3122175"/>
            <a:ext cx="786600" cy="7866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8" name="Google Shape;1128;p52"/>
          <p:cNvGrpSpPr/>
          <p:nvPr/>
        </p:nvGrpSpPr>
        <p:grpSpPr>
          <a:xfrm>
            <a:off x="3867135" y="2758007"/>
            <a:ext cx="180734" cy="358380"/>
            <a:chOff x="1778910" y="2131282"/>
            <a:chExt cx="180734" cy="358380"/>
          </a:xfrm>
          <a:solidFill>
            <a:schemeClr val="accent1"/>
          </a:solidFill>
        </p:grpSpPr>
        <p:sp>
          <p:nvSpPr>
            <p:cNvPr id="1129" name="Google Shape;1129;p52"/>
            <p:cNvSpPr/>
            <p:nvPr/>
          </p:nvSpPr>
          <p:spPr>
            <a:xfrm>
              <a:off x="1838875" y="2295833"/>
              <a:ext cx="44017" cy="10610"/>
            </a:xfrm>
            <a:custGeom>
              <a:avLst/>
              <a:gdLst/>
              <a:ahLst/>
              <a:cxnLst/>
              <a:rect l="l" t="t" r="r" b="b"/>
              <a:pathLst>
                <a:path w="1311" h="316" extrusionOk="0">
                  <a:moveTo>
                    <a:pt x="139" y="1"/>
                  </a:moveTo>
                  <a:cubicBezTo>
                    <a:pt x="78" y="1"/>
                    <a:pt x="24" y="63"/>
                    <a:pt x="24" y="125"/>
                  </a:cubicBezTo>
                  <a:cubicBezTo>
                    <a:pt x="0" y="220"/>
                    <a:pt x="72" y="315"/>
                    <a:pt x="167" y="315"/>
                  </a:cubicBezTo>
                  <a:lnTo>
                    <a:pt x="1144" y="315"/>
                  </a:lnTo>
                  <a:cubicBezTo>
                    <a:pt x="1239" y="315"/>
                    <a:pt x="1310" y="220"/>
                    <a:pt x="1286" y="125"/>
                  </a:cubicBezTo>
                  <a:cubicBezTo>
                    <a:pt x="1286" y="63"/>
                    <a:pt x="1233" y="1"/>
                    <a:pt x="1172" y="1"/>
                  </a:cubicBezTo>
                  <a:cubicBezTo>
                    <a:pt x="1163" y="1"/>
                    <a:pt x="1153" y="2"/>
                    <a:pt x="1144" y="6"/>
                  </a:cubicBezTo>
                  <a:lnTo>
                    <a:pt x="167" y="6"/>
                  </a:lnTo>
                  <a:cubicBezTo>
                    <a:pt x="158" y="2"/>
                    <a:pt x="148" y="1"/>
                    <a:pt x="139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2"/>
            <p:cNvSpPr/>
            <p:nvPr/>
          </p:nvSpPr>
          <p:spPr>
            <a:xfrm>
              <a:off x="1822893" y="2315978"/>
              <a:ext cx="75980" cy="10442"/>
            </a:xfrm>
            <a:custGeom>
              <a:avLst/>
              <a:gdLst/>
              <a:ahLst/>
              <a:cxnLst/>
              <a:rect l="l" t="t" r="r" b="b"/>
              <a:pathLst>
                <a:path w="2263" h="311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24" y="263"/>
                    <a:pt x="72" y="310"/>
                    <a:pt x="167" y="310"/>
                  </a:cubicBezTo>
                  <a:lnTo>
                    <a:pt x="2096" y="310"/>
                  </a:lnTo>
                  <a:cubicBezTo>
                    <a:pt x="2167" y="310"/>
                    <a:pt x="2239" y="263"/>
                    <a:pt x="2263" y="168"/>
                  </a:cubicBezTo>
                  <a:cubicBezTo>
                    <a:pt x="2263" y="72"/>
                    <a:pt x="2191" y="1"/>
                    <a:pt x="209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2"/>
            <p:cNvSpPr/>
            <p:nvPr/>
          </p:nvSpPr>
          <p:spPr>
            <a:xfrm>
              <a:off x="1799692" y="2384069"/>
              <a:ext cx="56809" cy="48281"/>
            </a:xfrm>
            <a:custGeom>
              <a:avLst/>
              <a:gdLst/>
              <a:ahLst/>
              <a:cxnLst/>
              <a:rect l="l" t="t" r="r" b="b"/>
              <a:pathLst>
                <a:path w="1692" h="1438" extrusionOk="0">
                  <a:moveTo>
                    <a:pt x="1167" y="319"/>
                  </a:moveTo>
                  <a:cubicBezTo>
                    <a:pt x="1233" y="319"/>
                    <a:pt x="1298" y="354"/>
                    <a:pt x="1334" y="426"/>
                  </a:cubicBezTo>
                  <a:cubicBezTo>
                    <a:pt x="1358" y="497"/>
                    <a:pt x="1334" y="569"/>
                    <a:pt x="1287" y="616"/>
                  </a:cubicBezTo>
                  <a:lnTo>
                    <a:pt x="858" y="1069"/>
                  </a:lnTo>
                  <a:lnTo>
                    <a:pt x="405" y="616"/>
                  </a:lnTo>
                  <a:cubicBezTo>
                    <a:pt x="358" y="569"/>
                    <a:pt x="334" y="497"/>
                    <a:pt x="382" y="426"/>
                  </a:cubicBezTo>
                  <a:cubicBezTo>
                    <a:pt x="405" y="354"/>
                    <a:pt x="471" y="319"/>
                    <a:pt x="539" y="319"/>
                  </a:cubicBezTo>
                  <a:cubicBezTo>
                    <a:pt x="608" y="319"/>
                    <a:pt x="679" y="354"/>
                    <a:pt x="715" y="426"/>
                  </a:cubicBezTo>
                  <a:cubicBezTo>
                    <a:pt x="739" y="497"/>
                    <a:pt x="798" y="533"/>
                    <a:pt x="858" y="533"/>
                  </a:cubicBezTo>
                  <a:cubicBezTo>
                    <a:pt x="917" y="533"/>
                    <a:pt x="977" y="497"/>
                    <a:pt x="1001" y="426"/>
                  </a:cubicBezTo>
                  <a:cubicBezTo>
                    <a:pt x="1036" y="354"/>
                    <a:pt x="1102" y="319"/>
                    <a:pt x="1167" y="319"/>
                  </a:cubicBezTo>
                  <a:close/>
                  <a:moveTo>
                    <a:pt x="540" y="1"/>
                  </a:moveTo>
                  <a:cubicBezTo>
                    <a:pt x="352" y="1"/>
                    <a:pt x="171" y="111"/>
                    <a:pt x="96" y="307"/>
                  </a:cubicBezTo>
                  <a:cubicBezTo>
                    <a:pt x="1" y="497"/>
                    <a:pt x="48" y="712"/>
                    <a:pt x="191" y="854"/>
                  </a:cubicBezTo>
                  <a:lnTo>
                    <a:pt x="739" y="1402"/>
                  </a:lnTo>
                  <a:cubicBezTo>
                    <a:pt x="775" y="1426"/>
                    <a:pt x="816" y="1438"/>
                    <a:pt x="855" y="1438"/>
                  </a:cubicBezTo>
                  <a:cubicBezTo>
                    <a:pt x="894" y="1438"/>
                    <a:pt x="929" y="1426"/>
                    <a:pt x="953" y="1402"/>
                  </a:cubicBezTo>
                  <a:lnTo>
                    <a:pt x="1501" y="854"/>
                  </a:lnTo>
                  <a:cubicBezTo>
                    <a:pt x="1644" y="712"/>
                    <a:pt x="1691" y="497"/>
                    <a:pt x="1620" y="307"/>
                  </a:cubicBezTo>
                  <a:cubicBezTo>
                    <a:pt x="1529" y="111"/>
                    <a:pt x="1344" y="1"/>
                    <a:pt x="1159" y="1"/>
                  </a:cubicBezTo>
                  <a:cubicBezTo>
                    <a:pt x="1052" y="1"/>
                    <a:pt x="945" y="38"/>
                    <a:pt x="858" y="116"/>
                  </a:cubicBezTo>
                  <a:cubicBezTo>
                    <a:pt x="762" y="38"/>
                    <a:pt x="650" y="1"/>
                    <a:pt x="54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2"/>
            <p:cNvSpPr/>
            <p:nvPr/>
          </p:nvSpPr>
          <p:spPr>
            <a:xfrm>
              <a:off x="1866070" y="2381550"/>
              <a:ext cx="54392" cy="10442"/>
            </a:xfrm>
            <a:custGeom>
              <a:avLst/>
              <a:gdLst/>
              <a:ahLst/>
              <a:cxnLst/>
              <a:rect l="l" t="t" r="r" b="b"/>
              <a:pathLst>
                <a:path w="1620" h="311" extrusionOk="0">
                  <a:moveTo>
                    <a:pt x="167" y="1"/>
                  </a:moveTo>
                  <a:cubicBezTo>
                    <a:pt x="95" y="1"/>
                    <a:pt x="24" y="72"/>
                    <a:pt x="0" y="144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1453" y="310"/>
                  </a:lnTo>
                  <a:cubicBezTo>
                    <a:pt x="1524" y="310"/>
                    <a:pt x="1596" y="263"/>
                    <a:pt x="1620" y="191"/>
                  </a:cubicBezTo>
                  <a:cubicBezTo>
                    <a:pt x="1620" y="96"/>
                    <a:pt x="1548" y="1"/>
                    <a:pt x="145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2"/>
            <p:cNvSpPr/>
            <p:nvPr/>
          </p:nvSpPr>
          <p:spPr>
            <a:xfrm>
              <a:off x="1866070" y="2403945"/>
              <a:ext cx="54392" cy="10442"/>
            </a:xfrm>
            <a:custGeom>
              <a:avLst/>
              <a:gdLst/>
              <a:ahLst/>
              <a:cxnLst/>
              <a:rect l="l" t="t" r="r" b="b"/>
              <a:pathLst>
                <a:path w="1620" h="311" extrusionOk="0">
                  <a:moveTo>
                    <a:pt x="167" y="0"/>
                  </a:moveTo>
                  <a:cubicBezTo>
                    <a:pt x="95" y="0"/>
                    <a:pt x="24" y="48"/>
                    <a:pt x="0" y="143"/>
                  </a:cubicBezTo>
                  <a:cubicBezTo>
                    <a:pt x="0" y="239"/>
                    <a:pt x="72" y="310"/>
                    <a:pt x="167" y="310"/>
                  </a:cubicBezTo>
                  <a:lnTo>
                    <a:pt x="1453" y="310"/>
                  </a:lnTo>
                  <a:cubicBezTo>
                    <a:pt x="1548" y="310"/>
                    <a:pt x="1596" y="262"/>
                    <a:pt x="1620" y="167"/>
                  </a:cubicBezTo>
                  <a:cubicBezTo>
                    <a:pt x="1620" y="72"/>
                    <a:pt x="1548" y="0"/>
                    <a:pt x="145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2"/>
            <p:cNvSpPr/>
            <p:nvPr/>
          </p:nvSpPr>
          <p:spPr>
            <a:xfrm>
              <a:off x="1778910" y="2131282"/>
              <a:ext cx="180734" cy="358380"/>
            </a:xfrm>
            <a:custGeom>
              <a:avLst/>
              <a:gdLst/>
              <a:ahLst/>
              <a:cxnLst/>
              <a:rect l="l" t="t" r="r" b="b"/>
              <a:pathLst>
                <a:path w="5383" h="10674" extrusionOk="0">
                  <a:moveTo>
                    <a:pt x="1310" y="310"/>
                  </a:moveTo>
                  <a:lnTo>
                    <a:pt x="1310" y="1930"/>
                  </a:lnTo>
                  <a:lnTo>
                    <a:pt x="977" y="1930"/>
                  </a:lnTo>
                  <a:lnTo>
                    <a:pt x="977" y="310"/>
                  </a:lnTo>
                  <a:close/>
                  <a:moveTo>
                    <a:pt x="1977" y="310"/>
                  </a:moveTo>
                  <a:lnTo>
                    <a:pt x="1977" y="1930"/>
                  </a:lnTo>
                  <a:lnTo>
                    <a:pt x="1644" y="1930"/>
                  </a:lnTo>
                  <a:lnTo>
                    <a:pt x="1644" y="310"/>
                  </a:lnTo>
                  <a:close/>
                  <a:moveTo>
                    <a:pt x="2620" y="310"/>
                  </a:moveTo>
                  <a:lnTo>
                    <a:pt x="2620" y="1930"/>
                  </a:lnTo>
                  <a:lnTo>
                    <a:pt x="2287" y="1930"/>
                  </a:lnTo>
                  <a:lnTo>
                    <a:pt x="2287" y="310"/>
                  </a:lnTo>
                  <a:close/>
                  <a:moveTo>
                    <a:pt x="3263" y="310"/>
                  </a:moveTo>
                  <a:lnTo>
                    <a:pt x="3263" y="1930"/>
                  </a:lnTo>
                  <a:lnTo>
                    <a:pt x="2930" y="1930"/>
                  </a:lnTo>
                  <a:lnTo>
                    <a:pt x="2930" y="310"/>
                  </a:lnTo>
                  <a:close/>
                  <a:moveTo>
                    <a:pt x="3906" y="310"/>
                  </a:moveTo>
                  <a:lnTo>
                    <a:pt x="3906" y="1930"/>
                  </a:lnTo>
                  <a:lnTo>
                    <a:pt x="3573" y="1930"/>
                  </a:lnTo>
                  <a:lnTo>
                    <a:pt x="3573" y="310"/>
                  </a:lnTo>
                  <a:close/>
                  <a:moveTo>
                    <a:pt x="3573" y="2263"/>
                  </a:moveTo>
                  <a:lnTo>
                    <a:pt x="3573" y="2597"/>
                  </a:lnTo>
                  <a:lnTo>
                    <a:pt x="1310" y="2597"/>
                  </a:lnTo>
                  <a:lnTo>
                    <a:pt x="1310" y="2263"/>
                  </a:lnTo>
                  <a:close/>
                  <a:moveTo>
                    <a:pt x="3930" y="2906"/>
                  </a:moveTo>
                  <a:lnTo>
                    <a:pt x="3930" y="3240"/>
                  </a:lnTo>
                  <a:lnTo>
                    <a:pt x="3334" y="3240"/>
                  </a:lnTo>
                  <a:cubicBezTo>
                    <a:pt x="3263" y="3240"/>
                    <a:pt x="3192" y="3311"/>
                    <a:pt x="3192" y="3382"/>
                  </a:cubicBezTo>
                  <a:cubicBezTo>
                    <a:pt x="3192" y="3478"/>
                    <a:pt x="3239" y="3525"/>
                    <a:pt x="3334" y="3549"/>
                  </a:cubicBezTo>
                  <a:lnTo>
                    <a:pt x="4073" y="3549"/>
                  </a:lnTo>
                  <a:cubicBezTo>
                    <a:pt x="4085" y="3548"/>
                    <a:pt x="4097" y="3547"/>
                    <a:pt x="4109" y="3547"/>
                  </a:cubicBezTo>
                  <a:cubicBezTo>
                    <a:pt x="4356" y="3547"/>
                    <a:pt x="4573" y="3776"/>
                    <a:pt x="4573" y="4025"/>
                  </a:cubicBezTo>
                  <a:lnTo>
                    <a:pt x="4573" y="4192"/>
                  </a:lnTo>
                  <a:lnTo>
                    <a:pt x="334" y="4216"/>
                  </a:lnTo>
                  <a:lnTo>
                    <a:pt x="334" y="3716"/>
                  </a:lnTo>
                  <a:cubicBezTo>
                    <a:pt x="334" y="3652"/>
                    <a:pt x="391" y="3569"/>
                    <a:pt x="471" y="3569"/>
                  </a:cubicBezTo>
                  <a:cubicBezTo>
                    <a:pt x="480" y="3569"/>
                    <a:pt x="490" y="3570"/>
                    <a:pt x="500" y="3573"/>
                  </a:cubicBezTo>
                  <a:lnTo>
                    <a:pt x="2644" y="3573"/>
                  </a:lnTo>
                  <a:cubicBezTo>
                    <a:pt x="2668" y="3573"/>
                    <a:pt x="2668" y="3549"/>
                    <a:pt x="2691" y="3549"/>
                  </a:cubicBezTo>
                  <a:cubicBezTo>
                    <a:pt x="2810" y="3454"/>
                    <a:pt x="2763" y="3240"/>
                    <a:pt x="2596" y="3240"/>
                  </a:cubicBezTo>
                  <a:lnTo>
                    <a:pt x="1001" y="3240"/>
                  </a:lnTo>
                  <a:lnTo>
                    <a:pt x="1001" y="2906"/>
                  </a:lnTo>
                  <a:close/>
                  <a:moveTo>
                    <a:pt x="4549" y="6454"/>
                  </a:moveTo>
                  <a:lnTo>
                    <a:pt x="4549" y="6788"/>
                  </a:lnTo>
                  <a:lnTo>
                    <a:pt x="334" y="6788"/>
                  </a:lnTo>
                  <a:lnTo>
                    <a:pt x="334" y="6454"/>
                  </a:lnTo>
                  <a:close/>
                  <a:moveTo>
                    <a:pt x="4549" y="7121"/>
                  </a:moveTo>
                  <a:lnTo>
                    <a:pt x="4549" y="8598"/>
                  </a:lnTo>
                  <a:cubicBezTo>
                    <a:pt x="4433" y="8556"/>
                    <a:pt x="4311" y="8535"/>
                    <a:pt x="4189" y="8535"/>
                  </a:cubicBezTo>
                  <a:cubicBezTo>
                    <a:pt x="3962" y="8535"/>
                    <a:pt x="3735" y="8609"/>
                    <a:pt x="3549" y="8764"/>
                  </a:cubicBezTo>
                  <a:lnTo>
                    <a:pt x="2787" y="8764"/>
                  </a:lnTo>
                  <a:cubicBezTo>
                    <a:pt x="2777" y="8761"/>
                    <a:pt x="2768" y="8760"/>
                    <a:pt x="2758" y="8760"/>
                  </a:cubicBezTo>
                  <a:cubicBezTo>
                    <a:pt x="2697" y="8760"/>
                    <a:pt x="2641" y="8822"/>
                    <a:pt x="2620" y="8884"/>
                  </a:cubicBezTo>
                  <a:cubicBezTo>
                    <a:pt x="2620" y="8979"/>
                    <a:pt x="2691" y="9074"/>
                    <a:pt x="2787" y="9074"/>
                  </a:cubicBezTo>
                  <a:lnTo>
                    <a:pt x="3287" y="9074"/>
                  </a:lnTo>
                  <a:cubicBezTo>
                    <a:pt x="3215" y="9169"/>
                    <a:pt x="3168" y="9288"/>
                    <a:pt x="3144" y="9407"/>
                  </a:cubicBezTo>
                  <a:lnTo>
                    <a:pt x="358" y="9407"/>
                  </a:lnTo>
                  <a:lnTo>
                    <a:pt x="334" y="7121"/>
                  </a:lnTo>
                  <a:close/>
                  <a:moveTo>
                    <a:pt x="4161" y="8835"/>
                  </a:moveTo>
                  <a:cubicBezTo>
                    <a:pt x="4171" y="8835"/>
                    <a:pt x="4181" y="8836"/>
                    <a:pt x="4192" y="8836"/>
                  </a:cubicBezTo>
                  <a:cubicBezTo>
                    <a:pt x="4358" y="8836"/>
                    <a:pt x="4501" y="8860"/>
                    <a:pt x="4620" y="8955"/>
                  </a:cubicBezTo>
                  <a:lnTo>
                    <a:pt x="3573" y="10027"/>
                  </a:lnTo>
                  <a:cubicBezTo>
                    <a:pt x="3221" y="9512"/>
                    <a:pt x="3561" y="8835"/>
                    <a:pt x="4161" y="8835"/>
                  </a:cubicBezTo>
                  <a:close/>
                  <a:moveTo>
                    <a:pt x="4835" y="9193"/>
                  </a:moveTo>
                  <a:lnTo>
                    <a:pt x="4835" y="9193"/>
                  </a:lnTo>
                  <a:cubicBezTo>
                    <a:pt x="5025" y="9479"/>
                    <a:pt x="4978" y="9884"/>
                    <a:pt x="4739" y="10146"/>
                  </a:cubicBezTo>
                  <a:cubicBezTo>
                    <a:pt x="4591" y="10294"/>
                    <a:pt x="4397" y="10366"/>
                    <a:pt x="4200" y="10366"/>
                  </a:cubicBezTo>
                  <a:cubicBezTo>
                    <a:pt x="4050" y="10366"/>
                    <a:pt x="3897" y="10324"/>
                    <a:pt x="3763" y="10241"/>
                  </a:cubicBezTo>
                  <a:lnTo>
                    <a:pt x="4835" y="9193"/>
                  </a:lnTo>
                  <a:close/>
                  <a:moveTo>
                    <a:pt x="1001" y="1"/>
                  </a:moveTo>
                  <a:cubicBezTo>
                    <a:pt x="834" y="1"/>
                    <a:pt x="691" y="144"/>
                    <a:pt x="691" y="310"/>
                  </a:cubicBezTo>
                  <a:lnTo>
                    <a:pt x="691" y="1954"/>
                  </a:lnTo>
                  <a:lnTo>
                    <a:pt x="524" y="1954"/>
                  </a:lnTo>
                  <a:cubicBezTo>
                    <a:pt x="453" y="1954"/>
                    <a:pt x="381" y="2025"/>
                    <a:pt x="381" y="2096"/>
                  </a:cubicBezTo>
                  <a:cubicBezTo>
                    <a:pt x="358" y="2192"/>
                    <a:pt x="429" y="2263"/>
                    <a:pt x="524" y="2263"/>
                  </a:cubicBezTo>
                  <a:lnTo>
                    <a:pt x="1001" y="2263"/>
                  </a:lnTo>
                  <a:lnTo>
                    <a:pt x="1001" y="2597"/>
                  </a:lnTo>
                  <a:lnTo>
                    <a:pt x="834" y="2597"/>
                  </a:lnTo>
                  <a:cubicBezTo>
                    <a:pt x="739" y="2597"/>
                    <a:pt x="667" y="2668"/>
                    <a:pt x="667" y="2763"/>
                  </a:cubicBezTo>
                  <a:lnTo>
                    <a:pt x="667" y="3263"/>
                  </a:lnTo>
                  <a:cubicBezTo>
                    <a:pt x="286" y="3335"/>
                    <a:pt x="24" y="3668"/>
                    <a:pt x="24" y="4049"/>
                  </a:cubicBezTo>
                  <a:lnTo>
                    <a:pt x="24" y="5002"/>
                  </a:lnTo>
                  <a:cubicBezTo>
                    <a:pt x="24" y="5073"/>
                    <a:pt x="48" y="5121"/>
                    <a:pt x="119" y="5145"/>
                  </a:cubicBezTo>
                  <a:cubicBezTo>
                    <a:pt x="145" y="5155"/>
                    <a:pt x="170" y="5160"/>
                    <a:pt x="195" y="5160"/>
                  </a:cubicBezTo>
                  <a:cubicBezTo>
                    <a:pt x="284" y="5160"/>
                    <a:pt x="358" y="5095"/>
                    <a:pt x="358" y="5002"/>
                  </a:cubicBezTo>
                  <a:lnTo>
                    <a:pt x="358" y="4526"/>
                  </a:lnTo>
                  <a:lnTo>
                    <a:pt x="4573" y="4526"/>
                  </a:lnTo>
                  <a:lnTo>
                    <a:pt x="4573" y="6145"/>
                  </a:lnTo>
                  <a:lnTo>
                    <a:pt x="334" y="6145"/>
                  </a:lnTo>
                  <a:lnTo>
                    <a:pt x="334" y="5669"/>
                  </a:lnTo>
                  <a:cubicBezTo>
                    <a:pt x="334" y="5669"/>
                    <a:pt x="262" y="5526"/>
                    <a:pt x="167" y="5526"/>
                  </a:cubicBezTo>
                  <a:cubicBezTo>
                    <a:pt x="96" y="5526"/>
                    <a:pt x="24" y="5597"/>
                    <a:pt x="0" y="5669"/>
                  </a:cubicBezTo>
                  <a:lnTo>
                    <a:pt x="0" y="9884"/>
                  </a:lnTo>
                  <a:cubicBezTo>
                    <a:pt x="0" y="10312"/>
                    <a:pt x="381" y="10670"/>
                    <a:pt x="810" y="10670"/>
                  </a:cubicBezTo>
                  <a:lnTo>
                    <a:pt x="1239" y="10670"/>
                  </a:lnTo>
                  <a:cubicBezTo>
                    <a:pt x="1310" y="10670"/>
                    <a:pt x="1382" y="10598"/>
                    <a:pt x="1382" y="10527"/>
                  </a:cubicBezTo>
                  <a:cubicBezTo>
                    <a:pt x="1382" y="10431"/>
                    <a:pt x="1239" y="10384"/>
                    <a:pt x="1239" y="10384"/>
                  </a:cubicBezTo>
                  <a:lnTo>
                    <a:pt x="810" y="10384"/>
                  </a:lnTo>
                  <a:cubicBezTo>
                    <a:pt x="548" y="10384"/>
                    <a:pt x="310" y="10170"/>
                    <a:pt x="310" y="9884"/>
                  </a:cubicBezTo>
                  <a:lnTo>
                    <a:pt x="310" y="9717"/>
                  </a:lnTo>
                  <a:lnTo>
                    <a:pt x="3144" y="9717"/>
                  </a:lnTo>
                  <a:cubicBezTo>
                    <a:pt x="3168" y="9955"/>
                    <a:pt x="3263" y="10193"/>
                    <a:pt x="3453" y="10384"/>
                  </a:cubicBezTo>
                  <a:lnTo>
                    <a:pt x="1906" y="10384"/>
                  </a:lnTo>
                  <a:cubicBezTo>
                    <a:pt x="1906" y="10384"/>
                    <a:pt x="1739" y="10431"/>
                    <a:pt x="1739" y="10527"/>
                  </a:cubicBezTo>
                  <a:cubicBezTo>
                    <a:pt x="1739" y="10598"/>
                    <a:pt x="1810" y="10670"/>
                    <a:pt x="1906" y="10670"/>
                  </a:cubicBezTo>
                  <a:lnTo>
                    <a:pt x="4073" y="10670"/>
                  </a:lnTo>
                  <a:cubicBezTo>
                    <a:pt x="4106" y="10672"/>
                    <a:pt x="4138" y="10673"/>
                    <a:pt x="4171" y="10673"/>
                  </a:cubicBezTo>
                  <a:cubicBezTo>
                    <a:pt x="4466" y="10673"/>
                    <a:pt x="4737" y="10575"/>
                    <a:pt x="4930" y="10360"/>
                  </a:cubicBezTo>
                  <a:cubicBezTo>
                    <a:pt x="5382" y="9908"/>
                    <a:pt x="5359" y="9169"/>
                    <a:pt x="4859" y="8764"/>
                  </a:cubicBezTo>
                  <a:lnTo>
                    <a:pt x="4882" y="8764"/>
                  </a:lnTo>
                  <a:lnTo>
                    <a:pt x="4882" y="4049"/>
                  </a:lnTo>
                  <a:cubicBezTo>
                    <a:pt x="4882" y="3644"/>
                    <a:pt x="4239" y="3263"/>
                    <a:pt x="4239" y="3263"/>
                  </a:cubicBezTo>
                  <a:lnTo>
                    <a:pt x="4239" y="2763"/>
                  </a:lnTo>
                  <a:cubicBezTo>
                    <a:pt x="4239" y="2668"/>
                    <a:pt x="4168" y="2597"/>
                    <a:pt x="4073" y="2597"/>
                  </a:cubicBezTo>
                  <a:lnTo>
                    <a:pt x="3906" y="2597"/>
                  </a:lnTo>
                  <a:lnTo>
                    <a:pt x="3906" y="2263"/>
                  </a:lnTo>
                  <a:lnTo>
                    <a:pt x="4430" y="2263"/>
                  </a:lnTo>
                  <a:cubicBezTo>
                    <a:pt x="4644" y="2263"/>
                    <a:pt x="4644" y="1930"/>
                    <a:pt x="4430" y="1930"/>
                  </a:cubicBezTo>
                  <a:lnTo>
                    <a:pt x="4239" y="1930"/>
                  </a:lnTo>
                  <a:lnTo>
                    <a:pt x="4239" y="310"/>
                  </a:lnTo>
                  <a:cubicBezTo>
                    <a:pt x="4239" y="144"/>
                    <a:pt x="4096" y="1"/>
                    <a:pt x="393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5" name="Google Shape;1135;p52"/>
          <p:cNvGrpSpPr/>
          <p:nvPr/>
        </p:nvGrpSpPr>
        <p:grpSpPr>
          <a:xfrm>
            <a:off x="3777580" y="1655714"/>
            <a:ext cx="359823" cy="264302"/>
            <a:chOff x="6348467" y="2177414"/>
            <a:chExt cx="359823" cy="264302"/>
          </a:xfrm>
          <a:solidFill>
            <a:schemeClr val="accent1"/>
          </a:solidFill>
        </p:grpSpPr>
        <p:sp>
          <p:nvSpPr>
            <p:cNvPr id="1136" name="Google Shape;1136;p52"/>
            <p:cNvSpPr/>
            <p:nvPr/>
          </p:nvSpPr>
          <p:spPr>
            <a:xfrm>
              <a:off x="6508250" y="2177414"/>
              <a:ext cx="196850" cy="152397"/>
            </a:xfrm>
            <a:custGeom>
              <a:avLst/>
              <a:gdLst/>
              <a:ahLst/>
              <a:cxnLst/>
              <a:rect l="l" t="t" r="r" b="b"/>
              <a:pathLst>
                <a:path w="5863" h="4539" extrusionOk="0">
                  <a:moveTo>
                    <a:pt x="2045" y="1"/>
                  </a:moveTo>
                  <a:cubicBezTo>
                    <a:pt x="1004" y="1"/>
                    <a:pt x="1" y="1245"/>
                    <a:pt x="909" y="2342"/>
                  </a:cubicBezTo>
                  <a:cubicBezTo>
                    <a:pt x="957" y="2413"/>
                    <a:pt x="1147" y="2556"/>
                    <a:pt x="3052" y="4485"/>
                  </a:cubicBezTo>
                  <a:lnTo>
                    <a:pt x="3076" y="4485"/>
                  </a:lnTo>
                  <a:cubicBezTo>
                    <a:pt x="3112" y="4521"/>
                    <a:pt x="3154" y="4539"/>
                    <a:pt x="3195" y="4539"/>
                  </a:cubicBezTo>
                  <a:cubicBezTo>
                    <a:pt x="3237" y="4539"/>
                    <a:pt x="3279" y="4521"/>
                    <a:pt x="3314" y="4485"/>
                  </a:cubicBezTo>
                  <a:lnTo>
                    <a:pt x="5362" y="2437"/>
                  </a:lnTo>
                  <a:cubicBezTo>
                    <a:pt x="5743" y="2032"/>
                    <a:pt x="5862" y="1437"/>
                    <a:pt x="5648" y="937"/>
                  </a:cubicBezTo>
                  <a:cubicBezTo>
                    <a:pt x="5621" y="856"/>
                    <a:pt x="5564" y="822"/>
                    <a:pt x="5506" y="822"/>
                  </a:cubicBezTo>
                  <a:cubicBezTo>
                    <a:pt x="5412" y="822"/>
                    <a:pt x="5318" y="913"/>
                    <a:pt x="5362" y="1032"/>
                  </a:cubicBezTo>
                  <a:cubicBezTo>
                    <a:pt x="5529" y="1437"/>
                    <a:pt x="5434" y="1913"/>
                    <a:pt x="5124" y="2223"/>
                  </a:cubicBezTo>
                  <a:lnTo>
                    <a:pt x="3171" y="4152"/>
                  </a:lnTo>
                  <a:lnTo>
                    <a:pt x="1409" y="2413"/>
                  </a:lnTo>
                  <a:lnTo>
                    <a:pt x="1885" y="2413"/>
                  </a:lnTo>
                  <a:cubicBezTo>
                    <a:pt x="1933" y="2413"/>
                    <a:pt x="1981" y="2366"/>
                    <a:pt x="2004" y="2342"/>
                  </a:cubicBezTo>
                  <a:lnTo>
                    <a:pt x="2338" y="1842"/>
                  </a:lnTo>
                  <a:lnTo>
                    <a:pt x="3052" y="3175"/>
                  </a:lnTo>
                  <a:cubicBezTo>
                    <a:pt x="3076" y="3235"/>
                    <a:pt x="3130" y="3265"/>
                    <a:pt x="3183" y="3265"/>
                  </a:cubicBezTo>
                  <a:cubicBezTo>
                    <a:pt x="3237" y="3265"/>
                    <a:pt x="3290" y="3235"/>
                    <a:pt x="3314" y="3175"/>
                  </a:cubicBezTo>
                  <a:lnTo>
                    <a:pt x="3695" y="2413"/>
                  </a:lnTo>
                  <a:lnTo>
                    <a:pt x="4291" y="2413"/>
                  </a:lnTo>
                  <a:cubicBezTo>
                    <a:pt x="4338" y="2413"/>
                    <a:pt x="4410" y="2366"/>
                    <a:pt x="4434" y="2318"/>
                  </a:cubicBezTo>
                  <a:cubicBezTo>
                    <a:pt x="4481" y="2199"/>
                    <a:pt x="4386" y="2080"/>
                    <a:pt x="4267" y="2080"/>
                  </a:cubicBezTo>
                  <a:lnTo>
                    <a:pt x="3576" y="2080"/>
                  </a:lnTo>
                  <a:cubicBezTo>
                    <a:pt x="3576" y="2080"/>
                    <a:pt x="3457" y="2127"/>
                    <a:pt x="3433" y="2175"/>
                  </a:cubicBezTo>
                  <a:lnTo>
                    <a:pt x="3148" y="2770"/>
                  </a:lnTo>
                  <a:lnTo>
                    <a:pt x="2481" y="1484"/>
                  </a:lnTo>
                  <a:cubicBezTo>
                    <a:pt x="2443" y="1422"/>
                    <a:pt x="2385" y="1392"/>
                    <a:pt x="2332" y="1392"/>
                  </a:cubicBezTo>
                  <a:cubicBezTo>
                    <a:pt x="2285" y="1392"/>
                    <a:pt x="2241" y="1416"/>
                    <a:pt x="2219" y="1461"/>
                  </a:cubicBezTo>
                  <a:lnTo>
                    <a:pt x="1790" y="2104"/>
                  </a:lnTo>
                  <a:lnTo>
                    <a:pt x="1100" y="2104"/>
                  </a:lnTo>
                  <a:cubicBezTo>
                    <a:pt x="458" y="1190"/>
                    <a:pt x="1263" y="341"/>
                    <a:pt x="2053" y="341"/>
                  </a:cubicBezTo>
                  <a:cubicBezTo>
                    <a:pt x="2437" y="341"/>
                    <a:pt x="2818" y="541"/>
                    <a:pt x="3028" y="1032"/>
                  </a:cubicBezTo>
                  <a:cubicBezTo>
                    <a:pt x="3040" y="1115"/>
                    <a:pt x="3100" y="1157"/>
                    <a:pt x="3162" y="1157"/>
                  </a:cubicBezTo>
                  <a:cubicBezTo>
                    <a:pt x="3225" y="1157"/>
                    <a:pt x="3290" y="1115"/>
                    <a:pt x="3314" y="1032"/>
                  </a:cubicBezTo>
                  <a:cubicBezTo>
                    <a:pt x="3488" y="605"/>
                    <a:pt x="3915" y="356"/>
                    <a:pt x="4349" y="356"/>
                  </a:cubicBezTo>
                  <a:cubicBezTo>
                    <a:pt x="4568" y="356"/>
                    <a:pt x="4789" y="420"/>
                    <a:pt x="4981" y="556"/>
                  </a:cubicBezTo>
                  <a:cubicBezTo>
                    <a:pt x="5013" y="577"/>
                    <a:pt x="5050" y="589"/>
                    <a:pt x="5086" y="589"/>
                  </a:cubicBezTo>
                  <a:cubicBezTo>
                    <a:pt x="5129" y="589"/>
                    <a:pt x="5169" y="571"/>
                    <a:pt x="5196" y="532"/>
                  </a:cubicBezTo>
                  <a:cubicBezTo>
                    <a:pt x="5243" y="460"/>
                    <a:pt x="5243" y="365"/>
                    <a:pt x="5172" y="318"/>
                  </a:cubicBezTo>
                  <a:cubicBezTo>
                    <a:pt x="4921" y="132"/>
                    <a:pt x="4630" y="44"/>
                    <a:pt x="4342" y="44"/>
                  </a:cubicBezTo>
                  <a:cubicBezTo>
                    <a:pt x="3892" y="44"/>
                    <a:pt x="3447" y="259"/>
                    <a:pt x="3171" y="651"/>
                  </a:cubicBezTo>
                  <a:cubicBezTo>
                    <a:pt x="2864" y="190"/>
                    <a:pt x="2452" y="1"/>
                    <a:pt x="204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2"/>
            <p:cNvSpPr/>
            <p:nvPr/>
          </p:nvSpPr>
          <p:spPr>
            <a:xfrm>
              <a:off x="6348467" y="2298251"/>
              <a:ext cx="359823" cy="143466"/>
            </a:xfrm>
            <a:custGeom>
              <a:avLst/>
              <a:gdLst/>
              <a:ahLst/>
              <a:cxnLst/>
              <a:rect l="l" t="t" r="r" b="b"/>
              <a:pathLst>
                <a:path w="10717" h="4273" extrusionOk="0">
                  <a:moveTo>
                    <a:pt x="7240" y="1696"/>
                  </a:moveTo>
                  <a:lnTo>
                    <a:pt x="9359" y="1791"/>
                  </a:lnTo>
                  <a:cubicBezTo>
                    <a:pt x="9645" y="1815"/>
                    <a:pt x="9788" y="2172"/>
                    <a:pt x="9597" y="2386"/>
                  </a:cubicBezTo>
                  <a:lnTo>
                    <a:pt x="7573" y="2291"/>
                  </a:lnTo>
                  <a:cubicBezTo>
                    <a:pt x="7526" y="2077"/>
                    <a:pt x="7406" y="1862"/>
                    <a:pt x="7240" y="1696"/>
                  </a:cubicBezTo>
                  <a:close/>
                  <a:moveTo>
                    <a:pt x="1929" y="457"/>
                  </a:moveTo>
                  <a:cubicBezTo>
                    <a:pt x="1953" y="743"/>
                    <a:pt x="2191" y="2267"/>
                    <a:pt x="2358" y="3410"/>
                  </a:cubicBezTo>
                  <a:lnTo>
                    <a:pt x="1929" y="3482"/>
                  </a:lnTo>
                  <a:lnTo>
                    <a:pt x="1524" y="529"/>
                  </a:lnTo>
                  <a:lnTo>
                    <a:pt x="1929" y="457"/>
                  </a:lnTo>
                  <a:close/>
                  <a:moveTo>
                    <a:pt x="1316" y="0"/>
                  </a:moveTo>
                  <a:cubicBezTo>
                    <a:pt x="1306" y="0"/>
                    <a:pt x="1296" y="2"/>
                    <a:pt x="1286" y="5"/>
                  </a:cubicBezTo>
                  <a:lnTo>
                    <a:pt x="167" y="148"/>
                  </a:lnTo>
                  <a:cubicBezTo>
                    <a:pt x="72" y="148"/>
                    <a:pt x="0" y="219"/>
                    <a:pt x="24" y="315"/>
                  </a:cubicBezTo>
                  <a:lnTo>
                    <a:pt x="143" y="1077"/>
                  </a:lnTo>
                  <a:cubicBezTo>
                    <a:pt x="122" y="1171"/>
                    <a:pt x="193" y="1210"/>
                    <a:pt x="271" y="1210"/>
                  </a:cubicBezTo>
                  <a:cubicBezTo>
                    <a:pt x="371" y="1210"/>
                    <a:pt x="482" y="1146"/>
                    <a:pt x="429" y="1053"/>
                  </a:cubicBezTo>
                  <a:lnTo>
                    <a:pt x="334" y="434"/>
                  </a:lnTo>
                  <a:lnTo>
                    <a:pt x="1143" y="338"/>
                  </a:lnTo>
                  <a:lnTo>
                    <a:pt x="1667" y="3863"/>
                  </a:lnTo>
                  <a:lnTo>
                    <a:pt x="857" y="3958"/>
                  </a:lnTo>
                  <a:lnTo>
                    <a:pt x="524" y="1720"/>
                  </a:lnTo>
                  <a:cubicBezTo>
                    <a:pt x="524" y="1624"/>
                    <a:pt x="429" y="1577"/>
                    <a:pt x="357" y="1577"/>
                  </a:cubicBezTo>
                  <a:cubicBezTo>
                    <a:pt x="262" y="1601"/>
                    <a:pt x="214" y="1672"/>
                    <a:pt x="214" y="1767"/>
                  </a:cubicBezTo>
                  <a:lnTo>
                    <a:pt x="572" y="4149"/>
                  </a:lnTo>
                  <a:cubicBezTo>
                    <a:pt x="572" y="4211"/>
                    <a:pt x="625" y="4272"/>
                    <a:pt x="702" y="4272"/>
                  </a:cubicBezTo>
                  <a:cubicBezTo>
                    <a:pt x="713" y="4272"/>
                    <a:pt x="726" y="4271"/>
                    <a:pt x="738" y="4268"/>
                  </a:cubicBezTo>
                  <a:lnTo>
                    <a:pt x="1858" y="4149"/>
                  </a:lnTo>
                  <a:cubicBezTo>
                    <a:pt x="1953" y="4125"/>
                    <a:pt x="2001" y="4053"/>
                    <a:pt x="2001" y="3958"/>
                  </a:cubicBezTo>
                  <a:lnTo>
                    <a:pt x="1977" y="3768"/>
                  </a:lnTo>
                  <a:lnTo>
                    <a:pt x="2524" y="3696"/>
                  </a:lnTo>
                  <a:cubicBezTo>
                    <a:pt x="2620" y="3672"/>
                    <a:pt x="2667" y="3601"/>
                    <a:pt x="2667" y="3506"/>
                  </a:cubicBezTo>
                  <a:lnTo>
                    <a:pt x="2620" y="3244"/>
                  </a:lnTo>
                  <a:cubicBezTo>
                    <a:pt x="3005" y="3115"/>
                    <a:pt x="3397" y="3049"/>
                    <a:pt x="3789" y="3049"/>
                  </a:cubicBezTo>
                  <a:cubicBezTo>
                    <a:pt x="4124" y="3049"/>
                    <a:pt x="4458" y="3097"/>
                    <a:pt x="4787" y="3196"/>
                  </a:cubicBezTo>
                  <a:cubicBezTo>
                    <a:pt x="4800" y="3199"/>
                    <a:pt x="4812" y="3201"/>
                    <a:pt x="4825" y="3201"/>
                  </a:cubicBezTo>
                  <a:cubicBezTo>
                    <a:pt x="4906" y="3201"/>
                    <a:pt x="4977" y="3139"/>
                    <a:pt x="4977" y="3077"/>
                  </a:cubicBezTo>
                  <a:cubicBezTo>
                    <a:pt x="5025" y="3006"/>
                    <a:pt x="4977" y="2910"/>
                    <a:pt x="4882" y="2887"/>
                  </a:cubicBezTo>
                  <a:cubicBezTo>
                    <a:pt x="4511" y="2782"/>
                    <a:pt x="4134" y="2729"/>
                    <a:pt x="3758" y="2729"/>
                  </a:cubicBezTo>
                  <a:cubicBezTo>
                    <a:pt x="3361" y="2729"/>
                    <a:pt x="2963" y="2788"/>
                    <a:pt x="2572" y="2910"/>
                  </a:cubicBezTo>
                  <a:lnTo>
                    <a:pt x="2286" y="743"/>
                  </a:lnTo>
                  <a:lnTo>
                    <a:pt x="3120" y="529"/>
                  </a:lnTo>
                  <a:cubicBezTo>
                    <a:pt x="3413" y="404"/>
                    <a:pt x="3695" y="345"/>
                    <a:pt x="3963" y="345"/>
                  </a:cubicBezTo>
                  <a:cubicBezTo>
                    <a:pt x="4565" y="345"/>
                    <a:pt x="5097" y="644"/>
                    <a:pt x="5525" y="1172"/>
                  </a:cubicBezTo>
                  <a:cubicBezTo>
                    <a:pt x="5549" y="1196"/>
                    <a:pt x="5573" y="1220"/>
                    <a:pt x="5573" y="1220"/>
                  </a:cubicBezTo>
                  <a:lnTo>
                    <a:pt x="6216" y="1529"/>
                  </a:lnTo>
                  <a:cubicBezTo>
                    <a:pt x="6525" y="1601"/>
                    <a:pt x="6811" y="1743"/>
                    <a:pt x="7073" y="1958"/>
                  </a:cubicBezTo>
                  <a:cubicBezTo>
                    <a:pt x="7274" y="2181"/>
                    <a:pt x="7308" y="2510"/>
                    <a:pt x="7153" y="2510"/>
                  </a:cubicBezTo>
                  <a:cubicBezTo>
                    <a:pt x="7143" y="2510"/>
                    <a:pt x="7132" y="2508"/>
                    <a:pt x="7121" y="2505"/>
                  </a:cubicBezTo>
                  <a:cubicBezTo>
                    <a:pt x="4977" y="1862"/>
                    <a:pt x="5787" y="2124"/>
                    <a:pt x="4596" y="1601"/>
                  </a:cubicBezTo>
                  <a:cubicBezTo>
                    <a:pt x="4574" y="1595"/>
                    <a:pt x="4551" y="1592"/>
                    <a:pt x="4530" y="1592"/>
                  </a:cubicBezTo>
                  <a:cubicBezTo>
                    <a:pt x="4460" y="1592"/>
                    <a:pt x="4400" y="1623"/>
                    <a:pt x="4382" y="1696"/>
                  </a:cubicBezTo>
                  <a:cubicBezTo>
                    <a:pt x="4334" y="1767"/>
                    <a:pt x="4382" y="1862"/>
                    <a:pt x="4453" y="1886"/>
                  </a:cubicBezTo>
                  <a:lnTo>
                    <a:pt x="5239" y="2244"/>
                  </a:lnTo>
                  <a:cubicBezTo>
                    <a:pt x="5382" y="2315"/>
                    <a:pt x="5335" y="2291"/>
                    <a:pt x="7025" y="2815"/>
                  </a:cubicBezTo>
                  <a:cubicBezTo>
                    <a:pt x="7064" y="2825"/>
                    <a:pt x="7103" y="2829"/>
                    <a:pt x="7141" y="2829"/>
                  </a:cubicBezTo>
                  <a:cubicBezTo>
                    <a:pt x="7297" y="2829"/>
                    <a:pt x="7449" y="2753"/>
                    <a:pt x="7526" y="2601"/>
                  </a:cubicBezTo>
                  <a:lnTo>
                    <a:pt x="10050" y="2720"/>
                  </a:lnTo>
                  <a:cubicBezTo>
                    <a:pt x="10526" y="2791"/>
                    <a:pt x="10502" y="3482"/>
                    <a:pt x="10002" y="3506"/>
                  </a:cubicBezTo>
                  <a:lnTo>
                    <a:pt x="7478" y="3506"/>
                  </a:lnTo>
                  <a:cubicBezTo>
                    <a:pt x="7422" y="3508"/>
                    <a:pt x="7367" y="3509"/>
                    <a:pt x="7312" y="3509"/>
                  </a:cubicBezTo>
                  <a:cubicBezTo>
                    <a:pt x="6704" y="3509"/>
                    <a:pt x="6117" y="3389"/>
                    <a:pt x="5549" y="3148"/>
                  </a:cubicBezTo>
                  <a:cubicBezTo>
                    <a:pt x="5528" y="3141"/>
                    <a:pt x="5508" y="3137"/>
                    <a:pt x="5489" y="3137"/>
                  </a:cubicBezTo>
                  <a:cubicBezTo>
                    <a:pt x="5336" y="3137"/>
                    <a:pt x="5263" y="3371"/>
                    <a:pt x="5454" y="3434"/>
                  </a:cubicBezTo>
                  <a:cubicBezTo>
                    <a:pt x="6015" y="3684"/>
                    <a:pt x="6613" y="3824"/>
                    <a:pt x="7215" y="3824"/>
                  </a:cubicBezTo>
                  <a:cubicBezTo>
                    <a:pt x="7302" y="3824"/>
                    <a:pt x="7390" y="3821"/>
                    <a:pt x="7478" y="3815"/>
                  </a:cubicBezTo>
                  <a:lnTo>
                    <a:pt x="10026" y="3815"/>
                  </a:lnTo>
                  <a:cubicBezTo>
                    <a:pt x="10407" y="3815"/>
                    <a:pt x="10693" y="3506"/>
                    <a:pt x="10693" y="3125"/>
                  </a:cubicBezTo>
                  <a:cubicBezTo>
                    <a:pt x="10717" y="2767"/>
                    <a:pt x="10455" y="2434"/>
                    <a:pt x="10074" y="2410"/>
                  </a:cubicBezTo>
                  <a:lnTo>
                    <a:pt x="9955" y="2410"/>
                  </a:lnTo>
                  <a:cubicBezTo>
                    <a:pt x="10145" y="1982"/>
                    <a:pt x="9836" y="1505"/>
                    <a:pt x="9359" y="1481"/>
                  </a:cubicBezTo>
                  <a:lnTo>
                    <a:pt x="6621" y="1362"/>
                  </a:lnTo>
                  <a:cubicBezTo>
                    <a:pt x="6049" y="1124"/>
                    <a:pt x="6359" y="1243"/>
                    <a:pt x="5739" y="958"/>
                  </a:cubicBezTo>
                  <a:cubicBezTo>
                    <a:pt x="5296" y="366"/>
                    <a:pt x="4615" y="36"/>
                    <a:pt x="3922" y="36"/>
                  </a:cubicBezTo>
                  <a:cubicBezTo>
                    <a:pt x="3611" y="36"/>
                    <a:pt x="3296" y="103"/>
                    <a:pt x="3001" y="243"/>
                  </a:cubicBezTo>
                  <a:lnTo>
                    <a:pt x="2215" y="434"/>
                  </a:lnTo>
                  <a:lnTo>
                    <a:pt x="2191" y="267"/>
                  </a:lnTo>
                  <a:cubicBezTo>
                    <a:pt x="2191" y="172"/>
                    <a:pt x="2096" y="124"/>
                    <a:pt x="2024" y="124"/>
                  </a:cubicBezTo>
                  <a:lnTo>
                    <a:pt x="1453" y="219"/>
                  </a:lnTo>
                  <a:lnTo>
                    <a:pt x="1453" y="124"/>
                  </a:lnTo>
                  <a:cubicBezTo>
                    <a:pt x="1453" y="62"/>
                    <a:pt x="1381" y="0"/>
                    <a:pt x="131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52"/>
          <p:cNvGrpSpPr/>
          <p:nvPr/>
        </p:nvGrpSpPr>
        <p:grpSpPr>
          <a:xfrm>
            <a:off x="5000485" y="2191247"/>
            <a:ext cx="359823" cy="359823"/>
            <a:chOff x="2464948" y="3275485"/>
            <a:chExt cx="359823" cy="359823"/>
          </a:xfrm>
          <a:solidFill>
            <a:schemeClr val="accent1"/>
          </a:solidFill>
        </p:grpSpPr>
        <p:sp>
          <p:nvSpPr>
            <p:cNvPr id="1139" name="Google Shape;1139;p52"/>
            <p:cNvSpPr/>
            <p:nvPr/>
          </p:nvSpPr>
          <p:spPr>
            <a:xfrm>
              <a:off x="2613651" y="3383261"/>
              <a:ext cx="11248" cy="16183"/>
            </a:xfrm>
            <a:custGeom>
              <a:avLst/>
              <a:gdLst/>
              <a:ahLst/>
              <a:cxnLst/>
              <a:rect l="l" t="t" r="r" b="b"/>
              <a:pathLst>
                <a:path w="335" h="482" extrusionOk="0">
                  <a:moveTo>
                    <a:pt x="154" y="0"/>
                  </a:moveTo>
                  <a:cubicBezTo>
                    <a:pt x="73" y="0"/>
                    <a:pt x="1" y="65"/>
                    <a:pt x="1" y="148"/>
                  </a:cubicBezTo>
                  <a:lnTo>
                    <a:pt x="1" y="315"/>
                  </a:lnTo>
                  <a:cubicBezTo>
                    <a:pt x="1" y="410"/>
                    <a:pt x="96" y="481"/>
                    <a:pt x="191" y="481"/>
                  </a:cubicBezTo>
                  <a:cubicBezTo>
                    <a:pt x="263" y="458"/>
                    <a:pt x="310" y="386"/>
                    <a:pt x="334" y="315"/>
                  </a:cubicBezTo>
                  <a:lnTo>
                    <a:pt x="334" y="172"/>
                  </a:lnTo>
                  <a:cubicBezTo>
                    <a:pt x="334" y="77"/>
                    <a:pt x="263" y="5"/>
                    <a:pt x="191" y="5"/>
                  </a:cubicBezTo>
                  <a:cubicBezTo>
                    <a:pt x="179" y="2"/>
                    <a:pt x="166" y="0"/>
                    <a:pt x="154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2"/>
            <p:cNvSpPr/>
            <p:nvPr/>
          </p:nvSpPr>
          <p:spPr>
            <a:xfrm>
              <a:off x="2566478" y="3383261"/>
              <a:ext cx="10442" cy="16183"/>
            </a:xfrm>
            <a:custGeom>
              <a:avLst/>
              <a:gdLst/>
              <a:ahLst/>
              <a:cxnLst/>
              <a:rect l="l" t="t" r="r" b="b"/>
              <a:pathLst>
                <a:path w="311" h="482" extrusionOk="0">
                  <a:moveTo>
                    <a:pt x="180" y="0"/>
                  </a:moveTo>
                  <a:cubicBezTo>
                    <a:pt x="168" y="0"/>
                    <a:pt x="156" y="2"/>
                    <a:pt x="144" y="5"/>
                  </a:cubicBezTo>
                  <a:cubicBezTo>
                    <a:pt x="48" y="5"/>
                    <a:pt x="1" y="77"/>
                    <a:pt x="1" y="148"/>
                  </a:cubicBezTo>
                  <a:lnTo>
                    <a:pt x="1" y="315"/>
                  </a:lnTo>
                  <a:cubicBezTo>
                    <a:pt x="1" y="386"/>
                    <a:pt x="48" y="458"/>
                    <a:pt x="144" y="481"/>
                  </a:cubicBezTo>
                  <a:cubicBezTo>
                    <a:pt x="239" y="481"/>
                    <a:pt x="310" y="410"/>
                    <a:pt x="310" y="315"/>
                  </a:cubicBezTo>
                  <a:lnTo>
                    <a:pt x="310" y="148"/>
                  </a:lnTo>
                  <a:cubicBezTo>
                    <a:pt x="310" y="65"/>
                    <a:pt x="256" y="0"/>
                    <a:pt x="18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2"/>
            <p:cNvSpPr/>
            <p:nvPr/>
          </p:nvSpPr>
          <p:spPr>
            <a:xfrm>
              <a:off x="2571280" y="3419387"/>
              <a:ext cx="42405" cy="23234"/>
            </a:xfrm>
            <a:custGeom>
              <a:avLst/>
              <a:gdLst/>
              <a:ahLst/>
              <a:cxnLst/>
              <a:rect l="l" t="t" r="r" b="b"/>
              <a:pathLst>
                <a:path w="1263" h="692" extrusionOk="0">
                  <a:moveTo>
                    <a:pt x="334" y="1"/>
                  </a:moveTo>
                  <a:cubicBezTo>
                    <a:pt x="1" y="1"/>
                    <a:pt x="191" y="691"/>
                    <a:pt x="715" y="691"/>
                  </a:cubicBezTo>
                  <a:cubicBezTo>
                    <a:pt x="1025" y="691"/>
                    <a:pt x="1263" y="453"/>
                    <a:pt x="1263" y="144"/>
                  </a:cubicBezTo>
                  <a:cubicBezTo>
                    <a:pt x="1263" y="72"/>
                    <a:pt x="1191" y="1"/>
                    <a:pt x="1120" y="1"/>
                  </a:cubicBezTo>
                  <a:cubicBezTo>
                    <a:pt x="1025" y="1"/>
                    <a:pt x="953" y="48"/>
                    <a:pt x="953" y="144"/>
                  </a:cubicBezTo>
                  <a:cubicBezTo>
                    <a:pt x="953" y="310"/>
                    <a:pt x="834" y="394"/>
                    <a:pt x="715" y="394"/>
                  </a:cubicBezTo>
                  <a:cubicBezTo>
                    <a:pt x="596" y="394"/>
                    <a:pt x="477" y="310"/>
                    <a:pt x="477" y="144"/>
                  </a:cubicBezTo>
                  <a:cubicBezTo>
                    <a:pt x="477" y="72"/>
                    <a:pt x="405" y="1"/>
                    <a:pt x="33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2"/>
            <p:cNvSpPr/>
            <p:nvPr/>
          </p:nvSpPr>
          <p:spPr>
            <a:xfrm>
              <a:off x="2464948" y="3275485"/>
              <a:ext cx="359823" cy="359823"/>
            </a:xfrm>
            <a:custGeom>
              <a:avLst/>
              <a:gdLst/>
              <a:ahLst/>
              <a:cxnLst/>
              <a:rect l="l" t="t" r="r" b="b"/>
              <a:pathLst>
                <a:path w="10717" h="10717" extrusionOk="0">
                  <a:moveTo>
                    <a:pt x="5216" y="595"/>
                  </a:moveTo>
                  <a:cubicBezTo>
                    <a:pt x="5692" y="691"/>
                    <a:pt x="6025" y="1119"/>
                    <a:pt x="6049" y="1596"/>
                  </a:cubicBezTo>
                  <a:lnTo>
                    <a:pt x="6049" y="2644"/>
                  </a:lnTo>
                  <a:cubicBezTo>
                    <a:pt x="5930" y="2596"/>
                    <a:pt x="5787" y="2596"/>
                    <a:pt x="5668" y="2596"/>
                  </a:cubicBezTo>
                  <a:lnTo>
                    <a:pt x="5668" y="2120"/>
                  </a:lnTo>
                  <a:cubicBezTo>
                    <a:pt x="5668" y="1858"/>
                    <a:pt x="5501" y="1643"/>
                    <a:pt x="5239" y="1596"/>
                  </a:cubicBezTo>
                  <a:cubicBezTo>
                    <a:pt x="5239" y="857"/>
                    <a:pt x="5263" y="786"/>
                    <a:pt x="5216" y="595"/>
                  </a:cubicBezTo>
                  <a:close/>
                  <a:moveTo>
                    <a:pt x="2096" y="2882"/>
                  </a:moveTo>
                  <a:lnTo>
                    <a:pt x="2096" y="3834"/>
                  </a:lnTo>
                  <a:lnTo>
                    <a:pt x="1929" y="3834"/>
                  </a:lnTo>
                  <a:cubicBezTo>
                    <a:pt x="1762" y="3834"/>
                    <a:pt x="1620" y="3691"/>
                    <a:pt x="1620" y="3525"/>
                  </a:cubicBezTo>
                  <a:lnTo>
                    <a:pt x="1620" y="3191"/>
                  </a:lnTo>
                  <a:cubicBezTo>
                    <a:pt x="1620" y="3025"/>
                    <a:pt x="1762" y="2882"/>
                    <a:pt x="1929" y="2882"/>
                  </a:cubicBezTo>
                  <a:close/>
                  <a:moveTo>
                    <a:pt x="5859" y="2882"/>
                  </a:moveTo>
                  <a:cubicBezTo>
                    <a:pt x="6025" y="2882"/>
                    <a:pt x="6144" y="3001"/>
                    <a:pt x="6144" y="3167"/>
                  </a:cubicBezTo>
                  <a:lnTo>
                    <a:pt x="6144" y="3525"/>
                  </a:lnTo>
                  <a:cubicBezTo>
                    <a:pt x="6144" y="3691"/>
                    <a:pt x="6025" y="3834"/>
                    <a:pt x="5859" y="3834"/>
                  </a:cubicBezTo>
                  <a:lnTo>
                    <a:pt x="5859" y="3810"/>
                  </a:lnTo>
                  <a:lnTo>
                    <a:pt x="5668" y="3810"/>
                  </a:lnTo>
                  <a:lnTo>
                    <a:pt x="5668" y="2882"/>
                  </a:lnTo>
                  <a:close/>
                  <a:moveTo>
                    <a:pt x="5144" y="1881"/>
                  </a:moveTo>
                  <a:cubicBezTo>
                    <a:pt x="5263" y="1881"/>
                    <a:pt x="5358" y="1977"/>
                    <a:pt x="5358" y="2096"/>
                  </a:cubicBezTo>
                  <a:lnTo>
                    <a:pt x="5358" y="4287"/>
                  </a:lnTo>
                  <a:cubicBezTo>
                    <a:pt x="5358" y="5049"/>
                    <a:pt x="4763" y="5644"/>
                    <a:pt x="4001" y="5644"/>
                  </a:cubicBezTo>
                  <a:lnTo>
                    <a:pt x="3739" y="5644"/>
                  </a:lnTo>
                  <a:cubicBezTo>
                    <a:pt x="3001" y="5644"/>
                    <a:pt x="2382" y="5049"/>
                    <a:pt x="2382" y="4287"/>
                  </a:cubicBezTo>
                  <a:lnTo>
                    <a:pt x="2382" y="2405"/>
                  </a:lnTo>
                  <a:cubicBezTo>
                    <a:pt x="2382" y="2262"/>
                    <a:pt x="2501" y="2167"/>
                    <a:pt x="2644" y="2167"/>
                  </a:cubicBezTo>
                  <a:cubicBezTo>
                    <a:pt x="2906" y="2207"/>
                    <a:pt x="3194" y="2231"/>
                    <a:pt x="3488" y="2231"/>
                  </a:cubicBezTo>
                  <a:cubicBezTo>
                    <a:pt x="4075" y="2231"/>
                    <a:pt x="4684" y="2135"/>
                    <a:pt x="5144" y="1881"/>
                  </a:cubicBezTo>
                  <a:close/>
                  <a:moveTo>
                    <a:pt x="4477" y="5906"/>
                  </a:moveTo>
                  <a:lnTo>
                    <a:pt x="4477" y="6406"/>
                  </a:lnTo>
                  <a:lnTo>
                    <a:pt x="4406" y="6859"/>
                  </a:lnTo>
                  <a:cubicBezTo>
                    <a:pt x="4251" y="6954"/>
                    <a:pt x="4072" y="7002"/>
                    <a:pt x="3894" y="7002"/>
                  </a:cubicBezTo>
                  <a:cubicBezTo>
                    <a:pt x="3715" y="7002"/>
                    <a:pt x="3537" y="6954"/>
                    <a:pt x="3382" y="6859"/>
                  </a:cubicBezTo>
                  <a:lnTo>
                    <a:pt x="3287" y="6406"/>
                  </a:lnTo>
                  <a:lnTo>
                    <a:pt x="3287" y="5906"/>
                  </a:lnTo>
                  <a:cubicBezTo>
                    <a:pt x="3525" y="5954"/>
                    <a:pt x="3763" y="5978"/>
                    <a:pt x="4025" y="5978"/>
                  </a:cubicBezTo>
                  <a:cubicBezTo>
                    <a:pt x="4168" y="5954"/>
                    <a:pt x="4334" y="5954"/>
                    <a:pt x="4477" y="5906"/>
                  </a:cubicBezTo>
                  <a:close/>
                  <a:moveTo>
                    <a:pt x="3453" y="7216"/>
                  </a:moveTo>
                  <a:lnTo>
                    <a:pt x="3453" y="7216"/>
                  </a:lnTo>
                  <a:cubicBezTo>
                    <a:pt x="3596" y="7275"/>
                    <a:pt x="3745" y="7305"/>
                    <a:pt x="3894" y="7305"/>
                  </a:cubicBezTo>
                  <a:cubicBezTo>
                    <a:pt x="4043" y="7305"/>
                    <a:pt x="4192" y="7275"/>
                    <a:pt x="4334" y="7216"/>
                  </a:cubicBezTo>
                  <a:lnTo>
                    <a:pt x="4334" y="7216"/>
                  </a:lnTo>
                  <a:lnTo>
                    <a:pt x="3882" y="9669"/>
                  </a:lnTo>
                  <a:lnTo>
                    <a:pt x="3453" y="7216"/>
                  </a:lnTo>
                  <a:close/>
                  <a:moveTo>
                    <a:pt x="3001" y="6621"/>
                  </a:moveTo>
                  <a:lnTo>
                    <a:pt x="3644" y="10050"/>
                  </a:lnTo>
                  <a:lnTo>
                    <a:pt x="2286" y="8669"/>
                  </a:lnTo>
                  <a:lnTo>
                    <a:pt x="2477" y="8311"/>
                  </a:lnTo>
                  <a:cubicBezTo>
                    <a:pt x="2525" y="8240"/>
                    <a:pt x="2501" y="8145"/>
                    <a:pt x="2453" y="8097"/>
                  </a:cubicBezTo>
                  <a:lnTo>
                    <a:pt x="2453" y="8121"/>
                  </a:lnTo>
                  <a:lnTo>
                    <a:pt x="2096" y="7859"/>
                  </a:lnTo>
                  <a:lnTo>
                    <a:pt x="2382" y="6787"/>
                  </a:lnTo>
                  <a:lnTo>
                    <a:pt x="3001" y="6621"/>
                  </a:lnTo>
                  <a:close/>
                  <a:moveTo>
                    <a:pt x="4763" y="6597"/>
                  </a:moveTo>
                  <a:lnTo>
                    <a:pt x="5406" y="6787"/>
                  </a:lnTo>
                  <a:lnTo>
                    <a:pt x="5668" y="7835"/>
                  </a:lnTo>
                  <a:lnTo>
                    <a:pt x="5335" y="8097"/>
                  </a:lnTo>
                  <a:cubicBezTo>
                    <a:pt x="5263" y="8145"/>
                    <a:pt x="5239" y="8240"/>
                    <a:pt x="5287" y="8311"/>
                  </a:cubicBezTo>
                  <a:lnTo>
                    <a:pt x="5501" y="8645"/>
                  </a:lnTo>
                  <a:lnTo>
                    <a:pt x="4144" y="10050"/>
                  </a:lnTo>
                  <a:lnTo>
                    <a:pt x="4763" y="6597"/>
                  </a:lnTo>
                  <a:close/>
                  <a:moveTo>
                    <a:pt x="5739" y="6882"/>
                  </a:moveTo>
                  <a:lnTo>
                    <a:pt x="5739" y="6882"/>
                  </a:lnTo>
                  <a:cubicBezTo>
                    <a:pt x="6930" y="7240"/>
                    <a:pt x="6906" y="7216"/>
                    <a:pt x="6978" y="7240"/>
                  </a:cubicBezTo>
                  <a:cubicBezTo>
                    <a:pt x="6454" y="7692"/>
                    <a:pt x="6216" y="8383"/>
                    <a:pt x="6335" y="9073"/>
                  </a:cubicBezTo>
                  <a:lnTo>
                    <a:pt x="6335" y="10383"/>
                  </a:lnTo>
                  <a:lnTo>
                    <a:pt x="4263" y="10383"/>
                  </a:lnTo>
                  <a:lnTo>
                    <a:pt x="5787" y="8788"/>
                  </a:lnTo>
                  <a:cubicBezTo>
                    <a:pt x="5835" y="8740"/>
                    <a:pt x="5859" y="8645"/>
                    <a:pt x="5811" y="8597"/>
                  </a:cubicBezTo>
                  <a:lnTo>
                    <a:pt x="5620" y="8264"/>
                  </a:lnTo>
                  <a:lnTo>
                    <a:pt x="5954" y="8026"/>
                  </a:lnTo>
                  <a:cubicBezTo>
                    <a:pt x="6001" y="7978"/>
                    <a:pt x="6025" y="7930"/>
                    <a:pt x="6001" y="7859"/>
                  </a:cubicBezTo>
                  <a:lnTo>
                    <a:pt x="5739" y="6882"/>
                  </a:lnTo>
                  <a:close/>
                  <a:moveTo>
                    <a:pt x="6644" y="9835"/>
                  </a:moveTo>
                  <a:cubicBezTo>
                    <a:pt x="6787" y="10050"/>
                    <a:pt x="6978" y="10240"/>
                    <a:pt x="7216" y="10383"/>
                  </a:cubicBezTo>
                  <a:lnTo>
                    <a:pt x="6644" y="10383"/>
                  </a:lnTo>
                  <a:lnTo>
                    <a:pt x="6644" y="9835"/>
                  </a:lnTo>
                  <a:close/>
                  <a:moveTo>
                    <a:pt x="3215" y="0"/>
                  </a:moveTo>
                  <a:cubicBezTo>
                    <a:pt x="2882" y="0"/>
                    <a:pt x="2525" y="119"/>
                    <a:pt x="2239" y="310"/>
                  </a:cubicBezTo>
                  <a:cubicBezTo>
                    <a:pt x="2167" y="357"/>
                    <a:pt x="2144" y="453"/>
                    <a:pt x="2191" y="524"/>
                  </a:cubicBezTo>
                  <a:cubicBezTo>
                    <a:pt x="2222" y="570"/>
                    <a:pt x="2273" y="596"/>
                    <a:pt x="2324" y="596"/>
                  </a:cubicBezTo>
                  <a:cubicBezTo>
                    <a:pt x="2352" y="596"/>
                    <a:pt x="2380" y="589"/>
                    <a:pt x="2405" y="572"/>
                  </a:cubicBezTo>
                  <a:cubicBezTo>
                    <a:pt x="2644" y="405"/>
                    <a:pt x="2929" y="334"/>
                    <a:pt x="3215" y="334"/>
                  </a:cubicBezTo>
                  <a:lnTo>
                    <a:pt x="4430" y="334"/>
                  </a:lnTo>
                  <a:cubicBezTo>
                    <a:pt x="4715" y="334"/>
                    <a:pt x="4930" y="572"/>
                    <a:pt x="4930" y="834"/>
                  </a:cubicBezTo>
                  <a:lnTo>
                    <a:pt x="4930" y="1643"/>
                  </a:lnTo>
                  <a:cubicBezTo>
                    <a:pt x="4434" y="1841"/>
                    <a:pt x="3916" y="1937"/>
                    <a:pt x="3391" y="1937"/>
                  </a:cubicBezTo>
                  <a:cubicBezTo>
                    <a:pt x="3159" y="1937"/>
                    <a:pt x="2925" y="1918"/>
                    <a:pt x="2691" y="1881"/>
                  </a:cubicBezTo>
                  <a:cubicBezTo>
                    <a:pt x="2667" y="1877"/>
                    <a:pt x="2642" y="1875"/>
                    <a:pt x="2616" y="1875"/>
                  </a:cubicBezTo>
                  <a:cubicBezTo>
                    <a:pt x="2493" y="1875"/>
                    <a:pt x="2361" y="1922"/>
                    <a:pt x="2263" y="2001"/>
                  </a:cubicBezTo>
                  <a:cubicBezTo>
                    <a:pt x="2120" y="2167"/>
                    <a:pt x="2048" y="2382"/>
                    <a:pt x="2096" y="2596"/>
                  </a:cubicBezTo>
                  <a:cubicBezTo>
                    <a:pt x="1953" y="2596"/>
                    <a:pt x="1834" y="2596"/>
                    <a:pt x="1715" y="2644"/>
                  </a:cubicBezTo>
                  <a:lnTo>
                    <a:pt x="1715" y="1858"/>
                  </a:lnTo>
                  <a:cubicBezTo>
                    <a:pt x="1715" y="1548"/>
                    <a:pt x="1810" y="1262"/>
                    <a:pt x="1977" y="1024"/>
                  </a:cubicBezTo>
                  <a:cubicBezTo>
                    <a:pt x="2045" y="889"/>
                    <a:pt x="1944" y="765"/>
                    <a:pt x="1837" y="765"/>
                  </a:cubicBezTo>
                  <a:cubicBezTo>
                    <a:pt x="1794" y="765"/>
                    <a:pt x="1749" y="786"/>
                    <a:pt x="1715" y="834"/>
                  </a:cubicBezTo>
                  <a:cubicBezTo>
                    <a:pt x="1501" y="1143"/>
                    <a:pt x="1405" y="1500"/>
                    <a:pt x="1405" y="1858"/>
                  </a:cubicBezTo>
                  <a:lnTo>
                    <a:pt x="1405" y="2882"/>
                  </a:lnTo>
                  <a:cubicBezTo>
                    <a:pt x="1286" y="3120"/>
                    <a:pt x="1334" y="3287"/>
                    <a:pt x="1310" y="3548"/>
                  </a:cubicBezTo>
                  <a:cubicBezTo>
                    <a:pt x="1310" y="3882"/>
                    <a:pt x="1596" y="4168"/>
                    <a:pt x="1929" y="4168"/>
                  </a:cubicBezTo>
                  <a:lnTo>
                    <a:pt x="2120" y="4168"/>
                  </a:lnTo>
                  <a:lnTo>
                    <a:pt x="2120" y="4311"/>
                  </a:lnTo>
                  <a:cubicBezTo>
                    <a:pt x="2120" y="4930"/>
                    <a:pt x="2453" y="5501"/>
                    <a:pt x="3001" y="5787"/>
                  </a:cubicBezTo>
                  <a:lnTo>
                    <a:pt x="3001" y="6335"/>
                  </a:lnTo>
                  <a:lnTo>
                    <a:pt x="786" y="6954"/>
                  </a:lnTo>
                  <a:cubicBezTo>
                    <a:pt x="334" y="7097"/>
                    <a:pt x="24" y="7502"/>
                    <a:pt x="24" y="7978"/>
                  </a:cubicBezTo>
                  <a:lnTo>
                    <a:pt x="24" y="8288"/>
                  </a:lnTo>
                  <a:cubicBezTo>
                    <a:pt x="24" y="8359"/>
                    <a:pt x="95" y="8430"/>
                    <a:pt x="167" y="8430"/>
                  </a:cubicBezTo>
                  <a:cubicBezTo>
                    <a:pt x="179" y="8434"/>
                    <a:pt x="192" y="8435"/>
                    <a:pt x="203" y="8435"/>
                  </a:cubicBezTo>
                  <a:cubicBezTo>
                    <a:pt x="280" y="8435"/>
                    <a:pt x="334" y="8370"/>
                    <a:pt x="334" y="8288"/>
                  </a:cubicBezTo>
                  <a:lnTo>
                    <a:pt x="334" y="7978"/>
                  </a:lnTo>
                  <a:cubicBezTo>
                    <a:pt x="334" y="7645"/>
                    <a:pt x="548" y="7359"/>
                    <a:pt x="881" y="7264"/>
                  </a:cubicBezTo>
                  <a:lnTo>
                    <a:pt x="2048" y="6930"/>
                  </a:lnTo>
                  <a:lnTo>
                    <a:pt x="1786" y="7906"/>
                  </a:lnTo>
                  <a:cubicBezTo>
                    <a:pt x="1762" y="7954"/>
                    <a:pt x="1786" y="8026"/>
                    <a:pt x="1834" y="8073"/>
                  </a:cubicBezTo>
                  <a:lnTo>
                    <a:pt x="2167" y="8311"/>
                  </a:lnTo>
                  <a:lnTo>
                    <a:pt x="1977" y="8621"/>
                  </a:lnTo>
                  <a:cubicBezTo>
                    <a:pt x="1929" y="8692"/>
                    <a:pt x="1953" y="8764"/>
                    <a:pt x="2001" y="8811"/>
                  </a:cubicBezTo>
                  <a:lnTo>
                    <a:pt x="3525" y="10407"/>
                  </a:lnTo>
                  <a:lnTo>
                    <a:pt x="1405" y="10407"/>
                  </a:lnTo>
                  <a:lnTo>
                    <a:pt x="1405" y="8907"/>
                  </a:lnTo>
                  <a:cubicBezTo>
                    <a:pt x="1405" y="8835"/>
                    <a:pt x="1358" y="8764"/>
                    <a:pt x="1262" y="8764"/>
                  </a:cubicBezTo>
                  <a:cubicBezTo>
                    <a:pt x="1250" y="8761"/>
                    <a:pt x="1238" y="8759"/>
                    <a:pt x="1226" y="8759"/>
                  </a:cubicBezTo>
                  <a:cubicBezTo>
                    <a:pt x="1150" y="8759"/>
                    <a:pt x="1096" y="8824"/>
                    <a:pt x="1096" y="8907"/>
                  </a:cubicBezTo>
                  <a:lnTo>
                    <a:pt x="1096" y="10407"/>
                  </a:lnTo>
                  <a:lnTo>
                    <a:pt x="310" y="10407"/>
                  </a:lnTo>
                  <a:lnTo>
                    <a:pt x="310" y="8978"/>
                  </a:lnTo>
                  <a:cubicBezTo>
                    <a:pt x="310" y="8883"/>
                    <a:pt x="262" y="8811"/>
                    <a:pt x="191" y="8811"/>
                  </a:cubicBezTo>
                  <a:cubicBezTo>
                    <a:pt x="95" y="8811"/>
                    <a:pt x="0" y="8883"/>
                    <a:pt x="0" y="8954"/>
                  </a:cubicBezTo>
                  <a:lnTo>
                    <a:pt x="0" y="10550"/>
                  </a:lnTo>
                  <a:cubicBezTo>
                    <a:pt x="0" y="10645"/>
                    <a:pt x="72" y="10717"/>
                    <a:pt x="167" y="10717"/>
                  </a:cubicBezTo>
                  <a:lnTo>
                    <a:pt x="8264" y="10717"/>
                  </a:lnTo>
                  <a:cubicBezTo>
                    <a:pt x="8669" y="10645"/>
                    <a:pt x="9074" y="10526"/>
                    <a:pt x="9431" y="10336"/>
                  </a:cubicBezTo>
                  <a:cubicBezTo>
                    <a:pt x="9502" y="10288"/>
                    <a:pt x="9526" y="10169"/>
                    <a:pt x="9455" y="10121"/>
                  </a:cubicBezTo>
                  <a:cubicBezTo>
                    <a:pt x="9424" y="10075"/>
                    <a:pt x="9373" y="10049"/>
                    <a:pt x="9322" y="10049"/>
                  </a:cubicBezTo>
                  <a:cubicBezTo>
                    <a:pt x="9294" y="10049"/>
                    <a:pt x="9266" y="10057"/>
                    <a:pt x="9240" y="10074"/>
                  </a:cubicBezTo>
                  <a:cubicBezTo>
                    <a:pt x="8913" y="10322"/>
                    <a:pt x="8572" y="10429"/>
                    <a:pt x="8246" y="10429"/>
                  </a:cubicBezTo>
                  <a:cubicBezTo>
                    <a:pt x="6984" y="10429"/>
                    <a:pt x="5970" y="8819"/>
                    <a:pt x="7049" y="7645"/>
                  </a:cubicBezTo>
                  <a:cubicBezTo>
                    <a:pt x="7401" y="7256"/>
                    <a:pt x="7821" y="7091"/>
                    <a:pt x="8231" y="7091"/>
                  </a:cubicBezTo>
                  <a:cubicBezTo>
                    <a:pt x="9378" y="7091"/>
                    <a:pt x="10441" y="8376"/>
                    <a:pt x="9669" y="9621"/>
                  </a:cubicBezTo>
                  <a:cubicBezTo>
                    <a:pt x="9621" y="9693"/>
                    <a:pt x="9645" y="9788"/>
                    <a:pt x="9717" y="9835"/>
                  </a:cubicBezTo>
                  <a:cubicBezTo>
                    <a:pt x="9742" y="9852"/>
                    <a:pt x="9770" y="9860"/>
                    <a:pt x="9798" y="9860"/>
                  </a:cubicBezTo>
                  <a:cubicBezTo>
                    <a:pt x="9849" y="9860"/>
                    <a:pt x="9900" y="9834"/>
                    <a:pt x="9931" y="9788"/>
                  </a:cubicBezTo>
                  <a:cubicBezTo>
                    <a:pt x="10717" y="8478"/>
                    <a:pt x="9788" y="6811"/>
                    <a:pt x="8264" y="6787"/>
                  </a:cubicBezTo>
                  <a:lnTo>
                    <a:pt x="8264" y="6763"/>
                  </a:lnTo>
                  <a:cubicBezTo>
                    <a:pt x="7907" y="6763"/>
                    <a:pt x="7573" y="6859"/>
                    <a:pt x="7264" y="7049"/>
                  </a:cubicBezTo>
                  <a:cubicBezTo>
                    <a:pt x="7025" y="6906"/>
                    <a:pt x="6978" y="6930"/>
                    <a:pt x="4787" y="6287"/>
                  </a:cubicBezTo>
                  <a:lnTo>
                    <a:pt x="4787" y="5763"/>
                  </a:lnTo>
                  <a:cubicBezTo>
                    <a:pt x="5311" y="5477"/>
                    <a:pt x="5668" y="4287"/>
                    <a:pt x="5668" y="4287"/>
                  </a:cubicBezTo>
                  <a:lnTo>
                    <a:pt x="5668" y="4120"/>
                  </a:lnTo>
                  <a:lnTo>
                    <a:pt x="5835" y="4120"/>
                  </a:lnTo>
                  <a:cubicBezTo>
                    <a:pt x="6168" y="4120"/>
                    <a:pt x="6454" y="3858"/>
                    <a:pt x="6478" y="3525"/>
                  </a:cubicBezTo>
                  <a:cubicBezTo>
                    <a:pt x="6454" y="3287"/>
                    <a:pt x="6525" y="3072"/>
                    <a:pt x="6359" y="2858"/>
                  </a:cubicBezTo>
                  <a:lnTo>
                    <a:pt x="6359" y="1596"/>
                  </a:lnTo>
                  <a:cubicBezTo>
                    <a:pt x="6335" y="857"/>
                    <a:pt x="5739" y="286"/>
                    <a:pt x="5001" y="262"/>
                  </a:cubicBezTo>
                  <a:cubicBezTo>
                    <a:pt x="4858" y="95"/>
                    <a:pt x="4644" y="0"/>
                    <a:pt x="440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2"/>
            <p:cNvSpPr/>
            <p:nvPr/>
          </p:nvSpPr>
          <p:spPr>
            <a:xfrm>
              <a:off x="2704807" y="3530520"/>
              <a:ext cx="75980" cy="75208"/>
            </a:xfrm>
            <a:custGeom>
              <a:avLst/>
              <a:gdLst/>
              <a:ahLst/>
              <a:cxnLst/>
              <a:rect l="l" t="t" r="r" b="b"/>
              <a:pathLst>
                <a:path w="2263" h="2240" extrusionOk="0">
                  <a:moveTo>
                    <a:pt x="1310" y="310"/>
                  </a:moveTo>
                  <a:lnTo>
                    <a:pt x="1310" y="787"/>
                  </a:lnTo>
                  <a:cubicBezTo>
                    <a:pt x="1310" y="882"/>
                    <a:pt x="1382" y="953"/>
                    <a:pt x="1453" y="953"/>
                  </a:cubicBezTo>
                  <a:lnTo>
                    <a:pt x="1953" y="953"/>
                  </a:lnTo>
                  <a:lnTo>
                    <a:pt x="1953" y="1287"/>
                  </a:lnTo>
                  <a:lnTo>
                    <a:pt x="1453" y="1287"/>
                  </a:lnTo>
                  <a:cubicBezTo>
                    <a:pt x="1382" y="1287"/>
                    <a:pt x="1310" y="1358"/>
                    <a:pt x="1310" y="1454"/>
                  </a:cubicBezTo>
                  <a:lnTo>
                    <a:pt x="1310" y="1930"/>
                  </a:lnTo>
                  <a:lnTo>
                    <a:pt x="977" y="1930"/>
                  </a:lnTo>
                  <a:lnTo>
                    <a:pt x="977" y="1454"/>
                  </a:lnTo>
                  <a:cubicBezTo>
                    <a:pt x="977" y="1358"/>
                    <a:pt x="905" y="1287"/>
                    <a:pt x="810" y="1287"/>
                  </a:cubicBezTo>
                  <a:lnTo>
                    <a:pt x="310" y="1287"/>
                  </a:lnTo>
                  <a:lnTo>
                    <a:pt x="310" y="953"/>
                  </a:lnTo>
                  <a:lnTo>
                    <a:pt x="810" y="953"/>
                  </a:lnTo>
                  <a:cubicBezTo>
                    <a:pt x="905" y="953"/>
                    <a:pt x="977" y="882"/>
                    <a:pt x="977" y="787"/>
                  </a:cubicBezTo>
                  <a:lnTo>
                    <a:pt x="977" y="310"/>
                  </a:lnTo>
                  <a:close/>
                  <a:moveTo>
                    <a:pt x="810" y="1"/>
                  </a:moveTo>
                  <a:cubicBezTo>
                    <a:pt x="715" y="1"/>
                    <a:pt x="644" y="72"/>
                    <a:pt x="667" y="144"/>
                  </a:cubicBezTo>
                  <a:lnTo>
                    <a:pt x="667" y="644"/>
                  </a:lnTo>
                  <a:lnTo>
                    <a:pt x="167" y="644"/>
                  </a:lnTo>
                  <a:cubicBezTo>
                    <a:pt x="72" y="644"/>
                    <a:pt x="1" y="715"/>
                    <a:pt x="1" y="811"/>
                  </a:cubicBezTo>
                  <a:lnTo>
                    <a:pt x="1" y="1454"/>
                  </a:lnTo>
                  <a:cubicBezTo>
                    <a:pt x="1" y="1525"/>
                    <a:pt x="72" y="1596"/>
                    <a:pt x="167" y="1596"/>
                  </a:cubicBezTo>
                  <a:lnTo>
                    <a:pt x="667" y="1596"/>
                  </a:lnTo>
                  <a:lnTo>
                    <a:pt x="667" y="2097"/>
                  </a:lnTo>
                  <a:cubicBezTo>
                    <a:pt x="644" y="2168"/>
                    <a:pt x="715" y="2239"/>
                    <a:pt x="810" y="2239"/>
                  </a:cubicBezTo>
                  <a:lnTo>
                    <a:pt x="1453" y="2239"/>
                  </a:lnTo>
                  <a:cubicBezTo>
                    <a:pt x="1548" y="2239"/>
                    <a:pt x="1620" y="2168"/>
                    <a:pt x="1620" y="2097"/>
                  </a:cubicBezTo>
                  <a:lnTo>
                    <a:pt x="1620" y="1596"/>
                  </a:lnTo>
                  <a:lnTo>
                    <a:pt x="2096" y="1596"/>
                  </a:lnTo>
                  <a:cubicBezTo>
                    <a:pt x="2191" y="1596"/>
                    <a:pt x="2263" y="1525"/>
                    <a:pt x="2263" y="1454"/>
                  </a:cubicBezTo>
                  <a:lnTo>
                    <a:pt x="2263" y="811"/>
                  </a:lnTo>
                  <a:cubicBezTo>
                    <a:pt x="2263" y="715"/>
                    <a:pt x="2191" y="644"/>
                    <a:pt x="2096" y="644"/>
                  </a:cubicBezTo>
                  <a:lnTo>
                    <a:pt x="1620" y="644"/>
                  </a:lnTo>
                  <a:lnTo>
                    <a:pt x="1620" y="144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52"/>
          <p:cNvGrpSpPr/>
          <p:nvPr/>
        </p:nvGrpSpPr>
        <p:grpSpPr>
          <a:xfrm>
            <a:off x="4999205" y="3336473"/>
            <a:ext cx="362241" cy="358010"/>
            <a:chOff x="6346855" y="3857373"/>
            <a:chExt cx="362241" cy="358010"/>
          </a:xfrm>
          <a:solidFill>
            <a:schemeClr val="accent1"/>
          </a:solidFill>
        </p:grpSpPr>
        <p:sp>
          <p:nvSpPr>
            <p:cNvPr id="1145" name="Google Shape;1145;p52"/>
            <p:cNvSpPr/>
            <p:nvPr/>
          </p:nvSpPr>
          <p:spPr>
            <a:xfrm>
              <a:off x="6370056" y="3878962"/>
              <a:ext cx="213503" cy="212093"/>
            </a:xfrm>
            <a:custGeom>
              <a:avLst/>
              <a:gdLst/>
              <a:ahLst/>
              <a:cxnLst/>
              <a:rect l="l" t="t" r="r" b="b"/>
              <a:pathLst>
                <a:path w="6359" h="6317" extrusionOk="0">
                  <a:moveTo>
                    <a:pt x="2956" y="0"/>
                  </a:moveTo>
                  <a:cubicBezTo>
                    <a:pt x="2900" y="0"/>
                    <a:pt x="2846" y="18"/>
                    <a:pt x="2810" y="54"/>
                  </a:cubicBezTo>
                  <a:lnTo>
                    <a:pt x="95" y="2768"/>
                  </a:lnTo>
                  <a:cubicBezTo>
                    <a:pt x="0" y="2864"/>
                    <a:pt x="0" y="3007"/>
                    <a:pt x="95" y="3078"/>
                  </a:cubicBezTo>
                  <a:lnTo>
                    <a:pt x="3287" y="6245"/>
                  </a:lnTo>
                  <a:cubicBezTo>
                    <a:pt x="3322" y="6293"/>
                    <a:pt x="3370" y="6317"/>
                    <a:pt x="3420" y="6317"/>
                  </a:cubicBezTo>
                  <a:cubicBezTo>
                    <a:pt x="3471" y="6317"/>
                    <a:pt x="3525" y="6293"/>
                    <a:pt x="3572" y="6245"/>
                  </a:cubicBezTo>
                  <a:lnTo>
                    <a:pt x="6287" y="3554"/>
                  </a:lnTo>
                  <a:cubicBezTo>
                    <a:pt x="6359" y="3459"/>
                    <a:pt x="6359" y="3340"/>
                    <a:pt x="6287" y="3245"/>
                  </a:cubicBezTo>
                  <a:lnTo>
                    <a:pt x="5668" y="2602"/>
                  </a:lnTo>
                  <a:cubicBezTo>
                    <a:pt x="5620" y="2578"/>
                    <a:pt x="5597" y="2554"/>
                    <a:pt x="5549" y="2554"/>
                  </a:cubicBezTo>
                  <a:cubicBezTo>
                    <a:pt x="5406" y="2554"/>
                    <a:pt x="5335" y="2721"/>
                    <a:pt x="5430" y="2816"/>
                  </a:cubicBezTo>
                  <a:lnTo>
                    <a:pt x="6001" y="3388"/>
                  </a:lnTo>
                  <a:lnTo>
                    <a:pt x="3429" y="5960"/>
                  </a:lnTo>
                  <a:lnTo>
                    <a:pt x="381" y="2911"/>
                  </a:lnTo>
                  <a:lnTo>
                    <a:pt x="2953" y="339"/>
                  </a:lnTo>
                  <a:cubicBezTo>
                    <a:pt x="5025" y="2387"/>
                    <a:pt x="4930" y="2387"/>
                    <a:pt x="5073" y="2387"/>
                  </a:cubicBezTo>
                  <a:cubicBezTo>
                    <a:pt x="5192" y="2387"/>
                    <a:pt x="5263" y="2221"/>
                    <a:pt x="5168" y="2125"/>
                  </a:cubicBezTo>
                  <a:lnTo>
                    <a:pt x="3120" y="54"/>
                  </a:lnTo>
                  <a:cubicBezTo>
                    <a:pt x="3072" y="18"/>
                    <a:pt x="3013" y="0"/>
                    <a:pt x="295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2"/>
            <p:cNvSpPr/>
            <p:nvPr/>
          </p:nvSpPr>
          <p:spPr>
            <a:xfrm>
              <a:off x="6492840" y="4062684"/>
              <a:ext cx="63524" cy="56507"/>
            </a:xfrm>
            <a:custGeom>
              <a:avLst/>
              <a:gdLst/>
              <a:ahLst/>
              <a:cxnLst/>
              <a:rect l="l" t="t" r="r" b="b"/>
              <a:pathLst>
                <a:path w="1892" h="1683" extrusionOk="0">
                  <a:moveTo>
                    <a:pt x="1391" y="315"/>
                  </a:moveTo>
                  <a:cubicBezTo>
                    <a:pt x="1527" y="315"/>
                    <a:pt x="1645" y="501"/>
                    <a:pt x="1535" y="630"/>
                  </a:cubicBezTo>
                  <a:cubicBezTo>
                    <a:pt x="820" y="1321"/>
                    <a:pt x="820" y="1369"/>
                    <a:pt x="701" y="1369"/>
                  </a:cubicBezTo>
                  <a:cubicBezTo>
                    <a:pt x="606" y="1369"/>
                    <a:pt x="534" y="1297"/>
                    <a:pt x="534" y="1202"/>
                  </a:cubicBezTo>
                  <a:cubicBezTo>
                    <a:pt x="534" y="1059"/>
                    <a:pt x="582" y="1083"/>
                    <a:pt x="1273" y="368"/>
                  </a:cubicBezTo>
                  <a:cubicBezTo>
                    <a:pt x="1310" y="331"/>
                    <a:pt x="1352" y="315"/>
                    <a:pt x="1391" y="315"/>
                  </a:cubicBezTo>
                  <a:close/>
                  <a:moveTo>
                    <a:pt x="1390" y="0"/>
                  </a:moveTo>
                  <a:cubicBezTo>
                    <a:pt x="1274" y="0"/>
                    <a:pt x="1156" y="41"/>
                    <a:pt x="1058" y="130"/>
                  </a:cubicBezTo>
                  <a:lnTo>
                    <a:pt x="368" y="845"/>
                  </a:lnTo>
                  <a:cubicBezTo>
                    <a:pt x="1" y="1193"/>
                    <a:pt x="326" y="1683"/>
                    <a:pt x="713" y="1683"/>
                  </a:cubicBezTo>
                  <a:cubicBezTo>
                    <a:pt x="828" y="1683"/>
                    <a:pt x="949" y="1639"/>
                    <a:pt x="1058" y="1535"/>
                  </a:cubicBezTo>
                  <a:lnTo>
                    <a:pt x="1749" y="821"/>
                  </a:lnTo>
                  <a:cubicBezTo>
                    <a:pt x="1844" y="726"/>
                    <a:pt x="1892" y="607"/>
                    <a:pt x="1892" y="488"/>
                  </a:cubicBezTo>
                  <a:cubicBezTo>
                    <a:pt x="1892" y="193"/>
                    <a:pt x="1645" y="0"/>
                    <a:pt x="139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6553140" y="4003727"/>
              <a:ext cx="68493" cy="56137"/>
            </a:xfrm>
            <a:custGeom>
              <a:avLst/>
              <a:gdLst/>
              <a:ahLst/>
              <a:cxnLst/>
              <a:rect l="l" t="t" r="r" b="b"/>
              <a:pathLst>
                <a:path w="2040" h="1672" extrusionOk="0">
                  <a:moveTo>
                    <a:pt x="1365" y="329"/>
                  </a:moveTo>
                  <a:cubicBezTo>
                    <a:pt x="1497" y="329"/>
                    <a:pt x="1604" y="497"/>
                    <a:pt x="1477" y="624"/>
                  </a:cubicBezTo>
                  <a:lnTo>
                    <a:pt x="810" y="1315"/>
                  </a:lnTo>
                  <a:cubicBezTo>
                    <a:pt x="763" y="1339"/>
                    <a:pt x="715" y="1362"/>
                    <a:pt x="667" y="1362"/>
                  </a:cubicBezTo>
                  <a:cubicBezTo>
                    <a:pt x="660" y="1364"/>
                    <a:pt x="653" y="1364"/>
                    <a:pt x="646" y="1364"/>
                  </a:cubicBezTo>
                  <a:cubicBezTo>
                    <a:pt x="515" y="1364"/>
                    <a:pt x="436" y="1167"/>
                    <a:pt x="548" y="1077"/>
                  </a:cubicBezTo>
                  <a:lnTo>
                    <a:pt x="1239" y="386"/>
                  </a:lnTo>
                  <a:cubicBezTo>
                    <a:pt x="1279" y="346"/>
                    <a:pt x="1323" y="329"/>
                    <a:pt x="1365" y="329"/>
                  </a:cubicBezTo>
                  <a:close/>
                  <a:moveTo>
                    <a:pt x="1344" y="0"/>
                  </a:moveTo>
                  <a:cubicBezTo>
                    <a:pt x="1230" y="0"/>
                    <a:pt x="1110" y="44"/>
                    <a:pt x="1001" y="148"/>
                  </a:cubicBezTo>
                  <a:lnTo>
                    <a:pt x="310" y="839"/>
                  </a:lnTo>
                  <a:cubicBezTo>
                    <a:pt x="1" y="1148"/>
                    <a:pt x="215" y="1672"/>
                    <a:pt x="667" y="1672"/>
                  </a:cubicBezTo>
                  <a:cubicBezTo>
                    <a:pt x="787" y="1672"/>
                    <a:pt x="906" y="1624"/>
                    <a:pt x="1001" y="1529"/>
                  </a:cubicBezTo>
                  <a:lnTo>
                    <a:pt x="1691" y="839"/>
                  </a:lnTo>
                  <a:cubicBezTo>
                    <a:pt x="2040" y="490"/>
                    <a:pt x="1725" y="0"/>
                    <a:pt x="1344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2"/>
            <p:cNvSpPr/>
            <p:nvPr/>
          </p:nvSpPr>
          <p:spPr>
            <a:xfrm>
              <a:off x="6346855" y="3857373"/>
              <a:ext cx="362241" cy="358010"/>
            </a:xfrm>
            <a:custGeom>
              <a:avLst/>
              <a:gdLst/>
              <a:ahLst/>
              <a:cxnLst/>
              <a:rect l="l" t="t" r="r" b="b"/>
              <a:pathLst>
                <a:path w="10789" h="10663" extrusionOk="0">
                  <a:moveTo>
                    <a:pt x="7955" y="6549"/>
                  </a:moveTo>
                  <a:cubicBezTo>
                    <a:pt x="7996" y="6549"/>
                    <a:pt x="8038" y="6567"/>
                    <a:pt x="8074" y="6603"/>
                  </a:cubicBezTo>
                  <a:lnTo>
                    <a:pt x="8431" y="6960"/>
                  </a:lnTo>
                  <a:lnTo>
                    <a:pt x="8193" y="7198"/>
                  </a:lnTo>
                  <a:lnTo>
                    <a:pt x="7716" y="6722"/>
                  </a:lnTo>
                  <a:lnTo>
                    <a:pt x="7835" y="6603"/>
                  </a:lnTo>
                  <a:cubicBezTo>
                    <a:pt x="7871" y="6567"/>
                    <a:pt x="7913" y="6549"/>
                    <a:pt x="7955" y="6549"/>
                  </a:cubicBezTo>
                  <a:close/>
                  <a:moveTo>
                    <a:pt x="6788" y="7650"/>
                  </a:moveTo>
                  <a:lnTo>
                    <a:pt x="7288" y="8127"/>
                  </a:lnTo>
                  <a:lnTo>
                    <a:pt x="7026" y="8365"/>
                  </a:lnTo>
                  <a:cubicBezTo>
                    <a:pt x="6716" y="8031"/>
                    <a:pt x="6621" y="8008"/>
                    <a:pt x="6621" y="7889"/>
                  </a:cubicBezTo>
                  <a:cubicBezTo>
                    <a:pt x="6621" y="7769"/>
                    <a:pt x="6716" y="7746"/>
                    <a:pt x="6788" y="7650"/>
                  </a:cubicBezTo>
                  <a:close/>
                  <a:moveTo>
                    <a:pt x="9526" y="8984"/>
                  </a:moveTo>
                  <a:lnTo>
                    <a:pt x="10360" y="9817"/>
                  </a:lnTo>
                  <a:lnTo>
                    <a:pt x="9884" y="10294"/>
                  </a:lnTo>
                  <a:lnTo>
                    <a:pt x="9050" y="9460"/>
                  </a:lnTo>
                  <a:lnTo>
                    <a:pt x="9526" y="8984"/>
                  </a:lnTo>
                  <a:close/>
                  <a:moveTo>
                    <a:pt x="3671" y="0"/>
                  </a:moveTo>
                  <a:cubicBezTo>
                    <a:pt x="3442" y="0"/>
                    <a:pt x="3215" y="89"/>
                    <a:pt x="3049" y="268"/>
                  </a:cubicBezTo>
                  <a:lnTo>
                    <a:pt x="358" y="2935"/>
                  </a:lnTo>
                  <a:cubicBezTo>
                    <a:pt x="1" y="3292"/>
                    <a:pt x="1" y="3864"/>
                    <a:pt x="358" y="4221"/>
                  </a:cubicBezTo>
                  <a:lnTo>
                    <a:pt x="739" y="4578"/>
                  </a:lnTo>
                  <a:cubicBezTo>
                    <a:pt x="763" y="4626"/>
                    <a:pt x="810" y="4626"/>
                    <a:pt x="858" y="4626"/>
                  </a:cubicBezTo>
                  <a:cubicBezTo>
                    <a:pt x="929" y="4626"/>
                    <a:pt x="1001" y="4578"/>
                    <a:pt x="1001" y="4483"/>
                  </a:cubicBezTo>
                  <a:cubicBezTo>
                    <a:pt x="1001" y="4435"/>
                    <a:pt x="1001" y="4388"/>
                    <a:pt x="953" y="4364"/>
                  </a:cubicBezTo>
                  <a:lnTo>
                    <a:pt x="596" y="3983"/>
                  </a:lnTo>
                  <a:cubicBezTo>
                    <a:pt x="358" y="3769"/>
                    <a:pt x="358" y="3388"/>
                    <a:pt x="596" y="3173"/>
                  </a:cubicBezTo>
                  <a:lnTo>
                    <a:pt x="3263" y="482"/>
                  </a:lnTo>
                  <a:cubicBezTo>
                    <a:pt x="3382" y="375"/>
                    <a:pt x="3531" y="322"/>
                    <a:pt x="3680" y="322"/>
                  </a:cubicBezTo>
                  <a:cubicBezTo>
                    <a:pt x="3829" y="322"/>
                    <a:pt x="3978" y="375"/>
                    <a:pt x="4097" y="482"/>
                  </a:cubicBezTo>
                  <a:cubicBezTo>
                    <a:pt x="8740" y="5174"/>
                    <a:pt x="8645" y="4959"/>
                    <a:pt x="8717" y="5198"/>
                  </a:cubicBezTo>
                  <a:cubicBezTo>
                    <a:pt x="8979" y="5983"/>
                    <a:pt x="9002" y="6007"/>
                    <a:pt x="9002" y="6174"/>
                  </a:cubicBezTo>
                  <a:cubicBezTo>
                    <a:pt x="9002" y="6412"/>
                    <a:pt x="8883" y="6603"/>
                    <a:pt x="8693" y="6745"/>
                  </a:cubicBezTo>
                  <a:lnTo>
                    <a:pt x="8336" y="6388"/>
                  </a:lnTo>
                  <a:cubicBezTo>
                    <a:pt x="8240" y="6293"/>
                    <a:pt x="8115" y="6245"/>
                    <a:pt x="7990" y="6245"/>
                  </a:cubicBezTo>
                  <a:cubicBezTo>
                    <a:pt x="7865" y="6245"/>
                    <a:pt x="7740" y="6293"/>
                    <a:pt x="7645" y="6388"/>
                  </a:cubicBezTo>
                  <a:lnTo>
                    <a:pt x="6478" y="7555"/>
                  </a:lnTo>
                  <a:cubicBezTo>
                    <a:pt x="6288" y="7746"/>
                    <a:pt x="6288" y="8031"/>
                    <a:pt x="6478" y="8222"/>
                  </a:cubicBezTo>
                  <a:lnTo>
                    <a:pt x="6835" y="8579"/>
                  </a:lnTo>
                  <a:cubicBezTo>
                    <a:pt x="6716" y="8770"/>
                    <a:pt x="6502" y="8889"/>
                    <a:pt x="6288" y="8913"/>
                  </a:cubicBezTo>
                  <a:cubicBezTo>
                    <a:pt x="6121" y="8913"/>
                    <a:pt x="6073" y="8865"/>
                    <a:pt x="5287" y="8603"/>
                  </a:cubicBezTo>
                  <a:cubicBezTo>
                    <a:pt x="5216" y="8579"/>
                    <a:pt x="5121" y="8532"/>
                    <a:pt x="5073" y="8484"/>
                  </a:cubicBezTo>
                  <a:cubicBezTo>
                    <a:pt x="1464" y="4898"/>
                    <a:pt x="1442" y="4792"/>
                    <a:pt x="1353" y="4792"/>
                  </a:cubicBezTo>
                  <a:cubicBezTo>
                    <a:pt x="1347" y="4792"/>
                    <a:pt x="1341" y="4793"/>
                    <a:pt x="1334" y="4793"/>
                  </a:cubicBezTo>
                  <a:cubicBezTo>
                    <a:pt x="1191" y="4793"/>
                    <a:pt x="1120" y="4983"/>
                    <a:pt x="1215" y="5078"/>
                  </a:cubicBezTo>
                  <a:lnTo>
                    <a:pt x="4835" y="8698"/>
                  </a:lnTo>
                  <a:cubicBezTo>
                    <a:pt x="5073" y="8936"/>
                    <a:pt x="5311" y="8936"/>
                    <a:pt x="6002" y="9175"/>
                  </a:cubicBezTo>
                  <a:cubicBezTo>
                    <a:pt x="6092" y="9209"/>
                    <a:pt x="6187" y="9226"/>
                    <a:pt x="6281" y="9226"/>
                  </a:cubicBezTo>
                  <a:cubicBezTo>
                    <a:pt x="6510" y="9226"/>
                    <a:pt x="6738" y="9129"/>
                    <a:pt x="6907" y="8960"/>
                  </a:cubicBezTo>
                  <a:lnTo>
                    <a:pt x="7526" y="8341"/>
                  </a:lnTo>
                  <a:lnTo>
                    <a:pt x="7835" y="8651"/>
                  </a:lnTo>
                  <a:cubicBezTo>
                    <a:pt x="7865" y="8680"/>
                    <a:pt x="7902" y="8694"/>
                    <a:pt x="7939" y="8694"/>
                  </a:cubicBezTo>
                  <a:cubicBezTo>
                    <a:pt x="8019" y="8694"/>
                    <a:pt x="8097" y="8630"/>
                    <a:pt x="8097" y="8532"/>
                  </a:cubicBezTo>
                  <a:cubicBezTo>
                    <a:pt x="8097" y="8412"/>
                    <a:pt x="8050" y="8460"/>
                    <a:pt x="7050" y="7412"/>
                  </a:cubicBezTo>
                  <a:lnTo>
                    <a:pt x="7526" y="6936"/>
                  </a:lnTo>
                  <a:lnTo>
                    <a:pt x="8121" y="7531"/>
                  </a:lnTo>
                  <a:lnTo>
                    <a:pt x="9336" y="8746"/>
                  </a:lnTo>
                  <a:lnTo>
                    <a:pt x="8860" y="9222"/>
                  </a:lnTo>
                  <a:cubicBezTo>
                    <a:pt x="8550" y="8936"/>
                    <a:pt x="8526" y="8865"/>
                    <a:pt x="8431" y="8865"/>
                  </a:cubicBezTo>
                  <a:cubicBezTo>
                    <a:pt x="8288" y="8865"/>
                    <a:pt x="8217" y="9032"/>
                    <a:pt x="8312" y="9127"/>
                  </a:cubicBezTo>
                  <a:lnTo>
                    <a:pt x="9812" y="10627"/>
                  </a:lnTo>
                  <a:cubicBezTo>
                    <a:pt x="9836" y="10651"/>
                    <a:pt x="9872" y="10663"/>
                    <a:pt x="9910" y="10663"/>
                  </a:cubicBezTo>
                  <a:cubicBezTo>
                    <a:pt x="9949" y="10663"/>
                    <a:pt x="9991" y="10651"/>
                    <a:pt x="10026" y="10627"/>
                  </a:cubicBezTo>
                  <a:lnTo>
                    <a:pt x="10717" y="9913"/>
                  </a:lnTo>
                  <a:cubicBezTo>
                    <a:pt x="10788" y="9865"/>
                    <a:pt x="10788" y="9770"/>
                    <a:pt x="10717" y="9698"/>
                  </a:cubicBezTo>
                  <a:lnTo>
                    <a:pt x="10693" y="9722"/>
                  </a:lnTo>
                  <a:lnTo>
                    <a:pt x="8431" y="7412"/>
                  </a:lnTo>
                  <a:lnTo>
                    <a:pt x="9050" y="6793"/>
                  </a:lnTo>
                  <a:cubicBezTo>
                    <a:pt x="9288" y="6555"/>
                    <a:pt x="9383" y="6198"/>
                    <a:pt x="9264" y="5888"/>
                  </a:cubicBezTo>
                  <a:cubicBezTo>
                    <a:pt x="9002" y="5198"/>
                    <a:pt x="9026" y="4983"/>
                    <a:pt x="8788" y="4721"/>
                  </a:cubicBezTo>
                  <a:lnTo>
                    <a:pt x="4311" y="268"/>
                  </a:lnTo>
                  <a:cubicBezTo>
                    <a:pt x="4132" y="89"/>
                    <a:pt x="3900" y="0"/>
                    <a:pt x="367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2"/>
            <p:cNvSpPr/>
            <p:nvPr/>
          </p:nvSpPr>
          <p:spPr>
            <a:xfrm>
              <a:off x="6476992" y="4027061"/>
              <a:ext cx="37000" cy="34280"/>
            </a:xfrm>
            <a:custGeom>
              <a:avLst/>
              <a:gdLst/>
              <a:ahLst/>
              <a:cxnLst/>
              <a:rect l="l" t="t" r="r" b="b"/>
              <a:pathLst>
                <a:path w="1102" h="1021" extrusionOk="0">
                  <a:moveTo>
                    <a:pt x="935" y="1"/>
                  </a:moveTo>
                  <a:cubicBezTo>
                    <a:pt x="816" y="1"/>
                    <a:pt x="840" y="48"/>
                    <a:pt x="125" y="739"/>
                  </a:cubicBezTo>
                  <a:cubicBezTo>
                    <a:pt x="0" y="846"/>
                    <a:pt x="103" y="1020"/>
                    <a:pt x="233" y="1020"/>
                  </a:cubicBezTo>
                  <a:cubicBezTo>
                    <a:pt x="276" y="1020"/>
                    <a:pt x="322" y="1001"/>
                    <a:pt x="364" y="953"/>
                  </a:cubicBezTo>
                  <a:cubicBezTo>
                    <a:pt x="1030" y="239"/>
                    <a:pt x="1102" y="263"/>
                    <a:pt x="1102" y="144"/>
                  </a:cubicBezTo>
                  <a:cubicBezTo>
                    <a:pt x="1102" y="48"/>
                    <a:pt x="1030" y="1"/>
                    <a:pt x="93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2"/>
            <p:cNvSpPr/>
            <p:nvPr/>
          </p:nvSpPr>
          <p:spPr>
            <a:xfrm>
              <a:off x="6517181" y="3987745"/>
              <a:ext cx="35992" cy="33743"/>
            </a:xfrm>
            <a:custGeom>
              <a:avLst/>
              <a:gdLst/>
              <a:ahLst/>
              <a:cxnLst/>
              <a:rect l="l" t="t" r="r" b="b"/>
              <a:pathLst>
                <a:path w="1072" h="1005" extrusionOk="0">
                  <a:moveTo>
                    <a:pt x="941" y="0"/>
                  </a:moveTo>
                  <a:cubicBezTo>
                    <a:pt x="930" y="0"/>
                    <a:pt x="917" y="2"/>
                    <a:pt x="905" y="5"/>
                  </a:cubicBezTo>
                  <a:cubicBezTo>
                    <a:pt x="857" y="5"/>
                    <a:pt x="834" y="5"/>
                    <a:pt x="810" y="52"/>
                  </a:cubicBezTo>
                  <a:lnTo>
                    <a:pt x="95" y="743"/>
                  </a:lnTo>
                  <a:cubicBezTo>
                    <a:pt x="0" y="838"/>
                    <a:pt x="71" y="1005"/>
                    <a:pt x="214" y="1005"/>
                  </a:cubicBezTo>
                  <a:cubicBezTo>
                    <a:pt x="333" y="1005"/>
                    <a:pt x="310" y="957"/>
                    <a:pt x="1024" y="267"/>
                  </a:cubicBezTo>
                  <a:cubicBezTo>
                    <a:pt x="1048" y="243"/>
                    <a:pt x="1072" y="195"/>
                    <a:pt x="1072" y="148"/>
                  </a:cubicBezTo>
                  <a:cubicBezTo>
                    <a:pt x="1072" y="65"/>
                    <a:pt x="1018" y="0"/>
                    <a:pt x="94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2"/>
            <p:cNvSpPr/>
            <p:nvPr/>
          </p:nvSpPr>
          <p:spPr>
            <a:xfrm>
              <a:off x="6432405" y="3940706"/>
              <a:ext cx="82393" cy="81587"/>
            </a:xfrm>
            <a:custGeom>
              <a:avLst/>
              <a:gdLst/>
              <a:ahLst/>
              <a:cxnLst/>
              <a:rect l="l" t="t" r="r" b="b"/>
              <a:pathLst>
                <a:path w="2454" h="2430" extrusionOk="0">
                  <a:moveTo>
                    <a:pt x="406" y="382"/>
                  </a:moveTo>
                  <a:lnTo>
                    <a:pt x="1596" y="691"/>
                  </a:lnTo>
                  <a:cubicBezTo>
                    <a:pt x="1906" y="787"/>
                    <a:pt x="2144" y="1072"/>
                    <a:pt x="2144" y="1406"/>
                  </a:cubicBezTo>
                  <a:cubicBezTo>
                    <a:pt x="2120" y="1787"/>
                    <a:pt x="1811" y="2120"/>
                    <a:pt x="1430" y="2120"/>
                  </a:cubicBezTo>
                  <a:cubicBezTo>
                    <a:pt x="1096" y="2120"/>
                    <a:pt x="810" y="1882"/>
                    <a:pt x="715" y="1572"/>
                  </a:cubicBezTo>
                  <a:lnTo>
                    <a:pt x="406" y="382"/>
                  </a:lnTo>
                  <a:close/>
                  <a:moveTo>
                    <a:pt x="197" y="0"/>
                  </a:moveTo>
                  <a:cubicBezTo>
                    <a:pt x="195" y="0"/>
                    <a:pt x="194" y="1"/>
                    <a:pt x="191" y="1"/>
                  </a:cubicBezTo>
                  <a:cubicBezTo>
                    <a:pt x="72" y="1"/>
                    <a:pt x="1" y="96"/>
                    <a:pt x="24" y="191"/>
                  </a:cubicBezTo>
                  <a:lnTo>
                    <a:pt x="429" y="1644"/>
                  </a:lnTo>
                  <a:cubicBezTo>
                    <a:pt x="548" y="2120"/>
                    <a:pt x="953" y="2430"/>
                    <a:pt x="1430" y="2430"/>
                  </a:cubicBezTo>
                  <a:cubicBezTo>
                    <a:pt x="2001" y="2430"/>
                    <a:pt x="2454" y="1977"/>
                    <a:pt x="2454" y="1406"/>
                  </a:cubicBezTo>
                  <a:cubicBezTo>
                    <a:pt x="2454" y="929"/>
                    <a:pt x="2120" y="525"/>
                    <a:pt x="1668" y="406"/>
                  </a:cubicBezTo>
                  <a:cubicBezTo>
                    <a:pt x="275" y="20"/>
                    <a:pt x="212" y="0"/>
                    <a:pt x="19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2"/>
            <p:cNvSpPr/>
            <p:nvPr/>
          </p:nvSpPr>
          <p:spPr>
            <a:xfrm>
              <a:off x="6669881" y="4178988"/>
              <a:ext cx="14101" cy="10509"/>
            </a:xfrm>
            <a:custGeom>
              <a:avLst/>
              <a:gdLst/>
              <a:ahLst/>
              <a:cxnLst/>
              <a:rect l="l" t="t" r="r" b="b"/>
              <a:pathLst>
                <a:path w="420" h="313" extrusionOk="0">
                  <a:moveTo>
                    <a:pt x="202" y="1"/>
                  </a:moveTo>
                  <a:cubicBezTo>
                    <a:pt x="166" y="1"/>
                    <a:pt x="129" y="15"/>
                    <a:pt x="96" y="48"/>
                  </a:cubicBezTo>
                  <a:cubicBezTo>
                    <a:pt x="1" y="119"/>
                    <a:pt x="24" y="238"/>
                    <a:pt x="120" y="286"/>
                  </a:cubicBezTo>
                  <a:cubicBezTo>
                    <a:pt x="138" y="304"/>
                    <a:pt x="163" y="312"/>
                    <a:pt x="190" y="312"/>
                  </a:cubicBezTo>
                  <a:cubicBezTo>
                    <a:pt x="233" y="312"/>
                    <a:pt x="281" y="292"/>
                    <a:pt x="310" y="262"/>
                  </a:cubicBezTo>
                  <a:cubicBezTo>
                    <a:pt x="420" y="153"/>
                    <a:pt x="319" y="1"/>
                    <a:pt x="202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A8A16285-F6CC-E941-DF81-B7EA98D3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¿Qué es HVR?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53"/>
          <p:cNvSpPr txBox="1">
            <a:spLocks noGrp="1"/>
          </p:cNvSpPr>
          <p:nvPr>
            <p:ph type="title"/>
          </p:nvPr>
        </p:nvSpPr>
        <p:spPr>
          <a:xfrm>
            <a:off x="732300" y="276833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Regulación sistema nervioso autonomico</a:t>
            </a:r>
            <a:endParaRPr/>
          </a:p>
        </p:txBody>
      </p:sp>
      <p:sp>
        <p:nvSpPr>
          <p:cNvPr id="1158" name="Google Shape;1158;p53"/>
          <p:cNvSpPr txBox="1">
            <a:spLocks noGrp="1"/>
          </p:cNvSpPr>
          <p:nvPr>
            <p:ph type="title" idx="2"/>
          </p:nvPr>
        </p:nvSpPr>
        <p:spPr>
          <a:xfrm>
            <a:off x="5600739" y="1894214"/>
            <a:ext cx="2570700" cy="80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Parasimpatico</a:t>
            </a:r>
            <a:endParaRPr/>
          </a:p>
        </p:txBody>
      </p:sp>
      <p:sp>
        <p:nvSpPr>
          <p:cNvPr id="1159" name="Google Shape;1159;p53"/>
          <p:cNvSpPr txBox="1">
            <a:spLocks noGrp="1"/>
          </p:cNvSpPr>
          <p:nvPr>
            <p:ph type="subTitle" idx="1"/>
          </p:nvPr>
        </p:nvSpPr>
        <p:spPr>
          <a:xfrm>
            <a:off x="5313721" y="2421914"/>
            <a:ext cx="2695172" cy="2655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Funciona como un desacelerador del simpático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Mediante acetilcolina desacelera el corazón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Actua en el nodo sinusal y atrioventricular</a:t>
            </a:r>
          </a:p>
          <a:p>
            <a:pPr marL="0" indent="0">
              <a:spcBef>
                <a:spcPts val="1000"/>
              </a:spcBef>
            </a:pPr>
            <a:r>
              <a:rPr lang="en"/>
              <a:t>● Mediado por reflejos autonimicos en el nervio vago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60" name="Google Shape;1160;p53"/>
          <p:cNvSpPr txBox="1">
            <a:spLocks noGrp="1"/>
          </p:cNvSpPr>
          <p:nvPr>
            <p:ph type="title" idx="3"/>
          </p:nvPr>
        </p:nvSpPr>
        <p:spPr>
          <a:xfrm>
            <a:off x="1307828" y="1894214"/>
            <a:ext cx="2570700" cy="801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Simpático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61" name="Google Shape;1161;p53"/>
          <p:cNvSpPr txBox="1">
            <a:spLocks noGrp="1"/>
          </p:cNvSpPr>
          <p:nvPr>
            <p:ph type="subTitle" idx="4"/>
          </p:nvPr>
        </p:nvSpPr>
        <p:spPr>
          <a:xfrm>
            <a:off x="1183354" y="2421914"/>
            <a:ext cx="2646927" cy="3928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Se activa en peligro o estrés aumento HR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● </a:t>
            </a:r>
            <a:r>
              <a:rPr lang="es-CO"/>
              <a:t>Aumento de norepinefrina, mecanismo luchar o huir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● Actua en todas las regiones del corazon</a:t>
            </a:r>
          </a:p>
          <a:p>
            <a:pPr marL="0" lvl="0" indent="0" algn="l" rtl="0">
              <a:spcAft>
                <a:spcPts val="1000"/>
              </a:spcAft>
              <a:buNone/>
            </a:pPr>
            <a:r>
              <a:rPr lang="en"/>
              <a:t> ● Mediado por baroreceptores en las carotidas</a:t>
            </a: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lang="en"/>
          </a:p>
        </p:txBody>
      </p:sp>
      <p:pic>
        <p:nvPicPr>
          <p:cNvPr id="3" name="Graphic 2" descr="Clenched Fist with solid fill">
            <a:extLst>
              <a:ext uri="{FF2B5EF4-FFF2-40B4-BE49-F238E27FC236}">
                <a16:creationId xmlns:a16="http://schemas.microsoft.com/office/drawing/2014/main" id="{FF1827D0-71F9-16FE-39AE-268C01852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18" y="1128790"/>
            <a:ext cx="914400" cy="914400"/>
          </a:xfrm>
          <a:prstGeom prst="rect">
            <a:avLst/>
          </a:prstGeom>
        </p:spPr>
      </p:pic>
      <p:pic>
        <p:nvPicPr>
          <p:cNvPr id="5" name="Graphic 4" descr="Hammock with solid fill">
            <a:extLst>
              <a:ext uri="{FF2B5EF4-FFF2-40B4-BE49-F238E27FC236}">
                <a16:creationId xmlns:a16="http://schemas.microsoft.com/office/drawing/2014/main" id="{1349040D-C8DD-4FDC-AFFD-0F3AEA6D7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0763" y="10688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9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1617725" y="1474488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Introducción</a:t>
            </a:r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1"/>
          </p:nvPr>
        </p:nvSpPr>
        <p:spPr>
          <a:xfrm>
            <a:off x="1340520" y="2282863"/>
            <a:ext cx="6144610" cy="1627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/>
            <a:r>
              <a:rPr lang="es-ES"/>
              <a:t>Es nuestro sistema de transporte de diferentes compuestos, como el oxígeno, dióxido de carbono, hormonas, metabolitos mediante la sangre la cual fluye a través de un conjunto de conductos (arterias, venas, capilares) y una bomba impulsora que es el corazón.</a:t>
            </a:r>
            <a:endParaRPr lang="es-CO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50"/>
          <p:cNvSpPr txBox="1">
            <a:spLocks noGrp="1"/>
          </p:cNvSpPr>
          <p:nvPr>
            <p:ph type="title"/>
          </p:nvPr>
        </p:nvSpPr>
        <p:spPr>
          <a:xfrm>
            <a:off x="624262" y="363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Tacograma</a:t>
            </a:r>
            <a:endParaRPr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B0BC431-D694-DBFD-B479-051383589307}"/>
              </a:ext>
            </a:extLst>
          </p:cNvPr>
          <p:cNvSpPr/>
          <p:nvPr/>
        </p:nvSpPr>
        <p:spPr>
          <a:xfrm>
            <a:off x="1569171" y="1511999"/>
            <a:ext cx="1772398" cy="1023113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BC00C59-76B2-794A-36F2-73C03B883439}"/>
              </a:ext>
            </a:extLst>
          </p:cNvPr>
          <p:cNvSpPr/>
          <p:nvPr/>
        </p:nvSpPr>
        <p:spPr>
          <a:xfrm>
            <a:off x="3327564" y="1453918"/>
            <a:ext cx="1772398" cy="1023113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6EE840-7FA8-2A6D-E9E3-89B4628FF043}"/>
              </a:ext>
            </a:extLst>
          </p:cNvPr>
          <p:cNvSpPr/>
          <p:nvPr/>
        </p:nvSpPr>
        <p:spPr>
          <a:xfrm>
            <a:off x="5096740" y="1394508"/>
            <a:ext cx="1772398" cy="1023113"/>
          </a:xfrm>
          <a:custGeom>
            <a:avLst/>
            <a:gdLst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737104 w 3017520"/>
              <a:gd name="connsiteY14" fmla="*/ 629234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554224 w 3017520"/>
              <a:gd name="connsiteY13" fmla="*/ 537794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59152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  <a:gd name="connsiteX0" fmla="*/ 0 w 3017520"/>
              <a:gd name="connsiteY0" fmla="*/ 696290 h 912416"/>
              <a:gd name="connsiteX1" fmla="*/ 573024 w 3017520"/>
              <a:gd name="connsiteY1" fmla="*/ 696290 h 912416"/>
              <a:gd name="connsiteX2" fmla="*/ 719328 w 3017520"/>
              <a:gd name="connsiteY2" fmla="*/ 629234 h 912416"/>
              <a:gd name="connsiteX3" fmla="*/ 871728 w 3017520"/>
              <a:gd name="connsiteY3" fmla="*/ 482930 h 912416"/>
              <a:gd name="connsiteX4" fmla="*/ 1078992 w 3017520"/>
              <a:gd name="connsiteY4" fmla="*/ 671906 h 912416"/>
              <a:gd name="connsiteX5" fmla="*/ 1389888 w 3017520"/>
              <a:gd name="connsiteY5" fmla="*/ 684098 h 912416"/>
              <a:gd name="connsiteX6" fmla="*/ 1450848 w 3017520"/>
              <a:gd name="connsiteY6" fmla="*/ 684098 h 912416"/>
              <a:gd name="connsiteX7" fmla="*/ 1530096 w 3017520"/>
              <a:gd name="connsiteY7" fmla="*/ 1346 h 912416"/>
              <a:gd name="connsiteX8" fmla="*/ 1664208 w 3017520"/>
              <a:gd name="connsiteY8" fmla="*/ 885266 h 912416"/>
              <a:gd name="connsiteX9" fmla="*/ 1712976 w 3017520"/>
              <a:gd name="connsiteY9" fmla="*/ 684098 h 912416"/>
              <a:gd name="connsiteX10" fmla="*/ 1822704 w 3017520"/>
              <a:gd name="connsiteY10" fmla="*/ 665810 h 912416"/>
              <a:gd name="connsiteX11" fmla="*/ 2145792 w 3017520"/>
              <a:gd name="connsiteY11" fmla="*/ 659714 h 912416"/>
              <a:gd name="connsiteX12" fmla="*/ 2340318 w 3017520"/>
              <a:gd name="connsiteY12" fmla="*/ 525602 h 912416"/>
              <a:gd name="connsiteX13" fmla="*/ 2488304 w 3017520"/>
              <a:gd name="connsiteY13" fmla="*/ 530838 h 912416"/>
              <a:gd name="connsiteX14" fmla="*/ 2611543 w 3017520"/>
              <a:gd name="connsiteY14" fmla="*/ 639668 h 912416"/>
              <a:gd name="connsiteX15" fmla="*/ 3017520 w 3017520"/>
              <a:gd name="connsiteY15" fmla="*/ 641426 h 9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520" h="912416">
                <a:moveTo>
                  <a:pt x="0" y="696290"/>
                </a:moveTo>
                <a:cubicBezTo>
                  <a:pt x="226568" y="701878"/>
                  <a:pt x="453136" y="707466"/>
                  <a:pt x="573024" y="696290"/>
                </a:cubicBezTo>
                <a:cubicBezTo>
                  <a:pt x="692912" y="685114"/>
                  <a:pt x="669544" y="664794"/>
                  <a:pt x="719328" y="629234"/>
                </a:cubicBezTo>
                <a:cubicBezTo>
                  <a:pt x="769112" y="593674"/>
                  <a:pt x="811784" y="475818"/>
                  <a:pt x="871728" y="482930"/>
                </a:cubicBezTo>
                <a:cubicBezTo>
                  <a:pt x="931672" y="490042"/>
                  <a:pt x="992632" y="638378"/>
                  <a:pt x="1078992" y="671906"/>
                </a:cubicBezTo>
                <a:cubicBezTo>
                  <a:pt x="1165352" y="705434"/>
                  <a:pt x="1327912" y="682066"/>
                  <a:pt x="1389888" y="684098"/>
                </a:cubicBezTo>
                <a:cubicBezTo>
                  <a:pt x="1451864" y="686130"/>
                  <a:pt x="1427480" y="797890"/>
                  <a:pt x="1450848" y="684098"/>
                </a:cubicBezTo>
                <a:cubicBezTo>
                  <a:pt x="1474216" y="570306"/>
                  <a:pt x="1494536" y="-32182"/>
                  <a:pt x="1530096" y="1346"/>
                </a:cubicBezTo>
                <a:cubicBezTo>
                  <a:pt x="1565656" y="34874"/>
                  <a:pt x="1633728" y="771474"/>
                  <a:pt x="1664208" y="885266"/>
                </a:cubicBezTo>
                <a:cubicBezTo>
                  <a:pt x="1694688" y="999058"/>
                  <a:pt x="1686560" y="720674"/>
                  <a:pt x="1712976" y="684098"/>
                </a:cubicBezTo>
                <a:cubicBezTo>
                  <a:pt x="1739392" y="647522"/>
                  <a:pt x="1750568" y="669874"/>
                  <a:pt x="1822704" y="665810"/>
                </a:cubicBezTo>
                <a:cubicBezTo>
                  <a:pt x="1894840" y="661746"/>
                  <a:pt x="2059523" y="683082"/>
                  <a:pt x="2145792" y="659714"/>
                </a:cubicBezTo>
                <a:cubicBezTo>
                  <a:pt x="2232061" y="636346"/>
                  <a:pt x="2283233" y="547081"/>
                  <a:pt x="2340318" y="525602"/>
                </a:cubicBezTo>
                <a:cubicBezTo>
                  <a:pt x="2397403" y="504123"/>
                  <a:pt x="2443100" y="511827"/>
                  <a:pt x="2488304" y="530838"/>
                </a:cubicBezTo>
                <a:cubicBezTo>
                  <a:pt x="2533508" y="549849"/>
                  <a:pt x="2518632" y="594573"/>
                  <a:pt x="2611543" y="639668"/>
                </a:cubicBezTo>
                <a:cubicBezTo>
                  <a:pt x="2688759" y="656940"/>
                  <a:pt x="2915920" y="643966"/>
                  <a:pt x="3017520" y="64142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B9255-3EA2-6DB4-9DA9-66FB0D433066}"/>
              </a:ext>
            </a:extLst>
          </p:cNvPr>
          <p:cNvSpPr/>
          <p:nvPr/>
        </p:nvSpPr>
        <p:spPr>
          <a:xfrm>
            <a:off x="2396486" y="1411016"/>
            <a:ext cx="195943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0B33EC-A2D6-4125-F23F-AB4AADD31550}"/>
              </a:ext>
            </a:extLst>
          </p:cNvPr>
          <p:cNvSpPr/>
          <p:nvPr/>
        </p:nvSpPr>
        <p:spPr>
          <a:xfrm>
            <a:off x="4149616" y="1350976"/>
            <a:ext cx="195943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CD446-F7C4-C685-6424-7DFBFC7BB748}"/>
              </a:ext>
            </a:extLst>
          </p:cNvPr>
          <p:cNvSpPr/>
          <p:nvPr/>
        </p:nvSpPr>
        <p:spPr>
          <a:xfrm>
            <a:off x="5920605" y="1313044"/>
            <a:ext cx="195943" cy="195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914DA5-D700-4C93-DB00-59EA58A862F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592429" y="1508986"/>
            <a:ext cx="561261" cy="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F63CD2-69E0-D2E1-060E-514576AD1FC2}"/>
              </a:ext>
            </a:extLst>
          </p:cNvPr>
          <p:cNvCxnSpPr>
            <a:cxnSpLocks/>
          </p:cNvCxnSpPr>
          <p:nvPr/>
        </p:nvCxnSpPr>
        <p:spPr>
          <a:xfrm flipV="1">
            <a:off x="3581296" y="1482179"/>
            <a:ext cx="561261" cy="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E5758D-77CD-918F-C3C7-2A70054B9B16}"/>
              </a:ext>
            </a:extLst>
          </p:cNvPr>
          <p:cNvSpPr txBox="1"/>
          <p:nvPr/>
        </p:nvSpPr>
        <p:spPr>
          <a:xfrm>
            <a:off x="3153690" y="1299182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Outfit ExtraBold" panose="020B0604020202020204" charset="0"/>
                <a:cs typeface="Arial" panose="020B0604020202020204" pitchFamily="34" charset="0"/>
              </a:rPr>
              <a:t>R-R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5355F2-FC9F-1011-697D-26381606DE1C}"/>
              </a:ext>
            </a:extLst>
          </p:cNvPr>
          <p:cNvCxnSpPr>
            <a:cxnSpLocks/>
          </p:cNvCxnSpPr>
          <p:nvPr/>
        </p:nvCxnSpPr>
        <p:spPr>
          <a:xfrm flipV="1">
            <a:off x="4337698" y="1430751"/>
            <a:ext cx="561261" cy="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60C2F2-1C72-6268-3976-4B5B26FE54AC}"/>
              </a:ext>
            </a:extLst>
          </p:cNvPr>
          <p:cNvCxnSpPr>
            <a:cxnSpLocks/>
          </p:cNvCxnSpPr>
          <p:nvPr/>
        </p:nvCxnSpPr>
        <p:spPr>
          <a:xfrm flipV="1">
            <a:off x="5366345" y="1433146"/>
            <a:ext cx="561261" cy="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BE20D4-DCD2-1A7D-D1FF-EDFED74261F7}"/>
              </a:ext>
            </a:extLst>
          </p:cNvPr>
          <p:cNvSpPr txBox="1"/>
          <p:nvPr/>
        </p:nvSpPr>
        <p:spPr>
          <a:xfrm>
            <a:off x="4874943" y="1254668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accent1">
                    <a:lumMod val="75000"/>
                  </a:schemeClr>
                </a:solidFill>
                <a:latin typeface="Outfit ExtraBold" panose="020B0604020202020204" charset="0"/>
                <a:cs typeface="Arial" panose="020B0604020202020204" pitchFamily="34" charset="0"/>
              </a:rPr>
              <a:t>R-R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E3A5AA-0E39-9F8B-8FCE-A10E8AE891AA}"/>
              </a:ext>
            </a:extLst>
          </p:cNvPr>
          <p:cNvGrpSpPr/>
          <p:nvPr/>
        </p:nvGrpSpPr>
        <p:grpSpPr>
          <a:xfrm>
            <a:off x="2091704" y="3264447"/>
            <a:ext cx="4045832" cy="1481973"/>
            <a:chOff x="1653454" y="1187483"/>
            <a:chExt cx="5795971" cy="29844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71AA23-1CF9-8F42-18B7-C0A2350AB6ED}"/>
                </a:ext>
              </a:extLst>
            </p:cNvPr>
            <p:cNvGrpSpPr/>
            <p:nvPr/>
          </p:nvGrpSpPr>
          <p:grpSpPr>
            <a:xfrm>
              <a:off x="1653454" y="1187483"/>
              <a:ext cx="5795971" cy="2984409"/>
              <a:chOff x="2056748" y="1485472"/>
              <a:chExt cx="4174483" cy="264010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E6B7105-EE17-1EDB-4668-9FFA7FE2D9DF}"/>
                  </a:ext>
                </a:extLst>
              </p:cNvPr>
              <p:cNvGrpSpPr/>
              <p:nvPr/>
            </p:nvGrpSpPr>
            <p:grpSpPr>
              <a:xfrm>
                <a:off x="2427327" y="1485472"/>
                <a:ext cx="3803904" cy="2449132"/>
                <a:chOff x="1999488" y="1007300"/>
                <a:chExt cx="3803904" cy="2449132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CB03660-9867-3732-C685-179381F47641}"/>
                    </a:ext>
                  </a:extLst>
                </p:cNvPr>
                <p:cNvCxnSpPr/>
                <p:nvPr/>
              </p:nvCxnSpPr>
              <p:spPr>
                <a:xfrm>
                  <a:off x="1999488" y="1007300"/>
                  <a:ext cx="0" cy="2449132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FAC5E5B-BA57-EE40-894B-9DA24D3FA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9488" y="3451066"/>
                  <a:ext cx="3803904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BC521B-D865-B389-C6C6-BD385CF08F2A}"/>
                  </a:ext>
                </a:extLst>
              </p:cNvPr>
              <p:cNvSpPr txBox="1"/>
              <p:nvPr/>
            </p:nvSpPr>
            <p:spPr>
              <a:xfrm rot="16200000">
                <a:off x="1502744" y="2661590"/>
                <a:ext cx="1425572" cy="317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>
                    <a:solidFill>
                      <a:schemeClr val="tx1"/>
                    </a:solidFill>
                    <a:latin typeface="Karla" pitchFamily="2" charset="0"/>
                  </a:rPr>
                  <a:t>R-R seg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597132-B195-6274-EC45-E83B79AB4C0D}"/>
                  </a:ext>
                </a:extLst>
              </p:cNvPr>
              <p:cNvSpPr txBox="1"/>
              <p:nvPr/>
            </p:nvSpPr>
            <p:spPr>
              <a:xfrm>
                <a:off x="2124427" y="3673719"/>
                <a:ext cx="204585" cy="451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CO"/>
                  <a:t>0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A45654-F752-3D85-10BA-6EAE1B6577BD}"/>
                </a:ext>
              </a:extLst>
            </p:cNvPr>
            <p:cNvSpPr txBox="1"/>
            <p:nvPr/>
          </p:nvSpPr>
          <p:spPr>
            <a:xfrm>
              <a:off x="1674478" y="1339571"/>
              <a:ext cx="284053" cy="5107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/>
                <a:t>1</a:t>
              </a: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7BA5D49C-0664-E394-7458-B031438D4F15}"/>
              </a:ext>
            </a:extLst>
          </p:cNvPr>
          <p:cNvGrpSpPr/>
          <p:nvPr/>
        </p:nvGrpSpPr>
        <p:grpSpPr>
          <a:xfrm>
            <a:off x="2452571" y="3282780"/>
            <a:ext cx="3663974" cy="1345927"/>
            <a:chOff x="2775731" y="3254647"/>
            <a:chExt cx="3307834" cy="1345927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D8716BF9-AB20-209C-28AC-8086AF29FB79}"/>
                </a:ext>
              </a:extLst>
            </p:cNvPr>
            <p:cNvGrpSpPr/>
            <p:nvPr/>
          </p:nvGrpSpPr>
          <p:grpSpPr>
            <a:xfrm>
              <a:off x="2775731" y="3362440"/>
              <a:ext cx="1128941" cy="1060306"/>
              <a:chOff x="2485689" y="3107376"/>
              <a:chExt cx="1549128" cy="1394074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EFD6FDE-8F66-4D35-106C-BD36CE325F17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1B73378-FB13-B8A6-964F-54E9880EED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BAB2189-53AE-1352-BCA4-D9D4F1B52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600915D-3CBA-0BF9-F668-687212FAC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3D7238-7DDF-F4D7-189E-08E982CF6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4CAF46B-1959-10F2-83F2-548F8D2FE6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4C4F7C6-A2ED-0B6D-D5C9-DAFAD729FD12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2B85C6E-99C5-12D9-4F42-CCBAD75FD4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51B60A2-979A-4986-E8D8-5A66BF2FD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014C379-1673-6FDC-BD83-51DF1383C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1A4EDF1-17D0-A2C7-A40D-3786D96E84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EED84D9-170B-0E4C-4344-086C5334D1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F1D1713D-E02A-A3F6-B18B-530084969140}"/>
                  </a:ext>
                </a:extLst>
              </p:cNvPr>
              <p:cNvGrpSpPr/>
              <p:nvPr/>
            </p:nvGrpSpPr>
            <p:grpSpPr>
              <a:xfrm>
                <a:off x="3385225" y="3107376"/>
                <a:ext cx="649592" cy="1363483"/>
                <a:chOff x="3689640" y="3405240"/>
                <a:chExt cx="880373" cy="1293235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71B6322-D4AF-110A-FE8B-A08AD183F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5FFC513-5400-6A2B-874E-E3DA61102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D9D1EF8-9DA8-6925-E5FB-64560B78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CBD0F9B-9EE3-4F9D-1292-5F1C6418B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D6DC6B-FA9D-43A7-04CC-C5005814C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BE65EC8-7FA0-759E-3D94-5631E7ED90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458BB53-3AB6-F335-5ACD-704D83D9B0DC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4" name="Straight Connector 1023">
                  <a:extLst>
                    <a:ext uri="{FF2B5EF4-FFF2-40B4-BE49-F238E27FC236}">
                      <a16:creationId xmlns:a16="http://schemas.microsoft.com/office/drawing/2014/main" id="{CAB11DCC-11C8-21EA-0100-8B9591A7F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Connector 1024">
                  <a:extLst>
                    <a:ext uri="{FF2B5EF4-FFF2-40B4-BE49-F238E27FC236}">
                      <a16:creationId xmlns:a16="http://schemas.microsoft.com/office/drawing/2014/main" id="{0059A911-7561-06F5-DF03-3AE6902D2B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6" name="Straight Connector 1025">
                  <a:extLst>
                    <a:ext uri="{FF2B5EF4-FFF2-40B4-BE49-F238E27FC236}">
                      <a16:creationId xmlns:a16="http://schemas.microsoft.com/office/drawing/2014/main" id="{B42E2678-E002-4371-2B2B-8D2C61A02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7" name="Straight Connector 1026">
                  <a:extLst>
                    <a:ext uri="{FF2B5EF4-FFF2-40B4-BE49-F238E27FC236}">
                      <a16:creationId xmlns:a16="http://schemas.microsoft.com/office/drawing/2014/main" id="{30E43078-3B29-1244-F959-C3C7A2CCB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8" name="Straight Connector 1027">
                  <a:extLst>
                    <a:ext uri="{FF2B5EF4-FFF2-40B4-BE49-F238E27FC236}">
                      <a16:creationId xmlns:a16="http://schemas.microsoft.com/office/drawing/2014/main" id="{B681F1B3-3056-12FB-9BF6-60D5D6A285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AC488BB1-0100-F8BB-D06C-1456696EF3D0}"/>
                </a:ext>
              </a:extLst>
            </p:cNvPr>
            <p:cNvGrpSpPr/>
            <p:nvPr/>
          </p:nvGrpSpPr>
          <p:grpSpPr>
            <a:xfrm rot="10800000">
              <a:off x="3883978" y="3254647"/>
              <a:ext cx="1128941" cy="1060306"/>
              <a:chOff x="2485689" y="3107376"/>
              <a:chExt cx="1549128" cy="1394074"/>
            </a:xfrm>
          </p:grpSpPr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68A09F9B-4F7A-4D2F-07CC-35E1CB5DCE1C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F9950DCA-ABC7-6C51-B996-505EA2809D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D533917E-C9F5-5A4B-BB3F-A48E7870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634C604D-DC82-3195-AE7A-8C034DC30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66F877B4-D65A-E67D-3A7B-2E1E59834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1EC7740B-AABF-060C-4775-846232DC4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039FBF55-6C69-2402-1E58-DFC957397264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F86BB08-8496-3D92-EF8E-302BFF80A0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E0DE3BE4-E61A-946D-49B9-98CF326F6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2B037735-990C-C42B-5C27-B8FA315B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02490222-15C6-8C97-4767-DC968E518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264E5111-07C9-7F6E-9537-BD52F4CF21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49" name="Group 1048">
                <a:extLst>
                  <a:ext uri="{FF2B5EF4-FFF2-40B4-BE49-F238E27FC236}">
                    <a16:creationId xmlns:a16="http://schemas.microsoft.com/office/drawing/2014/main" id="{F031556D-7550-000B-0591-0D1559CF47B5}"/>
                  </a:ext>
                </a:extLst>
              </p:cNvPr>
              <p:cNvGrpSpPr/>
              <p:nvPr/>
            </p:nvGrpSpPr>
            <p:grpSpPr>
              <a:xfrm>
                <a:off x="3385225" y="3107376"/>
                <a:ext cx="649592" cy="1363483"/>
                <a:chOff x="3689640" y="3405240"/>
                <a:chExt cx="880373" cy="1293235"/>
              </a:xfrm>
            </p:grpSpPr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735808DE-544F-E2CB-5A7C-F3DE5A5EC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60C2A72B-7E97-38D3-3156-952EDD890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47608A49-C3B3-95EA-8969-42EB8F73D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EA1BBAF0-39D8-5BAD-6DF6-1D32369A17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8B5B3438-4B48-381D-C2F0-BBB039D5F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7" name="Straight Connector 1096">
                  <a:extLst>
                    <a:ext uri="{FF2B5EF4-FFF2-40B4-BE49-F238E27FC236}">
                      <a16:creationId xmlns:a16="http://schemas.microsoft.com/office/drawing/2014/main" id="{1EEFB656-7644-C81F-CD7A-F5EBFC29D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Straight Connector 1097">
                  <a:extLst>
                    <a:ext uri="{FF2B5EF4-FFF2-40B4-BE49-F238E27FC236}">
                      <a16:creationId xmlns:a16="http://schemas.microsoft.com/office/drawing/2014/main" id="{AC310970-E6BB-07B5-CE8D-7A05F28DA5C0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Straight Connector 1098">
                  <a:extLst>
                    <a:ext uri="{FF2B5EF4-FFF2-40B4-BE49-F238E27FC236}">
                      <a16:creationId xmlns:a16="http://schemas.microsoft.com/office/drawing/2014/main" id="{883B3D17-A587-72F3-658A-8030AAF08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0" name="Straight Connector 1099">
                  <a:extLst>
                    <a:ext uri="{FF2B5EF4-FFF2-40B4-BE49-F238E27FC236}">
                      <a16:creationId xmlns:a16="http://schemas.microsoft.com/office/drawing/2014/main" id="{769F7098-EBE3-566F-8F1B-629C6FBC8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1" name="Straight Connector 1100">
                  <a:extLst>
                    <a:ext uri="{FF2B5EF4-FFF2-40B4-BE49-F238E27FC236}">
                      <a16:creationId xmlns:a16="http://schemas.microsoft.com/office/drawing/2014/main" id="{FB6FDA25-6861-502F-3BF9-B4C579B2E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2" name="Straight Connector 1101">
                  <a:extLst>
                    <a:ext uri="{FF2B5EF4-FFF2-40B4-BE49-F238E27FC236}">
                      <a16:creationId xmlns:a16="http://schemas.microsoft.com/office/drawing/2014/main" id="{5E433990-4FBC-219B-4A44-8F11F0B448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Straight Connector 1102">
                  <a:extLst>
                    <a:ext uri="{FF2B5EF4-FFF2-40B4-BE49-F238E27FC236}">
                      <a16:creationId xmlns:a16="http://schemas.microsoft.com/office/drawing/2014/main" id="{B98470F7-B510-496B-70B1-A715950C1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EC359F56-ECFF-7AE2-9C8D-6428C52B28E3}"/>
                </a:ext>
              </a:extLst>
            </p:cNvPr>
            <p:cNvGrpSpPr/>
            <p:nvPr/>
          </p:nvGrpSpPr>
          <p:grpSpPr>
            <a:xfrm>
              <a:off x="4954624" y="3540268"/>
              <a:ext cx="1128941" cy="1060306"/>
              <a:chOff x="2485689" y="3107376"/>
              <a:chExt cx="1549128" cy="1394074"/>
            </a:xfrm>
          </p:grpSpPr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112700BB-C4EF-9500-59F2-5F0BF6988CC4}"/>
                  </a:ext>
                </a:extLst>
              </p:cNvPr>
              <p:cNvCxnSpPr/>
              <p:nvPr/>
            </p:nvCxnSpPr>
            <p:spPr>
              <a:xfrm>
                <a:off x="2485689" y="320182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EF9AE9C3-20B5-F6D9-45DB-F73DC12D2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96946" y="335422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A6752D8E-0C78-177D-3D1E-598D0054D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8089" y="336210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A960BA52-9E7A-5A6C-63BE-473CE316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4D6490E7-59C9-EB32-E7E6-3CDAB9A45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486" y="320821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F492BB96-1E85-BA2C-ADA0-FC718BF6D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78886" y="336210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F49D4E87-EDA0-6D23-6210-23C4AFE68001}"/>
                  </a:ext>
                </a:extLst>
              </p:cNvPr>
              <p:cNvCxnSpPr/>
              <p:nvPr/>
            </p:nvCxnSpPr>
            <p:spPr>
              <a:xfrm>
                <a:off x="2937306" y="3377082"/>
                <a:ext cx="111257" cy="10303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2" name="Straight Connector 1111">
                <a:extLst>
                  <a:ext uri="{FF2B5EF4-FFF2-40B4-BE49-F238E27FC236}">
                    <a16:creationId xmlns:a16="http://schemas.microsoft.com/office/drawing/2014/main" id="{DD392D33-7115-1403-00E9-3D975C5EA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8563" y="3529482"/>
                <a:ext cx="41143" cy="8779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486C8D51-D450-C012-0F3B-1222D559E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9706" y="3537362"/>
                <a:ext cx="88397" cy="8116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72F9F7CC-1814-A849-D62E-27CBD39E6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0" cy="9655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7D831248-C5B7-0D78-750B-B66E1729F8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8103" y="3383475"/>
                <a:ext cx="152400" cy="111797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F683ED73-BD67-0CAE-D86E-D0721A5838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0503" y="3537362"/>
                <a:ext cx="58420" cy="96408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17" name="Group 1116">
                <a:extLst>
                  <a:ext uri="{FF2B5EF4-FFF2-40B4-BE49-F238E27FC236}">
                    <a16:creationId xmlns:a16="http://schemas.microsoft.com/office/drawing/2014/main" id="{16E7864E-FD01-34CB-D248-ABFC37166315}"/>
                  </a:ext>
                </a:extLst>
              </p:cNvPr>
              <p:cNvGrpSpPr/>
              <p:nvPr/>
            </p:nvGrpSpPr>
            <p:grpSpPr>
              <a:xfrm>
                <a:off x="3385225" y="3107376"/>
                <a:ext cx="649592" cy="1363483"/>
                <a:chOff x="3689640" y="3405240"/>
                <a:chExt cx="880373" cy="1293235"/>
              </a:xfrm>
            </p:grpSpPr>
            <p:cxnSp>
              <p:nvCxnSpPr>
                <p:cNvPr id="1118" name="Straight Connector 1117">
                  <a:extLst>
                    <a:ext uri="{FF2B5EF4-FFF2-40B4-BE49-F238E27FC236}">
                      <a16:creationId xmlns:a16="http://schemas.microsoft.com/office/drawing/2014/main" id="{B35F22B9-52A8-7497-9A26-069172D66D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9640" y="3813073"/>
                  <a:ext cx="88396" cy="616161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9" name="Straight Connector 1118">
                  <a:extLst>
                    <a:ext uri="{FF2B5EF4-FFF2-40B4-BE49-F238E27FC236}">
                      <a16:creationId xmlns:a16="http://schemas.microsoft.com/office/drawing/2014/main" id="{C1BD70CE-9F02-ED21-E6C5-69E6C89B4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8036" y="355124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>
                  <a:extLst>
                    <a:ext uri="{FF2B5EF4-FFF2-40B4-BE49-F238E27FC236}">
                      <a16:creationId xmlns:a16="http://schemas.microsoft.com/office/drawing/2014/main" id="{06B7FECA-99B6-863D-188D-E693192B3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9179" y="355912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Straight Connector 1120">
                  <a:extLst>
                    <a:ext uri="{FF2B5EF4-FFF2-40B4-BE49-F238E27FC236}">
                      <a16:creationId xmlns:a16="http://schemas.microsoft.com/office/drawing/2014/main" id="{20E97CDD-DFC2-26E4-8050-557CB66EB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>
                  <a:extLst>
                    <a:ext uri="{FF2B5EF4-FFF2-40B4-BE49-F238E27FC236}">
                      <a16:creationId xmlns:a16="http://schemas.microsoft.com/office/drawing/2014/main" id="{765413DF-2C15-6C93-B247-98BDD2C65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7576" y="340524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Straight Connector 1122">
                  <a:extLst>
                    <a:ext uri="{FF2B5EF4-FFF2-40B4-BE49-F238E27FC236}">
                      <a16:creationId xmlns:a16="http://schemas.microsoft.com/office/drawing/2014/main" id="{75A751F3-F92F-BE9D-E46C-BA8ED1A39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059976" y="355912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>
                  <a:extLst>
                    <a:ext uri="{FF2B5EF4-FFF2-40B4-BE49-F238E27FC236}">
                      <a16:creationId xmlns:a16="http://schemas.microsoft.com/office/drawing/2014/main" id="{F02FA20D-9D26-DFF4-00BE-9F793F024BAD}"/>
                    </a:ext>
                  </a:extLst>
                </p:cNvPr>
                <p:cNvCxnSpPr/>
                <p:nvPr/>
              </p:nvCxnSpPr>
              <p:spPr>
                <a:xfrm>
                  <a:off x="4118396" y="3574107"/>
                  <a:ext cx="111257" cy="10303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Straight Connector 1124">
                  <a:extLst>
                    <a:ext uri="{FF2B5EF4-FFF2-40B4-BE49-F238E27FC236}">
                      <a16:creationId xmlns:a16="http://schemas.microsoft.com/office/drawing/2014/main" id="{3E2F05E3-70B5-C51C-44FC-18003E075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29653" y="3726507"/>
                  <a:ext cx="41143" cy="8779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>
                  <a:extLst>
                    <a:ext uri="{FF2B5EF4-FFF2-40B4-BE49-F238E27FC236}">
                      <a16:creationId xmlns:a16="http://schemas.microsoft.com/office/drawing/2014/main" id="{161D7092-5465-D35F-DAFF-70130CCE0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0796" y="3734387"/>
                  <a:ext cx="88397" cy="8116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Straight Connector 1126">
                  <a:extLst>
                    <a:ext uri="{FF2B5EF4-FFF2-40B4-BE49-F238E27FC236}">
                      <a16:creationId xmlns:a16="http://schemas.microsoft.com/office/drawing/2014/main" id="{5981AD87-7828-A330-2736-E1D98141EF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0" cy="9655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>
                  <a:extLst>
                    <a:ext uri="{FF2B5EF4-FFF2-40B4-BE49-F238E27FC236}">
                      <a16:creationId xmlns:a16="http://schemas.microsoft.com/office/drawing/2014/main" id="{EBFAE1E1-ABBC-5173-78D5-3BEAE0F7D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59193" y="3580500"/>
                  <a:ext cx="152400" cy="111797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9" name="Straight Connector 1128">
                  <a:extLst>
                    <a:ext uri="{FF2B5EF4-FFF2-40B4-BE49-F238E27FC236}">
                      <a16:creationId xmlns:a16="http://schemas.microsoft.com/office/drawing/2014/main" id="{59FB1D94-DB9F-05DC-9651-8B1EF6185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11593" y="3734387"/>
                  <a:ext cx="58420" cy="964088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31" name="Oval 1130">
            <a:extLst>
              <a:ext uri="{FF2B5EF4-FFF2-40B4-BE49-F238E27FC236}">
                <a16:creationId xmlns:a16="http://schemas.microsoft.com/office/drawing/2014/main" id="{4C27EE6C-C670-7232-52F4-E272CE720D57}"/>
              </a:ext>
            </a:extLst>
          </p:cNvPr>
          <p:cNvSpPr/>
          <p:nvPr/>
        </p:nvSpPr>
        <p:spPr>
          <a:xfrm>
            <a:off x="4216550" y="3264447"/>
            <a:ext cx="67802" cy="6780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300F9CA2-8D50-1BF2-6756-BA1B9D076161}"/>
              </a:ext>
            </a:extLst>
          </p:cNvPr>
          <p:cNvSpPr/>
          <p:nvPr/>
        </p:nvSpPr>
        <p:spPr>
          <a:xfrm>
            <a:off x="4342472" y="4051647"/>
            <a:ext cx="67802" cy="6780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AB02D7C6-63DB-333D-4F30-951C7E9729F7}"/>
              </a:ext>
            </a:extLst>
          </p:cNvPr>
          <p:cNvSpPr/>
          <p:nvPr/>
        </p:nvSpPr>
        <p:spPr>
          <a:xfrm>
            <a:off x="4334842" y="3354259"/>
            <a:ext cx="67802" cy="6780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7D9667F6-EF42-536A-3C2A-DEF087505BE0}"/>
              </a:ext>
            </a:extLst>
          </p:cNvPr>
          <p:cNvSpPr/>
          <p:nvPr/>
        </p:nvSpPr>
        <p:spPr>
          <a:xfrm>
            <a:off x="4130447" y="3070441"/>
            <a:ext cx="375847" cy="119706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623EF752-C9C7-CE87-90AE-DFBD1AD6A768}"/>
              </a:ext>
            </a:extLst>
          </p:cNvPr>
          <p:cNvCxnSpPr>
            <a:cxnSpLocks/>
          </p:cNvCxnSpPr>
          <p:nvPr/>
        </p:nvCxnSpPr>
        <p:spPr>
          <a:xfrm>
            <a:off x="1436287" y="2564945"/>
            <a:ext cx="2713329" cy="505496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5E33A613-AD3F-55F1-32E6-D9CA8F3F91BF}"/>
              </a:ext>
            </a:extLst>
          </p:cNvPr>
          <p:cNvCxnSpPr>
            <a:cxnSpLocks/>
          </p:cNvCxnSpPr>
          <p:nvPr/>
        </p:nvCxnSpPr>
        <p:spPr>
          <a:xfrm flipV="1">
            <a:off x="4478745" y="2562578"/>
            <a:ext cx="2536998" cy="50765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8E50161C-F8E2-34AA-BB90-A156101CF63A}"/>
              </a:ext>
            </a:extLst>
          </p:cNvPr>
          <p:cNvSpPr/>
          <p:nvPr/>
        </p:nvSpPr>
        <p:spPr>
          <a:xfrm>
            <a:off x="1411782" y="1217363"/>
            <a:ext cx="5603961" cy="135438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9C0DF2EC-2A0C-A6D6-BD4F-E23E54FF97D4}"/>
              </a:ext>
            </a:extLst>
          </p:cNvPr>
          <p:cNvSpPr txBox="1"/>
          <p:nvPr/>
        </p:nvSpPr>
        <p:spPr>
          <a:xfrm>
            <a:off x="3782875" y="4622284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>
                <a:solidFill>
                  <a:schemeClr val="tx1"/>
                </a:solidFill>
                <a:latin typeface="Karla" pitchFamily="2" charset="0"/>
              </a:rPr>
              <a:t>Tiempo</a:t>
            </a:r>
          </a:p>
        </p:txBody>
      </p:sp>
    </p:spTree>
    <p:extLst>
      <p:ext uri="{BB962C8B-B14F-4D97-AF65-F5344CB8AC3E}">
        <p14:creationId xmlns:p14="http://schemas.microsoft.com/office/powerpoint/2010/main" val="2528163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9"/>
          <p:cNvSpPr txBox="1">
            <a:spLocks noGrp="1"/>
          </p:cNvSpPr>
          <p:nvPr>
            <p:ph type="title" idx="15"/>
          </p:nvPr>
        </p:nvSpPr>
        <p:spPr>
          <a:xfrm>
            <a:off x="732300" y="267079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Medidas comunes de HVR</a:t>
            </a:r>
            <a:endParaRPr/>
          </a:p>
        </p:txBody>
      </p:sp>
      <p:sp>
        <p:nvSpPr>
          <p:cNvPr id="991" name="Google Shape;991;p49"/>
          <p:cNvSpPr txBox="1">
            <a:spLocks noGrp="1"/>
          </p:cNvSpPr>
          <p:nvPr>
            <p:ph type="title"/>
          </p:nvPr>
        </p:nvSpPr>
        <p:spPr>
          <a:xfrm>
            <a:off x="566738" y="1621821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Tiempo</a:t>
            </a:r>
            <a:endParaRPr/>
          </a:p>
        </p:txBody>
      </p:sp>
      <p:sp>
        <p:nvSpPr>
          <p:cNvPr id="992" name="Google Shape;992;p49"/>
          <p:cNvSpPr txBox="1">
            <a:spLocks noGrp="1"/>
          </p:cNvSpPr>
          <p:nvPr>
            <p:ph type="subTitle" idx="1"/>
          </p:nvPr>
        </p:nvSpPr>
        <p:spPr>
          <a:xfrm>
            <a:off x="405966" y="2034886"/>
            <a:ext cx="2859785" cy="2070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●</a:t>
            </a:r>
            <a:r>
              <a:rPr lang="es-ES" b="1"/>
              <a:t>NN: </a:t>
            </a:r>
            <a:r>
              <a:rPr lang="es-ES"/>
              <a:t>Media de los intervalos NN.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 b="1"/>
              <a:t>●NN50: </a:t>
            </a:r>
            <a:r>
              <a:rPr lang="es-ES"/>
              <a:t>Numero de intervalos adyacentes con más de 50ms de diferencia</a:t>
            </a:r>
            <a:endParaRPr lang="es-ES" b="1"/>
          </a:p>
          <a:p>
            <a:pPr marL="0" indent="0">
              <a:spcBef>
                <a:spcPts val="1000"/>
              </a:spcBef>
            </a:pPr>
            <a:r>
              <a:rPr lang="es-ES" b="1"/>
              <a:t>●pNN50: </a:t>
            </a:r>
            <a:r>
              <a:rPr lang="es-ES"/>
              <a:t>Porcentaje de NN50 sobre el total</a:t>
            </a:r>
          </a:p>
          <a:p>
            <a:pPr marL="0" indent="0">
              <a:spcBef>
                <a:spcPts val="1000"/>
              </a:spcBef>
            </a:pPr>
            <a:r>
              <a:rPr lang="es-ES" b="1"/>
              <a:t>●SDNN: </a:t>
            </a:r>
            <a:r>
              <a:rPr lang="es-ES"/>
              <a:t>Desviación estándar de los intervalos NN, mediación </a:t>
            </a:r>
            <a:r>
              <a:rPr lang="es-ES" err="1"/>
              <a:t>vagal</a:t>
            </a:r>
            <a:r>
              <a:rPr lang="es-ES"/>
              <a:t> </a:t>
            </a:r>
          </a:p>
          <a:p>
            <a:pPr marL="0" indent="0">
              <a:spcBef>
                <a:spcPts val="1000"/>
              </a:spcBef>
            </a:pPr>
            <a:endParaRPr lang="es-ES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ES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ES"/>
          </a:p>
        </p:txBody>
      </p:sp>
      <p:sp>
        <p:nvSpPr>
          <p:cNvPr id="993" name="Google Shape;993;p49"/>
          <p:cNvSpPr txBox="1">
            <a:spLocks noGrp="1"/>
          </p:cNvSpPr>
          <p:nvPr>
            <p:ph type="title" idx="2"/>
          </p:nvPr>
        </p:nvSpPr>
        <p:spPr>
          <a:xfrm>
            <a:off x="3605966" y="1591522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Frecuencia</a:t>
            </a:r>
            <a:endParaRPr/>
          </a:p>
        </p:txBody>
      </p:sp>
      <p:sp>
        <p:nvSpPr>
          <p:cNvPr id="994" name="Google Shape;994;p49"/>
          <p:cNvSpPr txBox="1">
            <a:spLocks noGrp="1"/>
          </p:cNvSpPr>
          <p:nvPr>
            <p:ph type="subTitle" idx="3"/>
          </p:nvPr>
        </p:nvSpPr>
        <p:spPr>
          <a:xfrm>
            <a:off x="3341325" y="2037710"/>
            <a:ext cx="2798618" cy="1804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●</a:t>
            </a:r>
            <a:r>
              <a:rPr lang="es-ES" b="1"/>
              <a:t>VLF: </a:t>
            </a:r>
            <a:r>
              <a:rPr lang="es-ES"/>
              <a:t>Influenciado por actividad física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●</a:t>
            </a:r>
            <a:r>
              <a:rPr lang="es-ES" b="1"/>
              <a:t>LF: </a:t>
            </a:r>
            <a:r>
              <a:rPr lang="es-ES"/>
              <a:t>Modulado por ambas ramas autonómicas, mayormente simpática</a:t>
            </a:r>
          </a:p>
          <a:p>
            <a:pPr marL="0" indent="0">
              <a:spcBef>
                <a:spcPts val="1000"/>
              </a:spcBef>
            </a:pPr>
            <a:r>
              <a:rPr lang="es-ES" b="1"/>
              <a:t>●HF: </a:t>
            </a:r>
            <a:r>
              <a:rPr lang="es-ES"/>
              <a:t>Regulación </a:t>
            </a:r>
            <a:r>
              <a:rPr lang="es-ES" err="1"/>
              <a:t>Vagal</a:t>
            </a:r>
            <a:r>
              <a:rPr lang="es-ES"/>
              <a:t>, modulado por respiración</a:t>
            </a:r>
          </a:p>
          <a:p>
            <a:pPr marL="0" indent="0">
              <a:spcBef>
                <a:spcPts val="1000"/>
              </a:spcBef>
            </a:pPr>
            <a:r>
              <a:rPr lang="es-ES" b="1"/>
              <a:t>●LF/HF: </a:t>
            </a:r>
            <a:r>
              <a:rPr lang="es-ES"/>
              <a:t>Relación </a:t>
            </a:r>
            <a:r>
              <a:rPr lang="es-ES" err="1"/>
              <a:t>simpato-vagal</a:t>
            </a:r>
            <a:r>
              <a:rPr lang="es-ES"/>
              <a:t> 1-2 adulto sano en reposo</a:t>
            </a:r>
          </a:p>
        </p:txBody>
      </p:sp>
      <p:sp>
        <p:nvSpPr>
          <p:cNvPr id="998" name="Google Shape;998;p49"/>
          <p:cNvSpPr txBox="1">
            <a:spLocks noGrp="1"/>
          </p:cNvSpPr>
          <p:nvPr>
            <p:ph type="title" idx="8"/>
          </p:nvPr>
        </p:nvSpPr>
        <p:spPr>
          <a:xfrm>
            <a:off x="6281472" y="1590366"/>
            <a:ext cx="23055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lineales</a:t>
            </a:r>
            <a:endParaRPr/>
          </a:p>
        </p:txBody>
      </p:sp>
      <p:sp>
        <p:nvSpPr>
          <p:cNvPr id="999" name="Google Shape;999;p49"/>
          <p:cNvSpPr txBox="1">
            <a:spLocks noGrp="1"/>
          </p:cNvSpPr>
          <p:nvPr>
            <p:ph type="subTitle" idx="9"/>
          </p:nvPr>
        </p:nvSpPr>
        <p:spPr>
          <a:xfrm>
            <a:off x="6215517" y="2212923"/>
            <a:ext cx="2621421" cy="2705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●</a:t>
            </a:r>
            <a:r>
              <a:rPr lang="es-ES" b="1"/>
              <a:t>SD1: </a:t>
            </a:r>
            <a:r>
              <a:rPr lang="es-ES"/>
              <a:t>Desviación estándar perpendicular a la línea de identidad, asociado a sensibilidad de los baroreceptores. </a:t>
            </a:r>
          </a:p>
          <a:p>
            <a:pPr marL="0" indent="0">
              <a:spcBef>
                <a:spcPts val="1000"/>
              </a:spcBef>
            </a:pPr>
            <a:r>
              <a:rPr lang="es-ES"/>
              <a:t>●</a:t>
            </a:r>
            <a:r>
              <a:rPr lang="es-ES" b="1"/>
              <a:t>SD2: </a:t>
            </a:r>
            <a:r>
              <a:rPr lang="es-ES"/>
              <a:t>Desviación estándar vertical a la línea de identidad, asociado a potencia de LF. </a:t>
            </a:r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lang="es-ES" b="1"/>
          </a:p>
        </p:txBody>
      </p:sp>
      <p:pic>
        <p:nvPicPr>
          <p:cNvPr id="15" name="Graphic 14" descr="Hourglass 90% with solid fill">
            <a:extLst>
              <a:ext uri="{FF2B5EF4-FFF2-40B4-BE49-F238E27FC236}">
                <a16:creationId xmlns:a16="http://schemas.microsoft.com/office/drawing/2014/main" id="{2D1104D0-1898-61E1-50DE-94238A1C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6418" y="985783"/>
            <a:ext cx="646140" cy="646140"/>
          </a:xfrm>
          <a:prstGeom prst="rect">
            <a:avLst/>
          </a:prstGeom>
        </p:spPr>
      </p:pic>
      <p:pic>
        <p:nvPicPr>
          <p:cNvPr id="17" name="Graphic 16" descr="Heart with pulse with solid fill">
            <a:extLst>
              <a:ext uri="{FF2B5EF4-FFF2-40B4-BE49-F238E27FC236}">
                <a16:creationId xmlns:a16="http://schemas.microsoft.com/office/drawing/2014/main" id="{08A91628-212C-9C89-7E72-B34A4ADCB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5646" y="1036946"/>
            <a:ext cx="646140" cy="646140"/>
          </a:xfrm>
          <a:prstGeom prst="rect">
            <a:avLst/>
          </a:prstGeom>
        </p:spPr>
      </p:pic>
      <p:pic>
        <p:nvPicPr>
          <p:cNvPr id="19" name="Graphic 18" descr="Normal Distribution with solid fill">
            <a:extLst>
              <a:ext uri="{FF2B5EF4-FFF2-40B4-BE49-F238E27FC236}">
                <a16:creationId xmlns:a16="http://schemas.microsoft.com/office/drawing/2014/main" id="{36F39D2B-C972-D90C-B861-F108ED65CA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99738" y="1034139"/>
            <a:ext cx="646140" cy="6461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3"/>
          <p:cNvSpPr txBox="1">
            <a:spLocks noGrp="1"/>
          </p:cNvSpPr>
          <p:nvPr>
            <p:ph type="ctrTitle"/>
          </p:nvPr>
        </p:nvSpPr>
        <p:spPr>
          <a:xfrm>
            <a:off x="2676750" y="1746315"/>
            <a:ext cx="38523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1307" name="Google Shape;1307;p63"/>
          <p:cNvSpPr txBox="1"/>
          <p:nvPr/>
        </p:nvSpPr>
        <p:spPr>
          <a:xfrm>
            <a:off x="2676750" y="4003775"/>
            <a:ext cx="382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 SemiBold"/>
                <a:ea typeface="Karla SemiBold"/>
                <a:cs typeface="Karla SemiBold"/>
                <a:sym typeface="Karla SemiBold"/>
              </a:rPr>
              <a:t>Please keep this slide for attribution</a:t>
            </a:r>
            <a:endParaRPr sz="1000">
              <a:solidFill>
                <a:schemeClr val="dk1"/>
              </a:solidFill>
              <a:latin typeface="Karla SemiBold"/>
              <a:ea typeface="Karla SemiBold"/>
              <a:cs typeface="Karla SemiBold"/>
              <a:sym typeface="Karl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Anatomia</a:t>
            </a:r>
          </a:p>
        </p:txBody>
      </p:sp>
      <p:sp>
        <p:nvSpPr>
          <p:cNvPr id="816" name="Google Shape;816;p39"/>
          <p:cNvSpPr txBox="1">
            <a:spLocks noGrp="1"/>
          </p:cNvSpPr>
          <p:nvPr>
            <p:ph type="title" idx="2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01</a:t>
            </a:r>
          </a:p>
        </p:txBody>
      </p:sp>
      <p:sp>
        <p:nvSpPr>
          <p:cNvPr id="817" name="Google Shape;817;p39"/>
          <p:cNvSpPr txBox="1">
            <a:spLocks noGrp="1"/>
          </p:cNvSpPr>
          <p:nvPr>
            <p:ph type="subTitle" idx="1"/>
          </p:nvPr>
        </p:nvSpPr>
        <p:spPr>
          <a:xfrm>
            <a:off x="1024175" y="3142875"/>
            <a:ext cx="3360046" cy="1192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lang="es-ES" b="0" i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structuras del sistema circulatorio: ​ forma, ubicación, disposición y relación entre sí de los órganos que lo componen</a:t>
            </a:r>
            <a:endParaRPr lang="es-CO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Ubicación del Corazón</a:t>
            </a:r>
            <a:endParaRPr/>
          </a:p>
        </p:txBody>
      </p:sp>
      <p:sp>
        <p:nvSpPr>
          <p:cNvPr id="823" name="Google Shape;823;p40"/>
          <p:cNvSpPr txBox="1">
            <a:spLocks noGrp="1"/>
          </p:cNvSpPr>
          <p:nvPr>
            <p:ph type="title" idx="2"/>
          </p:nvPr>
        </p:nvSpPr>
        <p:spPr>
          <a:xfrm>
            <a:off x="6048628" y="2016822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</a:t>
            </a:r>
            <a:endParaRPr/>
          </a:p>
        </p:txBody>
      </p:sp>
      <p:sp>
        <p:nvSpPr>
          <p:cNvPr id="824" name="Google Shape;824;p40"/>
          <p:cNvSpPr txBox="1">
            <a:spLocks noGrp="1"/>
          </p:cNvSpPr>
          <p:nvPr>
            <p:ph type="subTitle" idx="1"/>
          </p:nvPr>
        </p:nvSpPr>
        <p:spPr>
          <a:xfrm>
            <a:off x="5812022" y="2484579"/>
            <a:ext cx="2905011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Cuatro cámaras, 2 ventrículos y 2 aurículas comunicadas entre si en forma de cono con el ápex dirigida hacia la izquierda</a:t>
            </a:r>
            <a:endParaRPr lang="es-ES" sz="1400"/>
          </a:p>
        </p:txBody>
      </p:sp>
      <p:sp>
        <p:nvSpPr>
          <p:cNvPr id="825" name="Google Shape;825;p40"/>
          <p:cNvSpPr txBox="1">
            <a:spLocks noGrp="1"/>
          </p:cNvSpPr>
          <p:nvPr>
            <p:ph type="title" idx="3"/>
          </p:nvPr>
        </p:nvSpPr>
        <p:spPr>
          <a:xfrm>
            <a:off x="663572" y="2016822"/>
            <a:ext cx="2676762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Ubicación</a:t>
            </a:r>
            <a:endParaRPr sz="2000"/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"/>
          </p:nvPr>
        </p:nvSpPr>
        <p:spPr>
          <a:xfrm>
            <a:off x="663560" y="2490872"/>
            <a:ext cx="2676774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b="0" i="0">
                <a:solidFill>
                  <a:srgbClr val="333333"/>
                </a:solidFill>
                <a:effectLst/>
                <a:latin typeface="Karla" pitchFamily="2" charset="0"/>
              </a:rPr>
              <a:t> Se localiza en el mediastino medio del tórax por detrás del esternón y delante del esófago y lo recubre el pericardio visceral.</a:t>
            </a:r>
            <a:endParaRPr lang="es-ES">
              <a:latin typeface="Karla" pitchFamily="2" charset="0"/>
            </a:endParaRPr>
          </a:p>
        </p:txBody>
      </p:sp>
      <p:grpSp>
        <p:nvGrpSpPr>
          <p:cNvPr id="4" name="Google Shape;9366;p77">
            <a:extLst>
              <a:ext uri="{FF2B5EF4-FFF2-40B4-BE49-F238E27FC236}">
                <a16:creationId xmlns:a16="http://schemas.microsoft.com/office/drawing/2014/main" id="{07D06C14-D950-7F58-0838-A980879F76AD}"/>
              </a:ext>
            </a:extLst>
          </p:cNvPr>
          <p:cNvGrpSpPr/>
          <p:nvPr/>
        </p:nvGrpSpPr>
        <p:grpSpPr>
          <a:xfrm>
            <a:off x="1846494" y="1584196"/>
            <a:ext cx="310906" cy="340204"/>
            <a:chOff x="1516475" y="238075"/>
            <a:chExt cx="424650" cy="483175"/>
          </a:xfrm>
          <a:solidFill>
            <a:schemeClr val="accent1"/>
          </a:solidFill>
        </p:grpSpPr>
        <p:sp>
          <p:nvSpPr>
            <p:cNvPr id="5" name="Google Shape;9367;p77">
              <a:extLst>
                <a:ext uri="{FF2B5EF4-FFF2-40B4-BE49-F238E27FC236}">
                  <a16:creationId xmlns:a16="http://schemas.microsoft.com/office/drawing/2014/main" id="{C0363990-2BA6-4E0C-9590-5DD6E9643931}"/>
                </a:ext>
              </a:extLst>
            </p:cNvPr>
            <p:cNvSpPr/>
            <p:nvPr/>
          </p:nvSpPr>
          <p:spPr>
            <a:xfrm>
              <a:off x="1516475" y="238075"/>
              <a:ext cx="424650" cy="483175"/>
            </a:xfrm>
            <a:custGeom>
              <a:avLst/>
              <a:gdLst/>
              <a:ahLst/>
              <a:cxnLst/>
              <a:rect l="l" t="t" r="r" b="b"/>
              <a:pathLst>
                <a:path w="16986" h="19327" extrusionOk="0">
                  <a:moveTo>
                    <a:pt x="8491" y="1134"/>
                  </a:moveTo>
                  <a:cubicBezTo>
                    <a:pt x="11302" y="1134"/>
                    <a:pt x="13588" y="3438"/>
                    <a:pt x="13588" y="6267"/>
                  </a:cubicBezTo>
                  <a:cubicBezTo>
                    <a:pt x="13588" y="7318"/>
                    <a:pt x="13262" y="8342"/>
                    <a:pt x="12655" y="9199"/>
                  </a:cubicBezTo>
                  <a:cubicBezTo>
                    <a:pt x="12625" y="9242"/>
                    <a:pt x="12604" y="9272"/>
                    <a:pt x="12595" y="9284"/>
                  </a:cubicBezTo>
                  <a:lnTo>
                    <a:pt x="8491" y="15724"/>
                  </a:lnTo>
                  <a:lnTo>
                    <a:pt x="4388" y="9287"/>
                  </a:lnTo>
                  <a:cubicBezTo>
                    <a:pt x="4382" y="9275"/>
                    <a:pt x="4373" y="9266"/>
                    <a:pt x="4367" y="9257"/>
                  </a:cubicBezTo>
                  <a:cubicBezTo>
                    <a:pt x="4249" y="9091"/>
                    <a:pt x="4140" y="8921"/>
                    <a:pt x="4041" y="8743"/>
                  </a:cubicBezTo>
                  <a:cubicBezTo>
                    <a:pt x="3618" y="7985"/>
                    <a:pt x="3398" y="7134"/>
                    <a:pt x="3398" y="6267"/>
                  </a:cubicBezTo>
                  <a:cubicBezTo>
                    <a:pt x="3398" y="6174"/>
                    <a:pt x="3398" y="6080"/>
                    <a:pt x="3404" y="5990"/>
                  </a:cubicBezTo>
                  <a:cubicBezTo>
                    <a:pt x="3552" y="3266"/>
                    <a:pt x="5786" y="1134"/>
                    <a:pt x="8491" y="1134"/>
                  </a:cubicBezTo>
                  <a:close/>
                  <a:moveTo>
                    <a:pt x="11049" y="13819"/>
                  </a:moveTo>
                  <a:cubicBezTo>
                    <a:pt x="14358" y="14233"/>
                    <a:pt x="15853" y="15289"/>
                    <a:pt x="15853" y="15930"/>
                  </a:cubicBezTo>
                  <a:cubicBezTo>
                    <a:pt x="15853" y="16304"/>
                    <a:pt x="15339" y="16887"/>
                    <a:pt x="13905" y="17397"/>
                  </a:cubicBezTo>
                  <a:cubicBezTo>
                    <a:pt x="12471" y="17910"/>
                    <a:pt x="10545" y="18194"/>
                    <a:pt x="8491" y="18194"/>
                  </a:cubicBezTo>
                  <a:cubicBezTo>
                    <a:pt x="6438" y="18194"/>
                    <a:pt x="4515" y="17910"/>
                    <a:pt x="3077" y="17397"/>
                  </a:cubicBezTo>
                  <a:cubicBezTo>
                    <a:pt x="1640" y="16884"/>
                    <a:pt x="1133" y="16304"/>
                    <a:pt x="1133" y="15930"/>
                  </a:cubicBezTo>
                  <a:cubicBezTo>
                    <a:pt x="1133" y="15289"/>
                    <a:pt x="2625" y="14233"/>
                    <a:pt x="5934" y="13819"/>
                  </a:cubicBezTo>
                  <a:lnTo>
                    <a:pt x="8014" y="17083"/>
                  </a:lnTo>
                  <a:cubicBezTo>
                    <a:pt x="8126" y="17258"/>
                    <a:pt x="8309" y="17346"/>
                    <a:pt x="8491" y="17346"/>
                  </a:cubicBezTo>
                  <a:cubicBezTo>
                    <a:pt x="8674" y="17346"/>
                    <a:pt x="8857" y="17258"/>
                    <a:pt x="8968" y="17083"/>
                  </a:cubicBezTo>
                  <a:lnTo>
                    <a:pt x="11049" y="13819"/>
                  </a:lnTo>
                  <a:close/>
                  <a:moveTo>
                    <a:pt x="8494" y="1"/>
                  </a:moveTo>
                  <a:cubicBezTo>
                    <a:pt x="6947" y="1"/>
                    <a:pt x="5399" y="578"/>
                    <a:pt x="4201" y="1738"/>
                  </a:cubicBezTo>
                  <a:cubicBezTo>
                    <a:pt x="3050" y="2837"/>
                    <a:pt x="2359" y="4338"/>
                    <a:pt x="2274" y="5929"/>
                  </a:cubicBezTo>
                  <a:cubicBezTo>
                    <a:pt x="2268" y="6041"/>
                    <a:pt x="2265" y="6156"/>
                    <a:pt x="2265" y="6267"/>
                  </a:cubicBezTo>
                  <a:cubicBezTo>
                    <a:pt x="2265" y="7327"/>
                    <a:pt x="2534" y="8372"/>
                    <a:pt x="3050" y="9296"/>
                  </a:cubicBezTo>
                  <a:cubicBezTo>
                    <a:pt x="3168" y="9507"/>
                    <a:pt x="3301" y="9713"/>
                    <a:pt x="3440" y="9909"/>
                  </a:cubicBezTo>
                  <a:lnTo>
                    <a:pt x="5267" y="12771"/>
                  </a:lnTo>
                  <a:cubicBezTo>
                    <a:pt x="3953" y="12971"/>
                    <a:pt x="2809" y="13294"/>
                    <a:pt x="1921" y="13713"/>
                  </a:cubicBezTo>
                  <a:cubicBezTo>
                    <a:pt x="333" y="14465"/>
                    <a:pt x="1" y="15332"/>
                    <a:pt x="1" y="15930"/>
                  </a:cubicBezTo>
                  <a:cubicBezTo>
                    <a:pt x="1" y="16648"/>
                    <a:pt x="469" y="17669"/>
                    <a:pt x="2697" y="18466"/>
                  </a:cubicBezTo>
                  <a:cubicBezTo>
                    <a:pt x="4252" y="19022"/>
                    <a:pt x="6311" y="19326"/>
                    <a:pt x="8491" y="19326"/>
                  </a:cubicBezTo>
                  <a:cubicBezTo>
                    <a:pt x="10671" y="19326"/>
                    <a:pt x="12731" y="19022"/>
                    <a:pt x="14286" y="18466"/>
                  </a:cubicBezTo>
                  <a:cubicBezTo>
                    <a:pt x="16514" y="17669"/>
                    <a:pt x="16985" y="16648"/>
                    <a:pt x="16985" y="15930"/>
                  </a:cubicBezTo>
                  <a:cubicBezTo>
                    <a:pt x="16985" y="15332"/>
                    <a:pt x="16650" y="14465"/>
                    <a:pt x="15062" y="13713"/>
                  </a:cubicBezTo>
                  <a:cubicBezTo>
                    <a:pt x="14174" y="13294"/>
                    <a:pt x="13030" y="12971"/>
                    <a:pt x="11716" y="12768"/>
                  </a:cubicBezTo>
                  <a:lnTo>
                    <a:pt x="13549" y="9897"/>
                  </a:lnTo>
                  <a:lnTo>
                    <a:pt x="13561" y="9879"/>
                  </a:lnTo>
                  <a:cubicBezTo>
                    <a:pt x="13567" y="9873"/>
                    <a:pt x="13570" y="9867"/>
                    <a:pt x="13576" y="9861"/>
                  </a:cubicBezTo>
                  <a:cubicBezTo>
                    <a:pt x="15327" y="7382"/>
                    <a:pt x="15041" y="3997"/>
                    <a:pt x="12897" y="1847"/>
                  </a:cubicBezTo>
                  <a:cubicBezTo>
                    <a:pt x="11689" y="618"/>
                    <a:pt x="10092" y="1"/>
                    <a:pt x="849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9368;p77">
              <a:extLst>
                <a:ext uri="{FF2B5EF4-FFF2-40B4-BE49-F238E27FC236}">
                  <a16:creationId xmlns:a16="http://schemas.microsoft.com/office/drawing/2014/main" id="{0666830D-D89C-78A5-58BA-9FBE0564AC8F}"/>
                </a:ext>
              </a:extLst>
            </p:cNvPr>
            <p:cNvSpPr/>
            <p:nvPr/>
          </p:nvSpPr>
          <p:spPr>
            <a:xfrm>
              <a:off x="1652425" y="324000"/>
              <a:ext cx="147150" cy="141575"/>
            </a:xfrm>
            <a:custGeom>
              <a:avLst/>
              <a:gdLst/>
              <a:ahLst/>
              <a:cxnLst/>
              <a:rect l="l" t="t" r="r" b="b"/>
              <a:pathLst>
                <a:path w="5886" h="5663" extrusionOk="0">
                  <a:moveTo>
                    <a:pt x="3054" y="1131"/>
                  </a:moveTo>
                  <a:cubicBezTo>
                    <a:pt x="3495" y="1131"/>
                    <a:pt x="3930" y="1303"/>
                    <a:pt x="4255" y="1629"/>
                  </a:cubicBezTo>
                  <a:cubicBezTo>
                    <a:pt x="4741" y="2115"/>
                    <a:pt x="4886" y="2845"/>
                    <a:pt x="4623" y="3480"/>
                  </a:cubicBezTo>
                  <a:cubicBezTo>
                    <a:pt x="4361" y="4114"/>
                    <a:pt x="3742" y="4530"/>
                    <a:pt x="3053" y="4530"/>
                  </a:cubicBezTo>
                  <a:cubicBezTo>
                    <a:pt x="2114" y="4527"/>
                    <a:pt x="1356" y="3769"/>
                    <a:pt x="1356" y="2830"/>
                  </a:cubicBezTo>
                  <a:cubicBezTo>
                    <a:pt x="1356" y="2142"/>
                    <a:pt x="1770" y="1523"/>
                    <a:pt x="2404" y="1260"/>
                  </a:cubicBezTo>
                  <a:cubicBezTo>
                    <a:pt x="2614" y="1173"/>
                    <a:pt x="2835" y="1131"/>
                    <a:pt x="3054" y="1131"/>
                  </a:cubicBezTo>
                  <a:close/>
                  <a:moveTo>
                    <a:pt x="3053" y="0"/>
                  </a:moveTo>
                  <a:cubicBezTo>
                    <a:pt x="2316" y="0"/>
                    <a:pt x="1593" y="287"/>
                    <a:pt x="1051" y="828"/>
                  </a:cubicBezTo>
                  <a:cubicBezTo>
                    <a:pt x="242" y="1638"/>
                    <a:pt x="1" y="2855"/>
                    <a:pt x="439" y="3914"/>
                  </a:cubicBezTo>
                  <a:cubicBezTo>
                    <a:pt x="876" y="4971"/>
                    <a:pt x="1909" y="5663"/>
                    <a:pt x="3053" y="5663"/>
                  </a:cubicBezTo>
                  <a:cubicBezTo>
                    <a:pt x="4617" y="5660"/>
                    <a:pt x="5883" y="4394"/>
                    <a:pt x="5886" y="2830"/>
                  </a:cubicBezTo>
                  <a:cubicBezTo>
                    <a:pt x="5886" y="1686"/>
                    <a:pt x="5194" y="653"/>
                    <a:pt x="4137" y="216"/>
                  </a:cubicBezTo>
                  <a:cubicBezTo>
                    <a:pt x="3786" y="70"/>
                    <a:pt x="3418" y="0"/>
                    <a:pt x="305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050" name="Picture 2" descr="This image consist the internal and external part of human body. I shows  the nerve system of human anatomy circulatory system. Human body with heart  and blood circulation system design is here.">
            <a:extLst>
              <a:ext uri="{FF2B5EF4-FFF2-40B4-BE49-F238E27FC236}">
                <a16:creationId xmlns:a16="http://schemas.microsoft.com/office/drawing/2014/main" id="{C486A090-2218-9393-1EA8-C016493A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2" b="91042" l="53125" r="95000">
                        <a14:foregroundMark x1="53177" y1="51719" x2="56875" y2="49635"/>
                        <a14:foregroundMark x1="53333" y1="56719" x2="53385" y2="56458"/>
                        <a14:foregroundMark x1="54427" y1="56458" x2="54271" y2="55052"/>
                        <a14:foregroundMark x1="88229" y1="55833" x2="88229" y2="55833"/>
                        <a14:foregroundMark x1="88542" y1="55521" x2="88542" y2="55521"/>
                        <a14:foregroundMark x1="60781" y1="90052" x2="64688" y2="90469"/>
                        <a14:foregroundMark x1="77969" y1="90781" x2="80573" y2="90729"/>
                        <a14:foregroundMark x1="63281" y1="91042" x2="65052" y2="90990"/>
                        <a14:foregroundMark x1="70156" y1="9792" x2="70156" y2="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45" r="8143" b="7119"/>
          <a:stretch/>
        </p:blipFill>
        <p:spPr bwMode="auto">
          <a:xfrm>
            <a:off x="3587129" y="1152460"/>
            <a:ext cx="1876645" cy="351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Heart organ with solid fill">
            <a:extLst>
              <a:ext uri="{FF2B5EF4-FFF2-40B4-BE49-F238E27FC236}">
                <a16:creationId xmlns:a16="http://schemas.microsoft.com/office/drawing/2014/main" id="{518BA721-81F3-5F69-CC5F-57588A110D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9371" y="1525698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Partes del Corazón</a:t>
            </a:r>
            <a:endParaRPr/>
          </a:p>
        </p:txBody>
      </p:sp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230AE4CE-7AA0-19FA-3F48-257B831EC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4211" y="1494710"/>
            <a:ext cx="3655577" cy="32037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D62B562-4307-CB61-F981-08F298A928E9}"/>
              </a:ext>
            </a:extLst>
          </p:cNvPr>
          <p:cNvSpPr txBox="1"/>
          <p:nvPr/>
        </p:nvSpPr>
        <p:spPr>
          <a:xfrm>
            <a:off x="714902" y="1959957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>
                <a:solidFill>
                  <a:schemeClr val="tx1"/>
                </a:solidFill>
                <a:latin typeface="Outfit ExtraBold" panose="020B0604020202020204" charset="0"/>
              </a:rPr>
              <a:t>Diástole</a:t>
            </a:r>
            <a:endParaRPr lang="es-CO">
              <a:solidFill>
                <a:schemeClr val="tx1"/>
              </a:solidFill>
              <a:latin typeface="Outfit ExtraBold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920B90-82F0-02EA-AAA5-8A5949ADE1B8}"/>
              </a:ext>
            </a:extLst>
          </p:cNvPr>
          <p:cNvSpPr txBox="1"/>
          <p:nvPr/>
        </p:nvSpPr>
        <p:spPr>
          <a:xfrm>
            <a:off x="-1" y="2382478"/>
            <a:ext cx="267380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>
                <a:latin typeface="Karla" pitchFamily="2" charset="0"/>
              </a:rPr>
              <a:t>Ventrículos relajados y se están llenando de sangre. Para ello las válvulas mitral y tricúspide abiertas, aórtica y pulmonar cerradas.</a:t>
            </a:r>
            <a:endParaRPr lang="es-CO">
              <a:latin typeface="Karl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C772E8-CA27-B3D4-1CF0-B2EE2877CA48}"/>
              </a:ext>
            </a:extLst>
          </p:cNvPr>
          <p:cNvSpPr txBox="1"/>
          <p:nvPr/>
        </p:nvSpPr>
        <p:spPr>
          <a:xfrm>
            <a:off x="7324841" y="1959957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>
                <a:solidFill>
                  <a:schemeClr val="tx1"/>
                </a:solidFill>
                <a:latin typeface="Outfit ExtraBold" panose="020B0604020202020204" charset="0"/>
              </a:rPr>
              <a:t>Sístole</a:t>
            </a:r>
            <a:endParaRPr lang="es-CO">
              <a:solidFill>
                <a:schemeClr val="tx1"/>
              </a:solidFill>
              <a:latin typeface="Outfit ExtraBold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83A1BD-95B3-7E4E-CFFC-FD1F65C4403D}"/>
              </a:ext>
            </a:extLst>
          </p:cNvPr>
          <p:cNvSpPr txBox="1"/>
          <p:nvPr/>
        </p:nvSpPr>
        <p:spPr>
          <a:xfrm>
            <a:off x="6501468" y="2382478"/>
            <a:ext cx="26425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>
                <a:latin typeface="Karla" pitchFamily="2" charset="0"/>
              </a:rPr>
              <a:t>Ventrículos se contraen, expulsando la sangre. Para ello las válvulas aórtica y pulmonar abiertas, mitral y tricúspide deben estar cerradas</a:t>
            </a:r>
            <a:endParaRPr lang="es-CO">
              <a:latin typeface="Karla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2"/>
          <p:cNvSpPr txBox="1">
            <a:spLocks noGrp="1"/>
          </p:cNvSpPr>
          <p:nvPr>
            <p:ph type="title" idx="6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Tejido cardiaco</a:t>
            </a:r>
            <a:endParaRPr/>
          </a:p>
        </p:txBody>
      </p:sp>
      <p:pic>
        <p:nvPicPr>
          <p:cNvPr id="5122" name="Picture 2" descr="Cardiac muscle tissue: function and labeled diagram | GetBodySmart">
            <a:extLst>
              <a:ext uri="{FF2B5EF4-FFF2-40B4-BE49-F238E27FC236}">
                <a16:creationId xmlns:a16="http://schemas.microsoft.com/office/drawing/2014/main" id="{883BC697-7E74-8BF6-4F54-72034A321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44" y="1200287"/>
            <a:ext cx="5697076" cy="300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127;p40">
            <a:extLst>
              <a:ext uri="{FF2B5EF4-FFF2-40B4-BE49-F238E27FC236}">
                <a16:creationId xmlns:a16="http://schemas.microsoft.com/office/drawing/2014/main" id="{7DBFF88B-4E63-BFB8-EA97-0178527AF79D}"/>
              </a:ext>
            </a:extLst>
          </p:cNvPr>
          <p:cNvSpPr/>
          <p:nvPr/>
        </p:nvSpPr>
        <p:spPr>
          <a:xfrm>
            <a:off x="5458983" y="3797287"/>
            <a:ext cx="487800" cy="487800"/>
          </a:xfrm>
          <a:prstGeom prst="ellipse">
            <a:avLst/>
          </a:prstGeom>
          <a:solidFill>
            <a:schemeClr val="accent1">
              <a:alpha val="357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129;p40">
            <a:extLst>
              <a:ext uri="{FF2B5EF4-FFF2-40B4-BE49-F238E27FC236}">
                <a16:creationId xmlns:a16="http://schemas.microsoft.com/office/drawing/2014/main" id="{D3FC69C4-BF23-0202-A77F-8A3A9D48FAC7}"/>
              </a:ext>
            </a:extLst>
          </p:cNvPr>
          <p:cNvSpPr/>
          <p:nvPr/>
        </p:nvSpPr>
        <p:spPr>
          <a:xfrm>
            <a:off x="5514320" y="2746432"/>
            <a:ext cx="487800" cy="487800"/>
          </a:xfrm>
          <a:prstGeom prst="ellipse">
            <a:avLst/>
          </a:prstGeom>
          <a:solidFill>
            <a:schemeClr val="bg1">
              <a:lumMod val="10000"/>
              <a:alpha val="361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130;p40">
            <a:extLst>
              <a:ext uri="{FF2B5EF4-FFF2-40B4-BE49-F238E27FC236}">
                <a16:creationId xmlns:a16="http://schemas.microsoft.com/office/drawing/2014/main" id="{E92991A4-CFF2-424B-AD5F-ABFD346AB4D9}"/>
              </a:ext>
            </a:extLst>
          </p:cNvPr>
          <p:cNvSpPr/>
          <p:nvPr/>
        </p:nvSpPr>
        <p:spPr>
          <a:xfrm>
            <a:off x="5514320" y="1699714"/>
            <a:ext cx="487800" cy="487800"/>
          </a:xfrm>
          <a:prstGeom prst="ellipse">
            <a:avLst/>
          </a:prstGeom>
          <a:solidFill>
            <a:schemeClr val="tx1">
              <a:alpha val="2633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134;p40">
            <a:extLst>
              <a:ext uri="{FF2B5EF4-FFF2-40B4-BE49-F238E27FC236}">
                <a16:creationId xmlns:a16="http://schemas.microsoft.com/office/drawing/2014/main" id="{33B9D21C-4F6E-752A-6700-A13DD0C863E2}"/>
              </a:ext>
            </a:extLst>
          </p:cNvPr>
          <p:cNvSpPr/>
          <p:nvPr/>
        </p:nvSpPr>
        <p:spPr>
          <a:xfrm>
            <a:off x="5464668" y="1656108"/>
            <a:ext cx="657425" cy="612759"/>
          </a:xfrm>
          <a:custGeom>
            <a:avLst/>
            <a:gdLst/>
            <a:ahLst/>
            <a:cxnLst/>
            <a:rect l="l" t="t" r="r" b="b"/>
            <a:pathLst>
              <a:path w="23005" h="21442" extrusionOk="0">
                <a:moveTo>
                  <a:pt x="19398" y="5595"/>
                </a:moveTo>
                <a:cubicBezTo>
                  <a:pt x="19661" y="5790"/>
                  <a:pt x="19925" y="5980"/>
                  <a:pt x="20183" y="6180"/>
                </a:cubicBezTo>
                <a:cubicBezTo>
                  <a:pt x="21019" y="6832"/>
                  <a:pt x="21516" y="7686"/>
                  <a:pt x="21772" y="8631"/>
                </a:cubicBezTo>
                <a:lnTo>
                  <a:pt x="20265" y="7303"/>
                </a:lnTo>
                <a:cubicBezTo>
                  <a:pt x="20231" y="7273"/>
                  <a:pt x="20193" y="7260"/>
                  <a:pt x="20157" y="7260"/>
                </a:cubicBezTo>
                <a:cubicBezTo>
                  <a:pt x="20025" y="7260"/>
                  <a:pt x="19909" y="7426"/>
                  <a:pt x="20034" y="7536"/>
                </a:cubicBezTo>
                <a:lnTo>
                  <a:pt x="21893" y="9174"/>
                </a:lnTo>
                <a:cubicBezTo>
                  <a:pt x="22006" y="9824"/>
                  <a:pt x="22021" y="10508"/>
                  <a:pt x="21961" y="11190"/>
                </a:cubicBezTo>
                <a:cubicBezTo>
                  <a:pt x="21950" y="11331"/>
                  <a:pt x="21934" y="11472"/>
                  <a:pt x="21917" y="11612"/>
                </a:cubicBezTo>
                <a:cubicBezTo>
                  <a:pt x="21227" y="11139"/>
                  <a:pt x="20602" y="10580"/>
                  <a:pt x="20057" y="9947"/>
                </a:cubicBezTo>
                <a:cubicBezTo>
                  <a:pt x="20092" y="9291"/>
                  <a:pt x="20080" y="8634"/>
                  <a:pt x="20021" y="7979"/>
                </a:cubicBezTo>
                <a:cubicBezTo>
                  <a:pt x="19944" y="7156"/>
                  <a:pt x="19735" y="6351"/>
                  <a:pt x="19398" y="5595"/>
                </a:cubicBezTo>
                <a:close/>
                <a:moveTo>
                  <a:pt x="20022" y="10395"/>
                </a:moveTo>
                <a:cubicBezTo>
                  <a:pt x="20571" y="10995"/>
                  <a:pt x="21190" y="11527"/>
                  <a:pt x="21867" y="11977"/>
                </a:cubicBezTo>
                <a:cubicBezTo>
                  <a:pt x="21772" y="12633"/>
                  <a:pt x="21626" y="13281"/>
                  <a:pt x="21431" y="13915"/>
                </a:cubicBezTo>
                <a:cubicBezTo>
                  <a:pt x="20902" y="13335"/>
                  <a:pt x="20320" y="12807"/>
                  <a:pt x="19691" y="12339"/>
                </a:cubicBezTo>
                <a:cubicBezTo>
                  <a:pt x="19853" y="11700"/>
                  <a:pt x="19964" y="11051"/>
                  <a:pt x="20022" y="10395"/>
                </a:cubicBezTo>
                <a:close/>
                <a:moveTo>
                  <a:pt x="19600" y="12678"/>
                </a:moveTo>
                <a:cubicBezTo>
                  <a:pt x="20222" y="13152"/>
                  <a:pt x="20797" y="13685"/>
                  <a:pt x="21315" y="14272"/>
                </a:cubicBezTo>
                <a:cubicBezTo>
                  <a:pt x="21071" y="14980"/>
                  <a:pt x="20753" y="15659"/>
                  <a:pt x="20368" y="16300"/>
                </a:cubicBezTo>
                <a:cubicBezTo>
                  <a:pt x="20365" y="16296"/>
                  <a:pt x="20362" y="16290"/>
                  <a:pt x="20359" y="16286"/>
                </a:cubicBezTo>
                <a:cubicBezTo>
                  <a:pt x="19862" y="15727"/>
                  <a:pt x="19346" y="15182"/>
                  <a:pt x="18819" y="14650"/>
                </a:cubicBezTo>
                <a:cubicBezTo>
                  <a:pt x="19144" y="14020"/>
                  <a:pt x="19405" y="13360"/>
                  <a:pt x="19600" y="12678"/>
                </a:cubicBezTo>
                <a:close/>
                <a:moveTo>
                  <a:pt x="18655" y="14954"/>
                </a:moveTo>
                <a:cubicBezTo>
                  <a:pt x="19160" y="15462"/>
                  <a:pt x="19651" y="15982"/>
                  <a:pt x="20126" y="16519"/>
                </a:cubicBezTo>
                <a:cubicBezTo>
                  <a:pt x="20147" y="16542"/>
                  <a:pt x="20174" y="16558"/>
                  <a:pt x="20204" y="16563"/>
                </a:cubicBezTo>
                <a:cubicBezTo>
                  <a:pt x="19937" y="16977"/>
                  <a:pt x="19638" y="17368"/>
                  <a:pt x="19310" y="17734"/>
                </a:cubicBezTo>
                <a:lnTo>
                  <a:pt x="17661" y="16404"/>
                </a:lnTo>
                <a:cubicBezTo>
                  <a:pt x="18037" y="15952"/>
                  <a:pt x="18369" y="15467"/>
                  <a:pt x="18655" y="14954"/>
                </a:cubicBezTo>
                <a:close/>
                <a:moveTo>
                  <a:pt x="10111" y="1035"/>
                </a:moveTo>
                <a:cubicBezTo>
                  <a:pt x="11993" y="1035"/>
                  <a:pt x="13878" y="1700"/>
                  <a:pt x="15535" y="2610"/>
                </a:cubicBezTo>
                <a:cubicBezTo>
                  <a:pt x="16123" y="2932"/>
                  <a:pt x="16630" y="3308"/>
                  <a:pt x="17062" y="3729"/>
                </a:cubicBezTo>
                <a:cubicBezTo>
                  <a:pt x="17086" y="3853"/>
                  <a:pt x="17159" y="3964"/>
                  <a:pt x="17261" y="4038"/>
                </a:cubicBezTo>
                <a:cubicBezTo>
                  <a:pt x="17342" y="4096"/>
                  <a:pt x="17424" y="4153"/>
                  <a:pt x="17504" y="4213"/>
                </a:cubicBezTo>
                <a:cubicBezTo>
                  <a:pt x="18501" y="5409"/>
                  <a:pt x="18996" y="6913"/>
                  <a:pt x="19076" y="8628"/>
                </a:cubicBezTo>
                <a:cubicBezTo>
                  <a:pt x="19317" y="13911"/>
                  <a:pt x="16347" y="18267"/>
                  <a:pt x="10908" y="18687"/>
                </a:cubicBezTo>
                <a:cubicBezTo>
                  <a:pt x="10610" y="18710"/>
                  <a:pt x="10313" y="18722"/>
                  <a:pt x="10017" y="18722"/>
                </a:cubicBezTo>
                <a:cubicBezTo>
                  <a:pt x="5276" y="18722"/>
                  <a:pt x="961" y="15776"/>
                  <a:pt x="1038" y="10589"/>
                </a:cubicBezTo>
                <a:cubicBezTo>
                  <a:pt x="1102" y="6296"/>
                  <a:pt x="3741" y="2548"/>
                  <a:pt x="7728" y="1421"/>
                </a:cubicBezTo>
                <a:cubicBezTo>
                  <a:pt x="7748" y="1418"/>
                  <a:pt x="7768" y="1412"/>
                  <a:pt x="7789" y="1407"/>
                </a:cubicBezTo>
                <a:cubicBezTo>
                  <a:pt x="7856" y="1384"/>
                  <a:pt x="7926" y="1366"/>
                  <a:pt x="7994" y="1346"/>
                </a:cubicBezTo>
                <a:cubicBezTo>
                  <a:pt x="8573" y="1200"/>
                  <a:pt x="9167" y="1112"/>
                  <a:pt x="9764" y="1083"/>
                </a:cubicBezTo>
                <a:cubicBezTo>
                  <a:pt x="9824" y="1079"/>
                  <a:pt x="9885" y="1063"/>
                  <a:pt x="9940" y="1037"/>
                </a:cubicBezTo>
                <a:cubicBezTo>
                  <a:pt x="9997" y="1036"/>
                  <a:pt x="10054" y="1035"/>
                  <a:pt x="10111" y="1035"/>
                </a:cubicBezTo>
                <a:close/>
                <a:moveTo>
                  <a:pt x="17446" y="16650"/>
                </a:moveTo>
                <a:lnTo>
                  <a:pt x="19087" y="17974"/>
                </a:lnTo>
                <a:cubicBezTo>
                  <a:pt x="18875" y="18196"/>
                  <a:pt x="18650" y="18408"/>
                  <a:pt x="18414" y="18608"/>
                </a:cubicBezTo>
                <a:cubicBezTo>
                  <a:pt x="18166" y="18817"/>
                  <a:pt x="17904" y="19014"/>
                  <a:pt x="17632" y="19194"/>
                </a:cubicBezTo>
                <a:cubicBezTo>
                  <a:pt x="17102" y="18777"/>
                  <a:pt x="16595" y="18332"/>
                  <a:pt x="16105" y="17869"/>
                </a:cubicBezTo>
                <a:cubicBezTo>
                  <a:pt x="16592" y="17510"/>
                  <a:pt x="17042" y="17101"/>
                  <a:pt x="17446" y="16650"/>
                </a:cubicBezTo>
                <a:close/>
                <a:moveTo>
                  <a:pt x="15832" y="18063"/>
                </a:moveTo>
                <a:cubicBezTo>
                  <a:pt x="16318" y="18523"/>
                  <a:pt x="16818" y="18963"/>
                  <a:pt x="17342" y="19378"/>
                </a:cubicBezTo>
                <a:cubicBezTo>
                  <a:pt x="16760" y="19735"/>
                  <a:pt x="16133" y="20012"/>
                  <a:pt x="15478" y="20203"/>
                </a:cubicBezTo>
                <a:cubicBezTo>
                  <a:pt x="15063" y="19777"/>
                  <a:pt x="14649" y="19352"/>
                  <a:pt x="14234" y="18927"/>
                </a:cubicBezTo>
                <a:cubicBezTo>
                  <a:pt x="14795" y="18695"/>
                  <a:pt x="15331" y="18406"/>
                  <a:pt x="15832" y="18063"/>
                </a:cubicBezTo>
                <a:close/>
                <a:moveTo>
                  <a:pt x="11743" y="19583"/>
                </a:moveTo>
                <a:lnTo>
                  <a:pt x="12690" y="20498"/>
                </a:lnTo>
                <a:cubicBezTo>
                  <a:pt x="11447" y="20425"/>
                  <a:pt x="10197" y="20109"/>
                  <a:pt x="8981" y="19642"/>
                </a:cubicBezTo>
                <a:lnTo>
                  <a:pt x="8981" y="19642"/>
                </a:lnTo>
                <a:cubicBezTo>
                  <a:pt x="9354" y="19676"/>
                  <a:pt x="9728" y="19692"/>
                  <a:pt x="10102" y="19692"/>
                </a:cubicBezTo>
                <a:cubicBezTo>
                  <a:pt x="10623" y="19692"/>
                  <a:pt x="11144" y="19660"/>
                  <a:pt x="11662" y="19596"/>
                </a:cubicBezTo>
                <a:cubicBezTo>
                  <a:pt x="11690" y="19592"/>
                  <a:pt x="11716" y="19587"/>
                  <a:pt x="11743" y="19583"/>
                </a:cubicBezTo>
                <a:close/>
                <a:moveTo>
                  <a:pt x="13900" y="19056"/>
                </a:moveTo>
                <a:lnTo>
                  <a:pt x="15111" y="20298"/>
                </a:lnTo>
                <a:cubicBezTo>
                  <a:pt x="14496" y="20442"/>
                  <a:pt x="13865" y="20514"/>
                  <a:pt x="13233" y="20514"/>
                </a:cubicBezTo>
                <a:cubicBezTo>
                  <a:pt x="13215" y="20514"/>
                  <a:pt x="13196" y="20514"/>
                  <a:pt x="13178" y="20514"/>
                </a:cubicBezTo>
                <a:lnTo>
                  <a:pt x="12152" y="19522"/>
                </a:lnTo>
                <a:cubicBezTo>
                  <a:pt x="12749" y="19421"/>
                  <a:pt x="13334" y="19265"/>
                  <a:pt x="13900" y="19056"/>
                </a:cubicBezTo>
                <a:close/>
                <a:moveTo>
                  <a:pt x="10357" y="0"/>
                </a:moveTo>
                <a:cubicBezTo>
                  <a:pt x="9397" y="0"/>
                  <a:pt x="8441" y="147"/>
                  <a:pt x="7528" y="457"/>
                </a:cubicBezTo>
                <a:cubicBezTo>
                  <a:pt x="3090" y="1681"/>
                  <a:pt x="131" y="5798"/>
                  <a:pt x="53" y="10589"/>
                </a:cubicBezTo>
                <a:cubicBezTo>
                  <a:pt x="1" y="13782"/>
                  <a:pt x="1444" y="16215"/>
                  <a:pt x="3629" y="17760"/>
                </a:cubicBezTo>
                <a:cubicBezTo>
                  <a:pt x="3665" y="17864"/>
                  <a:pt x="3734" y="17953"/>
                  <a:pt x="3828" y="18013"/>
                </a:cubicBezTo>
                <a:cubicBezTo>
                  <a:pt x="6689" y="19912"/>
                  <a:pt x="10068" y="21441"/>
                  <a:pt x="13305" y="21441"/>
                </a:cubicBezTo>
                <a:cubicBezTo>
                  <a:pt x="15731" y="21441"/>
                  <a:pt x="18077" y="20582"/>
                  <a:pt x="20066" y="18375"/>
                </a:cubicBezTo>
                <a:cubicBezTo>
                  <a:pt x="22078" y="16141"/>
                  <a:pt x="23005" y="13073"/>
                  <a:pt x="22989" y="10100"/>
                </a:cubicBezTo>
                <a:cubicBezTo>
                  <a:pt x="22970" y="6448"/>
                  <a:pt x="20527" y="5210"/>
                  <a:pt x="17823" y="3233"/>
                </a:cubicBezTo>
                <a:cubicBezTo>
                  <a:pt x="15948" y="1224"/>
                  <a:pt x="13135" y="0"/>
                  <a:pt x="1035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35;p40">
            <a:extLst>
              <a:ext uri="{FF2B5EF4-FFF2-40B4-BE49-F238E27FC236}">
                <a16:creationId xmlns:a16="http://schemas.microsoft.com/office/drawing/2014/main" id="{CDBFB3DC-481A-6769-BA0D-761E6C9295E8}"/>
              </a:ext>
            </a:extLst>
          </p:cNvPr>
          <p:cNvSpPr/>
          <p:nvPr/>
        </p:nvSpPr>
        <p:spPr>
          <a:xfrm>
            <a:off x="5458983" y="2702244"/>
            <a:ext cx="657425" cy="612759"/>
          </a:xfrm>
          <a:custGeom>
            <a:avLst/>
            <a:gdLst/>
            <a:ahLst/>
            <a:cxnLst/>
            <a:rect l="l" t="t" r="r" b="b"/>
            <a:pathLst>
              <a:path w="23005" h="21442" extrusionOk="0">
                <a:moveTo>
                  <a:pt x="19398" y="5595"/>
                </a:moveTo>
                <a:cubicBezTo>
                  <a:pt x="19661" y="5790"/>
                  <a:pt x="19925" y="5980"/>
                  <a:pt x="20183" y="6180"/>
                </a:cubicBezTo>
                <a:cubicBezTo>
                  <a:pt x="21019" y="6832"/>
                  <a:pt x="21516" y="7686"/>
                  <a:pt x="21772" y="8631"/>
                </a:cubicBezTo>
                <a:lnTo>
                  <a:pt x="20265" y="7303"/>
                </a:lnTo>
                <a:cubicBezTo>
                  <a:pt x="20231" y="7273"/>
                  <a:pt x="20193" y="7260"/>
                  <a:pt x="20157" y="7260"/>
                </a:cubicBezTo>
                <a:cubicBezTo>
                  <a:pt x="20025" y="7260"/>
                  <a:pt x="19909" y="7426"/>
                  <a:pt x="20034" y="7536"/>
                </a:cubicBezTo>
                <a:lnTo>
                  <a:pt x="21893" y="9174"/>
                </a:lnTo>
                <a:cubicBezTo>
                  <a:pt x="22006" y="9824"/>
                  <a:pt x="22021" y="10508"/>
                  <a:pt x="21961" y="11190"/>
                </a:cubicBezTo>
                <a:cubicBezTo>
                  <a:pt x="21950" y="11331"/>
                  <a:pt x="21934" y="11472"/>
                  <a:pt x="21917" y="11612"/>
                </a:cubicBezTo>
                <a:cubicBezTo>
                  <a:pt x="21227" y="11139"/>
                  <a:pt x="20602" y="10580"/>
                  <a:pt x="20057" y="9947"/>
                </a:cubicBezTo>
                <a:cubicBezTo>
                  <a:pt x="20092" y="9291"/>
                  <a:pt x="20080" y="8634"/>
                  <a:pt x="20021" y="7979"/>
                </a:cubicBezTo>
                <a:cubicBezTo>
                  <a:pt x="19944" y="7156"/>
                  <a:pt x="19735" y="6351"/>
                  <a:pt x="19398" y="5595"/>
                </a:cubicBezTo>
                <a:close/>
                <a:moveTo>
                  <a:pt x="20022" y="10395"/>
                </a:moveTo>
                <a:cubicBezTo>
                  <a:pt x="20571" y="10995"/>
                  <a:pt x="21190" y="11527"/>
                  <a:pt x="21867" y="11977"/>
                </a:cubicBezTo>
                <a:cubicBezTo>
                  <a:pt x="21772" y="12633"/>
                  <a:pt x="21626" y="13281"/>
                  <a:pt x="21431" y="13915"/>
                </a:cubicBezTo>
                <a:cubicBezTo>
                  <a:pt x="20902" y="13335"/>
                  <a:pt x="20320" y="12807"/>
                  <a:pt x="19691" y="12339"/>
                </a:cubicBezTo>
                <a:cubicBezTo>
                  <a:pt x="19853" y="11700"/>
                  <a:pt x="19964" y="11051"/>
                  <a:pt x="20022" y="10395"/>
                </a:cubicBezTo>
                <a:close/>
                <a:moveTo>
                  <a:pt x="19600" y="12678"/>
                </a:moveTo>
                <a:cubicBezTo>
                  <a:pt x="20222" y="13152"/>
                  <a:pt x="20797" y="13685"/>
                  <a:pt x="21315" y="14272"/>
                </a:cubicBezTo>
                <a:cubicBezTo>
                  <a:pt x="21071" y="14980"/>
                  <a:pt x="20753" y="15659"/>
                  <a:pt x="20368" y="16300"/>
                </a:cubicBezTo>
                <a:cubicBezTo>
                  <a:pt x="20365" y="16296"/>
                  <a:pt x="20362" y="16290"/>
                  <a:pt x="20359" y="16286"/>
                </a:cubicBezTo>
                <a:cubicBezTo>
                  <a:pt x="19862" y="15727"/>
                  <a:pt x="19346" y="15182"/>
                  <a:pt x="18819" y="14650"/>
                </a:cubicBezTo>
                <a:cubicBezTo>
                  <a:pt x="19144" y="14020"/>
                  <a:pt x="19405" y="13360"/>
                  <a:pt x="19600" y="12678"/>
                </a:cubicBezTo>
                <a:close/>
                <a:moveTo>
                  <a:pt x="18655" y="14954"/>
                </a:moveTo>
                <a:cubicBezTo>
                  <a:pt x="19160" y="15462"/>
                  <a:pt x="19651" y="15982"/>
                  <a:pt x="20126" y="16519"/>
                </a:cubicBezTo>
                <a:cubicBezTo>
                  <a:pt x="20147" y="16542"/>
                  <a:pt x="20174" y="16558"/>
                  <a:pt x="20204" y="16563"/>
                </a:cubicBezTo>
                <a:cubicBezTo>
                  <a:pt x="19937" y="16977"/>
                  <a:pt x="19638" y="17368"/>
                  <a:pt x="19310" y="17734"/>
                </a:cubicBezTo>
                <a:lnTo>
                  <a:pt x="17661" y="16404"/>
                </a:lnTo>
                <a:cubicBezTo>
                  <a:pt x="18037" y="15952"/>
                  <a:pt x="18369" y="15467"/>
                  <a:pt x="18655" y="14954"/>
                </a:cubicBezTo>
                <a:close/>
                <a:moveTo>
                  <a:pt x="10111" y="1035"/>
                </a:moveTo>
                <a:cubicBezTo>
                  <a:pt x="11993" y="1035"/>
                  <a:pt x="13878" y="1700"/>
                  <a:pt x="15535" y="2610"/>
                </a:cubicBezTo>
                <a:cubicBezTo>
                  <a:pt x="16123" y="2932"/>
                  <a:pt x="16630" y="3308"/>
                  <a:pt x="17062" y="3729"/>
                </a:cubicBezTo>
                <a:cubicBezTo>
                  <a:pt x="17086" y="3853"/>
                  <a:pt x="17159" y="3964"/>
                  <a:pt x="17261" y="4038"/>
                </a:cubicBezTo>
                <a:cubicBezTo>
                  <a:pt x="17342" y="4096"/>
                  <a:pt x="17424" y="4153"/>
                  <a:pt x="17504" y="4213"/>
                </a:cubicBezTo>
                <a:cubicBezTo>
                  <a:pt x="18501" y="5409"/>
                  <a:pt x="18996" y="6913"/>
                  <a:pt x="19076" y="8628"/>
                </a:cubicBezTo>
                <a:cubicBezTo>
                  <a:pt x="19317" y="13911"/>
                  <a:pt x="16347" y="18267"/>
                  <a:pt x="10908" y="18687"/>
                </a:cubicBezTo>
                <a:cubicBezTo>
                  <a:pt x="10610" y="18710"/>
                  <a:pt x="10313" y="18722"/>
                  <a:pt x="10017" y="18722"/>
                </a:cubicBezTo>
                <a:cubicBezTo>
                  <a:pt x="5276" y="18722"/>
                  <a:pt x="961" y="15776"/>
                  <a:pt x="1038" y="10589"/>
                </a:cubicBezTo>
                <a:cubicBezTo>
                  <a:pt x="1102" y="6296"/>
                  <a:pt x="3741" y="2548"/>
                  <a:pt x="7728" y="1421"/>
                </a:cubicBezTo>
                <a:cubicBezTo>
                  <a:pt x="7748" y="1418"/>
                  <a:pt x="7768" y="1412"/>
                  <a:pt x="7789" y="1407"/>
                </a:cubicBezTo>
                <a:cubicBezTo>
                  <a:pt x="7856" y="1384"/>
                  <a:pt x="7926" y="1366"/>
                  <a:pt x="7994" y="1346"/>
                </a:cubicBezTo>
                <a:cubicBezTo>
                  <a:pt x="8573" y="1200"/>
                  <a:pt x="9167" y="1112"/>
                  <a:pt x="9764" y="1083"/>
                </a:cubicBezTo>
                <a:cubicBezTo>
                  <a:pt x="9824" y="1079"/>
                  <a:pt x="9885" y="1063"/>
                  <a:pt x="9940" y="1037"/>
                </a:cubicBezTo>
                <a:cubicBezTo>
                  <a:pt x="9997" y="1036"/>
                  <a:pt x="10054" y="1035"/>
                  <a:pt x="10111" y="1035"/>
                </a:cubicBezTo>
                <a:close/>
                <a:moveTo>
                  <a:pt x="17446" y="16650"/>
                </a:moveTo>
                <a:lnTo>
                  <a:pt x="19087" y="17974"/>
                </a:lnTo>
                <a:cubicBezTo>
                  <a:pt x="18875" y="18196"/>
                  <a:pt x="18650" y="18408"/>
                  <a:pt x="18414" y="18608"/>
                </a:cubicBezTo>
                <a:cubicBezTo>
                  <a:pt x="18166" y="18817"/>
                  <a:pt x="17904" y="19014"/>
                  <a:pt x="17632" y="19194"/>
                </a:cubicBezTo>
                <a:cubicBezTo>
                  <a:pt x="17102" y="18777"/>
                  <a:pt x="16595" y="18332"/>
                  <a:pt x="16105" y="17869"/>
                </a:cubicBezTo>
                <a:cubicBezTo>
                  <a:pt x="16592" y="17510"/>
                  <a:pt x="17042" y="17101"/>
                  <a:pt x="17446" y="16650"/>
                </a:cubicBezTo>
                <a:close/>
                <a:moveTo>
                  <a:pt x="15832" y="18063"/>
                </a:moveTo>
                <a:cubicBezTo>
                  <a:pt x="16318" y="18523"/>
                  <a:pt x="16818" y="18963"/>
                  <a:pt x="17342" y="19378"/>
                </a:cubicBezTo>
                <a:cubicBezTo>
                  <a:pt x="16760" y="19735"/>
                  <a:pt x="16133" y="20012"/>
                  <a:pt x="15478" y="20203"/>
                </a:cubicBezTo>
                <a:cubicBezTo>
                  <a:pt x="15063" y="19777"/>
                  <a:pt x="14649" y="19352"/>
                  <a:pt x="14234" y="18927"/>
                </a:cubicBezTo>
                <a:cubicBezTo>
                  <a:pt x="14795" y="18695"/>
                  <a:pt x="15331" y="18406"/>
                  <a:pt x="15832" y="18063"/>
                </a:cubicBezTo>
                <a:close/>
                <a:moveTo>
                  <a:pt x="11743" y="19583"/>
                </a:moveTo>
                <a:lnTo>
                  <a:pt x="12690" y="20498"/>
                </a:lnTo>
                <a:cubicBezTo>
                  <a:pt x="11447" y="20425"/>
                  <a:pt x="10197" y="20109"/>
                  <a:pt x="8981" y="19642"/>
                </a:cubicBezTo>
                <a:lnTo>
                  <a:pt x="8981" y="19642"/>
                </a:lnTo>
                <a:cubicBezTo>
                  <a:pt x="9354" y="19676"/>
                  <a:pt x="9728" y="19692"/>
                  <a:pt x="10102" y="19692"/>
                </a:cubicBezTo>
                <a:cubicBezTo>
                  <a:pt x="10623" y="19692"/>
                  <a:pt x="11144" y="19660"/>
                  <a:pt x="11662" y="19596"/>
                </a:cubicBezTo>
                <a:cubicBezTo>
                  <a:pt x="11690" y="19592"/>
                  <a:pt x="11716" y="19587"/>
                  <a:pt x="11743" y="19583"/>
                </a:cubicBezTo>
                <a:close/>
                <a:moveTo>
                  <a:pt x="13900" y="19056"/>
                </a:moveTo>
                <a:lnTo>
                  <a:pt x="15111" y="20298"/>
                </a:lnTo>
                <a:cubicBezTo>
                  <a:pt x="14496" y="20442"/>
                  <a:pt x="13865" y="20514"/>
                  <a:pt x="13233" y="20514"/>
                </a:cubicBezTo>
                <a:cubicBezTo>
                  <a:pt x="13215" y="20514"/>
                  <a:pt x="13196" y="20514"/>
                  <a:pt x="13178" y="20514"/>
                </a:cubicBezTo>
                <a:lnTo>
                  <a:pt x="12152" y="19522"/>
                </a:lnTo>
                <a:cubicBezTo>
                  <a:pt x="12749" y="19421"/>
                  <a:pt x="13334" y="19265"/>
                  <a:pt x="13900" y="19056"/>
                </a:cubicBezTo>
                <a:close/>
                <a:moveTo>
                  <a:pt x="10357" y="0"/>
                </a:moveTo>
                <a:cubicBezTo>
                  <a:pt x="9397" y="0"/>
                  <a:pt x="8441" y="147"/>
                  <a:pt x="7528" y="457"/>
                </a:cubicBezTo>
                <a:cubicBezTo>
                  <a:pt x="3090" y="1681"/>
                  <a:pt x="131" y="5798"/>
                  <a:pt x="53" y="10589"/>
                </a:cubicBezTo>
                <a:cubicBezTo>
                  <a:pt x="1" y="13782"/>
                  <a:pt x="1444" y="16215"/>
                  <a:pt x="3629" y="17760"/>
                </a:cubicBezTo>
                <a:cubicBezTo>
                  <a:pt x="3665" y="17864"/>
                  <a:pt x="3734" y="17953"/>
                  <a:pt x="3828" y="18013"/>
                </a:cubicBezTo>
                <a:cubicBezTo>
                  <a:pt x="6689" y="19912"/>
                  <a:pt x="10068" y="21441"/>
                  <a:pt x="13305" y="21441"/>
                </a:cubicBezTo>
                <a:cubicBezTo>
                  <a:pt x="15731" y="21441"/>
                  <a:pt x="18077" y="20582"/>
                  <a:pt x="20066" y="18375"/>
                </a:cubicBezTo>
                <a:cubicBezTo>
                  <a:pt x="22078" y="16141"/>
                  <a:pt x="23005" y="13073"/>
                  <a:pt x="22989" y="10100"/>
                </a:cubicBezTo>
                <a:cubicBezTo>
                  <a:pt x="22970" y="6448"/>
                  <a:pt x="20527" y="5210"/>
                  <a:pt x="17823" y="3233"/>
                </a:cubicBezTo>
                <a:cubicBezTo>
                  <a:pt x="15948" y="1224"/>
                  <a:pt x="13135" y="0"/>
                  <a:pt x="1035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136;p40">
            <a:extLst>
              <a:ext uri="{FF2B5EF4-FFF2-40B4-BE49-F238E27FC236}">
                <a16:creationId xmlns:a16="http://schemas.microsoft.com/office/drawing/2014/main" id="{C847A87F-BCF5-20B3-CD20-6E6A2B4E5C83}"/>
              </a:ext>
            </a:extLst>
          </p:cNvPr>
          <p:cNvSpPr/>
          <p:nvPr/>
        </p:nvSpPr>
        <p:spPr>
          <a:xfrm>
            <a:off x="5419609" y="3753099"/>
            <a:ext cx="657425" cy="612759"/>
          </a:xfrm>
          <a:custGeom>
            <a:avLst/>
            <a:gdLst/>
            <a:ahLst/>
            <a:cxnLst/>
            <a:rect l="l" t="t" r="r" b="b"/>
            <a:pathLst>
              <a:path w="23005" h="21442" extrusionOk="0">
                <a:moveTo>
                  <a:pt x="19398" y="5595"/>
                </a:moveTo>
                <a:cubicBezTo>
                  <a:pt x="19661" y="5790"/>
                  <a:pt x="19925" y="5980"/>
                  <a:pt x="20183" y="6180"/>
                </a:cubicBezTo>
                <a:cubicBezTo>
                  <a:pt x="21019" y="6832"/>
                  <a:pt x="21516" y="7686"/>
                  <a:pt x="21772" y="8631"/>
                </a:cubicBezTo>
                <a:lnTo>
                  <a:pt x="20265" y="7303"/>
                </a:lnTo>
                <a:cubicBezTo>
                  <a:pt x="20231" y="7273"/>
                  <a:pt x="20193" y="7260"/>
                  <a:pt x="20157" y="7260"/>
                </a:cubicBezTo>
                <a:cubicBezTo>
                  <a:pt x="20025" y="7260"/>
                  <a:pt x="19909" y="7426"/>
                  <a:pt x="20034" y="7536"/>
                </a:cubicBezTo>
                <a:lnTo>
                  <a:pt x="21893" y="9174"/>
                </a:lnTo>
                <a:cubicBezTo>
                  <a:pt x="22006" y="9824"/>
                  <a:pt x="22021" y="10508"/>
                  <a:pt x="21961" y="11190"/>
                </a:cubicBezTo>
                <a:cubicBezTo>
                  <a:pt x="21950" y="11331"/>
                  <a:pt x="21934" y="11472"/>
                  <a:pt x="21917" y="11612"/>
                </a:cubicBezTo>
                <a:cubicBezTo>
                  <a:pt x="21227" y="11139"/>
                  <a:pt x="20602" y="10580"/>
                  <a:pt x="20057" y="9947"/>
                </a:cubicBezTo>
                <a:cubicBezTo>
                  <a:pt x="20092" y="9291"/>
                  <a:pt x="20080" y="8634"/>
                  <a:pt x="20021" y="7979"/>
                </a:cubicBezTo>
                <a:cubicBezTo>
                  <a:pt x="19944" y="7156"/>
                  <a:pt x="19735" y="6351"/>
                  <a:pt x="19398" y="5595"/>
                </a:cubicBezTo>
                <a:close/>
                <a:moveTo>
                  <a:pt x="20022" y="10395"/>
                </a:moveTo>
                <a:cubicBezTo>
                  <a:pt x="20571" y="10995"/>
                  <a:pt x="21190" y="11527"/>
                  <a:pt x="21867" y="11977"/>
                </a:cubicBezTo>
                <a:cubicBezTo>
                  <a:pt x="21772" y="12633"/>
                  <a:pt x="21626" y="13281"/>
                  <a:pt x="21431" y="13915"/>
                </a:cubicBezTo>
                <a:cubicBezTo>
                  <a:pt x="20902" y="13335"/>
                  <a:pt x="20320" y="12807"/>
                  <a:pt x="19691" y="12339"/>
                </a:cubicBezTo>
                <a:cubicBezTo>
                  <a:pt x="19853" y="11700"/>
                  <a:pt x="19964" y="11051"/>
                  <a:pt x="20022" y="10395"/>
                </a:cubicBezTo>
                <a:close/>
                <a:moveTo>
                  <a:pt x="19600" y="12678"/>
                </a:moveTo>
                <a:cubicBezTo>
                  <a:pt x="20222" y="13152"/>
                  <a:pt x="20797" y="13685"/>
                  <a:pt x="21315" y="14272"/>
                </a:cubicBezTo>
                <a:cubicBezTo>
                  <a:pt x="21071" y="14980"/>
                  <a:pt x="20753" y="15659"/>
                  <a:pt x="20368" y="16300"/>
                </a:cubicBezTo>
                <a:cubicBezTo>
                  <a:pt x="20365" y="16296"/>
                  <a:pt x="20362" y="16290"/>
                  <a:pt x="20359" y="16286"/>
                </a:cubicBezTo>
                <a:cubicBezTo>
                  <a:pt x="19862" y="15727"/>
                  <a:pt x="19346" y="15182"/>
                  <a:pt x="18819" y="14650"/>
                </a:cubicBezTo>
                <a:cubicBezTo>
                  <a:pt x="19144" y="14020"/>
                  <a:pt x="19405" y="13360"/>
                  <a:pt x="19600" y="12678"/>
                </a:cubicBezTo>
                <a:close/>
                <a:moveTo>
                  <a:pt x="18655" y="14954"/>
                </a:moveTo>
                <a:cubicBezTo>
                  <a:pt x="19160" y="15462"/>
                  <a:pt x="19651" y="15982"/>
                  <a:pt x="20126" y="16519"/>
                </a:cubicBezTo>
                <a:cubicBezTo>
                  <a:pt x="20147" y="16542"/>
                  <a:pt x="20174" y="16558"/>
                  <a:pt x="20204" y="16563"/>
                </a:cubicBezTo>
                <a:cubicBezTo>
                  <a:pt x="19937" y="16977"/>
                  <a:pt x="19638" y="17368"/>
                  <a:pt x="19310" y="17734"/>
                </a:cubicBezTo>
                <a:lnTo>
                  <a:pt x="17661" y="16404"/>
                </a:lnTo>
                <a:cubicBezTo>
                  <a:pt x="18037" y="15952"/>
                  <a:pt x="18369" y="15467"/>
                  <a:pt x="18655" y="14954"/>
                </a:cubicBezTo>
                <a:close/>
                <a:moveTo>
                  <a:pt x="10111" y="1035"/>
                </a:moveTo>
                <a:cubicBezTo>
                  <a:pt x="11993" y="1035"/>
                  <a:pt x="13878" y="1700"/>
                  <a:pt x="15535" y="2610"/>
                </a:cubicBezTo>
                <a:cubicBezTo>
                  <a:pt x="16123" y="2932"/>
                  <a:pt x="16630" y="3308"/>
                  <a:pt x="17062" y="3729"/>
                </a:cubicBezTo>
                <a:cubicBezTo>
                  <a:pt x="17086" y="3853"/>
                  <a:pt x="17159" y="3964"/>
                  <a:pt x="17261" y="4038"/>
                </a:cubicBezTo>
                <a:cubicBezTo>
                  <a:pt x="17342" y="4096"/>
                  <a:pt x="17424" y="4153"/>
                  <a:pt x="17504" y="4213"/>
                </a:cubicBezTo>
                <a:cubicBezTo>
                  <a:pt x="18501" y="5409"/>
                  <a:pt x="18996" y="6913"/>
                  <a:pt x="19076" y="8628"/>
                </a:cubicBezTo>
                <a:cubicBezTo>
                  <a:pt x="19317" y="13911"/>
                  <a:pt x="16347" y="18267"/>
                  <a:pt x="10908" y="18687"/>
                </a:cubicBezTo>
                <a:cubicBezTo>
                  <a:pt x="10610" y="18710"/>
                  <a:pt x="10313" y="18722"/>
                  <a:pt x="10017" y="18722"/>
                </a:cubicBezTo>
                <a:cubicBezTo>
                  <a:pt x="5276" y="18722"/>
                  <a:pt x="961" y="15776"/>
                  <a:pt x="1038" y="10589"/>
                </a:cubicBezTo>
                <a:cubicBezTo>
                  <a:pt x="1102" y="6296"/>
                  <a:pt x="3741" y="2548"/>
                  <a:pt x="7728" y="1421"/>
                </a:cubicBezTo>
                <a:cubicBezTo>
                  <a:pt x="7748" y="1418"/>
                  <a:pt x="7768" y="1412"/>
                  <a:pt x="7789" y="1407"/>
                </a:cubicBezTo>
                <a:cubicBezTo>
                  <a:pt x="7856" y="1384"/>
                  <a:pt x="7926" y="1366"/>
                  <a:pt x="7994" y="1346"/>
                </a:cubicBezTo>
                <a:cubicBezTo>
                  <a:pt x="8573" y="1200"/>
                  <a:pt x="9167" y="1112"/>
                  <a:pt x="9764" y="1083"/>
                </a:cubicBezTo>
                <a:cubicBezTo>
                  <a:pt x="9824" y="1079"/>
                  <a:pt x="9885" y="1063"/>
                  <a:pt x="9940" y="1037"/>
                </a:cubicBezTo>
                <a:cubicBezTo>
                  <a:pt x="9997" y="1036"/>
                  <a:pt x="10054" y="1035"/>
                  <a:pt x="10111" y="1035"/>
                </a:cubicBezTo>
                <a:close/>
                <a:moveTo>
                  <a:pt x="17446" y="16650"/>
                </a:moveTo>
                <a:lnTo>
                  <a:pt x="19087" y="17974"/>
                </a:lnTo>
                <a:cubicBezTo>
                  <a:pt x="18875" y="18196"/>
                  <a:pt x="18650" y="18408"/>
                  <a:pt x="18414" y="18608"/>
                </a:cubicBezTo>
                <a:cubicBezTo>
                  <a:pt x="18166" y="18817"/>
                  <a:pt x="17904" y="19014"/>
                  <a:pt x="17632" y="19194"/>
                </a:cubicBezTo>
                <a:cubicBezTo>
                  <a:pt x="17102" y="18777"/>
                  <a:pt x="16595" y="18332"/>
                  <a:pt x="16105" y="17869"/>
                </a:cubicBezTo>
                <a:cubicBezTo>
                  <a:pt x="16592" y="17510"/>
                  <a:pt x="17042" y="17101"/>
                  <a:pt x="17446" y="16650"/>
                </a:cubicBezTo>
                <a:close/>
                <a:moveTo>
                  <a:pt x="15832" y="18063"/>
                </a:moveTo>
                <a:cubicBezTo>
                  <a:pt x="16318" y="18523"/>
                  <a:pt x="16818" y="18963"/>
                  <a:pt x="17342" y="19378"/>
                </a:cubicBezTo>
                <a:cubicBezTo>
                  <a:pt x="16760" y="19735"/>
                  <a:pt x="16133" y="20012"/>
                  <a:pt x="15478" y="20203"/>
                </a:cubicBezTo>
                <a:cubicBezTo>
                  <a:pt x="15063" y="19777"/>
                  <a:pt x="14649" y="19352"/>
                  <a:pt x="14234" y="18927"/>
                </a:cubicBezTo>
                <a:cubicBezTo>
                  <a:pt x="14795" y="18695"/>
                  <a:pt x="15331" y="18406"/>
                  <a:pt x="15832" y="18063"/>
                </a:cubicBezTo>
                <a:close/>
                <a:moveTo>
                  <a:pt x="11743" y="19583"/>
                </a:moveTo>
                <a:lnTo>
                  <a:pt x="12690" y="20498"/>
                </a:lnTo>
                <a:cubicBezTo>
                  <a:pt x="11447" y="20425"/>
                  <a:pt x="10197" y="20109"/>
                  <a:pt x="8981" y="19642"/>
                </a:cubicBezTo>
                <a:lnTo>
                  <a:pt x="8981" y="19642"/>
                </a:lnTo>
                <a:cubicBezTo>
                  <a:pt x="9354" y="19676"/>
                  <a:pt x="9728" y="19692"/>
                  <a:pt x="10102" y="19692"/>
                </a:cubicBezTo>
                <a:cubicBezTo>
                  <a:pt x="10623" y="19692"/>
                  <a:pt x="11144" y="19660"/>
                  <a:pt x="11662" y="19596"/>
                </a:cubicBezTo>
                <a:cubicBezTo>
                  <a:pt x="11690" y="19592"/>
                  <a:pt x="11716" y="19587"/>
                  <a:pt x="11743" y="19583"/>
                </a:cubicBezTo>
                <a:close/>
                <a:moveTo>
                  <a:pt x="13900" y="19056"/>
                </a:moveTo>
                <a:lnTo>
                  <a:pt x="15111" y="20298"/>
                </a:lnTo>
                <a:cubicBezTo>
                  <a:pt x="14496" y="20442"/>
                  <a:pt x="13865" y="20514"/>
                  <a:pt x="13233" y="20514"/>
                </a:cubicBezTo>
                <a:cubicBezTo>
                  <a:pt x="13215" y="20514"/>
                  <a:pt x="13196" y="20514"/>
                  <a:pt x="13178" y="20514"/>
                </a:cubicBezTo>
                <a:lnTo>
                  <a:pt x="12152" y="19522"/>
                </a:lnTo>
                <a:cubicBezTo>
                  <a:pt x="12749" y="19421"/>
                  <a:pt x="13334" y="19265"/>
                  <a:pt x="13900" y="19056"/>
                </a:cubicBezTo>
                <a:close/>
                <a:moveTo>
                  <a:pt x="10357" y="0"/>
                </a:moveTo>
                <a:cubicBezTo>
                  <a:pt x="9397" y="0"/>
                  <a:pt x="8441" y="147"/>
                  <a:pt x="7528" y="457"/>
                </a:cubicBezTo>
                <a:cubicBezTo>
                  <a:pt x="3090" y="1681"/>
                  <a:pt x="131" y="5798"/>
                  <a:pt x="53" y="10589"/>
                </a:cubicBezTo>
                <a:cubicBezTo>
                  <a:pt x="1" y="13782"/>
                  <a:pt x="1444" y="16215"/>
                  <a:pt x="3629" y="17760"/>
                </a:cubicBezTo>
                <a:cubicBezTo>
                  <a:pt x="3665" y="17864"/>
                  <a:pt x="3734" y="17953"/>
                  <a:pt x="3828" y="18013"/>
                </a:cubicBezTo>
                <a:cubicBezTo>
                  <a:pt x="6689" y="19912"/>
                  <a:pt x="10068" y="21441"/>
                  <a:pt x="13305" y="21441"/>
                </a:cubicBezTo>
                <a:cubicBezTo>
                  <a:pt x="15731" y="21441"/>
                  <a:pt x="18077" y="20582"/>
                  <a:pt x="20066" y="18375"/>
                </a:cubicBezTo>
                <a:cubicBezTo>
                  <a:pt x="22078" y="16141"/>
                  <a:pt x="23005" y="13073"/>
                  <a:pt x="22989" y="10100"/>
                </a:cubicBezTo>
                <a:cubicBezTo>
                  <a:pt x="22970" y="6448"/>
                  <a:pt x="20527" y="5210"/>
                  <a:pt x="17823" y="3233"/>
                </a:cubicBezTo>
                <a:cubicBezTo>
                  <a:pt x="15948" y="1224"/>
                  <a:pt x="13135" y="0"/>
                  <a:pt x="1035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A60D04-289A-C949-2D07-59154F1FA96C}"/>
              </a:ext>
            </a:extLst>
          </p:cNvPr>
          <p:cNvSpPr txBox="1"/>
          <p:nvPr/>
        </p:nvSpPr>
        <p:spPr>
          <a:xfrm>
            <a:off x="6433047" y="1466560"/>
            <a:ext cx="21518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>
                <a:latin typeface="Karla" pitchFamily="2" charset="0"/>
              </a:rPr>
              <a:t>Miocitos cardiacos con miosina (FF) y actina (FG) entrelazados deslizándose entre si</a:t>
            </a:r>
          </a:p>
        </p:txBody>
      </p:sp>
      <p:pic>
        <p:nvPicPr>
          <p:cNvPr id="25" name="Graphic 24" descr="Link with solid fill">
            <a:extLst>
              <a:ext uri="{FF2B5EF4-FFF2-40B4-BE49-F238E27FC236}">
                <a16:creationId xmlns:a16="http://schemas.microsoft.com/office/drawing/2014/main" id="{CB1C6F89-A46E-06B8-8D5F-2752E19B3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1232" y="1674862"/>
            <a:ext cx="487800" cy="4878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3BB29B-BBD3-5905-61C4-20447C3E859B}"/>
              </a:ext>
            </a:extLst>
          </p:cNvPr>
          <p:cNvSpPr txBox="1"/>
          <p:nvPr/>
        </p:nvSpPr>
        <p:spPr>
          <a:xfrm>
            <a:off x="6259843" y="2581127"/>
            <a:ext cx="24982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>
                <a:latin typeface="Karla" pitchFamily="2" charset="0"/>
              </a:rPr>
              <a:t>El calcio es responsable del mecanismo de relajación y contracción distribuido por tubuladuras</a:t>
            </a:r>
          </a:p>
        </p:txBody>
      </p:sp>
      <p:pic>
        <p:nvPicPr>
          <p:cNvPr id="28" name="Graphic 27" descr="Cylinder outline">
            <a:extLst>
              <a:ext uri="{FF2B5EF4-FFF2-40B4-BE49-F238E27FC236}">
                <a16:creationId xmlns:a16="http://schemas.microsoft.com/office/drawing/2014/main" id="{6817036C-0ECD-FFDE-AB5C-4AD521175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9289" y="2746432"/>
            <a:ext cx="357862" cy="487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A0CFCC8-5D63-48B2-2A72-0804D2F94074}"/>
              </a:ext>
            </a:extLst>
          </p:cNvPr>
          <p:cNvSpPr txBox="1"/>
          <p:nvPr/>
        </p:nvSpPr>
        <p:spPr>
          <a:xfrm>
            <a:off x="6259843" y="3656351"/>
            <a:ext cx="24982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>
                <a:latin typeface="Karla" pitchFamily="2" charset="0"/>
              </a:rPr>
              <a:t>Llega un impulso eléctrico libera calcio permitiendo la unión entre FG y FF (Contracción)</a:t>
            </a:r>
          </a:p>
        </p:txBody>
      </p:sp>
      <p:pic>
        <p:nvPicPr>
          <p:cNvPr id="31" name="Graphic 30" descr="Minimize with solid fill">
            <a:extLst>
              <a:ext uri="{FF2B5EF4-FFF2-40B4-BE49-F238E27FC236}">
                <a16:creationId xmlns:a16="http://schemas.microsoft.com/office/drawing/2014/main" id="{D7B612CF-37FA-E833-80A1-75178879C7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1232" y="3848140"/>
            <a:ext cx="377394" cy="3773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46"/>
          <p:cNvSpPr txBox="1">
            <a:spLocks noGrp="1"/>
          </p:cNvSpPr>
          <p:nvPr>
            <p:ph type="title"/>
          </p:nvPr>
        </p:nvSpPr>
        <p:spPr>
          <a:xfrm>
            <a:off x="1156500" y="1422188"/>
            <a:ext cx="6831000" cy="16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8800"/>
              <a:t>7.200 L / Dia</a:t>
            </a:r>
          </a:p>
        </p:txBody>
      </p:sp>
      <p:sp>
        <p:nvSpPr>
          <p:cNvPr id="968" name="Google Shape;968;p46"/>
          <p:cNvSpPr txBox="1">
            <a:spLocks noGrp="1"/>
          </p:cNvSpPr>
          <p:nvPr>
            <p:ph type="body" idx="1"/>
          </p:nvPr>
        </p:nvSpPr>
        <p:spPr>
          <a:xfrm>
            <a:off x="1156500" y="3115700"/>
            <a:ext cx="6831000" cy="4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Bombeamos aprox. 5 L por minuto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1"/>
          <p:cNvSpPr txBox="1">
            <a:spLocks noGrp="1"/>
          </p:cNvSpPr>
          <p:nvPr>
            <p:ph type="title"/>
          </p:nvPr>
        </p:nvSpPr>
        <p:spPr>
          <a:xfrm>
            <a:off x="3386150" y="2545763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Fisiologia</a:t>
            </a:r>
            <a:endParaRPr/>
          </a:p>
        </p:txBody>
      </p:sp>
      <p:sp>
        <p:nvSpPr>
          <p:cNvPr id="1102" name="Google Shape;1102;p51"/>
          <p:cNvSpPr txBox="1">
            <a:spLocks noGrp="1"/>
          </p:cNvSpPr>
          <p:nvPr>
            <p:ph type="title" idx="2"/>
          </p:nvPr>
        </p:nvSpPr>
        <p:spPr>
          <a:xfrm>
            <a:off x="5762450" y="16316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03" name="Google Shape;1103;p51"/>
          <p:cNvSpPr txBox="1">
            <a:spLocks noGrp="1"/>
          </p:cNvSpPr>
          <p:nvPr>
            <p:ph type="subTitle" idx="1"/>
          </p:nvPr>
        </p:nvSpPr>
        <p:spPr>
          <a:xfrm>
            <a:off x="3869871" y="3284207"/>
            <a:ext cx="3167879" cy="1140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Como funcionan los mecanismos biológicos y que características le permiten al corazón cumplir su función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diovascular Diseases: Arrhythmia by Slidesgo">
  <a:themeElements>
    <a:clrScheme name="Simple Light">
      <a:dk1>
        <a:srgbClr val="010440"/>
      </a:dk1>
      <a:lt1>
        <a:srgbClr val="F2F2F2"/>
      </a:lt1>
      <a:dk2>
        <a:srgbClr val="9E9E9E"/>
      </a:dk2>
      <a:lt2>
        <a:srgbClr val="D93B48"/>
      </a:lt2>
      <a:accent1>
        <a:srgbClr val="A229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1318</Words>
  <Application>Microsoft Office PowerPoint</Application>
  <PresentationFormat>On-screen Show (16:9)</PresentationFormat>
  <Paragraphs>245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Karla</vt:lpstr>
      <vt:lpstr>Poppins</vt:lpstr>
      <vt:lpstr>Outfit ExtraBold</vt:lpstr>
      <vt:lpstr>Karla SemiBold</vt:lpstr>
      <vt:lpstr>Cambria Math</vt:lpstr>
      <vt:lpstr>Arial</vt:lpstr>
      <vt:lpstr>Outfit</vt:lpstr>
      <vt:lpstr>Arial</vt:lpstr>
      <vt:lpstr>Roboto Condensed Light</vt:lpstr>
      <vt:lpstr>Cardiovascular Diseases: Arrhythmia by Slidesgo</vt:lpstr>
      <vt:lpstr>Sistema cardiovascular: Electrocardiograma (ECG)</vt:lpstr>
      <vt:lpstr>Anatomía</vt:lpstr>
      <vt:lpstr>Introducción</vt:lpstr>
      <vt:lpstr>Anatomia</vt:lpstr>
      <vt:lpstr>Ubicación del Corazón</vt:lpstr>
      <vt:lpstr>Partes del Corazón</vt:lpstr>
      <vt:lpstr>Tejido cardiaco</vt:lpstr>
      <vt:lpstr>7.200 L / Dia</vt:lpstr>
      <vt:lpstr>Fisiologia</vt:lpstr>
      <vt:lpstr>Potencial de acción</vt:lpstr>
      <vt:lpstr>Marcapasos fisiológico</vt:lpstr>
      <vt:lpstr>Electro-Fisiologia</vt:lpstr>
      <vt:lpstr>Sistema de conducción</vt:lpstr>
      <vt:lpstr>Electrocardiograma</vt:lpstr>
      <vt:lpstr>Electrocardiograma </vt:lpstr>
      <vt:lpstr>Morfología ECG</vt:lpstr>
      <vt:lpstr>Singificado de las ondas</vt:lpstr>
      <vt:lpstr>PowerPoint Presentation</vt:lpstr>
      <vt:lpstr>PowerPoint Presentation</vt:lpstr>
      <vt:lpstr>ECG de 12 derivaciones</vt:lpstr>
      <vt:lpstr>Patologias</vt:lpstr>
      <vt:lpstr>Patologias</vt:lpstr>
      <vt:lpstr>Arritmias</vt:lpstr>
      <vt:lpstr>Enfermedades Causadas por Arritmias</vt:lpstr>
      <vt:lpstr>Enfermedades Cardiovasculares</vt:lpstr>
      <vt:lpstr>52.000 muertes en 2020 en Colombia</vt:lpstr>
      <vt:lpstr>Variabilidad Frecuencia Cardiaca (HRV)</vt:lpstr>
      <vt:lpstr>Descriptores </vt:lpstr>
      <vt:lpstr>Regulación sistema nervioso autonomico</vt:lpstr>
      <vt:lpstr>Tacograma</vt:lpstr>
      <vt:lpstr>Medidas comunes de HVR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cardiovascular: Electrocardiograma (ECG)</dc:title>
  <cp:lastModifiedBy>Jose Gabriel Cordoba Silva</cp:lastModifiedBy>
  <cp:revision>1</cp:revision>
  <dcterms:modified xsi:type="dcterms:W3CDTF">2023-04-12T20:07:37Z</dcterms:modified>
</cp:coreProperties>
</file>