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8" r:id="rId3"/>
    <p:sldId id="325" r:id="rId4"/>
    <p:sldId id="326" r:id="rId5"/>
    <p:sldId id="260" r:id="rId6"/>
    <p:sldId id="261" r:id="rId7"/>
    <p:sldId id="272" r:id="rId8"/>
    <p:sldId id="262" r:id="rId9"/>
    <p:sldId id="329" r:id="rId10"/>
    <p:sldId id="330" r:id="rId11"/>
    <p:sldId id="344" r:id="rId12"/>
    <p:sldId id="345" r:id="rId13"/>
    <p:sldId id="347" r:id="rId14"/>
    <p:sldId id="348" r:id="rId15"/>
    <p:sldId id="311" r:id="rId16"/>
    <p:sldId id="313" r:id="rId17"/>
    <p:sldId id="332" r:id="rId18"/>
    <p:sldId id="338" r:id="rId19"/>
    <p:sldId id="341" r:id="rId20"/>
    <p:sldId id="333" r:id="rId21"/>
    <p:sldId id="334" r:id="rId22"/>
    <p:sldId id="321" r:id="rId23"/>
    <p:sldId id="273" r:id="rId24"/>
    <p:sldId id="324" r:id="rId25"/>
    <p:sldId id="270" r:id="rId26"/>
    <p:sldId id="337" r:id="rId27"/>
    <p:sldId id="339" r:id="rId28"/>
    <p:sldId id="340" r:id="rId29"/>
    <p:sldId id="342" r:id="rId30"/>
    <p:sldId id="343" r:id="rId31"/>
    <p:sldId id="284" r:id="rId32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34"/>
      <p:italic r:id="rId35"/>
    </p:embeddedFont>
    <p:embeddedFont>
      <p:font typeface="Barlow SemiBold" panose="00000700000000000000" pitchFamily="2" charset="0"/>
      <p:bold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Fira Sans Condensed" panose="020B0503050000020004" pitchFamily="34" charset="0"/>
      <p:regular r:id="rId39"/>
      <p:bold r:id="rId40"/>
      <p:italic r:id="rId41"/>
      <p:boldItalic r:id="rId42"/>
    </p:embeddedFont>
    <p:embeddedFont>
      <p:font typeface="Karla" pitchFamily="2" charset="0"/>
      <p:regular r:id="rId43"/>
      <p:bold r:id="rId44"/>
      <p:italic r:id="rId45"/>
      <p:boldItalic r:id="rId46"/>
    </p:embeddedFont>
    <p:embeddedFont>
      <p:font typeface="Karla SemiBold" panose="020B0604020202020204" charset="0"/>
      <p:regular r:id="rId47"/>
      <p:bold r:id="rId48"/>
      <p:italic r:id="rId49"/>
      <p:boldItalic r:id="rId50"/>
    </p:embeddedFont>
    <p:embeddedFont>
      <p:font typeface="Outfit" panose="020B0604020202020204" charset="0"/>
      <p:regular r:id="rId51"/>
      <p:bold r:id="rId52"/>
    </p:embeddedFont>
    <p:embeddedFont>
      <p:font typeface="Outfit ExtraBold" panose="020B0604020202020204" charset="0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D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D7D2D-438C-49AA-B6DB-5617B8218D3C}" v="2486" dt="2023-03-03T16:32:07.974"/>
  </p1510:revLst>
</p1510:revInfo>
</file>

<file path=ppt/tableStyles.xml><?xml version="1.0" encoding="utf-8"?>
<a:tblStyleLst xmlns:a="http://schemas.openxmlformats.org/drawingml/2006/main" def="{BCBB7A6F-3CEC-4637-B38A-2408812E9D57}">
  <a:tblStyle styleId="{BCBB7A6F-3CEC-4637-B38A-2408812E9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abriel Cordoba Silva" userId="b9689aa5-e991-4872-83c2-1802fe841977" providerId="ADAL" clId="{23DD7D2D-438C-49AA-B6DB-5617B8218D3C}"/>
    <pc:docChg chg="undo custSel addSld delSld modSld sldOrd">
      <pc:chgData name="Jose Gabriel Cordoba Silva" userId="b9689aa5-e991-4872-83c2-1802fe841977" providerId="ADAL" clId="{23DD7D2D-438C-49AA-B6DB-5617B8218D3C}" dt="2023-03-08T17:01:41.358" v="2746" actId="20577"/>
      <pc:docMkLst>
        <pc:docMk/>
      </pc:docMkLst>
      <pc:sldChg chg="modSp mod">
        <pc:chgData name="Jose Gabriel Cordoba Silva" userId="b9689aa5-e991-4872-83c2-1802fe841977" providerId="ADAL" clId="{23DD7D2D-438C-49AA-B6DB-5617B8218D3C}" dt="2023-03-03T02:07:39.168" v="24" actId="313"/>
        <pc:sldMkLst>
          <pc:docMk/>
          <pc:sldMk cId="0" sldId="256"/>
        </pc:sldMkLst>
        <pc:spChg chg="mod">
          <ac:chgData name="Jose Gabriel Cordoba Silva" userId="b9689aa5-e991-4872-83c2-1802fe841977" providerId="ADAL" clId="{23DD7D2D-438C-49AA-B6DB-5617B8218D3C}" dt="2023-03-03T02:07:39.168" v="24" actId="313"/>
          <ac:spMkLst>
            <pc:docMk/>
            <pc:sldMk cId="0" sldId="256"/>
            <ac:spMk id="771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23DD7D2D-438C-49AA-B6DB-5617B8218D3C}" dt="2023-03-03T14:45:55.295" v="1952" actId="1076"/>
        <pc:sldMkLst>
          <pc:docMk/>
          <pc:sldMk cId="0" sldId="258"/>
        </pc:sldMkLst>
        <pc:spChg chg="add del mod">
          <ac:chgData name="Jose Gabriel Cordoba Silva" userId="b9689aa5-e991-4872-83c2-1802fe841977" providerId="ADAL" clId="{23DD7D2D-438C-49AA-B6DB-5617B8218D3C}" dt="2023-03-03T13:52:19.371" v="175" actId="478"/>
          <ac:spMkLst>
            <pc:docMk/>
            <pc:sldMk cId="0" sldId="258"/>
            <ac:spMk id="3" creationId="{4F8D979E-A86F-963E-F929-C34280139E03}"/>
          </ac:spMkLst>
        </pc:spChg>
        <pc:spChg chg="add del mod">
          <ac:chgData name="Jose Gabriel Cordoba Silva" userId="b9689aa5-e991-4872-83c2-1802fe841977" providerId="ADAL" clId="{23DD7D2D-438C-49AA-B6DB-5617B8218D3C}" dt="2023-03-03T14:44:56.906" v="1891" actId="478"/>
          <ac:spMkLst>
            <pc:docMk/>
            <pc:sldMk cId="0" sldId="258"/>
            <ac:spMk id="5" creationId="{C392170A-A20A-3DCF-F539-9601D6DF8409}"/>
          </ac:spMkLst>
        </pc:spChg>
        <pc:spChg chg="add del mod">
          <ac:chgData name="Jose Gabriel Cordoba Silva" userId="b9689aa5-e991-4872-83c2-1802fe841977" providerId="ADAL" clId="{23DD7D2D-438C-49AA-B6DB-5617B8218D3C}" dt="2023-03-03T14:44:54.668" v="1890" actId="478"/>
          <ac:spMkLst>
            <pc:docMk/>
            <pc:sldMk cId="0" sldId="258"/>
            <ac:spMk id="7" creationId="{2FF67001-0016-8AB2-B9A8-B2A7EC06A8BF}"/>
          </ac:spMkLst>
        </pc:spChg>
        <pc:spChg chg="add del mod">
          <ac:chgData name="Jose Gabriel Cordoba Silva" userId="b9689aa5-e991-4872-83c2-1802fe841977" providerId="ADAL" clId="{23DD7D2D-438C-49AA-B6DB-5617B8218D3C}" dt="2023-03-03T14:45:33.756" v="1942"/>
          <ac:spMkLst>
            <pc:docMk/>
            <pc:sldMk cId="0" sldId="258"/>
            <ac:spMk id="8" creationId="{11E074C2-0A7E-210C-F0B5-8AF7F73553D9}"/>
          </ac:spMkLst>
        </pc:spChg>
        <pc:spChg chg="add mod">
          <ac:chgData name="Jose Gabriel Cordoba Silva" userId="b9689aa5-e991-4872-83c2-1802fe841977" providerId="ADAL" clId="{23DD7D2D-438C-49AA-B6DB-5617B8218D3C}" dt="2023-03-03T14:45:51.046" v="1951" actId="1076"/>
          <ac:spMkLst>
            <pc:docMk/>
            <pc:sldMk cId="0" sldId="258"/>
            <ac:spMk id="9" creationId="{BCA9B7CC-06AC-3DC2-E792-743618C2D8C6}"/>
          </ac:spMkLst>
        </pc:spChg>
        <pc:spChg chg="add del mod">
          <ac:chgData name="Jose Gabriel Cordoba Silva" userId="b9689aa5-e991-4872-83c2-1802fe841977" providerId="ADAL" clId="{23DD7D2D-438C-49AA-B6DB-5617B8218D3C}" dt="2023-03-03T14:45:40.895" v="1947" actId="478"/>
          <ac:spMkLst>
            <pc:docMk/>
            <pc:sldMk cId="0" sldId="258"/>
            <ac:spMk id="11" creationId="{9CF72CE6-377D-7DED-05AD-816682955EFA}"/>
          </ac:spMkLst>
        </pc:spChg>
        <pc:spChg chg="add del mod">
          <ac:chgData name="Jose Gabriel Cordoba Silva" userId="b9689aa5-e991-4872-83c2-1802fe841977" providerId="ADAL" clId="{23DD7D2D-438C-49AA-B6DB-5617B8218D3C}" dt="2023-03-03T14:45:39.626" v="1946" actId="478"/>
          <ac:spMkLst>
            <pc:docMk/>
            <pc:sldMk cId="0" sldId="258"/>
            <ac:spMk id="13" creationId="{2D48B9A6-3B63-F131-0D41-05BF16E85A51}"/>
          </ac:spMkLst>
        </pc:spChg>
        <pc:spChg chg="mod">
          <ac:chgData name="Jose Gabriel Cordoba Silva" userId="b9689aa5-e991-4872-83c2-1802fe841977" providerId="ADAL" clId="{23DD7D2D-438C-49AA-B6DB-5617B8218D3C}" dt="2023-03-03T13:59:14.538" v="234" actId="14100"/>
          <ac:spMkLst>
            <pc:docMk/>
            <pc:sldMk cId="0" sldId="258"/>
            <ac:spMk id="786" creationId="{00000000-0000-0000-0000-000000000000}"/>
          </ac:spMkLst>
        </pc:spChg>
        <pc:spChg chg="del mod">
          <ac:chgData name="Jose Gabriel Cordoba Silva" userId="b9689aa5-e991-4872-83c2-1802fe841977" providerId="ADAL" clId="{23DD7D2D-438C-49AA-B6DB-5617B8218D3C}" dt="2023-03-03T13:53:05.699" v="213" actId="478"/>
          <ac:spMkLst>
            <pc:docMk/>
            <pc:sldMk cId="0" sldId="258"/>
            <ac:spMk id="788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3:53:20.669" v="220" actId="1076"/>
          <ac:spMkLst>
            <pc:docMk/>
            <pc:sldMk cId="0" sldId="258"/>
            <ac:spMk id="789" creationId="{00000000-0000-0000-0000-000000000000}"/>
          </ac:spMkLst>
        </pc:spChg>
        <pc:spChg chg="del mod">
          <ac:chgData name="Jose Gabriel Cordoba Silva" userId="b9689aa5-e991-4872-83c2-1802fe841977" providerId="ADAL" clId="{23DD7D2D-438C-49AA-B6DB-5617B8218D3C}" dt="2023-03-03T13:52:32.219" v="209" actId="478"/>
          <ac:spMkLst>
            <pc:docMk/>
            <pc:sldMk cId="0" sldId="258"/>
            <ac:spMk id="791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3:53:30.510" v="230" actId="20577"/>
          <ac:spMkLst>
            <pc:docMk/>
            <pc:sldMk cId="0" sldId="258"/>
            <ac:spMk id="792" creationId="{00000000-0000-0000-0000-000000000000}"/>
          </ac:spMkLst>
        </pc:spChg>
        <pc:spChg chg="del mod">
          <ac:chgData name="Jose Gabriel Cordoba Silva" userId="b9689aa5-e991-4872-83c2-1802fe841977" providerId="ADAL" clId="{23DD7D2D-438C-49AA-B6DB-5617B8218D3C}" dt="2023-03-03T13:52:17.271" v="174" actId="478"/>
          <ac:spMkLst>
            <pc:docMk/>
            <pc:sldMk cId="0" sldId="258"/>
            <ac:spMk id="794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45:38.346" v="1945" actId="478"/>
          <ac:spMkLst>
            <pc:docMk/>
            <pc:sldMk cId="0" sldId="258"/>
            <ac:spMk id="795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45:36.645" v="1944" actId="478"/>
          <ac:spMkLst>
            <pc:docMk/>
            <pc:sldMk cId="0" sldId="258"/>
            <ac:spMk id="797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4:45:17.191" v="1939" actId="20577"/>
          <ac:spMkLst>
            <pc:docMk/>
            <pc:sldMk cId="0" sldId="258"/>
            <ac:spMk id="798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44:51.656" v="1889" actId="478"/>
          <ac:spMkLst>
            <pc:docMk/>
            <pc:sldMk cId="0" sldId="258"/>
            <ac:spMk id="800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4:45:55.295" v="1952" actId="1076"/>
          <ac:spMkLst>
            <pc:docMk/>
            <pc:sldMk cId="0" sldId="258"/>
            <ac:spMk id="801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44:47.826" v="1888" actId="478"/>
          <ac:spMkLst>
            <pc:docMk/>
            <pc:sldMk cId="0" sldId="258"/>
            <ac:spMk id="803" creationId="{00000000-0000-0000-0000-000000000000}"/>
          </ac:spMkLst>
        </pc:spChg>
      </pc:sldChg>
      <pc:sldChg chg="del">
        <pc:chgData name="Jose Gabriel Cordoba Silva" userId="b9689aa5-e991-4872-83c2-1802fe841977" providerId="ADAL" clId="{23DD7D2D-438C-49AA-B6DB-5617B8218D3C}" dt="2023-03-03T13:56:01.679" v="231" actId="47"/>
        <pc:sldMkLst>
          <pc:docMk/>
          <pc:sldMk cId="0" sldId="259"/>
        </pc:sldMkLst>
      </pc:sldChg>
      <pc:sldChg chg="addSp delSp modSp mod">
        <pc:chgData name="Jose Gabriel Cordoba Silva" userId="b9689aa5-e991-4872-83c2-1802fe841977" providerId="ADAL" clId="{23DD7D2D-438C-49AA-B6DB-5617B8218D3C}" dt="2023-03-03T13:59:25.769" v="237" actId="478"/>
        <pc:sldMkLst>
          <pc:docMk/>
          <pc:sldMk cId="0" sldId="260"/>
        </pc:sldMkLst>
        <pc:spChg chg="add del mod">
          <ac:chgData name="Jose Gabriel Cordoba Silva" userId="b9689aa5-e991-4872-83c2-1802fe841977" providerId="ADAL" clId="{23DD7D2D-438C-49AA-B6DB-5617B8218D3C}" dt="2023-03-03T13:59:25.769" v="237" actId="478"/>
          <ac:spMkLst>
            <pc:docMk/>
            <pc:sldMk cId="0" sldId="260"/>
            <ac:spMk id="3" creationId="{5A7697E0-0A2F-7118-8AAA-440A8B10A722}"/>
          </ac:spMkLst>
        </pc:spChg>
        <pc:spChg chg="mod">
          <ac:chgData name="Jose Gabriel Cordoba Silva" userId="b9689aa5-e991-4872-83c2-1802fe841977" providerId="ADAL" clId="{23DD7D2D-438C-49AA-B6DB-5617B8218D3C}" dt="2023-03-03T13:59:19.587" v="235"/>
          <ac:spMkLst>
            <pc:docMk/>
            <pc:sldMk cId="0" sldId="260"/>
            <ac:spMk id="815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3:59:23.738" v="236" actId="478"/>
          <ac:spMkLst>
            <pc:docMk/>
            <pc:sldMk cId="0" sldId="260"/>
            <ac:spMk id="817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23DD7D2D-438C-49AA-B6DB-5617B8218D3C}" dt="2023-03-03T14:16:39.723" v="1115" actId="20577"/>
        <pc:sldMkLst>
          <pc:docMk/>
          <pc:sldMk cId="0" sldId="261"/>
        </pc:sldMkLst>
        <pc:spChg chg="add mod">
          <ac:chgData name="Jose Gabriel Cordoba Silva" userId="b9689aa5-e991-4872-83c2-1802fe841977" providerId="ADAL" clId="{23DD7D2D-438C-49AA-B6DB-5617B8218D3C}" dt="2023-03-03T14:14:26.820" v="941" actId="1076"/>
          <ac:spMkLst>
            <pc:docMk/>
            <pc:sldMk cId="0" sldId="261"/>
            <ac:spMk id="10" creationId="{3EBF7E9A-E34B-AB97-608F-79466A32024C}"/>
          </ac:spMkLst>
        </pc:spChg>
        <pc:spChg chg="add mod">
          <ac:chgData name="Jose Gabriel Cordoba Silva" userId="b9689aa5-e991-4872-83c2-1802fe841977" providerId="ADAL" clId="{23DD7D2D-438C-49AA-B6DB-5617B8218D3C}" dt="2023-03-03T14:14:26.820" v="941" actId="1076"/>
          <ac:spMkLst>
            <pc:docMk/>
            <pc:sldMk cId="0" sldId="261"/>
            <ac:spMk id="11" creationId="{483E47CA-730E-A6AD-2750-0BDF40421BD8}"/>
          </ac:spMkLst>
        </pc:spChg>
        <pc:spChg chg="add del mod">
          <ac:chgData name="Jose Gabriel Cordoba Silva" userId="b9689aa5-e991-4872-83c2-1802fe841977" providerId="ADAL" clId="{23DD7D2D-438C-49AA-B6DB-5617B8218D3C}" dt="2023-03-03T14:14:21.428" v="939" actId="478"/>
          <ac:spMkLst>
            <pc:docMk/>
            <pc:sldMk cId="0" sldId="261"/>
            <ac:spMk id="14" creationId="{6C125118-2194-DAED-7FB0-06AF25A1E488}"/>
          </ac:spMkLst>
        </pc:spChg>
        <pc:spChg chg="add del mod">
          <ac:chgData name="Jose Gabriel Cordoba Silva" userId="b9689aa5-e991-4872-83c2-1802fe841977" providerId="ADAL" clId="{23DD7D2D-438C-49AA-B6DB-5617B8218D3C}" dt="2023-03-03T14:14:22.278" v="940" actId="478"/>
          <ac:spMkLst>
            <pc:docMk/>
            <pc:sldMk cId="0" sldId="261"/>
            <ac:spMk id="16" creationId="{D51B2E6A-16BA-42D1-6926-C48A1E7409B3}"/>
          </ac:spMkLst>
        </pc:spChg>
        <pc:spChg chg="add mod">
          <ac:chgData name="Jose Gabriel Cordoba Silva" userId="b9689aa5-e991-4872-83c2-1802fe841977" providerId="ADAL" clId="{23DD7D2D-438C-49AA-B6DB-5617B8218D3C}" dt="2023-03-03T14:16:22.398" v="1064" actId="20577"/>
          <ac:spMkLst>
            <pc:docMk/>
            <pc:sldMk cId="0" sldId="261"/>
            <ac:spMk id="17" creationId="{9D160B77-BDD5-1756-538C-AB74840C8F3F}"/>
          </ac:spMkLst>
        </pc:spChg>
        <pc:spChg chg="add mod">
          <ac:chgData name="Jose Gabriel Cordoba Silva" userId="b9689aa5-e991-4872-83c2-1802fe841977" providerId="ADAL" clId="{23DD7D2D-438C-49AA-B6DB-5617B8218D3C}" dt="2023-03-03T14:16:39.723" v="1115" actId="20577"/>
          <ac:spMkLst>
            <pc:docMk/>
            <pc:sldMk cId="0" sldId="261"/>
            <ac:spMk id="18" creationId="{D5CB01FA-47A3-DD14-C682-73284A983BF9}"/>
          </ac:spMkLst>
        </pc:spChg>
        <pc:spChg chg="add del">
          <ac:chgData name="Jose Gabriel Cordoba Silva" userId="b9689aa5-e991-4872-83c2-1802fe841977" providerId="ADAL" clId="{23DD7D2D-438C-49AA-B6DB-5617B8218D3C}" dt="2023-03-03T14:14:50.818" v="945"/>
          <ac:spMkLst>
            <pc:docMk/>
            <pc:sldMk cId="0" sldId="261"/>
            <ac:spMk id="20" creationId="{E3FBB185-BC23-C7DE-3139-F208F7B8FF5E}"/>
          </ac:spMkLst>
        </pc:spChg>
        <pc:spChg chg="add del">
          <ac:chgData name="Jose Gabriel Cordoba Silva" userId="b9689aa5-e991-4872-83c2-1802fe841977" providerId="ADAL" clId="{23DD7D2D-438C-49AA-B6DB-5617B8218D3C}" dt="2023-03-03T14:15:45.525" v="1036" actId="478"/>
          <ac:spMkLst>
            <pc:docMk/>
            <pc:sldMk cId="0" sldId="261"/>
            <ac:spMk id="21" creationId="{03E0EA72-7D17-F40B-F2A7-DB51996F4AB8}"/>
          </ac:spMkLst>
        </pc:spChg>
        <pc:spChg chg="add del mod">
          <ac:chgData name="Jose Gabriel Cordoba Silva" userId="b9689aa5-e991-4872-83c2-1802fe841977" providerId="ADAL" clId="{23DD7D2D-438C-49AA-B6DB-5617B8218D3C}" dt="2023-03-03T14:15:39.688" v="1027"/>
          <ac:spMkLst>
            <pc:docMk/>
            <pc:sldMk cId="0" sldId="261"/>
            <ac:spMk id="22" creationId="{E4CF50F2-70C3-1007-CAF3-A6E3C5BB11F3}"/>
          </ac:spMkLst>
        </pc:spChg>
        <pc:spChg chg="add del">
          <ac:chgData name="Jose Gabriel Cordoba Silva" userId="b9689aa5-e991-4872-83c2-1802fe841977" providerId="ADAL" clId="{23DD7D2D-438C-49AA-B6DB-5617B8218D3C}" dt="2023-03-03T14:16:02.077" v="1046"/>
          <ac:spMkLst>
            <pc:docMk/>
            <pc:sldMk cId="0" sldId="261"/>
            <ac:spMk id="23" creationId="{1ACB2220-F300-9DF7-3550-16B7E892EA51}"/>
          </ac:spMkLst>
        </pc:spChg>
        <pc:spChg chg="mod">
          <ac:chgData name="Jose Gabriel Cordoba Silva" userId="b9689aa5-e991-4872-83c2-1802fe841977" providerId="ADAL" clId="{23DD7D2D-438C-49AA-B6DB-5617B8218D3C}" dt="2023-03-03T14:05:46.209" v="547" actId="20577"/>
          <ac:spMkLst>
            <pc:docMk/>
            <pc:sldMk cId="0" sldId="261"/>
            <ac:spMk id="822" creationId="{00000000-0000-0000-0000-000000000000}"/>
          </ac:spMkLst>
        </pc:spChg>
        <pc:spChg chg="del mod">
          <ac:chgData name="Jose Gabriel Cordoba Silva" userId="b9689aa5-e991-4872-83c2-1802fe841977" providerId="ADAL" clId="{23DD7D2D-438C-49AA-B6DB-5617B8218D3C}" dt="2023-03-03T14:14:18.878" v="938" actId="21"/>
          <ac:spMkLst>
            <pc:docMk/>
            <pc:sldMk cId="0" sldId="261"/>
            <ac:spMk id="823" creationId="{00000000-0000-0000-0000-000000000000}"/>
          </ac:spMkLst>
        </pc:spChg>
        <pc:spChg chg="del mod">
          <ac:chgData name="Jose Gabriel Cordoba Silva" userId="b9689aa5-e991-4872-83c2-1802fe841977" providerId="ADAL" clId="{23DD7D2D-438C-49AA-B6DB-5617B8218D3C}" dt="2023-03-03T14:14:18.878" v="938" actId="21"/>
          <ac:spMkLst>
            <pc:docMk/>
            <pc:sldMk cId="0" sldId="261"/>
            <ac:spMk id="824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4:14:05.068" v="937" actId="1076"/>
          <ac:spMkLst>
            <pc:docMk/>
            <pc:sldMk cId="0" sldId="261"/>
            <ac:spMk id="825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4:14:05.068" v="937" actId="1076"/>
          <ac:spMkLst>
            <pc:docMk/>
            <pc:sldMk cId="0" sldId="261"/>
            <ac:spMk id="826" creationId="{00000000-0000-0000-0000-000000000000}"/>
          </ac:spMkLst>
        </pc:spChg>
        <pc:grpChg chg="del">
          <ac:chgData name="Jose Gabriel Cordoba Silva" userId="b9689aa5-e991-4872-83c2-1802fe841977" providerId="ADAL" clId="{23DD7D2D-438C-49AA-B6DB-5617B8218D3C}" dt="2023-03-03T14:07:28.848" v="743" actId="478"/>
          <ac:grpSpMkLst>
            <pc:docMk/>
            <pc:sldMk cId="0" sldId="261"/>
            <ac:grpSpMk id="4" creationId="{07D06C14-D950-7F58-0838-A980879F76AD}"/>
          </ac:grpSpMkLst>
        </pc:grpChg>
        <pc:picChg chg="add del mod">
          <ac:chgData name="Jose Gabriel Cordoba Silva" userId="b9689aa5-e991-4872-83c2-1802fe841977" providerId="ADAL" clId="{23DD7D2D-438C-49AA-B6DB-5617B8218D3C}" dt="2023-03-03T14:14:18.878" v="938" actId="21"/>
          <ac:picMkLst>
            <pc:docMk/>
            <pc:sldMk cId="0" sldId="261"/>
            <ac:picMk id="3" creationId="{66C433BC-B478-2606-A331-54D071632F8C}"/>
          </ac:picMkLst>
        </pc:picChg>
        <pc:picChg chg="del">
          <ac:chgData name="Jose Gabriel Cordoba Silva" userId="b9689aa5-e991-4872-83c2-1802fe841977" providerId="ADAL" clId="{23DD7D2D-438C-49AA-B6DB-5617B8218D3C}" dt="2023-03-03T14:07:09.906" v="735" actId="478"/>
          <ac:picMkLst>
            <pc:docMk/>
            <pc:sldMk cId="0" sldId="261"/>
            <ac:picMk id="8" creationId="{518BA721-81F3-5F69-CC5F-57588A110D39}"/>
          </ac:picMkLst>
        </pc:picChg>
        <pc:picChg chg="add mod">
          <ac:chgData name="Jose Gabriel Cordoba Silva" userId="b9689aa5-e991-4872-83c2-1802fe841977" providerId="ADAL" clId="{23DD7D2D-438C-49AA-B6DB-5617B8218D3C}" dt="2023-03-03T14:14:05.068" v="937" actId="1076"/>
          <ac:picMkLst>
            <pc:docMk/>
            <pc:sldMk cId="0" sldId="261"/>
            <ac:picMk id="9" creationId="{97FDC256-3FDB-CB6C-8B5A-B7B3A4AF6D6A}"/>
          </ac:picMkLst>
        </pc:picChg>
        <pc:picChg chg="add mod">
          <ac:chgData name="Jose Gabriel Cordoba Silva" userId="b9689aa5-e991-4872-83c2-1802fe841977" providerId="ADAL" clId="{23DD7D2D-438C-49AA-B6DB-5617B8218D3C}" dt="2023-03-03T14:14:26.820" v="941" actId="1076"/>
          <ac:picMkLst>
            <pc:docMk/>
            <pc:sldMk cId="0" sldId="261"/>
            <ac:picMk id="12" creationId="{DB325BCC-CA71-DD2A-FA5C-D5694CB39A7E}"/>
          </ac:picMkLst>
        </pc:picChg>
        <pc:picChg chg="add mod">
          <ac:chgData name="Jose Gabriel Cordoba Silva" userId="b9689aa5-e991-4872-83c2-1802fe841977" providerId="ADAL" clId="{23DD7D2D-438C-49AA-B6DB-5617B8218D3C}" dt="2023-03-03T14:15:10.868" v="1008" actId="1076"/>
          <ac:picMkLst>
            <pc:docMk/>
            <pc:sldMk cId="0" sldId="261"/>
            <ac:picMk id="19" creationId="{90F63A1E-87C7-B00A-E765-BEA274D439E7}"/>
          </ac:picMkLst>
        </pc:picChg>
        <pc:picChg chg="del">
          <ac:chgData name="Jose Gabriel Cordoba Silva" userId="b9689aa5-e991-4872-83c2-1802fe841977" providerId="ADAL" clId="{23DD7D2D-438C-49AA-B6DB-5617B8218D3C}" dt="2023-03-03T14:07:54.028" v="748" actId="478"/>
          <ac:picMkLst>
            <pc:docMk/>
            <pc:sldMk cId="0" sldId="261"/>
            <ac:picMk id="2050" creationId="{C486A090-2218-9393-1EA8-C016493A24E3}"/>
          </ac:picMkLst>
        </pc:picChg>
      </pc:sldChg>
      <pc:sldChg chg="addSp delSp modSp mod">
        <pc:chgData name="Jose Gabriel Cordoba Silva" userId="b9689aa5-e991-4872-83c2-1802fe841977" providerId="ADAL" clId="{23DD7D2D-438C-49AA-B6DB-5617B8218D3C}" dt="2023-03-03T14:25:48.707" v="1298" actId="1076"/>
        <pc:sldMkLst>
          <pc:docMk/>
          <pc:sldMk cId="0" sldId="262"/>
        </pc:sldMkLst>
        <pc:spChg chg="add mod">
          <ac:chgData name="Jose Gabriel Cordoba Silva" userId="b9689aa5-e991-4872-83c2-1802fe841977" providerId="ADAL" clId="{23DD7D2D-438C-49AA-B6DB-5617B8218D3C}" dt="2023-03-03T14:23:32.717" v="1294" actId="1076"/>
          <ac:spMkLst>
            <pc:docMk/>
            <pc:sldMk cId="0" sldId="262"/>
            <ac:spMk id="2" creationId="{74ED4911-A99F-7C19-A62D-45B1430C9AFC}"/>
          </ac:spMkLst>
        </pc:spChg>
        <pc:spChg chg="add del mod">
          <ac:chgData name="Jose Gabriel Cordoba Silva" userId="b9689aa5-e991-4872-83c2-1802fe841977" providerId="ADAL" clId="{23DD7D2D-438C-49AA-B6DB-5617B8218D3C}" dt="2023-03-03T14:21:59.201" v="1151" actId="21"/>
          <ac:spMkLst>
            <pc:docMk/>
            <pc:sldMk cId="0" sldId="262"/>
            <ac:spMk id="3" creationId="{4C61F48D-6ED6-9DAD-3C20-05AB4BCAC561}"/>
          </ac:spMkLst>
        </pc:spChg>
        <pc:spChg chg="add del">
          <ac:chgData name="Jose Gabriel Cordoba Silva" userId="b9689aa5-e991-4872-83c2-1802fe841977" providerId="ADAL" clId="{23DD7D2D-438C-49AA-B6DB-5617B8218D3C}" dt="2023-03-03T14:23:50.437" v="1296" actId="478"/>
          <ac:spMkLst>
            <pc:docMk/>
            <pc:sldMk cId="0" sldId="262"/>
            <ac:spMk id="4" creationId="{0A00AB82-B77A-D07F-86D0-60E002913BFD}"/>
          </ac:spMkLst>
        </pc:spChg>
        <pc:spChg chg="add mod">
          <ac:chgData name="Jose Gabriel Cordoba Silva" userId="b9689aa5-e991-4872-83c2-1802fe841977" providerId="ADAL" clId="{23DD7D2D-438C-49AA-B6DB-5617B8218D3C}" dt="2023-03-03T14:25:48.707" v="1298" actId="1076"/>
          <ac:spMkLst>
            <pc:docMk/>
            <pc:sldMk cId="0" sldId="262"/>
            <ac:spMk id="5" creationId="{B1995ED5-5F1F-BB7D-4BF0-ADA770D1D91D}"/>
          </ac:spMkLst>
        </pc:spChg>
        <pc:spChg chg="del">
          <ac:chgData name="Jose Gabriel Cordoba Silva" userId="b9689aa5-e991-4872-83c2-1802fe841977" providerId="ADAL" clId="{23DD7D2D-438C-49AA-B6DB-5617B8218D3C}" dt="2023-03-03T14:19:52.489" v="1122" actId="478"/>
          <ac:spMkLst>
            <pc:docMk/>
            <pc:sldMk cId="0" sldId="262"/>
            <ac:spMk id="25" creationId="{7D62B562-4307-CB61-F981-08F298A928E9}"/>
          </ac:spMkLst>
        </pc:spChg>
        <pc:spChg chg="del">
          <ac:chgData name="Jose Gabriel Cordoba Silva" userId="b9689aa5-e991-4872-83c2-1802fe841977" providerId="ADAL" clId="{23DD7D2D-438C-49AA-B6DB-5617B8218D3C}" dt="2023-03-03T14:19:52.489" v="1122" actId="478"/>
          <ac:spMkLst>
            <pc:docMk/>
            <pc:sldMk cId="0" sldId="262"/>
            <ac:spMk id="28" creationId="{68920B90-82F0-02EA-AAA5-8A5949ADE1B8}"/>
          </ac:spMkLst>
        </pc:spChg>
        <pc:spChg chg="del">
          <ac:chgData name="Jose Gabriel Cordoba Silva" userId="b9689aa5-e991-4872-83c2-1802fe841977" providerId="ADAL" clId="{23DD7D2D-438C-49AA-B6DB-5617B8218D3C}" dt="2023-03-03T14:19:52.489" v="1122" actId="478"/>
          <ac:spMkLst>
            <pc:docMk/>
            <pc:sldMk cId="0" sldId="262"/>
            <ac:spMk id="29" creationId="{F4C772E8-CA27-B3D4-1CF0-B2EE2877CA48}"/>
          </ac:spMkLst>
        </pc:spChg>
        <pc:spChg chg="del">
          <ac:chgData name="Jose Gabriel Cordoba Silva" userId="b9689aa5-e991-4872-83c2-1802fe841977" providerId="ADAL" clId="{23DD7D2D-438C-49AA-B6DB-5617B8218D3C}" dt="2023-03-03T14:19:52.489" v="1122" actId="478"/>
          <ac:spMkLst>
            <pc:docMk/>
            <pc:sldMk cId="0" sldId="262"/>
            <ac:spMk id="30" creationId="{2283A1BD-95B3-7E4E-CFFC-FD1F65C4403D}"/>
          </ac:spMkLst>
        </pc:spChg>
        <pc:picChg chg="del">
          <ac:chgData name="Jose Gabriel Cordoba Silva" userId="b9689aa5-e991-4872-83c2-1802fe841977" providerId="ADAL" clId="{23DD7D2D-438C-49AA-B6DB-5617B8218D3C}" dt="2023-03-03T14:19:52.489" v="1122" actId="478"/>
          <ac:picMkLst>
            <pc:docMk/>
            <pc:sldMk cId="0" sldId="262"/>
            <ac:picMk id="21" creationId="{230AE4CE-7AA0-19FA-3F48-257B831ECC46}"/>
          </ac:picMkLst>
        </pc:picChg>
      </pc:sldChg>
      <pc:sldChg chg="del">
        <pc:chgData name="Jose Gabriel Cordoba Silva" userId="b9689aa5-e991-4872-83c2-1802fe841977" providerId="ADAL" clId="{23DD7D2D-438C-49AA-B6DB-5617B8218D3C}" dt="2023-03-03T14:31:02.700" v="1345" actId="47"/>
        <pc:sldMkLst>
          <pc:docMk/>
          <pc:sldMk cId="0" sldId="263"/>
        </pc:sldMkLst>
      </pc:sldChg>
      <pc:sldChg chg="del">
        <pc:chgData name="Jose Gabriel Cordoba Silva" userId="b9689aa5-e991-4872-83c2-1802fe841977" providerId="ADAL" clId="{23DD7D2D-438C-49AA-B6DB-5617B8218D3C}" dt="2023-03-03T14:31:37.312" v="1356" actId="47"/>
        <pc:sldMkLst>
          <pc:docMk/>
          <pc:sldMk cId="0" sldId="264"/>
        </pc:sldMkLst>
      </pc:sldChg>
      <pc:sldChg chg="del">
        <pc:chgData name="Jose Gabriel Cordoba Silva" userId="b9689aa5-e991-4872-83c2-1802fe841977" providerId="ADAL" clId="{23DD7D2D-438C-49AA-B6DB-5617B8218D3C}" dt="2023-03-03T14:31:38.131" v="1357" actId="47"/>
        <pc:sldMkLst>
          <pc:docMk/>
          <pc:sldMk cId="0" sldId="265"/>
        </pc:sldMkLst>
      </pc:sldChg>
      <pc:sldChg chg="del">
        <pc:chgData name="Jose Gabriel Cordoba Silva" userId="b9689aa5-e991-4872-83c2-1802fe841977" providerId="ADAL" clId="{23DD7D2D-438C-49AA-B6DB-5617B8218D3C}" dt="2023-03-03T14:31:04.237" v="1346" actId="47"/>
        <pc:sldMkLst>
          <pc:docMk/>
          <pc:sldMk cId="0" sldId="267"/>
        </pc:sldMkLst>
      </pc:sldChg>
      <pc:sldChg chg="del">
        <pc:chgData name="Jose Gabriel Cordoba Silva" userId="b9689aa5-e991-4872-83c2-1802fe841977" providerId="ADAL" clId="{23DD7D2D-438C-49AA-B6DB-5617B8218D3C}" dt="2023-03-03T14:31:42.512" v="1360" actId="47"/>
        <pc:sldMkLst>
          <pc:docMk/>
          <pc:sldMk cId="0" sldId="268"/>
        </pc:sldMkLst>
      </pc:sldChg>
      <pc:sldChg chg="addSp delSp modSp mod ord">
        <pc:chgData name="Jose Gabriel Cordoba Silva" userId="b9689aa5-e991-4872-83c2-1802fe841977" providerId="ADAL" clId="{23DD7D2D-438C-49AA-B6DB-5617B8218D3C}" dt="2023-03-03T14:32:47.713" v="1366"/>
        <pc:sldMkLst>
          <pc:docMk/>
          <pc:sldMk cId="0" sldId="272"/>
        </pc:sldMkLst>
        <pc:spChg chg="add del mod">
          <ac:chgData name="Jose Gabriel Cordoba Silva" userId="b9689aa5-e991-4872-83c2-1802fe841977" providerId="ADAL" clId="{23DD7D2D-438C-49AA-B6DB-5617B8218D3C}" dt="2023-03-03T14:32:45.720" v="1365" actId="478"/>
          <ac:spMkLst>
            <pc:docMk/>
            <pc:sldMk cId="0" sldId="272"/>
            <ac:spMk id="3" creationId="{732104A1-FBFC-1EA7-A13A-BD06A0338095}"/>
          </ac:spMkLst>
        </pc:spChg>
        <pc:spChg chg="mod">
          <ac:chgData name="Jose Gabriel Cordoba Silva" userId="b9689aa5-e991-4872-83c2-1802fe841977" providerId="ADAL" clId="{23DD7D2D-438C-49AA-B6DB-5617B8218D3C}" dt="2023-03-03T14:32:47.713" v="1366"/>
          <ac:spMkLst>
            <pc:docMk/>
            <pc:sldMk cId="0" sldId="272"/>
            <ac:spMk id="1101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32:44.005" v="1364" actId="478"/>
          <ac:spMkLst>
            <pc:docMk/>
            <pc:sldMk cId="0" sldId="272"/>
            <ac:spMk id="1103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23DD7D2D-438C-49AA-B6DB-5617B8218D3C}" dt="2023-03-03T16:32:07.974" v="2730" actId="1076"/>
        <pc:sldMkLst>
          <pc:docMk/>
          <pc:sldMk cId="0" sldId="273"/>
        </pc:sldMkLst>
        <pc:spChg chg="mod">
          <ac:chgData name="Jose Gabriel Cordoba Silva" userId="b9689aa5-e991-4872-83c2-1802fe841977" providerId="ADAL" clId="{23DD7D2D-438C-49AA-B6DB-5617B8218D3C}" dt="2023-03-03T14:59:19.074" v="2196" actId="1076"/>
          <ac:spMkLst>
            <pc:docMk/>
            <pc:sldMk cId="0" sldId="273"/>
            <ac:spMk id="3" creationId="{A8A16285-F6CC-E941-DF81-B7EA98D3C8EE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09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10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12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14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0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51.611" v="2031" actId="478"/>
          <ac:spMkLst>
            <pc:docMk/>
            <pc:sldMk cId="0" sldId="273"/>
            <ac:spMk id="1121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2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3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4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5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6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51:45.765" v="2030" actId="478"/>
          <ac:spMkLst>
            <pc:docMk/>
            <pc:sldMk cId="0" sldId="273"/>
            <ac:spMk id="1127" creationId="{00000000-0000-0000-0000-000000000000}"/>
          </ac:spMkLst>
        </pc:spChg>
        <pc:spChg chg="add mod">
          <ac:chgData name="Jose Gabriel Cordoba Silva" userId="b9689aa5-e991-4872-83c2-1802fe841977" providerId="ADAL" clId="{23DD7D2D-438C-49AA-B6DB-5617B8218D3C}" dt="2023-03-03T14:59:15.409" v="2195" actId="1076"/>
          <ac:spMkLst>
            <pc:docMk/>
            <pc:sldMk cId="0" sldId="273"/>
            <ac:spMk id="1422" creationId="{A830D0A9-39A9-5BC2-86FB-4B4BC5F6EC92}"/>
          </ac:spMkLst>
        </pc:spChg>
        <pc:spChg chg="add mod">
          <ac:chgData name="Jose Gabriel Cordoba Silva" userId="b9689aa5-e991-4872-83c2-1802fe841977" providerId="ADAL" clId="{23DD7D2D-438C-49AA-B6DB-5617B8218D3C}" dt="2023-03-03T14:59:29.705" v="2200" actId="1076"/>
          <ac:spMkLst>
            <pc:docMk/>
            <pc:sldMk cId="0" sldId="273"/>
            <ac:spMk id="1424" creationId="{52DA2D24-77D1-DFC4-25D9-ECEDAC0E8582}"/>
          </ac:spMkLst>
        </pc:spChg>
        <pc:spChg chg="add mod">
          <ac:chgData name="Jose Gabriel Cordoba Silva" userId="b9689aa5-e991-4872-83c2-1802fe841977" providerId="ADAL" clId="{23DD7D2D-438C-49AA-B6DB-5617B8218D3C}" dt="2023-03-03T16:32:02.955" v="2728" actId="1076"/>
          <ac:spMkLst>
            <pc:docMk/>
            <pc:sldMk cId="0" sldId="273"/>
            <ac:spMk id="1425" creationId="{A784CEE0-A98F-18E6-2F9F-41286E7FF4F0}"/>
          </ac:spMkLst>
        </pc:spChg>
        <pc:spChg chg="add mod">
          <ac:chgData name="Jose Gabriel Cordoba Silva" userId="b9689aa5-e991-4872-83c2-1802fe841977" providerId="ADAL" clId="{23DD7D2D-438C-49AA-B6DB-5617B8218D3C}" dt="2023-03-03T15:00:07.605" v="2246" actId="1076"/>
          <ac:spMkLst>
            <pc:docMk/>
            <pc:sldMk cId="0" sldId="273"/>
            <ac:spMk id="1426" creationId="{99513561-B5C7-8BEE-E760-6B9F2CCC0280}"/>
          </ac:spMkLst>
        </pc:spChg>
        <pc:spChg chg="add mod">
          <ac:chgData name="Jose Gabriel Cordoba Silva" userId="b9689aa5-e991-4872-83c2-1802fe841977" providerId="ADAL" clId="{23DD7D2D-438C-49AA-B6DB-5617B8218D3C}" dt="2023-03-03T16:32:07.974" v="2730" actId="1076"/>
          <ac:spMkLst>
            <pc:docMk/>
            <pc:sldMk cId="0" sldId="273"/>
            <ac:spMk id="1427" creationId="{E972E53D-22FF-9B54-124F-1AA935802C30}"/>
          </ac:spMkLst>
        </pc:spChg>
        <pc:spChg chg="add mod">
          <ac:chgData name="Jose Gabriel Cordoba Silva" userId="b9689aa5-e991-4872-83c2-1802fe841977" providerId="ADAL" clId="{23DD7D2D-438C-49AA-B6DB-5617B8218D3C}" dt="2023-03-03T16:32:05.768" v="2729" actId="1076"/>
          <ac:spMkLst>
            <pc:docMk/>
            <pc:sldMk cId="0" sldId="273"/>
            <ac:spMk id="1428" creationId="{71C96112-DA75-98B8-0CE6-E265385AB4E1}"/>
          </ac:spMkLst>
        </pc:spChg>
        <pc:grpChg chg="add 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2" creationId="{A7D92A2C-B037-52C4-4EA7-147BF42E1059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4" creationId="{9F578B43-8E5F-2793-A750-F334107D757C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5" creationId="{FB1FBD32-8012-98D4-A06B-D81B251E8AB9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6" creationId="{96F4A26B-F2A6-43DB-593C-5151E3A0C500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9" creationId="{64AAB1CB-149D-3666-529D-A54B4912380F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44" creationId="{D72704FF-4227-C131-EB39-8B861935E916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093" creationId="{70F273DA-DF9C-43DB-C0CD-9E92D38F9BD8}"/>
          </ac:grpSpMkLst>
        </pc:grpChg>
        <pc:grpChg chg="add del mod">
          <ac:chgData name="Jose Gabriel Cordoba Silva" userId="b9689aa5-e991-4872-83c2-1802fe841977" providerId="ADAL" clId="{23DD7D2D-438C-49AA-B6DB-5617B8218D3C}" dt="2023-03-03T14:54:57.873" v="2083" actId="165"/>
          <ac:grpSpMkLst>
            <pc:docMk/>
            <pc:sldMk cId="0" sldId="273"/>
            <ac:grpSpMk id="1106" creationId="{050C6915-23A4-7F88-3878-7929960CE34B}"/>
          </ac:grpSpMkLst>
        </pc:grpChg>
        <pc:grpChg chg="add del 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107" creationId="{463EA6A6-C20A-8863-77C0-446D331D8082}"/>
          </ac:grpSpMkLst>
        </pc:grpChg>
        <pc:grpChg chg="add del 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119" creationId="{A86A3E6F-205B-6C68-6225-83518EBCDF3E}"/>
          </ac:grpSpMkLst>
        </pc:grpChg>
        <pc:grpChg chg="del">
          <ac:chgData name="Jose Gabriel Cordoba Silva" userId="b9689aa5-e991-4872-83c2-1802fe841977" providerId="ADAL" clId="{23DD7D2D-438C-49AA-B6DB-5617B8218D3C}" dt="2023-03-03T14:51:45.765" v="2030" actId="478"/>
          <ac:grpSpMkLst>
            <pc:docMk/>
            <pc:sldMk cId="0" sldId="273"/>
            <ac:grpSpMk id="1128" creationId="{00000000-0000-0000-0000-000000000000}"/>
          </ac:grpSpMkLst>
        </pc:grpChg>
        <pc:grpChg chg="del">
          <ac:chgData name="Jose Gabriel Cordoba Silva" userId="b9689aa5-e991-4872-83c2-1802fe841977" providerId="ADAL" clId="{23DD7D2D-438C-49AA-B6DB-5617B8218D3C}" dt="2023-03-03T14:51:45.765" v="2030" actId="478"/>
          <ac:grpSpMkLst>
            <pc:docMk/>
            <pc:sldMk cId="0" sldId="273"/>
            <ac:grpSpMk id="1135" creationId="{00000000-0000-0000-0000-000000000000}"/>
          </ac:grpSpMkLst>
        </pc:grpChg>
        <pc:grpChg chg="del">
          <ac:chgData name="Jose Gabriel Cordoba Silva" userId="b9689aa5-e991-4872-83c2-1802fe841977" providerId="ADAL" clId="{23DD7D2D-438C-49AA-B6DB-5617B8218D3C}" dt="2023-03-03T14:51:45.765" v="2030" actId="478"/>
          <ac:grpSpMkLst>
            <pc:docMk/>
            <pc:sldMk cId="0" sldId="273"/>
            <ac:grpSpMk id="1138" creationId="{00000000-0000-0000-0000-000000000000}"/>
          </ac:grpSpMkLst>
        </pc:grpChg>
        <pc:grpChg chg="del">
          <ac:chgData name="Jose Gabriel Cordoba Silva" userId="b9689aa5-e991-4872-83c2-1802fe841977" providerId="ADAL" clId="{23DD7D2D-438C-49AA-B6DB-5617B8218D3C}" dt="2023-03-03T14:51:45.765" v="2030" actId="478"/>
          <ac:grpSpMkLst>
            <pc:docMk/>
            <pc:sldMk cId="0" sldId="273"/>
            <ac:grpSpMk id="1144" creationId="{00000000-0000-0000-0000-000000000000}"/>
          </ac:grpSpMkLst>
        </pc:grpChg>
        <pc:grpChg chg="add del 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153" creationId="{E4A9558F-4E83-2BAF-4F46-B2D66C003378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166" creationId="{0E76CB03-AD5C-6347-C1D2-09EACB3D2D16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191" creationId="{6128C237-5DA9-5638-F3CC-0A8B5B0049E9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216" creationId="{A70EFD1C-FFD4-74F2-D00B-280EE85F08A7}"/>
          </ac:grpSpMkLst>
        </pc:grpChg>
        <pc:grpChg chg="add del mod">
          <ac:chgData name="Jose Gabriel Cordoba Silva" userId="b9689aa5-e991-4872-83c2-1802fe841977" providerId="ADAL" clId="{23DD7D2D-438C-49AA-B6DB-5617B8218D3C}" dt="2023-03-03T14:54:32.941" v="2074" actId="165"/>
          <ac:grpSpMkLst>
            <pc:docMk/>
            <pc:sldMk cId="0" sldId="273"/>
            <ac:grpSpMk id="1230" creationId="{ADDC2B6A-9068-4D3C-2093-292C3B2EFC71}"/>
          </ac:grpSpMkLst>
        </pc:grpChg>
        <pc:grpChg chg="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231" creationId="{9348EAE7-92EC-6B16-FADF-7B2C5655C6EF}"/>
          </ac:grpSpMkLst>
        </pc:grpChg>
        <pc:grpChg chg="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232" creationId="{ADC85304-391E-9462-535A-C94F81F8DCCE}"/>
          </ac:grpSpMkLst>
        </pc:grpChg>
        <pc:grpChg chg="del mod topLvl">
          <ac:chgData name="Jose Gabriel Cordoba Silva" userId="b9689aa5-e991-4872-83c2-1802fe841977" providerId="ADAL" clId="{23DD7D2D-438C-49AA-B6DB-5617B8218D3C}" dt="2023-03-03T14:54:34.907" v="2075" actId="478"/>
          <ac:grpSpMkLst>
            <pc:docMk/>
            <pc:sldMk cId="0" sldId="273"/>
            <ac:grpSpMk id="1233" creationId="{3DDBC23A-FA11-D095-554C-921B9E1CAF21}"/>
          </ac:grpSpMkLst>
        </pc:grpChg>
        <pc:grpChg chg="mod">
          <ac:chgData name="Jose Gabriel Cordoba Silva" userId="b9689aa5-e991-4872-83c2-1802fe841977" providerId="ADAL" clId="{23DD7D2D-438C-49AA-B6DB-5617B8218D3C}" dt="2023-03-03T14:54:32.941" v="2074" actId="165"/>
          <ac:grpSpMkLst>
            <pc:docMk/>
            <pc:sldMk cId="0" sldId="273"/>
            <ac:grpSpMk id="1246" creationId="{6D366350-6189-7F3C-37F8-367AE717A188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271" creationId="{1A03DF50-C975-0160-8BCE-9DAA928CCFCA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296" creationId="{02E6F564-7508-28ED-5F77-A1825F299949}"/>
          </ac:grpSpMkLst>
        </pc:grpChg>
        <pc:grpChg chg="add 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309" creationId="{93D357E1-FEF7-7E1B-6437-1B5BAF32C643}"/>
          </ac:grpSpMkLst>
        </pc:grpChg>
        <pc:grpChg chg="add del mod">
          <ac:chgData name="Jose Gabriel Cordoba Silva" userId="b9689aa5-e991-4872-83c2-1802fe841977" providerId="ADAL" clId="{23DD7D2D-438C-49AA-B6DB-5617B8218D3C}" dt="2023-03-03T14:55:50.845" v="2102" actId="165"/>
          <ac:grpSpMkLst>
            <pc:docMk/>
            <pc:sldMk cId="0" sldId="273"/>
            <ac:grpSpMk id="1310" creationId="{605AAB94-40F4-B168-6328-473B2C8EF8DA}"/>
          </ac:grpSpMkLst>
        </pc:grpChg>
        <pc:grpChg chg="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311" creationId="{300FE622-6975-3E7A-D43A-41449E04D313}"/>
          </ac:grpSpMkLst>
        </pc:grpChg>
        <pc:grpChg chg="mod topLvl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312" creationId="{1AB83DA0-BEE5-2854-DBBD-F0DB201B1B8A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325" creationId="{9B52B2B2-FA14-1D6E-FEBC-FCDCB1660E0F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350" creationId="{164F7CF2-7FBA-35E2-56A5-7EC1E9A6339C}"/>
          </ac:grpSpMkLst>
        </pc:grpChg>
        <pc:grpChg chg="add del mod topLvl">
          <ac:chgData name="Jose Gabriel Cordoba Silva" userId="b9689aa5-e991-4872-83c2-1802fe841977" providerId="ADAL" clId="{23DD7D2D-438C-49AA-B6DB-5617B8218D3C}" dt="2023-03-03T16:31:45.893" v="2720" actId="1076"/>
          <ac:grpSpMkLst>
            <pc:docMk/>
            <pc:sldMk cId="0" sldId="273"/>
            <ac:grpSpMk id="1363" creationId="{48799EF0-0295-11F7-FD8A-B088F8053D77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376" creationId="{7956C385-E3B4-6DA5-617B-2E675EE2569E}"/>
          </ac:grpSpMkLst>
        </pc:grpChg>
        <pc:grpChg chg="add mod topLvl">
          <ac:chgData name="Jose Gabriel Cordoba Silva" userId="b9689aa5-e991-4872-83c2-1802fe841977" providerId="ADAL" clId="{23DD7D2D-438C-49AA-B6DB-5617B8218D3C}" dt="2023-03-03T16:31:49.311" v="2722" actId="1076"/>
          <ac:grpSpMkLst>
            <pc:docMk/>
            <pc:sldMk cId="0" sldId="273"/>
            <ac:grpSpMk id="1389" creationId="{2FD9CE15-E51E-45C7-3EF0-23E1CE4ABD9D}"/>
          </ac:grpSpMkLst>
        </pc:grpChg>
        <pc:grpChg chg="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402" creationId="{7825B1CF-E64A-345C-26B1-01A26D3B5C56}"/>
          </ac:grpSpMkLst>
        </pc:grpChg>
        <pc:grpChg chg="add del mod">
          <ac:chgData name="Jose Gabriel Cordoba Silva" userId="b9689aa5-e991-4872-83c2-1802fe841977" providerId="ADAL" clId="{23DD7D2D-438C-49AA-B6DB-5617B8218D3C}" dt="2023-03-03T14:57:55.409" v="2135" actId="165"/>
          <ac:grpSpMkLst>
            <pc:docMk/>
            <pc:sldMk cId="0" sldId="273"/>
            <ac:grpSpMk id="1415" creationId="{0B06F82C-F0CF-476D-61B2-11297EB49369}"/>
          </ac:grpSpMkLst>
        </pc:grpChg>
        <pc:grpChg chg="add mod">
          <ac:chgData name="Jose Gabriel Cordoba Silva" userId="b9689aa5-e991-4872-83c2-1802fe841977" providerId="ADAL" clId="{23DD7D2D-438C-49AA-B6DB-5617B8218D3C}" dt="2023-03-03T16:31:41.994" v="2718" actId="1076"/>
          <ac:grpSpMkLst>
            <pc:docMk/>
            <pc:sldMk cId="0" sldId="273"/>
            <ac:grpSpMk id="1421" creationId="{A7DE026A-A2B0-EDFB-7DDD-74C02D62F6D7}"/>
          </ac:grpSpMkLst>
        </pc:grpChg>
        <pc:grpChg chg="add del mod">
          <ac:chgData name="Jose Gabriel Cordoba Silva" userId="b9689aa5-e991-4872-83c2-1802fe841977" providerId="ADAL" clId="{23DD7D2D-438C-49AA-B6DB-5617B8218D3C}" dt="2023-03-03T16:31:39.189" v="2716" actId="165"/>
          <ac:grpSpMkLst>
            <pc:docMk/>
            <pc:sldMk cId="0" sldId="273"/>
            <ac:grpSpMk id="1423" creationId="{014C2E08-2C20-7D98-D757-C0F8FDD48514}"/>
          </ac:grpSpMkLst>
        </pc:grp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7" creationId="{2BF200DE-9526-C1AF-11BB-EF248A0ED20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8" creationId="{CE459F4A-805E-CBB4-E034-D81A8396CB6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9" creationId="{18315697-FA90-2BE2-6C04-C269EBFAC2F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" creationId="{7467EB25-0B90-D31A-C3F1-333E38C74FA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" creationId="{CEB65DAD-0923-9B13-7D32-3B0C86050CE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" creationId="{3996C2B3-A7A5-2CD0-ED2F-A2F58795DEB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" creationId="{B0DA1CE6-7923-46C0-F704-39BAA0AD1E2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" creationId="{B1959176-5A42-875E-B39E-175C96A24FE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5" creationId="{433EA6CD-79EC-F977-1CC2-7213F97CBBB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6" creationId="{9BEFA2BE-153A-79F6-CDF2-A0981C98998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7" creationId="{3A15D67A-4902-571F-F4AA-48748D41A08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8" creationId="{BD0F4AEF-2C43-3DBF-5686-4D65495EB4A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0" creationId="{8000BC4C-AD28-2F6A-3920-19A21328034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1" creationId="{7763534A-82D7-BDD0-4EBC-C8F06DCAB92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2" creationId="{F1616128-46CF-4AC9-C4CE-C805F5E67FA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3" creationId="{A8FDC1EB-5886-8F87-2556-E198CF32D69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4" creationId="{3797809E-1B52-78D0-9257-C6F05BB7B05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5" creationId="{F4405A9D-570C-6A32-BD97-9C3226708E0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6" creationId="{715CBE7F-0089-E636-4E8F-81CC43122F1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7" creationId="{45431B8F-7B57-DD01-2636-5265FFFB457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8" creationId="{3ABE3BCB-ABAD-98B8-F2F4-DF4E676698B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29" creationId="{617ED4A7-DDFA-A339-5271-960A02D78CA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0" creationId="{D56E0A9A-F9FE-D09B-1023-698D8815272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1" creationId="{151174D2-7030-BE8B-8236-87276DA0791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2" creationId="{C1A5D67B-43F6-CDD9-065A-1D3BFD4C3A9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3" creationId="{C85C1162-FA57-4F07-28EA-523CA56252D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4" creationId="{FB123507-2A2A-BFB6-28FC-56823BD1EBF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5" creationId="{21C6AA4F-04E3-AACA-A94D-4EE24D9A61E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6" creationId="{1B98D2A5-2F4B-B628-8A09-B2677AEB1A4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7" creationId="{357E4C81-B12F-0EB0-F643-5A60A0F0E80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8" creationId="{166C4578-A3A5-A636-F6DC-3CC5D2AE79E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39" creationId="{09A71B06-354D-6611-4F9C-313AB05BADB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0" creationId="{189D6FC1-F7BD-2988-0738-C3D20438A28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1" creationId="{11C9B191-05EF-78A8-39C9-96268CE3C6B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2" creationId="{0E453465-DA73-5E6F-E0B9-53E58AF419C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3" creationId="{ED78E325-D20E-1F1B-F134-A9FF4F29A18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5" creationId="{228E2DC6-3AE5-CF2A-7BC0-0905829C4A9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6" creationId="{2127A137-5026-4090-C385-DD08AEB95D5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7" creationId="{A7D4FDF4-5635-5C02-3BDF-28CA2FC3E7E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8" creationId="{66BC228D-845D-D884-C5B9-BBAB929DB97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49" creationId="{9377E714-5111-697B-4BD3-2752CDA9075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0" creationId="{66B3BE13-ACAD-F372-DAA0-C2BD2572DFE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1" creationId="{28775BAF-9B3D-C357-4C31-5B44EB87380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2" creationId="{AE6860C3-67BD-ECF4-3443-393E38E4D37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3" creationId="{C873FAFA-C289-3322-6732-333E940146D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4" creationId="{B3532062-9F4C-B385-84D6-6115D21CDE3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5" creationId="{D705ED3B-05F6-172D-126E-0229510890F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6" creationId="{CC848ED3-21A7-A6DD-A2F9-C91AA700C88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7" creationId="{00EE5645-04E5-7FF9-B516-9F2742FCCE1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8" creationId="{DBD5C1ED-5ED5-8ECF-7991-76EC6722F16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59" creationId="{DA839C69-C23E-1675-B548-1B917D57321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60" creationId="{1ECADC0F-5EAF-2C05-3D90-AA1B09853D9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61" creationId="{6D401E99-8845-6273-174E-41907A306F1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62" creationId="{5CD22877-D3F2-DE0D-12C4-90015BE165E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63" creationId="{7ACEF1A4-077E-6D6C-FB49-09960DB1BD6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88" creationId="{206EE3DC-BC66-D1CD-4B1F-AFE1B98D28C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89" creationId="{27B21026-8557-8450-DCE1-B1289C5E0D9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0" creationId="{1993EEC2-CE1C-C019-332B-7911A6269E8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1" creationId="{E2D78B69-134A-869A-86EE-12D3C24612B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2" creationId="{2A629CE1-19ED-C7B1-69F4-212EE2898CF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4" creationId="{4EACF4CB-B270-1722-239D-63AF8C784BC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5" creationId="{2CA9CE52-84B6-6F34-420E-F6A95768166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6" creationId="{FF10B869-8A9B-036A-BF73-FD68C3ABCB1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7" creationId="{ECA7AAFF-F0F9-8845-3C64-AA58BF49A45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8" creationId="{88B1CD44-D3D9-5B8E-9EFE-51F7A790FBA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099" creationId="{49E29E20-6045-A1E8-D1B2-655E7D7510F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00" creationId="{FD4A5316-474C-439B-ADEF-18CD39A9770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01" creationId="{4FC526CE-660E-A22A-91E2-F5665A69D3A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02" creationId="{6AD9923E-DDB7-DD22-EB17-FDA03DC9CC0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03" creationId="{8B488FDE-1CF4-0D8A-6211-552F71AEF12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04" creationId="{081E2749-746F-63C0-906D-AA509EB273D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05" creationId="{442E10EB-4282-195C-F4F5-0D971A5FF9C3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08" creationId="{00000000-0000-0000-0000-000000000000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11" creationId="{00000000-0000-0000-0000-000000000000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13" creationId="{00000000-0000-0000-0000-000000000000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15" creationId="{00000000-0000-0000-0000-000000000000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16" creationId="{00000000-0000-0000-0000-000000000000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17" creationId="{00000000-0000-0000-0000-000000000000}"/>
          </ac:cxnSpMkLst>
        </pc:cxnChg>
        <pc:cxnChg chg="del mod">
          <ac:chgData name="Jose Gabriel Cordoba Silva" userId="b9689aa5-e991-4872-83c2-1802fe841977" providerId="ADAL" clId="{23DD7D2D-438C-49AA-B6DB-5617B8218D3C}" dt="2023-03-03T14:51:45.765" v="2030" actId="478"/>
          <ac:cxnSpMkLst>
            <pc:docMk/>
            <pc:sldMk cId="0" sldId="273"/>
            <ac:cxnSpMk id="1118" creationId="{00000000-0000-0000-0000-00000000000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54" creationId="{3E341378-189D-E5C6-D1BA-CB60F6BB666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55" creationId="{4B2570E9-AC3B-65B4-9223-A0F71632F1B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56" creationId="{8D0181C4-94A8-D70E-B1C5-3A78B1C6E3F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57" creationId="{C1C5CF49-EE15-F0FA-256D-424BA00155E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58" creationId="{ED0032AC-5D93-B7E8-5661-A43B74E9945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59" creationId="{523171EE-4DA5-91A4-BA7D-F1343193876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0" creationId="{1ED44549-E761-446B-88FE-F69F8BD39AB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1" creationId="{6978FF8B-D6C7-FD8E-4E95-B4DCE2FF94D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2" creationId="{B1401D23-3B8A-030C-EFF4-D5D06C6E62D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3" creationId="{11749A57-F498-8EC0-C6D7-1131623A430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4" creationId="{00242BD8-D1E0-D375-4ECE-3CD29447139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5" creationId="{C68774F3-D5CA-5590-A025-BCB0F816527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7" creationId="{5B67F33D-C637-2710-59E0-682569076F9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8" creationId="{82E1E027-2168-10F0-E1CD-DC38D773CB6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69" creationId="{C5F393FF-F0FB-1AE8-1744-5C18F33ABC4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0" creationId="{217B7015-819F-68CE-2A1B-D93226EE076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1" creationId="{35960912-C568-EA3A-66FC-8B983D928CD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2" creationId="{F5045860-901F-CDF6-9271-AED5BF90433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3" creationId="{C3A260D6-82EF-EB55-9510-95E48FE07AE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4" creationId="{037CBEDC-E2CF-D5DD-33A4-84510365E4C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5" creationId="{8FF11F7F-7D8D-533D-9543-F09DDF50D88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6" creationId="{C88DC11A-01D4-07A1-F062-B9A506DD71C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7" creationId="{DD380818-F3CD-E07C-5182-D9C92A9E90C7}"/>
          </ac:cxnSpMkLst>
        </pc:cxnChg>
        <pc:cxnChg chg="del mod">
          <ac:chgData name="Jose Gabriel Cordoba Silva" userId="b9689aa5-e991-4872-83c2-1802fe841977" providerId="ADAL" clId="{23DD7D2D-438C-49AA-B6DB-5617B8218D3C}" dt="2023-03-03T14:53:49.817" v="2062" actId="478"/>
          <ac:cxnSpMkLst>
            <pc:docMk/>
            <pc:sldMk cId="0" sldId="273"/>
            <ac:cxnSpMk id="1178" creationId="{A431D3DB-291E-DED1-5C19-F08CEEFC92E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79" creationId="{1E952C64-6926-C318-8B3C-C4C3AC168EB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0" creationId="{912A1A0E-60B5-EFA2-4389-EA4B6E99E2A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1" creationId="{B1320C53-0A9C-C0CB-2264-2DB2BCE13E5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2" creationId="{3A3DA451-EF19-07AE-6B43-FE3E275AACF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3" creationId="{38399DA0-428F-616F-D0FF-96C309AAD9B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4" creationId="{F8FE51C4-598F-B5FA-1862-291E72810F5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5" creationId="{107C7B89-2289-5681-ADE3-0A2B190E213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6" creationId="{D94C7297-55CA-1346-E7A1-610FEA1B06A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7" creationId="{D53EBC2F-86B4-877D-D30E-002E82525F1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8" creationId="{94BE42AF-60A9-FC0E-6070-8D81C1241F9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89" creationId="{928C8838-BDAE-8C6E-162B-CBEE8E499DB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0" creationId="{4C8917C0-867F-63E7-D339-B9529BD756C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2" creationId="{94BDE84D-7BFA-F8CE-3477-5784C8693D4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3" creationId="{16B2CAD7-8FB9-44BF-D748-2AB3C88E784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4" creationId="{512F2171-3C98-4CBE-F926-6DDA74891B4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5" creationId="{9169BA9A-72A7-A89A-7D62-CA4023B0544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6" creationId="{AABD9C21-2AB4-3A23-386A-D1B1907C2E1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7" creationId="{3D1EC048-2135-93AC-B759-2B895CB12D4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8" creationId="{FF110E35-881E-705A-50D3-B12B2F7FBA8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199" creationId="{E02096E1-A045-0E62-D062-A39D141AEBC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0" creationId="{6DF262E5-6B33-BBE7-220B-A877A640791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1" creationId="{83ADC96F-7DA5-9451-3800-24028424C19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2" creationId="{58CAABF0-5158-D8DC-09D5-72990CE7265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3" creationId="{B9FE9768-AA52-B282-F5EA-7FFE46EF2BE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4" creationId="{0728C3B5-9629-F599-A9C3-CFF953814DB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5" creationId="{596F0223-8439-F5F0-74CD-2AAE8DCF4AD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6" creationId="{D4B508CA-BA3E-1C79-12C6-7BAB37CB16D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7" creationId="{E0B750F3-C179-E49F-090A-9FB5CAC27F4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8" creationId="{93C7CFC0-6E28-2A47-74EA-F16F8BDF311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09" creationId="{8EBC5584-ADC8-B442-04BD-540C301F94D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0" creationId="{D63262EF-6173-3DB6-17FB-49255BDE2E0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1" creationId="{FB976120-0B48-A8C9-8BAD-154671A7158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2" creationId="{90D26FDA-CB4D-9601-779C-53BBD47C1F0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3" creationId="{BD1EA883-741C-5486-42B4-1047E0A73A5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4" creationId="{41D22B36-12F0-200C-3D12-88643E0636B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5" creationId="{2630891B-4EA5-ECE9-CA95-76952350B6F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7" creationId="{ABDEA61F-B260-5C44-DC20-B7674105ED0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8" creationId="{3FE11FC4-6A22-1CF0-A8DD-AB544B05BFF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19" creationId="{28801706-7999-51F3-4A17-933EE03DAF5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0" creationId="{C81AC487-FDCC-C16F-48C4-F8FC7FFD64E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1" creationId="{BB11F019-ADEF-90E0-771E-BF97B637C42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2" creationId="{30C4018C-4E15-EF9B-3705-2B05325DCDF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3" creationId="{BD97D148-AFBE-06AF-0FCA-131E2E7B6CE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4" creationId="{71DCFDDC-C35E-12EC-F1F0-551F7CCB252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5" creationId="{FC7FFD49-99B1-33AE-CC12-EB81650D836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6" creationId="{887887E0-616A-E988-F35B-994D72959AD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7" creationId="{054FF8A1-7051-2AE1-06D9-977555E533C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28" creationId="{68551E72-7A89-5412-D9DF-CD271F7BDDC5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34" creationId="{F79B5B35-BAC4-2089-B9E1-B873BDD716C0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35" creationId="{99C8AADD-8D86-FEE7-176A-802225A5E4F8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36" creationId="{FADD16FD-9CDD-25C4-7171-46B1A885CBAE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37" creationId="{7CA4D95B-4B87-0294-BC93-53D5226C63D0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38" creationId="{0194A493-6603-FF6A-D763-B455B2A83A7D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39" creationId="{1978DC55-ADE2-7717-31F8-1422410F2295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0" creationId="{6B4DE020-AF79-3DAD-1606-B7B6A34D6A48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1" creationId="{4767AF70-0457-4E50-B6B9-9C58A1669165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2" creationId="{78BEFADE-C1EA-D4A5-4092-25AFDBE15399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3" creationId="{254093CE-7B7D-800F-E3AE-8FF29826AE4F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4" creationId="{5AC26C07-AD8E-D9A3-61A0-45E6B5BCBEE5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5" creationId="{8EEEC313-137C-C488-79AC-22CDC3D8C6A2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7" creationId="{A736D69F-4380-7E9E-5FBC-CD1E868B011E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8" creationId="{E3EE79B4-9360-6530-C846-E48BCAC35801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49" creationId="{101F5EE8-3B18-AD61-CD37-D15173E87F67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0" creationId="{B32FDDF0-CC93-CC36-DB69-84689018EED9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1" creationId="{07E25C87-64BB-97C1-77CB-B43D9DD757AB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2" creationId="{C88FE2DF-9C44-7339-98D3-06067387E6E3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3" creationId="{0AAA9F1A-1A41-48A9-19B5-548D36809E4B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4" creationId="{3C191551-7CAC-DB5F-F39C-C0CD6F40F1B1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5" creationId="{DD60A7D1-47DA-A137-E99D-56A07CAEF090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6" creationId="{CD13B91D-60F7-17AE-0972-6DE066114A0A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7" creationId="{252D88BD-242B-7FD6-7555-0ADEAA51F36D}"/>
          </ac:cxnSpMkLst>
        </pc:cxnChg>
        <pc:cxnChg chg="mod">
          <ac:chgData name="Jose Gabriel Cordoba Silva" userId="b9689aa5-e991-4872-83c2-1802fe841977" providerId="ADAL" clId="{23DD7D2D-438C-49AA-B6DB-5617B8218D3C}" dt="2023-03-03T14:54:32.941" v="2074" actId="165"/>
          <ac:cxnSpMkLst>
            <pc:docMk/>
            <pc:sldMk cId="0" sldId="273"/>
            <ac:cxnSpMk id="1258" creationId="{7C178D72-F941-0FE7-D2E4-8AA353192E2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59" creationId="{39E64FA1-B3BA-74D3-5270-9419D4456DD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0" creationId="{FA7E2E69-F5EE-107A-CE3B-4C5971DD645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1" creationId="{650F3B33-BBE8-2808-F60B-EB262A62021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2" creationId="{CDC6FE12-AA90-329E-1E80-6C4544BD5AB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3" creationId="{3DE9B337-77C3-72E5-E3CE-0D151BD83B6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4" creationId="{0B7B9031-499E-7B7A-C0D2-068195D1090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5" creationId="{F6C1F9D6-FD54-23BA-D020-B9ACBD2FAE4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6" creationId="{35B6981C-D407-5720-C0CA-F1AA172C6D6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7" creationId="{AE3C3CF4-7773-F0E6-5017-1AD55DD2107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8" creationId="{8F539367-4716-FB13-4119-D0FC55C5A8A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69" creationId="{9E5AB829-B08B-F95E-283E-E7AC1C52E12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0" creationId="{D43243AD-EF26-CFFD-C5FD-B1A470709CC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2" creationId="{58958BDB-E57C-E8A2-0453-1C8020AD92E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3" creationId="{5E80E746-800F-AF79-1215-A1184285933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4" creationId="{CBDFB5AC-9AAF-68D9-17C1-8EB533FE156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5" creationId="{9D211BDB-61E3-779C-58BC-3C0AFDC4A44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6" creationId="{4B219161-F1CF-778C-22B6-7E353378515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7" creationId="{AD8A7008-02B7-E6DA-9DB7-BF0A8292AFB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8" creationId="{E08AB9A1-D4D7-D35F-FD26-6A44CC7DA1B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79" creationId="{C905C724-A2DC-B817-7AC6-934D1090279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0" creationId="{D4FCBA01-A8EE-4AF6-B387-CDB99E8CC3D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1" creationId="{81AA8AE9-6AF2-8B95-F560-C2EB772D72C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2" creationId="{5BB99EF6-F542-A456-82D7-4A9D1656DCD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3" creationId="{E08F37A2-872D-F4C2-721C-1B202C66E8C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4" creationId="{B396DD5B-2CB2-7022-8262-B9DF086EDC8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5" creationId="{3E915D4B-C2F2-D9A1-D342-1304C73212F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6" creationId="{C1082839-A00B-BBFD-4BF1-A3FB800AC72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7" creationId="{4D33E63F-8E66-9C65-0981-EDC6820028C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8" creationId="{DB9CDA7C-BAF8-CB9E-2B06-A33525521A4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89" creationId="{930A688A-49F4-7C4D-3579-A9C56857B6A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0" creationId="{B840477A-6294-7E6F-DB65-4AB93DF8ADE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1" creationId="{FC66854C-B755-6CCD-68C2-EF3C8922E48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2" creationId="{C037DCC6-C757-0B60-5E9C-8A8B05B3711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3" creationId="{8A4B89AC-8DC3-FBED-17FE-B3E106E43A8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4" creationId="{3C248774-7565-0DF4-8989-3FBF932E541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5" creationId="{82D842E6-5867-2980-E0BC-8314B29BDBD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7" creationId="{297F9910-A015-EE93-2438-9EB351796AC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8" creationId="{C9BC7990-FCFE-43B3-FF55-17771F893BA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299" creationId="{9A83124C-BC4F-884E-0A0B-09A7F2711BC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0" creationId="{D2B4A8FE-04CD-B700-DA34-BA4EC9439E3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1" creationId="{7B3B4B26-6A2E-07A1-78A6-7F19F429BF1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2" creationId="{A8E63DE9-316C-E2F7-47E0-8412873E37E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3" creationId="{C8E837D7-F04A-E0CA-E740-D8C127F6F67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4" creationId="{03CFDD05-CE64-C20A-BC93-14992E86FC2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5" creationId="{9C53A3E7-3B04-22B4-FF86-9DFCBA305E2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6" creationId="{946188CD-B682-886B-FC61-66EF9D7638C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7" creationId="{09694B4D-6633-22B1-1BE6-808672A4B93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08" creationId="{CFE8B509-F0C9-7DE7-B3A4-B56C71AA856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3" creationId="{4631F88C-E88E-212D-DCEC-42F2AC1D7D6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4" creationId="{EF55AFAC-087F-C429-9E0D-D5EE387C78A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5" creationId="{A6420906-6B81-678B-58BD-915666534EB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6" creationId="{EF6453A1-3B91-770A-A4B3-51AEAA0C29B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7" creationId="{69EAED72-88B3-4908-929E-E4D720DD915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8" creationId="{57C1580F-3A05-3620-2496-6FBA73D64BD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19" creationId="{06BC3F6F-CB7B-26D3-2A8E-C1418563508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0" creationId="{FA6317DB-76E1-15A4-B7A1-9B337287413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1" creationId="{1BA10DE9-2E7E-C969-94BE-76C59A41D1A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2" creationId="{B682A28A-5241-8C06-D17B-D9C562F1ED9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3" creationId="{04CB3289-BCB8-7F6C-268D-2A7F2CD42C9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4" creationId="{1DB9322C-69CB-BF06-2496-CD7A94ED4D4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6" creationId="{B3077817-4015-5A79-0269-05A201234DB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7" creationId="{416A4E7E-2006-E761-7A44-2F0C4A8A382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8" creationId="{CF254682-3D43-69EC-421B-4411BAFD122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29" creationId="{8A7A3229-F788-E729-0A3C-98B530BE85C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0" creationId="{80CBC15D-2FA5-252B-CCF0-B483F681AF7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1" creationId="{B3A057C2-EFE5-8DC7-D8C6-3C7F04F76B7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2" creationId="{9672D423-7717-A5F3-C43C-ADEF5E97E5D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3" creationId="{6E5EE9E0-B854-AE36-61E4-59B6BA2B235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4" creationId="{76BEAC9C-49A8-11ED-BD27-61EE7735C50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5" creationId="{C9D5B2F2-3EE0-59A0-D38C-3BDD00B9E9E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6" creationId="{25343287-6AB8-FCEF-23CB-CC5BA80BD37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7" creationId="{776BDA83-4044-DE77-510D-3723DEA288A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8" creationId="{1E821834-C044-E36F-88C1-664FE27DEE4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39" creationId="{322CB446-D685-8CC9-6674-AA068D9EC97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0" creationId="{1ECAEEB5-2531-3B17-40DE-79F8D66B34D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1" creationId="{CC09CDCE-6C99-3221-CA83-CF48B21806A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2" creationId="{A2BC6BBD-26E0-B103-3462-BD4190A7E1C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3" creationId="{D7FBD30D-7B7C-0C04-3206-40DF8D5BDDA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4" creationId="{F158478D-ECC5-53DA-A19B-41E9578A47A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5" creationId="{10341ABA-627D-B2C8-E1C0-6F44D6CB7BF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6" creationId="{54B281F6-4C14-CFAC-9A2C-DA637C81D25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7" creationId="{A4047148-AEAB-CCFA-25F2-F83E9F0E38D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8" creationId="{E8BCCD56-C294-4281-4424-C4C9FCC8B22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49" creationId="{E7265FED-0C89-79C7-A4C3-F787B3ACCF7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1" creationId="{E55EFDDD-1CE5-43AC-CB3A-C48F7FC8032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2" creationId="{D63356FD-2AA4-84D5-ABF5-BCB35E61C3A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3" creationId="{0A6440C9-3F69-4A18-BA64-7F3115D27B6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4" creationId="{9F66EFB2-303F-B804-5614-37615EBEDBB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5" creationId="{DBE912BD-7B2A-157A-331A-B5C6BB74BE0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6" creationId="{79266D29-408B-90B0-9AF5-1D92141022C6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7" creationId="{E626F0D3-47F5-4D6B-2746-1A858B75129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8" creationId="{805F388F-033A-5804-A781-AFE51D131C7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59" creationId="{A4C6BC72-7FC4-1685-A2FB-A3B5043CC79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0" creationId="{5D437560-2B3C-9BCC-C59D-A4D692115AE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1" creationId="{8072C3D4-216C-3ABA-0937-F8E98FBE212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2" creationId="{3BEE0F20-D8D3-9249-0E30-AA28E6A57C3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4" creationId="{9EA5D62E-C945-254A-2640-1FF03FFA648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5" creationId="{B2DE7C82-067B-22B3-4EF1-826F3469103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6" creationId="{03EC22D0-2688-09D3-7735-8ABFCD4D935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7" creationId="{64B88B42-D784-3702-9AF1-B3E00F892D3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8" creationId="{5313A37D-082A-3CAD-902A-ACA55028964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69" creationId="{F0EE1F6E-E5EA-1022-3CA5-57DFEB5AB3B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0" creationId="{5E7EBD04-E345-960A-C548-9BFAE4B02B5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1" creationId="{8C59BBC0-CDC1-A9A8-A47D-83BEEA202508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2" creationId="{F992ECF9-1A79-F2CC-5967-01D9DEB2A43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3" creationId="{B76A9700-AD14-678F-DD3B-2AFD0663081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4" creationId="{965E0230-B0F4-8C94-4388-0116A2BA9A3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5" creationId="{CDCC4B23-D7C8-335A-B1CB-2E811B2C0DC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7" creationId="{8456ED18-9867-B870-466D-8075D3714AE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8" creationId="{A05CF3E7-2424-E044-FF29-94F4E9165CF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79" creationId="{F5D17841-9F4B-D926-2188-41006D015A8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0" creationId="{375907E4-A6CC-04B3-5BB8-E80CD01C16D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1" creationId="{F7805B52-88DE-C3F9-9303-CE6FD6A29E7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2" creationId="{5D152578-E9D9-9C15-9643-BCFCF11CE08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3" creationId="{026FA385-087D-12BB-2171-C2654C08F85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4" creationId="{629BF014-8D25-4F22-6532-5E5EE46FA52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5" creationId="{F32ED1DD-F41E-8B41-776D-1F90E9A0421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6" creationId="{4884BA67-1352-C899-3FC7-81CC0C78018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7" creationId="{73E0BF1B-E989-39D2-D1CF-5FB528679372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88" creationId="{72A2D295-0E13-7DAD-0A15-2A1B0E5A0C3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0" creationId="{8983EEE1-3533-2492-4BDD-3602196A54A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1" creationId="{EFFA910E-7E26-24A3-14DF-7FA54C813B13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2" creationId="{B8C234B8-A660-90EC-D6CE-352A04E756B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3" creationId="{97F9DB9F-80FE-5EEB-FC4B-7EAA9415D317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4" creationId="{55D620D6-45D8-B609-59BB-43D67E50D251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5" creationId="{368BBE2C-A700-1DF9-8141-EC27CAE9E624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6" creationId="{1B5315F4-F375-575B-5272-5B4A46853CD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7" creationId="{342E5DEA-E4C8-45DC-0EF1-7776EF658F4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8" creationId="{3374ED0F-5D87-4A34-8F20-B1261699F8B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399" creationId="{631C337E-8A46-DC79-A3A2-CA666D1D7B5A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0" creationId="{BA521AF7-4B32-E549-60C8-64AC7EAFF3AD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1" creationId="{1801364B-EC2A-F5A9-FE8D-3EA9AE22774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3" creationId="{CE6EE610-005F-BF37-4CE8-A501CE41A1C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4" creationId="{26B55568-1C4F-B454-3D96-5BFF61A0CE9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5" creationId="{AB605CD2-49B9-3EB9-6B35-3140BB49296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6" creationId="{1C15D2DE-125E-9813-D4CD-DF501619D469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7" creationId="{B0BCC1BC-856B-D4AB-F675-0F795593DEF5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8" creationId="{A03BF150-C102-1D3F-DEB2-A3F90F5F35E0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09" creationId="{96EC1F5D-AC9F-50A6-7F68-147F092AE56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10" creationId="{F29ED5BD-1920-EDC0-66C8-982883CD1F6E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11" creationId="{C82EC20C-045C-40E9-420A-39D57BC6156B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12" creationId="{6AB0D6D5-EE4A-F46B-0932-8621DA5377AF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13" creationId="{27267382-6FCC-688F-F280-C06A8343BDFC}"/>
          </ac:cxnSpMkLst>
        </pc:cxnChg>
        <pc:cxnChg chg="mod">
          <ac:chgData name="Jose Gabriel Cordoba Silva" userId="b9689aa5-e991-4872-83c2-1802fe841977" providerId="ADAL" clId="{23DD7D2D-438C-49AA-B6DB-5617B8218D3C}" dt="2023-03-03T16:31:39.189" v="2716" actId="165"/>
          <ac:cxnSpMkLst>
            <pc:docMk/>
            <pc:sldMk cId="0" sldId="273"/>
            <ac:cxnSpMk id="1414" creationId="{B3CEA504-352A-2967-445C-80A373A2E6DE}"/>
          </ac:cxnSpMkLst>
        </pc:cxnChg>
        <pc:cxnChg chg="add mod">
          <ac:chgData name="Jose Gabriel Cordoba Silva" userId="b9689aa5-e991-4872-83c2-1802fe841977" providerId="ADAL" clId="{23DD7D2D-438C-49AA-B6DB-5617B8218D3C}" dt="2023-03-03T14:57:09.662" v="2129" actId="1582"/>
          <ac:cxnSpMkLst>
            <pc:docMk/>
            <pc:sldMk cId="0" sldId="273"/>
            <ac:cxnSpMk id="1417" creationId="{B0EEABD5-5CD4-6FFA-84C9-E472EE7701C5}"/>
          </ac:cxnSpMkLst>
        </pc:cxnChg>
        <pc:cxnChg chg="add mod">
          <ac:chgData name="Jose Gabriel Cordoba Silva" userId="b9689aa5-e991-4872-83c2-1802fe841977" providerId="ADAL" clId="{23DD7D2D-438C-49AA-B6DB-5617B8218D3C}" dt="2023-03-03T14:57:09.662" v="2129" actId="1582"/>
          <ac:cxnSpMkLst>
            <pc:docMk/>
            <pc:sldMk cId="0" sldId="273"/>
            <ac:cxnSpMk id="1418" creationId="{B7A93A9B-C762-070B-FB5A-84A3622E2D74}"/>
          </ac:cxnSpMkLst>
        </pc:cxnChg>
      </pc:sldChg>
      <pc:sldChg chg="del">
        <pc:chgData name="Jose Gabriel Cordoba Silva" userId="b9689aa5-e991-4872-83c2-1802fe841977" providerId="ADAL" clId="{23DD7D2D-438C-49AA-B6DB-5617B8218D3C}" dt="2023-03-03T14:31:08.225" v="1347" actId="47"/>
        <pc:sldMkLst>
          <pc:docMk/>
          <pc:sldMk cId="1176505375" sldId="306"/>
        </pc:sldMkLst>
      </pc:sldChg>
      <pc:sldChg chg="del">
        <pc:chgData name="Jose Gabriel Cordoba Silva" userId="b9689aa5-e991-4872-83c2-1802fe841977" providerId="ADAL" clId="{23DD7D2D-438C-49AA-B6DB-5617B8218D3C}" dt="2023-03-03T14:31:08.969" v="1348" actId="47"/>
        <pc:sldMkLst>
          <pc:docMk/>
          <pc:sldMk cId="498180118" sldId="307"/>
        </pc:sldMkLst>
      </pc:sldChg>
      <pc:sldChg chg="del">
        <pc:chgData name="Jose Gabriel Cordoba Silva" userId="b9689aa5-e991-4872-83c2-1802fe841977" providerId="ADAL" clId="{23DD7D2D-438C-49AA-B6DB-5617B8218D3C}" dt="2023-03-03T14:31:12.124" v="1349" actId="47"/>
        <pc:sldMkLst>
          <pc:docMk/>
          <pc:sldMk cId="2680610805" sldId="308"/>
        </pc:sldMkLst>
      </pc:sldChg>
      <pc:sldChg chg="addSp delSp modSp mod">
        <pc:chgData name="Jose Gabriel Cordoba Silva" userId="b9689aa5-e991-4872-83c2-1802fe841977" providerId="ADAL" clId="{23DD7D2D-438C-49AA-B6DB-5617B8218D3C}" dt="2023-03-03T14:43:24.991" v="1860" actId="1076"/>
        <pc:sldMkLst>
          <pc:docMk/>
          <pc:sldMk cId="3727623576" sldId="310"/>
        </pc:sldMkLst>
        <pc:spChg chg="add del mod">
          <ac:chgData name="Jose Gabriel Cordoba Silva" userId="b9689aa5-e991-4872-83c2-1802fe841977" providerId="ADAL" clId="{23DD7D2D-438C-49AA-B6DB-5617B8218D3C}" dt="2023-03-03T14:43:15.469" v="1856" actId="478"/>
          <ac:spMkLst>
            <pc:docMk/>
            <pc:sldMk cId="3727623576" sldId="310"/>
            <ac:spMk id="3" creationId="{931DAEA5-9CCF-99A8-37EC-9D7A828D61B5}"/>
          </ac:spMkLst>
        </pc:spChg>
        <pc:spChg chg="add del mod">
          <ac:chgData name="Jose Gabriel Cordoba Silva" userId="b9689aa5-e991-4872-83c2-1802fe841977" providerId="ADAL" clId="{23DD7D2D-438C-49AA-B6DB-5617B8218D3C}" dt="2023-03-03T14:42:51.746" v="1848" actId="478"/>
          <ac:spMkLst>
            <pc:docMk/>
            <pc:sldMk cId="3727623576" sldId="310"/>
            <ac:spMk id="4" creationId="{697327C5-7521-8493-A2BE-14F3BFA5BC2A}"/>
          </ac:spMkLst>
        </pc:spChg>
        <pc:spChg chg="add del mod">
          <ac:chgData name="Jose Gabriel Cordoba Silva" userId="b9689aa5-e991-4872-83c2-1802fe841977" providerId="ADAL" clId="{23DD7D2D-438C-49AA-B6DB-5617B8218D3C}" dt="2023-03-03T14:43:18.761" v="1858" actId="478"/>
          <ac:spMkLst>
            <pc:docMk/>
            <pc:sldMk cId="3727623576" sldId="310"/>
            <ac:spMk id="6" creationId="{D981E23D-825F-B5AE-B1F7-B0A130F8FE37}"/>
          </ac:spMkLst>
        </pc:spChg>
        <pc:spChg chg="mod">
          <ac:chgData name="Jose Gabriel Cordoba Silva" userId="b9689aa5-e991-4872-83c2-1802fe841977" providerId="ADAL" clId="{23DD7D2D-438C-49AA-B6DB-5617B8218D3C}" dt="2023-03-03T14:43:24.991" v="1860" actId="1076"/>
          <ac:spMkLst>
            <pc:docMk/>
            <pc:sldMk cId="3727623576" sldId="310"/>
            <ac:spMk id="8" creationId="{D2948D29-444D-E45E-6D32-7BFF1B2B096C}"/>
          </ac:spMkLst>
        </pc:spChg>
      </pc:sldChg>
      <pc:sldChg chg="delSp modSp add del mod">
        <pc:chgData name="Jose Gabriel Cordoba Silva" userId="b9689aa5-e991-4872-83c2-1802fe841977" providerId="ADAL" clId="{23DD7D2D-438C-49AA-B6DB-5617B8218D3C}" dt="2023-03-03T14:45:27.466" v="1940" actId="14100"/>
        <pc:sldMkLst>
          <pc:docMk/>
          <pc:sldMk cId="360433627" sldId="311"/>
        </pc:sldMkLst>
        <pc:spChg chg="mod">
          <ac:chgData name="Jose Gabriel Cordoba Silva" userId="b9689aa5-e991-4872-83c2-1802fe841977" providerId="ADAL" clId="{23DD7D2D-438C-49AA-B6DB-5617B8218D3C}" dt="2023-03-03T14:45:27.466" v="1940" actId="14100"/>
          <ac:spMkLst>
            <pc:docMk/>
            <pc:sldMk cId="360433627" sldId="311"/>
            <ac:spMk id="815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42:55.716" v="1852" actId="478"/>
          <ac:spMkLst>
            <pc:docMk/>
            <pc:sldMk cId="360433627" sldId="311"/>
            <ac:spMk id="817" creationId="{00000000-0000-0000-0000-000000000000}"/>
          </ac:spMkLst>
        </pc:spChg>
      </pc:sldChg>
      <pc:sldChg chg="del">
        <pc:chgData name="Jose Gabriel Cordoba Silva" userId="b9689aa5-e991-4872-83c2-1802fe841977" providerId="ADAL" clId="{23DD7D2D-438C-49AA-B6DB-5617B8218D3C}" dt="2023-03-03T14:31:36.065" v="1355" actId="47"/>
        <pc:sldMkLst>
          <pc:docMk/>
          <pc:sldMk cId="3160385231" sldId="312"/>
        </pc:sldMkLst>
      </pc:sldChg>
      <pc:sldChg chg="modSp mod">
        <pc:chgData name="Jose Gabriel Cordoba Silva" userId="b9689aa5-e991-4872-83c2-1802fe841977" providerId="ADAL" clId="{23DD7D2D-438C-49AA-B6DB-5617B8218D3C}" dt="2023-03-03T14:46:17.375" v="1953" actId="1582"/>
        <pc:sldMkLst>
          <pc:docMk/>
          <pc:sldMk cId="2055946579" sldId="313"/>
        </pc:sldMkLst>
        <pc:spChg chg="mod">
          <ac:chgData name="Jose Gabriel Cordoba Silva" userId="b9689aa5-e991-4872-83c2-1802fe841977" providerId="ADAL" clId="{23DD7D2D-438C-49AA-B6DB-5617B8218D3C}" dt="2023-03-03T14:46:17.375" v="1953" actId="1582"/>
          <ac:spMkLst>
            <pc:docMk/>
            <pc:sldMk cId="2055946579" sldId="313"/>
            <ac:spMk id="2" creationId="{C9E5D7F1-A88A-59B3-BD61-30A795E53960}"/>
          </ac:spMkLst>
        </pc:spChg>
        <pc:spChg chg="mod">
          <ac:chgData name="Jose Gabriel Cordoba Silva" userId="b9689aa5-e991-4872-83c2-1802fe841977" providerId="ADAL" clId="{23DD7D2D-438C-49AA-B6DB-5617B8218D3C}" dt="2023-03-03T14:46:17.375" v="1953" actId="1582"/>
          <ac:spMkLst>
            <pc:docMk/>
            <pc:sldMk cId="2055946579" sldId="313"/>
            <ac:spMk id="6" creationId="{D28695DA-8196-4480-9BE4-39C610A77ED4}"/>
          </ac:spMkLst>
        </pc:spChg>
        <pc:spChg chg="mod">
          <ac:chgData name="Jose Gabriel Cordoba Silva" userId="b9689aa5-e991-4872-83c2-1802fe841977" providerId="ADAL" clId="{23DD7D2D-438C-49AA-B6DB-5617B8218D3C}" dt="2023-03-03T14:46:17.375" v="1953" actId="1582"/>
          <ac:spMkLst>
            <pc:docMk/>
            <pc:sldMk cId="2055946579" sldId="313"/>
            <ac:spMk id="9" creationId="{5FD57F8F-460D-0339-7EDE-9B7957458C9C}"/>
          </ac:spMkLst>
        </pc:spChg>
        <pc:spChg chg="mod">
          <ac:chgData name="Jose Gabriel Cordoba Silva" userId="b9689aa5-e991-4872-83c2-1802fe841977" providerId="ADAL" clId="{23DD7D2D-438C-49AA-B6DB-5617B8218D3C}" dt="2023-03-03T14:46:17.375" v="1953" actId="1582"/>
          <ac:spMkLst>
            <pc:docMk/>
            <pc:sldMk cId="2055946579" sldId="313"/>
            <ac:spMk id="12" creationId="{0B210DB3-4B2B-8C6A-2B19-0047AA96ECC7}"/>
          </ac:spMkLst>
        </pc:spChg>
        <pc:spChg chg="mod">
          <ac:chgData name="Jose Gabriel Cordoba Silva" userId="b9689aa5-e991-4872-83c2-1802fe841977" providerId="ADAL" clId="{23DD7D2D-438C-49AA-B6DB-5617B8218D3C}" dt="2023-03-03T14:46:17.375" v="1953" actId="1582"/>
          <ac:spMkLst>
            <pc:docMk/>
            <pc:sldMk cId="2055946579" sldId="313"/>
            <ac:spMk id="15" creationId="{7670A081-B191-5CDD-E297-A392F47C53B2}"/>
          </ac:spMkLst>
        </pc:spChg>
        <pc:spChg chg="mod">
          <ac:chgData name="Jose Gabriel Cordoba Silva" userId="b9689aa5-e991-4872-83c2-1802fe841977" providerId="ADAL" clId="{23DD7D2D-438C-49AA-B6DB-5617B8218D3C}" dt="2023-03-03T14:46:17.375" v="1953" actId="1582"/>
          <ac:spMkLst>
            <pc:docMk/>
            <pc:sldMk cId="2055946579" sldId="313"/>
            <ac:spMk id="17" creationId="{6FB50EFE-B7C7-4940-6853-B67AD80E872E}"/>
          </ac:spMkLst>
        </pc:spChg>
      </pc:sldChg>
      <pc:sldChg chg="del">
        <pc:chgData name="Jose Gabriel Cordoba Silva" userId="b9689aa5-e991-4872-83c2-1802fe841977" providerId="ADAL" clId="{23DD7D2D-438C-49AA-B6DB-5617B8218D3C}" dt="2023-03-03T14:31:25.970" v="1350" actId="47"/>
        <pc:sldMkLst>
          <pc:docMk/>
          <pc:sldMk cId="1314966704" sldId="314"/>
        </pc:sldMkLst>
      </pc:sldChg>
      <pc:sldChg chg="del">
        <pc:chgData name="Jose Gabriel Cordoba Silva" userId="b9689aa5-e991-4872-83c2-1802fe841977" providerId="ADAL" clId="{23DD7D2D-438C-49AA-B6DB-5617B8218D3C}" dt="2023-03-03T14:31:32.309" v="1352" actId="47"/>
        <pc:sldMkLst>
          <pc:docMk/>
          <pc:sldMk cId="4167966408" sldId="315"/>
        </pc:sldMkLst>
      </pc:sldChg>
      <pc:sldChg chg="del">
        <pc:chgData name="Jose Gabriel Cordoba Silva" userId="b9689aa5-e991-4872-83c2-1802fe841977" providerId="ADAL" clId="{23DD7D2D-438C-49AA-B6DB-5617B8218D3C}" dt="2023-03-03T14:31:30.813" v="1351" actId="47"/>
        <pc:sldMkLst>
          <pc:docMk/>
          <pc:sldMk cId="4102231654" sldId="316"/>
        </pc:sldMkLst>
      </pc:sldChg>
      <pc:sldChg chg="del">
        <pc:chgData name="Jose Gabriel Cordoba Silva" userId="b9689aa5-e991-4872-83c2-1802fe841977" providerId="ADAL" clId="{23DD7D2D-438C-49AA-B6DB-5617B8218D3C}" dt="2023-03-03T14:31:34.447" v="1353" actId="47"/>
        <pc:sldMkLst>
          <pc:docMk/>
          <pc:sldMk cId="1896427875" sldId="317"/>
        </pc:sldMkLst>
      </pc:sldChg>
      <pc:sldChg chg="del">
        <pc:chgData name="Jose Gabriel Cordoba Silva" userId="b9689aa5-e991-4872-83c2-1802fe841977" providerId="ADAL" clId="{23DD7D2D-438C-49AA-B6DB-5617B8218D3C}" dt="2023-03-03T14:31:35.262" v="1354" actId="47"/>
        <pc:sldMkLst>
          <pc:docMk/>
          <pc:sldMk cId="1050247045" sldId="318"/>
        </pc:sldMkLst>
      </pc:sldChg>
      <pc:sldChg chg="del">
        <pc:chgData name="Jose Gabriel Cordoba Silva" userId="b9689aa5-e991-4872-83c2-1802fe841977" providerId="ADAL" clId="{23DD7D2D-438C-49AA-B6DB-5617B8218D3C}" dt="2023-03-03T14:31:41.221" v="1359" actId="47"/>
        <pc:sldMkLst>
          <pc:docMk/>
          <pc:sldMk cId="3371615130" sldId="320"/>
        </pc:sldMkLst>
      </pc:sldChg>
      <pc:sldChg chg="modSp mod">
        <pc:chgData name="Jose Gabriel Cordoba Silva" userId="b9689aa5-e991-4872-83c2-1802fe841977" providerId="ADAL" clId="{23DD7D2D-438C-49AA-B6DB-5617B8218D3C}" dt="2023-03-03T14:44:18.616" v="1862" actId="20577"/>
        <pc:sldMkLst>
          <pc:docMk/>
          <pc:sldMk cId="612050852" sldId="321"/>
        </pc:sldMkLst>
        <pc:spChg chg="mod">
          <ac:chgData name="Jose Gabriel Cordoba Silva" userId="b9689aa5-e991-4872-83c2-1802fe841977" providerId="ADAL" clId="{23DD7D2D-438C-49AA-B6DB-5617B8218D3C}" dt="2023-03-03T14:44:18.616" v="1862" actId="20577"/>
          <ac:spMkLst>
            <pc:docMk/>
            <pc:sldMk cId="612050852" sldId="321"/>
            <ac:spMk id="9" creationId="{66BE5342-24D0-A98D-5ECD-DD717011F4C3}"/>
          </ac:spMkLst>
        </pc:spChg>
      </pc:sldChg>
      <pc:sldChg chg="del">
        <pc:chgData name="Jose Gabriel Cordoba Silva" userId="b9689aa5-e991-4872-83c2-1802fe841977" providerId="ADAL" clId="{23DD7D2D-438C-49AA-B6DB-5617B8218D3C}" dt="2023-03-03T14:31:46.826" v="1361" actId="47"/>
        <pc:sldMkLst>
          <pc:docMk/>
          <pc:sldMk cId="2528163961" sldId="322"/>
        </pc:sldMkLst>
      </pc:sldChg>
      <pc:sldChg chg="del">
        <pc:chgData name="Jose Gabriel Cordoba Silva" userId="b9689aa5-e991-4872-83c2-1802fe841977" providerId="ADAL" clId="{23DD7D2D-438C-49AA-B6DB-5617B8218D3C}" dt="2023-03-03T14:31:40.037" v="1358" actId="47"/>
        <pc:sldMkLst>
          <pc:docMk/>
          <pc:sldMk cId="1293571800" sldId="323"/>
        </pc:sldMkLst>
      </pc:sldChg>
      <pc:sldChg chg="add">
        <pc:chgData name="Jose Gabriel Cordoba Silva" userId="b9689aa5-e991-4872-83c2-1802fe841977" providerId="ADAL" clId="{23DD7D2D-438C-49AA-B6DB-5617B8218D3C}" dt="2023-03-03T13:56:39.309" v="232"/>
        <pc:sldMkLst>
          <pc:docMk/>
          <pc:sldMk cId="1585008127" sldId="325"/>
        </pc:sldMkLst>
      </pc:sldChg>
      <pc:sldChg chg="add">
        <pc:chgData name="Jose Gabriel Cordoba Silva" userId="b9689aa5-e991-4872-83c2-1802fe841977" providerId="ADAL" clId="{23DD7D2D-438C-49AA-B6DB-5617B8218D3C}" dt="2023-03-03T13:57:09.579" v="233"/>
        <pc:sldMkLst>
          <pc:docMk/>
          <pc:sldMk cId="2353661808" sldId="326"/>
        </pc:sldMkLst>
      </pc:sldChg>
      <pc:sldChg chg="addSp delSp modSp add mod">
        <pc:chgData name="Jose Gabriel Cordoba Silva" userId="b9689aa5-e991-4872-83c2-1802fe841977" providerId="ADAL" clId="{23DD7D2D-438C-49AA-B6DB-5617B8218D3C}" dt="2023-03-03T14:17:11.514" v="1121" actId="478"/>
        <pc:sldMkLst>
          <pc:docMk/>
          <pc:sldMk cId="2070021360" sldId="328"/>
        </pc:sldMkLst>
        <pc:spChg chg="add del mod">
          <ac:chgData name="Jose Gabriel Cordoba Silva" userId="b9689aa5-e991-4872-83c2-1802fe841977" providerId="ADAL" clId="{23DD7D2D-438C-49AA-B6DB-5617B8218D3C}" dt="2023-03-03T14:17:11.514" v="1121" actId="478"/>
          <ac:spMkLst>
            <pc:docMk/>
            <pc:sldMk cId="2070021360" sldId="328"/>
            <ac:spMk id="3" creationId="{D2226288-AAF0-89AC-6216-FAEB8398135A}"/>
          </ac:spMkLst>
        </pc:spChg>
        <pc:spChg chg="mod">
          <ac:chgData name="Jose Gabriel Cordoba Silva" userId="b9689aa5-e991-4872-83c2-1802fe841977" providerId="ADAL" clId="{23DD7D2D-438C-49AA-B6DB-5617B8218D3C}" dt="2023-03-03T14:17:07.159" v="1119" actId="14100"/>
          <ac:spMkLst>
            <pc:docMk/>
            <pc:sldMk cId="2070021360" sldId="328"/>
            <ac:spMk id="1101" creationId="{00000000-0000-0000-0000-000000000000}"/>
          </ac:spMkLst>
        </pc:spChg>
        <pc:spChg chg="del">
          <ac:chgData name="Jose Gabriel Cordoba Silva" userId="b9689aa5-e991-4872-83c2-1802fe841977" providerId="ADAL" clId="{23DD7D2D-438C-49AA-B6DB-5617B8218D3C}" dt="2023-03-03T14:17:09.531" v="1120" actId="478"/>
          <ac:spMkLst>
            <pc:docMk/>
            <pc:sldMk cId="2070021360" sldId="328"/>
            <ac:spMk id="1103" creationId="{00000000-0000-0000-0000-000000000000}"/>
          </ac:spMkLst>
        </pc:spChg>
      </pc:sldChg>
      <pc:sldChg chg="addSp delSp modSp add mod">
        <pc:chgData name="Jose Gabriel Cordoba Silva" userId="b9689aa5-e991-4872-83c2-1802fe841977" providerId="ADAL" clId="{23DD7D2D-438C-49AA-B6DB-5617B8218D3C}" dt="2023-03-03T14:27:52.521" v="1344" actId="206"/>
        <pc:sldMkLst>
          <pc:docMk/>
          <pc:sldMk cId="3422942221" sldId="329"/>
        </pc:sldMkLst>
        <pc:spChg chg="del">
          <ac:chgData name="Jose Gabriel Cordoba Silva" userId="b9689aa5-e991-4872-83c2-1802fe841977" providerId="ADAL" clId="{23DD7D2D-438C-49AA-B6DB-5617B8218D3C}" dt="2023-03-03T14:22:03.727" v="1152" actId="478"/>
          <ac:spMkLst>
            <pc:docMk/>
            <pc:sldMk cId="3422942221" sldId="329"/>
            <ac:spMk id="2" creationId="{74ED4911-A99F-7C19-A62D-45B1430C9AFC}"/>
          </ac:spMkLst>
        </pc:spChg>
        <pc:spChg chg="del">
          <ac:chgData name="Jose Gabriel Cordoba Silva" userId="b9689aa5-e991-4872-83c2-1802fe841977" providerId="ADAL" clId="{23DD7D2D-438C-49AA-B6DB-5617B8218D3C}" dt="2023-03-03T14:20:05.417" v="1126" actId="478"/>
          <ac:spMkLst>
            <pc:docMk/>
            <pc:sldMk cId="3422942221" sldId="329"/>
            <ac:spMk id="3" creationId="{4C61F48D-6ED6-9DAD-3C20-05AB4BCAC561}"/>
          </ac:spMkLst>
        </pc:spChg>
        <pc:spChg chg="add mod">
          <ac:chgData name="Jose Gabriel Cordoba Silva" userId="b9689aa5-e991-4872-83c2-1802fe841977" providerId="ADAL" clId="{23DD7D2D-438C-49AA-B6DB-5617B8218D3C}" dt="2023-03-03T14:22:31.752" v="1168" actId="1076"/>
          <ac:spMkLst>
            <pc:docMk/>
            <pc:sldMk cId="3422942221" sldId="329"/>
            <ac:spMk id="4" creationId="{785DCE18-7356-DDF2-BC91-30BF9BF1CF55}"/>
          </ac:spMkLst>
        </pc:spChg>
        <pc:spChg chg="add mod">
          <ac:chgData name="Jose Gabriel Cordoba Silva" userId="b9689aa5-e991-4872-83c2-1802fe841977" providerId="ADAL" clId="{23DD7D2D-438C-49AA-B6DB-5617B8218D3C}" dt="2023-03-03T14:27:52.521" v="1344" actId="206"/>
          <ac:spMkLst>
            <pc:docMk/>
            <pc:sldMk cId="3422942221" sldId="329"/>
            <ac:spMk id="5" creationId="{BDE9C85A-70F1-FD25-8BE1-001AA5B7EF83}"/>
          </ac:spMkLst>
        </pc:spChg>
      </pc:sldChg>
      <pc:sldChg chg="del">
        <pc:chgData name="Jose Gabriel Cordoba Silva" userId="b9689aa5-e991-4872-83c2-1802fe841977" providerId="ADAL" clId="{23DD7D2D-438C-49AA-B6DB-5617B8218D3C}" dt="2023-03-03T14:20:10.243" v="1127" actId="47"/>
        <pc:sldMkLst>
          <pc:docMk/>
          <pc:sldMk cId="53292937" sldId="330"/>
        </pc:sldMkLst>
      </pc:sldChg>
      <pc:sldChg chg="addSp delSp modSp new mod">
        <pc:chgData name="Jose Gabriel Cordoba Silva" userId="b9689aa5-e991-4872-83c2-1802fe841977" providerId="ADAL" clId="{23DD7D2D-438C-49AA-B6DB-5617B8218D3C}" dt="2023-03-03T16:22:39.446" v="2607" actId="1076"/>
        <pc:sldMkLst>
          <pc:docMk/>
          <pc:sldMk cId="3532420326" sldId="330"/>
        </pc:sldMkLst>
        <pc:spChg chg="mod">
          <ac:chgData name="Jose Gabriel Cordoba Silva" userId="b9689aa5-e991-4872-83c2-1802fe841977" providerId="ADAL" clId="{23DD7D2D-438C-49AA-B6DB-5617B8218D3C}" dt="2023-03-03T14:33:08.889" v="1384" actId="20577"/>
          <ac:spMkLst>
            <pc:docMk/>
            <pc:sldMk cId="3532420326" sldId="330"/>
            <ac:spMk id="2" creationId="{376847FA-3653-002F-1024-08F3AC121DB4}"/>
          </ac:spMkLst>
        </pc:spChg>
        <pc:spChg chg="mod">
          <ac:chgData name="Jose Gabriel Cordoba Silva" userId="b9689aa5-e991-4872-83c2-1802fe841977" providerId="ADAL" clId="{23DD7D2D-438C-49AA-B6DB-5617B8218D3C}" dt="2023-03-03T14:39:02.356" v="1793" actId="1076"/>
          <ac:spMkLst>
            <pc:docMk/>
            <pc:sldMk cId="3532420326" sldId="330"/>
            <ac:spMk id="3" creationId="{FB8169C5-6462-D23E-A24E-07AA759634DF}"/>
          </ac:spMkLst>
        </pc:spChg>
        <pc:spChg chg="mod">
          <ac:chgData name="Jose Gabriel Cordoba Silva" userId="b9689aa5-e991-4872-83c2-1802fe841977" providerId="ADAL" clId="{23DD7D2D-438C-49AA-B6DB-5617B8218D3C}" dt="2023-03-03T14:39:02.356" v="1793" actId="1076"/>
          <ac:spMkLst>
            <pc:docMk/>
            <pc:sldMk cId="3532420326" sldId="330"/>
            <ac:spMk id="4" creationId="{20FE557F-B723-65E6-3E31-E2B6B95C08CD}"/>
          </ac:spMkLst>
        </pc:spChg>
        <pc:spChg chg="mod">
          <ac:chgData name="Jose Gabriel Cordoba Silva" userId="b9689aa5-e991-4872-83c2-1802fe841977" providerId="ADAL" clId="{23DD7D2D-438C-49AA-B6DB-5617B8218D3C}" dt="2023-03-03T14:39:02.356" v="1793" actId="1076"/>
          <ac:spMkLst>
            <pc:docMk/>
            <pc:sldMk cId="3532420326" sldId="330"/>
            <ac:spMk id="5" creationId="{FA6F4203-D565-57D8-5107-115C80439AFA}"/>
          </ac:spMkLst>
        </pc:spChg>
        <pc:spChg chg="mod">
          <ac:chgData name="Jose Gabriel Cordoba Silva" userId="b9689aa5-e991-4872-83c2-1802fe841977" providerId="ADAL" clId="{23DD7D2D-438C-49AA-B6DB-5617B8218D3C}" dt="2023-03-03T14:39:02.356" v="1793" actId="1076"/>
          <ac:spMkLst>
            <pc:docMk/>
            <pc:sldMk cId="3532420326" sldId="330"/>
            <ac:spMk id="6" creationId="{298CE02D-69A9-AFEA-C14D-8D63717F4588}"/>
          </ac:spMkLst>
        </pc:spChg>
        <pc:spChg chg="add mod">
          <ac:chgData name="Jose Gabriel Cordoba Silva" userId="b9689aa5-e991-4872-83c2-1802fe841977" providerId="ADAL" clId="{23DD7D2D-438C-49AA-B6DB-5617B8218D3C}" dt="2023-03-03T14:38:44.306" v="1788" actId="20577"/>
          <ac:spMkLst>
            <pc:docMk/>
            <pc:sldMk cId="3532420326" sldId="330"/>
            <ac:spMk id="7" creationId="{CC74D6C4-9CB6-1A8E-FE1E-5679BFBE0F3A}"/>
          </ac:spMkLst>
        </pc:spChg>
        <pc:spChg chg="add mod">
          <ac:chgData name="Jose Gabriel Cordoba Silva" userId="b9689aa5-e991-4872-83c2-1802fe841977" providerId="ADAL" clId="{23DD7D2D-438C-49AA-B6DB-5617B8218D3C}" dt="2023-03-03T16:22:39.446" v="2607" actId="1076"/>
          <ac:spMkLst>
            <pc:docMk/>
            <pc:sldMk cId="3532420326" sldId="330"/>
            <ac:spMk id="8" creationId="{C5CBF503-B852-2FD1-4523-67F361D69D82}"/>
          </ac:spMkLst>
        </pc:spChg>
        <pc:spChg chg="add mod">
          <ac:chgData name="Jose Gabriel Cordoba Silva" userId="b9689aa5-e991-4872-83c2-1802fe841977" providerId="ADAL" clId="{23DD7D2D-438C-49AA-B6DB-5617B8218D3C}" dt="2023-03-03T14:40:11.825" v="1810" actId="1582"/>
          <ac:spMkLst>
            <pc:docMk/>
            <pc:sldMk cId="3532420326" sldId="330"/>
            <ac:spMk id="14" creationId="{F6EF7687-DE9A-82A1-F00E-40F702A2E538}"/>
          </ac:spMkLst>
        </pc:spChg>
        <pc:spChg chg="add mod">
          <ac:chgData name="Jose Gabriel Cordoba Silva" userId="b9689aa5-e991-4872-83c2-1802fe841977" providerId="ADAL" clId="{23DD7D2D-438C-49AA-B6DB-5617B8218D3C}" dt="2023-03-03T14:40:30.786" v="1822" actId="688"/>
          <ac:spMkLst>
            <pc:docMk/>
            <pc:sldMk cId="3532420326" sldId="330"/>
            <ac:spMk id="15" creationId="{897B23B0-9496-6DF9-64B3-4875067DC61B}"/>
          </ac:spMkLst>
        </pc:spChg>
        <pc:spChg chg="add mod">
          <ac:chgData name="Jose Gabriel Cordoba Silva" userId="b9689aa5-e991-4872-83c2-1802fe841977" providerId="ADAL" clId="{23DD7D2D-438C-49AA-B6DB-5617B8218D3C}" dt="2023-03-03T14:40:28.726" v="1821" actId="688"/>
          <ac:spMkLst>
            <pc:docMk/>
            <pc:sldMk cId="3532420326" sldId="330"/>
            <ac:spMk id="16" creationId="{F5566666-0586-741B-F18F-2E595F8293AF}"/>
          </ac:spMkLst>
        </pc:spChg>
        <pc:spChg chg="add mod">
          <ac:chgData name="Jose Gabriel Cordoba Silva" userId="b9689aa5-e991-4872-83c2-1802fe841977" providerId="ADAL" clId="{23DD7D2D-438C-49AA-B6DB-5617B8218D3C}" dt="2023-03-03T14:40:36.506" v="1824" actId="1076"/>
          <ac:spMkLst>
            <pc:docMk/>
            <pc:sldMk cId="3532420326" sldId="330"/>
            <ac:spMk id="17" creationId="{DA7F4AE6-D98F-D5B0-5195-CA4516F7E8B7}"/>
          </ac:spMkLst>
        </pc:spChg>
        <pc:spChg chg="add mod">
          <ac:chgData name="Jose Gabriel Cordoba Silva" userId="b9689aa5-e991-4872-83c2-1802fe841977" providerId="ADAL" clId="{23DD7D2D-438C-49AA-B6DB-5617B8218D3C}" dt="2023-03-03T14:40:36.506" v="1824" actId="1076"/>
          <ac:spMkLst>
            <pc:docMk/>
            <pc:sldMk cId="3532420326" sldId="330"/>
            <ac:spMk id="18" creationId="{0E06CD93-C8C4-E0B2-D3A7-F743CB4CEFA9}"/>
          </ac:spMkLst>
        </pc:spChg>
        <pc:spChg chg="add mod">
          <ac:chgData name="Jose Gabriel Cordoba Silva" userId="b9689aa5-e991-4872-83c2-1802fe841977" providerId="ADAL" clId="{23DD7D2D-438C-49AA-B6DB-5617B8218D3C}" dt="2023-03-03T14:40:36.506" v="1824" actId="1076"/>
          <ac:spMkLst>
            <pc:docMk/>
            <pc:sldMk cId="3532420326" sldId="330"/>
            <ac:spMk id="19" creationId="{E446BF42-3A75-68C5-7D36-3BFE9A57DAC5}"/>
          </ac:spMkLst>
        </pc:spChg>
        <pc:cxnChg chg="add mod">
          <ac:chgData name="Jose Gabriel Cordoba Silva" userId="b9689aa5-e991-4872-83c2-1802fe841977" providerId="ADAL" clId="{23DD7D2D-438C-49AA-B6DB-5617B8218D3C}" dt="2023-03-03T14:39:22.026" v="1798" actId="208"/>
          <ac:cxnSpMkLst>
            <pc:docMk/>
            <pc:sldMk cId="3532420326" sldId="330"/>
            <ac:cxnSpMk id="10" creationId="{AA8E061D-C52A-A02B-3AD9-B42B85F3EC12}"/>
          </ac:cxnSpMkLst>
        </pc:cxnChg>
        <pc:cxnChg chg="add mod">
          <ac:chgData name="Jose Gabriel Cordoba Silva" userId="b9689aa5-e991-4872-83c2-1802fe841977" providerId="ADAL" clId="{23DD7D2D-438C-49AA-B6DB-5617B8218D3C}" dt="2023-03-03T14:39:25.186" v="1800" actId="1076"/>
          <ac:cxnSpMkLst>
            <pc:docMk/>
            <pc:sldMk cId="3532420326" sldId="330"/>
            <ac:cxnSpMk id="12" creationId="{4BB62FD8-A388-2776-3690-704DF91488F2}"/>
          </ac:cxnSpMkLst>
        </pc:cxnChg>
        <pc:cxnChg chg="add del mod">
          <ac:chgData name="Jose Gabriel Cordoba Silva" userId="b9689aa5-e991-4872-83c2-1802fe841977" providerId="ADAL" clId="{23DD7D2D-438C-49AA-B6DB-5617B8218D3C}" dt="2023-03-03T14:39:39.866" v="1802"/>
          <ac:cxnSpMkLst>
            <pc:docMk/>
            <pc:sldMk cId="3532420326" sldId="330"/>
            <ac:cxnSpMk id="13" creationId="{63D7C728-1B1D-8178-57B0-FBB80C030A65}"/>
          </ac:cxnSpMkLst>
        </pc:cxnChg>
      </pc:sldChg>
      <pc:sldChg chg="addSp delSp modSp mod">
        <pc:chgData name="Jose Gabriel Cordoba Silva" userId="b9689aa5-e991-4872-83c2-1802fe841977" providerId="ADAL" clId="{23DD7D2D-438C-49AA-B6DB-5617B8218D3C}" dt="2023-03-03T16:23:32.900" v="2623" actId="1076"/>
        <pc:sldMkLst>
          <pc:docMk/>
          <pc:sldMk cId="3965392020" sldId="332"/>
        </pc:sldMkLst>
        <pc:spChg chg="mod">
          <ac:chgData name="Jose Gabriel Cordoba Silva" userId="b9689aa5-e991-4872-83c2-1802fe841977" providerId="ADAL" clId="{23DD7D2D-438C-49AA-B6DB-5617B8218D3C}" dt="2023-03-03T16:22:30.186" v="2606" actId="1076"/>
          <ac:spMkLst>
            <pc:docMk/>
            <pc:sldMk cId="3965392020" sldId="332"/>
            <ac:spMk id="3" creationId="{4FE59EE3-1D8F-5FBC-37F0-3D2C1B7D2495}"/>
          </ac:spMkLst>
        </pc:spChg>
        <pc:spChg chg="add mod">
          <ac:chgData name="Jose Gabriel Cordoba Silva" userId="b9689aa5-e991-4872-83c2-1802fe841977" providerId="ADAL" clId="{23DD7D2D-438C-49AA-B6DB-5617B8218D3C}" dt="2023-03-03T16:22:48.748" v="2612" actId="1076"/>
          <ac:spMkLst>
            <pc:docMk/>
            <pc:sldMk cId="3965392020" sldId="332"/>
            <ac:spMk id="4" creationId="{42065CF4-D864-E054-CA33-9F1989467E21}"/>
          </ac:spMkLst>
        </pc:spChg>
        <pc:spChg chg="add mod">
          <ac:chgData name="Jose Gabriel Cordoba Silva" userId="b9689aa5-e991-4872-83c2-1802fe841977" providerId="ADAL" clId="{23DD7D2D-438C-49AA-B6DB-5617B8218D3C}" dt="2023-03-03T16:23:32.900" v="2623" actId="1076"/>
          <ac:spMkLst>
            <pc:docMk/>
            <pc:sldMk cId="3965392020" sldId="332"/>
            <ac:spMk id="5" creationId="{81F510E1-8DA7-8A35-4CCD-914767BBFF10}"/>
          </ac:spMkLst>
        </pc:spChg>
        <pc:spChg chg="add mod">
          <ac:chgData name="Jose Gabriel Cordoba Silva" userId="b9689aa5-e991-4872-83c2-1802fe841977" providerId="ADAL" clId="{23DD7D2D-438C-49AA-B6DB-5617B8218D3C}" dt="2023-03-03T16:23:32.900" v="2623" actId="1076"/>
          <ac:spMkLst>
            <pc:docMk/>
            <pc:sldMk cId="3965392020" sldId="332"/>
            <ac:spMk id="6" creationId="{1BEAA2C6-5E84-5343-DBC1-59A352EC8950}"/>
          </ac:spMkLst>
        </pc:spChg>
        <pc:spChg chg="add mod">
          <ac:chgData name="Jose Gabriel Cordoba Silva" userId="b9689aa5-e991-4872-83c2-1802fe841977" providerId="ADAL" clId="{23DD7D2D-438C-49AA-B6DB-5617B8218D3C}" dt="2023-03-03T16:23:32.900" v="2623" actId="1076"/>
          <ac:spMkLst>
            <pc:docMk/>
            <pc:sldMk cId="3965392020" sldId="332"/>
            <ac:spMk id="7" creationId="{EA21E308-C3BF-3090-CF84-0D5E836BF793}"/>
          </ac:spMkLst>
        </pc:spChg>
        <pc:spChg chg="add mod">
          <ac:chgData name="Jose Gabriel Cordoba Silva" userId="b9689aa5-e991-4872-83c2-1802fe841977" providerId="ADAL" clId="{23DD7D2D-438C-49AA-B6DB-5617B8218D3C}" dt="2023-03-03T16:23:32.900" v="2623" actId="1076"/>
          <ac:spMkLst>
            <pc:docMk/>
            <pc:sldMk cId="3965392020" sldId="332"/>
            <ac:spMk id="8" creationId="{01871CF6-4061-90A1-F4D5-CF14344C0FD4}"/>
          </ac:spMkLst>
        </pc:spChg>
        <pc:spChg chg="add mod">
          <ac:chgData name="Jose Gabriel Cordoba Silva" userId="b9689aa5-e991-4872-83c2-1802fe841977" providerId="ADAL" clId="{23DD7D2D-438C-49AA-B6DB-5617B8218D3C}" dt="2023-03-03T16:23:32.900" v="2623" actId="1076"/>
          <ac:spMkLst>
            <pc:docMk/>
            <pc:sldMk cId="3965392020" sldId="332"/>
            <ac:spMk id="9" creationId="{0704F316-953E-CD8F-BEEC-6470FC66799F}"/>
          </ac:spMkLst>
        </pc:spChg>
        <pc:spChg chg="add mod">
          <ac:chgData name="Jose Gabriel Cordoba Silva" userId="b9689aa5-e991-4872-83c2-1802fe841977" providerId="ADAL" clId="{23DD7D2D-438C-49AA-B6DB-5617B8218D3C}" dt="2023-03-03T16:23:32.900" v="2623" actId="1076"/>
          <ac:spMkLst>
            <pc:docMk/>
            <pc:sldMk cId="3965392020" sldId="332"/>
            <ac:spMk id="10" creationId="{425AA5FF-BACE-3B4C-6492-2FA09510B360}"/>
          </ac:spMkLst>
        </pc:spChg>
        <pc:spChg chg="del">
          <ac:chgData name="Jose Gabriel Cordoba Silva" userId="b9689aa5-e991-4872-83c2-1802fe841977" providerId="ADAL" clId="{23DD7D2D-438C-49AA-B6DB-5617B8218D3C}" dt="2023-03-03T16:23:01.664" v="2613" actId="478"/>
          <ac:spMkLst>
            <pc:docMk/>
            <pc:sldMk cId="3965392020" sldId="332"/>
            <ac:spMk id="15" creationId="{538B967E-AEEC-2A4A-3B98-DD4001ACB017}"/>
          </ac:spMkLst>
        </pc:spChg>
        <pc:spChg chg="del">
          <ac:chgData name="Jose Gabriel Cordoba Silva" userId="b9689aa5-e991-4872-83c2-1802fe841977" providerId="ADAL" clId="{23DD7D2D-438C-49AA-B6DB-5617B8218D3C}" dt="2023-03-03T16:22:43.460" v="2608" actId="478"/>
          <ac:spMkLst>
            <pc:docMk/>
            <pc:sldMk cId="3965392020" sldId="332"/>
            <ac:spMk id="21" creationId="{6549BD25-4A7E-4806-9F60-DF3A79909E29}"/>
          </ac:spMkLst>
        </pc:spChg>
        <pc:cxnChg chg="mod">
          <ac:chgData name="Jose Gabriel Cordoba Silva" userId="b9689aa5-e991-4872-83c2-1802fe841977" providerId="ADAL" clId="{23DD7D2D-438C-49AA-B6DB-5617B8218D3C}" dt="2023-03-03T16:23:32.900" v="2623" actId="1076"/>
          <ac:cxnSpMkLst>
            <pc:docMk/>
            <pc:sldMk cId="3965392020" sldId="332"/>
            <ac:cxnSpMk id="17" creationId="{FED0C036-CEE4-BDEB-4911-746138B22356}"/>
          </ac:cxnSpMkLst>
        </pc:cxnChg>
      </pc:sldChg>
      <pc:sldChg chg="modSp new del mod">
        <pc:chgData name="Jose Gabriel Cordoba Silva" userId="b9689aa5-e991-4872-83c2-1802fe841977" providerId="ADAL" clId="{23DD7D2D-438C-49AA-B6DB-5617B8218D3C}" dt="2023-03-03T14:42:23.086" v="1843" actId="47"/>
        <pc:sldMkLst>
          <pc:docMk/>
          <pc:sldMk cId="2414413988" sldId="333"/>
        </pc:sldMkLst>
        <pc:spChg chg="mod">
          <ac:chgData name="Jose Gabriel Cordoba Silva" userId="b9689aa5-e991-4872-83c2-1802fe841977" providerId="ADAL" clId="{23DD7D2D-438C-49AA-B6DB-5617B8218D3C}" dt="2023-03-03T14:40:54.566" v="1842" actId="20577"/>
          <ac:spMkLst>
            <pc:docMk/>
            <pc:sldMk cId="2414413988" sldId="333"/>
            <ac:spMk id="2" creationId="{1591579D-FFF8-CA0A-9EF1-4E946FE70428}"/>
          </ac:spMkLst>
        </pc:spChg>
      </pc:sldChg>
      <pc:sldChg chg="addSp delSp modSp new mod">
        <pc:chgData name="Jose Gabriel Cordoba Silva" userId="b9689aa5-e991-4872-83c2-1802fe841977" providerId="ADAL" clId="{23DD7D2D-438C-49AA-B6DB-5617B8218D3C}" dt="2023-03-03T16:25:56.453" v="2639" actId="1076"/>
        <pc:sldMkLst>
          <pc:docMk/>
          <pc:sldMk cId="3495393872" sldId="333"/>
        </pc:sldMkLst>
        <pc:spChg chg="del">
          <ac:chgData name="Jose Gabriel Cordoba Silva" userId="b9689aa5-e991-4872-83c2-1802fe841977" providerId="ADAL" clId="{23DD7D2D-438C-49AA-B6DB-5617B8218D3C}" dt="2023-03-03T14:49:20.991" v="1958"/>
          <ac:spMkLst>
            <pc:docMk/>
            <pc:sldMk cId="3495393872" sldId="333"/>
            <ac:spMk id="2" creationId="{F04CF58E-0DB8-7AFC-9D8F-583FB42DC4E0}"/>
          </ac:spMkLst>
        </pc:spChg>
        <pc:spChg chg="add mod">
          <ac:chgData name="Jose Gabriel Cordoba Silva" userId="b9689aa5-e991-4872-83c2-1802fe841977" providerId="ADAL" clId="{23DD7D2D-438C-49AA-B6DB-5617B8218D3C}" dt="2023-03-03T14:49:20.991" v="1958"/>
          <ac:spMkLst>
            <pc:docMk/>
            <pc:sldMk cId="3495393872" sldId="333"/>
            <ac:spMk id="3" creationId="{D529A3FD-636D-8303-7E27-AA6CC2572703}"/>
          </ac:spMkLst>
        </pc:spChg>
        <pc:spChg chg="add mod">
          <ac:chgData name="Jose Gabriel Cordoba Silva" userId="b9689aa5-e991-4872-83c2-1802fe841977" providerId="ADAL" clId="{23DD7D2D-438C-49AA-B6DB-5617B8218D3C}" dt="2023-03-03T14:50:15.975" v="2002" actId="1076"/>
          <ac:spMkLst>
            <pc:docMk/>
            <pc:sldMk cId="3495393872" sldId="333"/>
            <ac:spMk id="4" creationId="{7F047318-D3E5-C36F-E98C-D492DEDAC151}"/>
          </ac:spMkLst>
        </pc:spChg>
        <pc:spChg chg="add mod">
          <ac:chgData name="Jose Gabriel Cordoba Silva" userId="b9689aa5-e991-4872-83c2-1802fe841977" providerId="ADAL" clId="{23DD7D2D-438C-49AA-B6DB-5617B8218D3C}" dt="2023-03-03T15:17:08.594" v="2566" actId="1076"/>
          <ac:spMkLst>
            <pc:docMk/>
            <pc:sldMk cId="3495393872" sldId="333"/>
            <ac:spMk id="17" creationId="{123EC1AA-A111-ABB7-A164-D7114B37305E}"/>
          </ac:spMkLst>
        </pc:spChg>
        <pc:spChg chg="mod">
          <ac:chgData name="Jose Gabriel Cordoba Silva" userId="b9689aa5-e991-4872-83c2-1802fe841977" providerId="ADAL" clId="{23DD7D2D-438C-49AA-B6DB-5617B8218D3C}" dt="2023-03-03T16:25:52.381" v="2636" actId="1076"/>
          <ac:spMkLst>
            <pc:docMk/>
            <pc:sldMk cId="3495393872" sldId="333"/>
            <ac:spMk id="18" creationId="{608FC000-C830-0537-9D91-44F613925C5E}"/>
          </ac:spMkLst>
        </pc:spChg>
        <pc:spChg chg="mod">
          <ac:chgData name="Jose Gabriel Cordoba Silva" userId="b9689aa5-e991-4872-83c2-1802fe841977" providerId="ADAL" clId="{23DD7D2D-438C-49AA-B6DB-5617B8218D3C}" dt="2023-03-03T16:25:48.911" v="2634" actId="1076"/>
          <ac:spMkLst>
            <pc:docMk/>
            <pc:sldMk cId="3495393872" sldId="333"/>
            <ac:spMk id="21" creationId="{02E97078-F4A5-FD24-9D63-7CE220F1BDDA}"/>
          </ac:spMkLst>
        </pc:spChg>
        <pc:picChg chg="add del mod">
          <ac:chgData name="Jose Gabriel Cordoba Silva" userId="b9689aa5-e991-4872-83c2-1802fe841977" providerId="ADAL" clId="{23DD7D2D-438C-49AA-B6DB-5617B8218D3C}" dt="2023-03-03T16:25:34.384" v="2628" actId="478"/>
          <ac:picMkLst>
            <pc:docMk/>
            <pc:sldMk cId="3495393872" sldId="333"/>
            <ac:picMk id="1026" creationId="{7EF7F6C2-99A4-BF6A-EB5F-37E6E939CA3E}"/>
          </ac:picMkLst>
        </pc:picChg>
        <pc:cxnChg chg="add mod">
          <ac:chgData name="Jose Gabriel Cordoba Silva" userId="b9689aa5-e991-4872-83c2-1802fe841977" providerId="ADAL" clId="{23DD7D2D-438C-49AA-B6DB-5617B8218D3C}" dt="2023-03-03T15:17:26.475" v="2567" actId="1582"/>
          <ac:cxnSpMkLst>
            <pc:docMk/>
            <pc:sldMk cId="3495393872" sldId="333"/>
            <ac:cxnSpMk id="14" creationId="{119F3001-3A27-6A10-3FEC-3AE18B22698E}"/>
          </ac:cxnSpMkLst>
        </pc:cxnChg>
        <pc:cxnChg chg="add mod">
          <ac:chgData name="Jose Gabriel Cordoba Silva" userId="b9689aa5-e991-4872-83c2-1802fe841977" providerId="ADAL" clId="{23DD7D2D-438C-49AA-B6DB-5617B8218D3C}" dt="2023-03-03T15:17:26.475" v="2567" actId="1582"/>
          <ac:cxnSpMkLst>
            <pc:docMk/>
            <pc:sldMk cId="3495393872" sldId="333"/>
            <ac:cxnSpMk id="15" creationId="{C6F7C782-02B5-6E2D-BCBB-E8FDF4EECFD8}"/>
          </ac:cxnSpMkLst>
        </pc:cxnChg>
        <pc:cxnChg chg="mod">
          <ac:chgData name="Jose Gabriel Cordoba Silva" userId="b9689aa5-e991-4872-83c2-1802fe841977" providerId="ADAL" clId="{23DD7D2D-438C-49AA-B6DB-5617B8218D3C}" dt="2023-03-03T16:25:51.094" v="2635" actId="1076"/>
          <ac:cxnSpMkLst>
            <pc:docMk/>
            <pc:sldMk cId="3495393872" sldId="333"/>
            <ac:cxnSpMk id="16" creationId="{6CD44D3B-CE24-979E-26AA-1179C8CA3322}"/>
          </ac:cxnSpMkLst>
        </pc:cxnChg>
        <pc:cxnChg chg="mod">
          <ac:chgData name="Jose Gabriel Cordoba Silva" userId="b9689aa5-e991-4872-83c2-1802fe841977" providerId="ADAL" clId="{23DD7D2D-438C-49AA-B6DB-5617B8218D3C}" dt="2023-03-03T16:25:53.999" v="2637" actId="1076"/>
          <ac:cxnSpMkLst>
            <pc:docMk/>
            <pc:sldMk cId="3495393872" sldId="333"/>
            <ac:cxnSpMk id="20" creationId="{0E2A405B-7AC1-67AD-94BF-BE68B94E5028}"/>
          </ac:cxnSpMkLst>
        </pc:cxnChg>
        <pc:cxnChg chg="mod">
          <ac:chgData name="Jose Gabriel Cordoba Silva" userId="b9689aa5-e991-4872-83c2-1802fe841977" providerId="ADAL" clId="{23DD7D2D-438C-49AA-B6DB-5617B8218D3C}" dt="2023-03-03T16:25:48.911" v="2634" actId="1076"/>
          <ac:cxnSpMkLst>
            <pc:docMk/>
            <pc:sldMk cId="3495393872" sldId="333"/>
            <ac:cxnSpMk id="22" creationId="{A1FE448C-ED22-F7C8-7583-CAB5B5AA5247}"/>
          </ac:cxnSpMkLst>
        </pc:cxnChg>
        <pc:cxnChg chg="mod">
          <ac:chgData name="Jose Gabriel Cordoba Silva" userId="b9689aa5-e991-4872-83c2-1802fe841977" providerId="ADAL" clId="{23DD7D2D-438C-49AA-B6DB-5617B8218D3C}" dt="2023-03-03T16:25:56.453" v="2639" actId="1076"/>
          <ac:cxnSpMkLst>
            <pc:docMk/>
            <pc:sldMk cId="3495393872" sldId="333"/>
            <ac:cxnSpMk id="23" creationId="{F52FB1B6-020C-8660-9951-04ECDCD9AFB5}"/>
          </ac:cxnSpMkLst>
        </pc:cxnChg>
      </pc:sldChg>
      <pc:sldChg chg="add">
        <pc:chgData name="Jose Gabriel Cordoba Silva" userId="b9689aa5-e991-4872-83c2-1802fe841977" providerId="ADAL" clId="{23DD7D2D-438C-49AA-B6DB-5617B8218D3C}" dt="2023-03-03T14:49:10.463" v="1955"/>
        <pc:sldMkLst>
          <pc:docMk/>
          <pc:sldMk cId="1584736254" sldId="334"/>
        </pc:sldMkLst>
      </pc:sldChg>
      <pc:sldChg chg="add">
        <pc:chgData name="Jose Gabriel Cordoba Silva" userId="b9689aa5-e991-4872-83c2-1802fe841977" providerId="ADAL" clId="{23DD7D2D-438C-49AA-B6DB-5617B8218D3C}" dt="2023-03-03T14:49:10.940" v="1956"/>
        <pc:sldMkLst>
          <pc:docMk/>
          <pc:sldMk cId="942798025" sldId="335"/>
        </pc:sldMkLst>
      </pc:sldChg>
      <pc:sldChg chg="add">
        <pc:chgData name="Jose Gabriel Cordoba Silva" userId="b9689aa5-e991-4872-83c2-1802fe841977" providerId="ADAL" clId="{23DD7D2D-438C-49AA-B6DB-5617B8218D3C}" dt="2023-03-03T14:49:15.835" v="1957"/>
        <pc:sldMkLst>
          <pc:docMk/>
          <pc:sldMk cId="864640052" sldId="336"/>
        </pc:sldMkLst>
      </pc:sldChg>
      <pc:sldChg chg="modSp add mod">
        <pc:chgData name="Jose Gabriel Cordoba Silva" userId="b9689aa5-e991-4872-83c2-1802fe841977" providerId="ADAL" clId="{23DD7D2D-438C-49AA-B6DB-5617B8218D3C}" dt="2023-03-03T14:51:28.365" v="2029" actId="20577"/>
        <pc:sldMkLst>
          <pc:docMk/>
          <pc:sldMk cId="259382243" sldId="337"/>
        </pc:sldMkLst>
        <pc:spChg chg="mod">
          <ac:chgData name="Jose Gabriel Cordoba Silva" userId="b9689aa5-e991-4872-83c2-1802fe841977" providerId="ADAL" clId="{23DD7D2D-438C-49AA-B6DB-5617B8218D3C}" dt="2023-03-03T14:51:28.365" v="2029" actId="20577"/>
          <ac:spMkLst>
            <pc:docMk/>
            <pc:sldMk cId="259382243" sldId="337"/>
            <ac:spMk id="815" creationId="{00000000-0000-0000-0000-000000000000}"/>
          </ac:spMkLst>
        </pc:spChg>
        <pc:spChg chg="mod">
          <ac:chgData name="Jose Gabriel Cordoba Silva" userId="b9689aa5-e991-4872-83c2-1802fe841977" providerId="ADAL" clId="{23DD7D2D-438C-49AA-B6DB-5617B8218D3C}" dt="2023-03-03T14:51:18.865" v="2005" actId="20577"/>
          <ac:spMkLst>
            <pc:docMk/>
            <pc:sldMk cId="259382243" sldId="337"/>
            <ac:spMk id="816" creationId="{00000000-0000-0000-0000-000000000000}"/>
          </ac:spMkLst>
        </pc:spChg>
      </pc:sldChg>
      <pc:sldChg chg="delSp new del mod">
        <pc:chgData name="Jose Gabriel Cordoba Silva" userId="b9689aa5-e991-4872-83c2-1802fe841977" providerId="ADAL" clId="{23DD7D2D-438C-49AA-B6DB-5617B8218D3C}" dt="2023-03-03T15:01:07.345" v="2251" actId="47"/>
        <pc:sldMkLst>
          <pc:docMk/>
          <pc:sldMk cId="752821218" sldId="339"/>
        </pc:sldMkLst>
        <pc:spChg chg="del">
          <ac:chgData name="Jose Gabriel Cordoba Silva" userId="b9689aa5-e991-4872-83c2-1802fe841977" providerId="ADAL" clId="{23DD7D2D-438C-49AA-B6DB-5617B8218D3C}" dt="2023-03-03T15:01:03.504" v="2250" actId="478"/>
          <ac:spMkLst>
            <pc:docMk/>
            <pc:sldMk cId="752821218" sldId="339"/>
            <ac:spMk id="2" creationId="{46F790B1-5AD3-7276-EAC7-2F60F0EFCD04}"/>
          </ac:spMkLst>
        </pc:spChg>
        <pc:spChg chg="del">
          <ac:chgData name="Jose Gabriel Cordoba Silva" userId="b9689aa5-e991-4872-83c2-1802fe841977" providerId="ADAL" clId="{23DD7D2D-438C-49AA-B6DB-5617B8218D3C}" dt="2023-03-03T15:01:03.504" v="2250" actId="478"/>
          <ac:spMkLst>
            <pc:docMk/>
            <pc:sldMk cId="752821218" sldId="339"/>
            <ac:spMk id="3" creationId="{6908906D-9436-2B8F-AE9B-E68CABF4F030}"/>
          </ac:spMkLst>
        </pc:spChg>
      </pc:sldChg>
      <pc:sldChg chg="new del">
        <pc:chgData name="Jose Gabriel Cordoba Silva" userId="b9689aa5-e991-4872-83c2-1802fe841977" providerId="ADAL" clId="{23DD7D2D-438C-49AA-B6DB-5617B8218D3C}" dt="2023-03-03T15:00:55.326" v="2248" actId="47"/>
        <pc:sldMkLst>
          <pc:docMk/>
          <pc:sldMk cId="2388746336" sldId="339"/>
        </pc:sldMkLst>
      </pc:sldChg>
      <pc:sldChg chg="addSp delSp modSp new mod">
        <pc:chgData name="Jose Gabriel Cordoba Silva" userId="b9689aa5-e991-4872-83c2-1802fe841977" providerId="ADAL" clId="{23DD7D2D-438C-49AA-B6DB-5617B8218D3C}" dt="2023-03-03T15:15:35.854" v="2553" actId="1076"/>
        <pc:sldMkLst>
          <pc:docMk/>
          <pc:sldMk cId="2891574772" sldId="339"/>
        </pc:sldMkLst>
        <pc:spChg chg="add mod">
          <ac:chgData name="Jose Gabriel Cordoba Silva" userId="b9689aa5-e991-4872-83c2-1802fe841977" providerId="ADAL" clId="{23DD7D2D-438C-49AA-B6DB-5617B8218D3C}" dt="2023-03-03T15:15:32.224" v="2552" actId="1076"/>
          <ac:spMkLst>
            <pc:docMk/>
            <pc:sldMk cId="2891574772" sldId="339"/>
            <ac:spMk id="2" creationId="{681DD5F6-572B-31F1-E67D-4ED9F4AE730D}"/>
          </ac:spMkLst>
        </pc:spChg>
        <pc:spChg chg="add mod">
          <ac:chgData name="Jose Gabriel Cordoba Silva" userId="b9689aa5-e991-4872-83c2-1802fe841977" providerId="ADAL" clId="{23DD7D2D-438C-49AA-B6DB-5617B8218D3C}" dt="2023-03-03T15:02:55.604" v="2307" actId="1076"/>
          <ac:spMkLst>
            <pc:docMk/>
            <pc:sldMk cId="2891574772" sldId="339"/>
            <ac:spMk id="3" creationId="{68A7AA47-BCA9-A03B-1013-2A6D414C3C59}"/>
          </ac:spMkLst>
        </pc:spChg>
        <pc:spChg chg="add del">
          <ac:chgData name="Jose Gabriel Cordoba Silva" userId="b9689aa5-e991-4872-83c2-1802fe841977" providerId="ADAL" clId="{23DD7D2D-438C-49AA-B6DB-5617B8218D3C}" dt="2023-03-03T15:02:09.935" v="2279" actId="22"/>
          <ac:spMkLst>
            <pc:docMk/>
            <pc:sldMk cId="2891574772" sldId="339"/>
            <ac:spMk id="5" creationId="{F01E0322-F0EA-FBD3-80D2-F7F4D1548EF9}"/>
          </ac:spMkLst>
        </pc:spChg>
        <pc:spChg chg="add mod">
          <ac:chgData name="Jose Gabriel Cordoba Silva" userId="b9689aa5-e991-4872-83c2-1802fe841977" providerId="ADAL" clId="{23DD7D2D-438C-49AA-B6DB-5617B8218D3C}" dt="2023-03-03T15:15:27.835" v="2550" actId="1076"/>
          <ac:spMkLst>
            <pc:docMk/>
            <pc:sldMk cId="2891574772" sldId="339"/>
            <ac:spMk id="7" creationId="{0089758F-B040-C9F5-D57D-5FB2DA29DDF7}"/>
          </ac:spMkLst>
        </pc:spChg>
        <pc:spChg chg="add mod">
          <ac:chgData name="Jose Gabriel Cordoba Silva" userId="b9689aa5-e991-4872-83c2-1802fe841977" providerId="ADAL" clId="{23DD7D2D-438C-49AA-B6DB-5617B8218D3C}" dt="2023-03-03T15:15:24.930" v="2549" actId="1076"/>
          <ac:spMkLst>
            <pc:docMk/>
            <pc:sldMk cId="2891574772" sldId="339"/>
            <ac:spMk id="9" creationId="{EA9281A5-528F-CAB0-359F-465B5997F095}"/>
          </ac:spMkLst>
        </pc:spChg>
        <pc:spChg chg="add mod">
          <ac:chgData name="Jose Gabriel Cordoba Silva" userId="b9689aa5-e991-4872-83c2-1802fe841977" providerId="ADAL" clId="{23DD7D2D-438C-49AA-B6DB-5617B8218D3C}" dt="2023-03-03T15:15:35.854" v="2553" actId="1076"/>
          <ac:spMkLst>
            <pc:docMk/>
            <pc:sldMk cId="2891574772" sldId="339"/>
            <ac:spMk id="11" creationId="{73D823B5-A07E-F198-5A27-F4E539388EC8}"/>
          </ac:spMkLst>
        </pc:spChg>
        <pc:picChg chg="add del mod">
          <ac:chgData name="Jose Gabriel Cordoba Silva" userId="b9689aa5-e991-4872-83c2-1802fe841977" providerId="ADAL" clId="{23DD7D2D-438C-49AA-B6DB-5617B8218D3C}" dt="2023-03-03T15:14:57.494" v="2540" actId="1076"/>
          <ac:picMkLst>
            <pc:docMk/>
            <pc:sldMk cId="2891574772" sldId="339"/>
            <ac:picMk id="13" creationId="{5DD53508-F929-61FA-722F-7773C0032893}"/>
          </ac:picMkLst>
        </pc:picChg>
        <pc:picChg chg="add mod">
          <ac:chgData name="Jose Gabriel Cordoba Silva" userId="b9689aa5-e991-4872-83c2-1802fe841977" providerId="ADAL" clId="{23DD7D2D-438C-49AA-B6DB-5617B8218D3C}" dt="2023-03-03T15:15:03.526" v="2543" actId="1076"/>
          <ac:picMkLst>
            <pc:docMk/>
            <pc:sldMk cId="2891574772" sldId="339"/>
            <ac:picMk id="15" creationId="{B4537750-EFA2-B8B2-54EF-024ADB8603DD}"/>
          </ac:picMkLst>
        </pc:picChg>
        <pc:picChg chg="add mod">
          <ac:chgData name="Jose Gabriel Cordoba Silva" userId="b9689aa5-e991-4872-83c2-1802fe841977" providerId="ADAL" clId="{23DD7D2D-438C-49AA-B6DB-5617B8218D3C}" dt="2023-03-03T15:15:35.854" v="2553" actId="1076"/>
          <ac:picMkLst>
            <pc:docMk/>
            <pc:sldMk cId="2891574772" sldId="339"/>
            <ac:picMk id="17" creationId="{A6B745EF-8BB3-9EF1-EECC-1E5E900BDD32}"/>
          </ac:picMkLst>
        </pc:picChg>
      </pc:sldChg>
      <pc:sldChg chg="addSp delSp modSp new mod">
        <pc:chgData name="Jose Gabriel Cordoba Silva" userId="b9689aa5-e991-4872-83c2-1802fe841977" providerId="ADAL" clId="{23DD7D2D-438C-49AA-B6DB-5617B8218D3C}" dt="2023-03-03T16:27:19.916" v="2644" actId="1076"/>
        <pc:sldMkLst>
          <pc:docMk/>
          <pc:sldMk cId="3954390906" sldId="340"/>
        </pc:sldMkLst>
        <pc:spChg chg="del">
          <ac:chgData name="Jose Gabriel Cordoba Silva" userId="b9689aa5-e991-4872-83c2-1802fe841977" providerId="ADAL" clId="{23DD7D2D-438C-49AA-B6DB-5617B8218D3C}" dt="2023-03-03T15:04:23.069" v="2311" actId="478"/>
          <ac:spMkLst>
            <pc:docMk/>
            <pc:sldMk cId="3954390906" sldId="340"/>
            <ac:spMk id="2" creationId="{2F171637-FDBB-97B7-FF24-843A6517468E}"/>
          </ac:spMkLst>
        </pc:spChg>
        <pc:spChg chg="del">
          <ac:chgData name="Jose Gabriel Cordoba Silva" userId="b9689aa5-e991-4872-83c2-1802fe841977" providerId="ADAL" clId="{23DD7D2D-438C-49AA-B6DB-5617B8218D3C}" dt="2023-03-03T15:04:23.069" v="2311" actId="478"/>
          <ac:spMkLst>
            <pc:docMk/>
            <pc:sldMk cId="3954390906" sldId="340"/>
            <ac:spMk id="3" creationId="{4EE028DF-5A10-85E8-A1E7-50914C141E26}"/>
          </ac:spMkLst>
        </pc:spChg>
        <pc:spChg chg="del mod topLvl">
          <ac:chgData name="Jose Gabriel Cordoba Silva" userId="b9689aa5-e991-4872-83c2-1802fe841977" providerId="ADAL" clId="{23DD7D2D-438C-49AA-B6DB-5617B8218D3C}" dt="2023-03-03T15:05:15.764" v="2340" actId="478"/>
          <ac:spMkLst>
            <pc:docMk/>
            <pc:sldMk cId="3954390906" sldId="340"/>
            <ac:spMk id="6" creationId="{900656A2-4CFC-0B7E-2F00-F83E5D15B3BE}"/>
          </ac:spMkLst>
        </pc:spChg>
        <pc:spChg chg="add del mod topLvl">
          <ac:chgData name="Jose Gabriel Cordoba Silva" userId="b9689aa5-e991-4872-83c2-1802fe841977" providerId="ADAL" clId="{23DD7D2D-438C-49AA-B6DB-5617B8218D3C}" dt="2023-03-03T15:08:26.154" v="2434" actId="478"/>
          <ac:spMkLst>
            <pc:docMk/>
            <pc:sldMk cId="3954390906" sldId="340"/>
            <ac:spMk id="8" creationId="{466C32AE-9110-8806-85EB-245B94223115}"/>
          </ac:spMkLst>
        </pc:spChg>
        <pc:spChg chg="add del mod topLvl">
          <ac:chgData name="Jose Gabriel Cordoba Silva" userId="b9689aa5-e991-4872-83c2-1802fe841977" providerId="ADAL" clId="{23DD7D2D-438C-49AA-B6DB-5617B8218D3C}" dt="2023-03-03T15:08:25.344" v="2433" actId="478"/>
          <ac:spMkLst>
            <pc:docMk/>
            <pc:sldMk cId="3954390906" sldId="340"/>
            <ac:spMk id="9" creationId="{A1502712-A162-2827-77D7-A0300859317F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11" creationId="{21FFB567-3A50-E840-009E-250FF47823E3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12" creationId="{9372F1C4-34CB-872F-8679-924045405ED6}"/>
          </ac:spMkLst>
        </pc:spChg>
        <pc:spChg chg="mod topLvl">
          <ac:chgData name="Jose Gabriel Cordoba Silva" userId="b9689aa5-e991-4872-83c2-1802fe841977" providerId="ADAL" clId="{23DD7D2D-438C-49AA-B6DB-5617B8218D3C}" dt="2023-03-03T16:27:17.016" v="2643" actId="1076"/>
          <ac:spMkLst>
            <pc:docMk/>
            <pc:sldMk cId="3954390906" sldId="340"/>
            <ac:spMk id="17" creationId="{625CDD0E-F7C7-F760-F46B-F0932B4447B3}"/>
          </ac:spMkLst>
        </pc:spChg>
        <pc:spChg chg="mod topLvl">
          <ac:chgData name="Jose Gabriel Cordoba Silva" userId="b9689aa5-e991-4872-83c2-1802fe841977" providerId="ADAL" clId="{23DD7D2D-438C-49AA-B6DB-5617B8218D3C}" dt="2023-03-03T16:27:11.840" v="2641" actId="1076"/>
          <ac:spMkLst>
            <pc:docMk/>
            <pc:sldMk cId="3954390906" sldId="340"/>
            <ac:spMk id="18" creationId="{D9D1959B-C779-59C0-43F4-CC3D840ED736}"/>
          </ac:spMkLst>
        </pc:spChg>
        <pc:spChg chg="mod topLvl">
          <ac:chgData name="Jose Gabriel Cordoba Silva" userId="b9689aa5-e991-4872-83c2-1802fe841977" providerId="ADAL" clId="{23DD7D2D-438C-49AA-B6DB-5617B8218D3C}" dt="2023-03-03T16:27:19.916" v="2644" actId="1076"/>
          <ac:spMkLst>
            <pc:docMk/>
            <pc:sldMk cId="3954390906" sldId="340"/>
            <ac:spMk id="19" creationId="{43AB3B60-4054-FA2C-B35E-E090F446EBFE}"/>
          </ac:spMkLst>
        </pc:spChg>
        <pc:spChg chg="del mod topLvl">
          <ac:chgData name="Jose Gabriel Cordoba Silva" userId="b9689aa5-e991-4872-83c2-1802fe841977" providerId="ADAL" clId="{23DD7D2D-438C-49AA-B6DB-5617B8218D3C}" dt="2023-03-03T15:09:33.134" v="2464" actId="478"/>
          <ac:spMkLst>
            <pc:docMk/>
            <pc:sldMk cId="3954390906" sldId="340"/>
            <ac:spMk id="20" creationId="{772E36D1-97BC-C017-A9E7-67372D548908}"/>
          </ac:spMkLst>
        </pc:spChg>
        <pc:spChg chg="mod topLvl">
          <ac:chgData name="Jose Gabriel Cordoba Silva" userId="b9689aa5-e991-4872-83c2-1802fe841977" providerId="ADAL" clId="{23DD7D2D-438C-49AA-B6DB-5617B8218D3C}" dt="2023-03-03T16:27:14.938" v="2642" actId="1076"/>
          <ac:spMkLst>
            <pc:docMk/>
            <pc:sldMk cId="3954390906" sldId="340"/>
            <ac:spMk id="22" creationId="{F26A8904-4C2A-A175-D41F-32429F9717FC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23" creationId="{8D6FC7E8-0DF9-D528-911A-A60BEF529EBD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24" creationId="{8FA36207-399E-0EEA-C547-E1917F726568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25" creationId="{F59DB56C-FD72-93C4-90AE-869BD827F29A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26" creationId="{746D1F4E-C007-FCDE-B45E-9B807AF361D4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27" creationId="{E9DF7183-D935-9442-3961-A6A0E6C88A30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29" creationId="{4690AAA9-6E30-104A-82B5-557358E19CE1}"/>
          </ac:spMkLst>
        </pc:spChg>
        <pc:spChg chg="add del 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30" creationId="{3FDA1183-EBD2-409B-EFD9-7BB6C8878CEE}"/>
          </ac:spMkLst>
        </pc:spChg>
        <pc:spChg chg="add del mod topLvl">
          <ac:chgData name="Jose Gabriel Cordoba Silva" userId="b9689aa5-e991-4872-83c2-1802fe841977" providerId="ADAL" clId="{23DD7D2D-438C-49AA-B6DB-5617B8218D3C}" dt="2023-03-03T15:08:17.124" v="2429" actId="478"/>
          <ac:spMkLst>
            <pc:docMk/>
            <pc:sldMk cId="3954390906" sldId="340"/>
            <ac:spMk id="31" creationId="{8046BE06-4107-BB3C-320F-D6EDD15FCF30}"/>
          </ac:spMkLst>
        </pc:spChg>
        <pc:spChg chg="del mod topLvl">
          <ac:chgData name="Jose Gabriel Cordoba Silva" userId="b9689aa5-e991-4872-83c2-1802fe841977" providerId="ADAL" clId="{23DD7D2D-438C-49AA-B6DB-5617B8218D3C}" dt="2023-03-03T15:08:12.078" v="2426" actId="478"/>
          <ac:spMkLst>
            <pc:docMk/>
            <pc:sldMk cId="3954390906" sldId="340"/>
            <ac:spMk id="32" creationId="{DEBEBF37-2B4F-8627-9403-04392D61AE95}"/>
          </ac:spMkLst>
        </pc:spChg>
        <pc:spChg chg="del mod topLvl">
          <ac:chgData name="Jose Gabriel Cordoba Silva" userId="b9689aa5-e991-4872-83c2-1802fe841977" providerId="ADAL" clId="{23DD7D2D-438C-49AA-B6DB-5617B8218D3C}" dt="2023-03-03T15:08:13.205" v="2427" actId="478"/>
          <ac:spMkLst>
            <pc:docMk/>
            <pc:sldMk cId="3954390906" sldId="340"/>
            <ac:spMk id="33" creationId="{792FC79F-16C5-6C5C-A0D5-223160E543D7}"/>
          </ac:spMkLst>
        </pc:spChg>
        <pc:spChg chg="del mod topLvl">
          <ac:chgData name="Jose Gabriel Cordoba Silva" userId="b9689aa5-e991-4872-83c2-1802fe841977" providerId="ADAL" clId="{23DD7D2D-438C-49AA-B6DB-5617B8218D3C}" dt="2023-03-03T15:08:14.584" v="2428" actId="478"/>
          <ac:spMkLst>
            <pc:docMk/>
            <pc:sldMk cId="3954390906" sldId="340"/>
            <ac:spMk id="34" creationId="{566B6169-27DF-863E-B02B-302600A4AA3B}"/>
          </ac:spMkLst>
        </pc:spChg>
        <pc:spChg chg="del mod topLvl">
          <ac:chgData name="Jose Gabriel Cordoba Silva" userId="b9689aa5-e991-4872-83c2-1802fe841977" providerId="ADAL" clId="{23DD7D2D-438C-49AA-B6DB-5617B8218D3C}" dt="2023-03-03T15:06:39.974" v="2381" actId="478"/>
          <ac:spMkLst>
            <pc:docMk/>
            <pc:sldMk cId="3954390906" sldId="340"/>
            <ac:spMk id="35" creationId="{2F0367AE-5487-9A4D-EFAA-B5A48E2FF191}"/>
          </ac:spMkLst>
        </pc:spChg>
        <pc:spChg chg="add del mod topLvl">
          <ac:chgData name="Jose Gabriel Cordoba Silva" userId="b9689aa5-e991-4872-83c2-1802fe841977" providerId="ADAL" clId="{23DD7D2D-438C-49AA-B6DB-5617B8218D3C}" dt="2023-03-03T15:08:23.827" v="2432" actId="478"/>
          <ac:spMkLst>
            <pc:docMk/>
            <pc:sldMk cId="3954390906" sldId="340"/>
            <ac:spMk id="37" creationId="{861897A4-BF81-25B1-25F7-C87E48CF2273}"/>
          </ac:spMkLst>
        </pc:spChg>
        <pc:spChg chg="add del mod topLvl">
          <ac:chgData name="Jose Gabriel Cordoba Silva" userId="b9689aa5-e991-4872-83c2-1802fe841977" providerId="ADAL" clId="{23DD7D2D-438C-49AA-B6DB-5617B8218D3C}" dt="2023-03-03T15:08:23.164" v="2431" actId="478"/>
          <ac:spMkLst>
            <pc:docMk/>
            <pc:sldMk cId="3954390906" sldId="340"/>
            <ac:spMk id="38" creationId="{8AB34E86-D00F-B65F-729E-814146A5EDE8}"/>
          </ac:spMkLst>
        </pc:spChg>
        <pc:spChg chg="del mod topLvl">
          <ac:chgData name="Jose Gabriel Cordoba Silva" userId="b9689aa5-e991-4872-83c2-1802fe841977" providerId="ADAL" clId="{23DD7D2D-438C-49AA-B6DB-5617B8218D3C}" dt="2023-03-03T15:05:15.764" v="2340" actId="478"/>
          <ac:spMkLst>
            <pc:docMk/>
            <pc:sldMk cId="3954390906" sldId="340"/>
            <ac:spMk id="40" creationId="{420C6165-A21B-A1D4-49DE-7FA2EB6A1885}"/>
          </ac:spMkLst>
        </pc:spChg>
        <pc:spChg chg="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43" creationId="{585344F8-65C7-0E04-15C3-806A9D8D1984}"/>
          </ac:spMkLst>
        </pc:spChg>
        <pc:spChg chg="add del mod topLvl">
          <ac:chgData name="Jose Gabriel Cordoba Silva" userId="b9689aa5-e991-4872-83c2-1802fe841977" providerId="ADAL" clId="{23DD7D2D-438C-49AA-B6DB-5617B8218D3C}" dt="2023-03-03T15:10:40.674" v="2473" actId="478"/>
          <ac:spMkLst>
            <pc:docMk/>
            <pc:sldMk cId="3954390906" sldId="340"/>
            <ac:spMk id="44" creationId="{6F7A3580-09B0-2C5B-44EE-0F0C74A055A6}"/>
          </ac:spMkLst>
        </pc:spChg>
        <pc:spChg chg="add del mod topLvl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45" creationId="{A60FDE41-3D45-0358-8665-06811B92EB56}"/>
          </ac:spMkLst>
        </pc:spChg>
        <pc:spChg chg="add del mod topLvl">
          <ac:chgData name="Jose Gabriel Cordoba Silva" userId="b9689aa5-e991-4872-83c2-1802fe841977" providerId="ADAL" clId="{23DD7D2D-438C-49AA-B6DB-5617B8218D3C}" dt="2023-03-03T15:06:20.945" v="2361" actId="478"/>
          <ac:spMkLst>
            <pc:docMk/>
            <pc:sldMk cId="3954390906" sldId="340"/>
            <ac:spMk id="46" creationId="{8C15A6E4-798D-2ADD-8600-94A6F6178FC3}"/>
          </ac:spMkLst>
        </pc:spChg>
        <pc:spChg chg="add del mod topLvl">
          <ac:chgData name="Jose Gabriel Cordoba Silva" userId="b9689aa5-e991-4872-83c2-1802fe841977" providerId="ADAL" clId="{23DD7D2D-438C-49AA-B6DB-5617B8218D3C}" dt="2023-03-03T15:06:10.264" v="2355" actId="478"/>
          <ac:spMkLst>
            <pc:docMk/>
            <pc:sldMk cId="3954390906" sldId="340"/>
            <ac:spMk id="47" creationId="{29142CE7-5246-AC43-4CD8-DBEADF32E577}"/>
          </ac:spMkLst>
        </pc:spChg>
        <pc:spChg chg="mod">
          <ac:chgData name="Jose Gabriel Cordoba Silva" userId="b9689aa5-e991-4872-83c2-1802fe841977" providerId="ADAL" clId="{23DD7D2D-438C-49AA-B6DB-5617B8218D3C}" dt="2023-03-03T15:06:02.927" v="2351" actId="165"/>
          <ac:spMkLst>
            <pc:docMk/>
            <pc:sldMk cId="3954390906" sldId="340"/>
            <ac:spMk id="48" creationId="{A385D25C-5504-7FCA-EB49-40E2D6C11831}"/>
          </ac:spMkLst>
        </pc:spChg>
        <pc:spChg chg="mod">
          <ac:chgData name="Jose Gabriel Cordoba Silva" userId="b9689aa5-e991-4872-83c2-1802fe841977" providerId="ADAL" clId="{23DD7D2D-438C-49AA-B6DB-5617B8218D3C}" dt="2023-03-03T15:06:02.927" v="2351" actId="165"/>
          <ac:spMkLst>
            <pc:docMk/>
            <pc:sldMk cId="3954390906" sldId="340"/>
            <ac:spMk id="49" creationId="{9DFE9636-DBB2-8899-5DCD-832810E8F81E}"/>
          </ac:spMkLst>
        </pc:spChg>
        <pc:spChg chg="del mod">
          <ac:chgData name="Jose Gabriel Cordoba Silva" userId="b9689aa5-e991-4872-83c2-1802fe841977" providerId="ADAL" clId="{23DD7D2D-438C-49AA-B6DB-5617B8218D3C}" dt="2023-03-03T15:04:44.524" v="2332" actId="478"/>
          <ac:spMkLst>
            <pc:docMk/>
            <pc:sldMk cId="3954390906" sldId="340"/>
            <ac:spMk id="50" creationId="{DCB141CA-F8BE-D090-9740-04684A4F27F2}"/>
          </ac:spMkLst>
        </pc:spChg>
        <pc:spChg chg="del mod">
          <ac:chgData name="Jose Gabriel Cordoba Silva" userId="b9689aa5-e991-4872-83c2-1802fe841977" providerId="ADAL" clId="{23DD7D2D-438C-49AA-B6DB-5617B8218D3C}" dt="2023-03-03T15:05:08.175" v="2336" actId="478"/>
          <ac:spMkLst>
            <pc:docMk/>
            <pc:sldMk cId="3954390906" sldId="340"/>
            <ac:spMk id="51" creationId="{8B78D03C-A74E-4E5F-76D9-CB07EA794483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2" creationId="{34CCECF6-8AEE-67BE-E7F2-3C1671214A46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3" creationId="{6C281BCF-CCB3-6C7C-93B7-F0FFFE311AA1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4" creationId="{14C7B186-DC9C-9FFA-34C6-04BA302A08C0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5" creationId="{E0F2DEEF-055D-88F5-513F-577772E20B8F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6" creationId="{7800B0A5-6F67-B112-05A6-C248ADA76ECB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7" creationId="{FEE5A687-4DB5-A9DC-08D6-979A7C096D79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8" creationId="{686DAC9B-85B4-FF54-DBEE-93AD13041C60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59" creationId="{B4A83926-196A-4016-F9E3-3B9D2F85A339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60" creationId="{600E65D0-FD9B-9F6B-A1DC-5DFF88EF591D}"/>
          </ac:spMkLst>
        </pc:spChg>
        <pc:spChg chg="mod">
          <ac:chgData name="Jose Gabriel Cordoba Silva" userId="b9689aa5-e991-4872-83c2-1802fe841977" providerId="ADAL" clId="{23DD7D2D-438C-49AA-B6DB-5617B8218D3C}" dt="2023-03-03T15:05:12.824" v="2339" actId="165"/>
          <ac:spMkLst>
            <pc:docMk/>
            <pc:sldMk cId="3954390906" sldId="340"/>
            <ac:spMk id="61" creationId="{B82D21AA-48ED-DBE4-E840-DA13927AD743}"/>
          </ac:spMkLst>
        </pc:spChg>
        <pc:spChg chg="add mod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63" creationId="{EFB92667-F00A-8785-0C3D-F4CDEE4CAB1A}"/>
          </ac:spMkLst>
        </pc:spChg>
        <pc:spChg chg="add del">
          <ac:chgData name="Jose Gabriel Cordoba Silva" userId="b9689aa5-e991-4872-83c2-1802fe841977" providerId="ADAL" clId="{23DD7D2D-438C-49AA-B6DB-5617B8218D3C}" dt="2023-03-03T15:10:32.097" v="2471" actId="11529"/>
          <ac:spMkLst>
            <pc:docMk/>
            <pc:sldMk cId="3954390906" sldId="340"/>
            <ac:spMk id="64" creationId="{CD72FF10-3F58-C21A-50A1-24C63A64851E}"/>
          </ac:spMkLst>
        </pc:spChg>
        <pc:spChg chg="add mod ord">
          <ac:chgData name="Jose Gabriel Cordoba Silva" userId="b9689aa5-e991-4872-83c2-1802fe841977" providerId="ADAL" clId="{23DD7D2D-438C-49AA-B6DB-5617B8218D3C}" dt="2023-03-03T15:13:02.383" v="2526" actId="1076"/>
          <ac:spMkLst>
            <pc:docMk/>
            <pc:sldMk cId="3954390906" sldId="340"/>
            <ac:spMk id="65" creationId="{E32979A8-898B-127D-224B-B291CB5DF4CE}"/>
          </ac:spMkLst>
        </pc:spChg>
        <pc:grpChg chg="add del mod">
          <ac:chgData name="Jose Gabriel Cordoba Silva" userId="b9689aa5-e991-4872-83c2-1802fe841977" providerId="ADAL" clId="{23DD7D2D-438C-49AA-B6DB-5617B8218D3C}" dt="2023-03-03T15:05:12.824" v="2339" actId="165"/>
          <ac:grpSpMkLst>
            <pc:docMk/>
            <pc:sldMk cId="3954390906" sldId="340"/>
            <ac:grpSpMk id="4" creationId="{284FD4DC-5AB4-28DF-EEE8-F72DFF54A097}"/>
          </ac:grpSpMkLst>
        </pc:grpChg>
        <pc:grpChg chg="del mod topLvl">
          <ac:chgData name="Jose Gabriel Cordoba Silva" userId="b9689aa5-e991-4872-83c2-1802fe841977" providerId="ADAL" clId="{23DD7D2D-438C-49AA-B6DB-5617B8218D3C}" dt="2023-03-03T15:05:15.764" v="2340" actId="478"/>
          <ac:grpSpMkLst>
            <pc:docMk/>
            <pc:sldMk cId="3954390906" sldId="340"/>
            <ac:grpSpMk id="5" creationId="{02B59E95-3A81-A81D-323E-31EB5372425F}"/>
          </ac:grpSpMkLst>
        </pc:grpChg>
        <pc:grpChg chg="mod topLvl">
          <ac:chgData name="Jose Gabriel Cordoba Silva" userId="b9689aa5-e991-4872-83c2-1802fe841977" providerId="ADAL" clId="{23DD7D2D-438C-49AA-B6DB-5617B8218D3C}" dt="2023-03-03T15:13:02.383" v="2526" actId="1076"/>
          <ac:grpSpMkLst>
            <pc:docMk/>
            <pc:sldMk cId="3954390906" sldId="340"/>
            <ac:grpSpMk id="7" creationId="{8514943E-F14D-5465-5A09-8EBF2A83762E}"/>
          </ac:grpSpMkLst>
        </pc:grpChg>
        <pc:grpChg chg="del mod topLvl">
          <ac:chgData name="Jose Gabriel Cordoba Silva" userId="b9689aa5-e991-4872-83c2-1802fe841977" providerId="ADAL" clId="{23DD7D2D-438C-49AA-B6DB-5617B8218D3C}" dt="2023-03-03T15:06:06.224" v="2352" actId="165"/>
          <ac:grpSpMkLst>
            <pc:docMk/>
            <pc:sldMk cId="3954390906" sldId="340"/>
            <ac:grpSpMk id="10" creationId="{7CD9A383-4F85-3C40-07A3-29E86BC1B5CA}"/>
          </ac:grpSpMkLst>
        </pc:grpChg>
        <pc:grpChg chg="add del mod topLvl">
          <ac:chgData name="Jose Gabriel Cordoba Silva" userId="b9689aa5-e991-4872-83c2-1802fe841977" providerId="ADAL" clId="{23DD7D2D-438C-49AA-B6DB-5617B8218D3C}" dt="2023-03-03T15:10:40.674" v="2473" actId="478"/>
          <ac:grpSpMkLst>
            <pc:docMk/>
            <pc:sldMk cId="3954390906" sldId="340"/>
            <ac:grpSpMk id="13" creationId="{2CAE0EC8-D8D6-52E2-2D50-8B7A78D894F0}"/>
          </ac:grpSpMkLst>
        </pc:grpChg>
        <pc:grpChg chg="add del mod">
          <ac:chgData name="Jose Gabriel Cordoba Silva" userId="b9689aa5-e991-4872-83c2-1802fe841977" providerId="ADAL" clId="{23DD7D2D-438C-49AA-B6DB-5617B8218D3C}" dt="2023-03-03T15:06:02.927" v="2351" actId="165"/>
          <ac:grpSpMkLst>
            <pc:docMk/>
            <pc:sldMk cId="3954390906" sldId="340"/>
            <ac:grpSpMk id="62" creationId="{9581C5EE-1111-BEA5-5701-20006E586E7E}"/>
          </ac:grpSpMkLst>
        </pc:grpChg>
        <pc:graphicFrameChg chg="del mod topLvl">
          <ac:chgData name="Jose Gabriel Cordoba Silva" userId="b9689aa5-e991-4872-83c2-1802fe841977" providerId="ADAL" clId="{23DD7D2D-438C-49AA-B6DB-5617B8218D3C}" dt="2023-03-03T15:05:15.764" v="2340" actId="478"/>
          <ac:graphicFrameMkLst>
            <pc:docMk/>
            <pc:sldMk cId="3954390906" sldId="340"/>
            <ac:graphicFrameMk id="41" creationId="{E3632752-4157-D469-AA8D-482A6C0A4024}"/>
          </ac:graphicFrameMkLst>
        </pc:graphicFrameChg>
        <pc:cxnChg chg="mod topLvl">
          <ac:chgData name="Jose Gabriel Cordoba Silva" userId="b9689aa5-e991-4872-83c2-1802fe841977" providerId="ADAL" clId="{23DD7D2D-438C-49AA-B6DB-5617B8218D3C}" dt="2023-03-03T15:13:02.383" v="2526" actId="1076"/>
          <ac:cxnSpMkLst>
            <pc:docMk/>
            <pc:sldMk cId="3954390906" sldId="340"/>
            <ac:cxnSpMk id="14" creationId="{16E1AEAB-46DC-18F5-8A31-58C221BBFAD3}"/>
          </ac:cxnSpMkLst>
        </pc:cxnChg>
        <pc:cxnChg chg="mod topLvl">
          <ac:chgData name="Jose Gabriel Cordoba Silva" userId="b9689aa5-e991-4872-83c2-1802fe841977" providerId="ADAL" clId="{23DD7D2D-438C-49AA-B6DB-5617B8218D3C}" dt="2023-03-03T15:13:02.383" v="2526" actId="1076"/>
          <ac:cxnSpMkLst>
            <pc:docMk/>
            <pc:sldMk cId="3954390906" sldId="340"/>
            <ac:cxnSpMk id="15" creationId="{CC19B565-C606-716A-C421-4E7346926AA9}"/>
          </ac:cxnSpMkLst>
        </pc:cxnChg>
        <pc:cxnChg chg="mod topLvl">
          <ac:chgData name="Jose Gabriel Cordoba Silva" userId="b9689aa5-e991-4872-83c2-1802fe841977" providerId="ADAL" clId="{23DD7D2D-438C-49AA-B6DB-5617B8218D3C}" dt="2023-03-03T15:13:02.383" v="2526" actId="1076"/>
          <ac:cxnSpMkLst>
            <pc:docMk/>
            <pc:sldMk cId="3954390906" sldId="340"/>
            <ac:cxnSpMk id="16" creationId="{537ABAD9-2745-5AAC-9E5A-3F05EFA9008A}"/>
          </ac:cxnSpMkLst>
        </pc:cxnChg>
        <pc:cxnChg chg="mod topLvl">
          <ac:chgData name="Jose Gabriel Cordoba Silva" userId="b9689aa5-e991-4872-83c2-1802fe841977" providerId="ADAL" clId="{23DD7D2D-438C-49AA-B6DB-5617B8218D3C}" dt="2023-03-03T15:13:02.383" v="2526" actId="1076"/>
          <ac:cxnSpMkLst>
            <pc:docMk/>
            <pc:sldMk cId="3954390906" sldId="340"/>
            <ac:cxnSpMk id="21" creationId="{DED1FEFC-1E70-531B-49DF-03B183D83946}"/>
          </ac:cxnSpMkLst>
        </pc:cxnChg>
        <pc:cxnChg chg="mod topLvl">
          <ac:chgData name="Jose Gabriel Cordoba Silva" userId="b9689aa5-e991-4872-83c2-1802fe841977" providerId="ADAL" clId="{23DD7D2D-438C-49AA-B6DB-5617B8218D3C}" dt="2023-03-03T15:13:02.383" v="2526" actId="1076"/>
          <ac:cxnSpMkLst>
            <pc:docMk/>
            <pc:sldMk cId="3954390906" sldId="340"/>
            <ac:cxnSpMk id="28" creationId="{4F1F6D0E-EF37-82BD-C267-24C7ACBAACFD}"/>
          </ac:cxnSpMkLst>
        </pc:cxnChg>
        <pc:cxnChg chg="del mod topLvl">
          <ac:chgData name="Jose Gabriel Cordoba Silva" userId="b9689aa5-e991-4872-83c2-1802fe841977" providerId="ADAL" clId="{23DD7D2D-438C-49AA-B6DB-5617B8218D3C}" dt="2023-03-03T15:13:04.172" v="2527" actId="478"/>
          <ac:cxnSpMkLst>
            <pc:docMk/>
            <pc:sldMk cId="3954390906" sldId="340"/>
            <ac:cxnSpMk id="36" creationId="{2F65E87B-CA08-239A-C97D-64AEFDD6CC90}"/>
          </ac:cxnSpMkLst>
        </pc:cxnChg>
        <pc:cxnChg chg="del mod topLvl">
          <ac:chgData name="Jose Gabriel Cordoba Silva" userId="b9689aa5-e991-4872-83c2-1802fe841977" providerId="ADAL" clId="{23DD7D2D-438C-49AA-B6DB-5617B8218D3C}" dt="2023-03-03T15:05:50.268" v="2346" actId="478"/>
          <ac:cxnSpMkLst>
            <pc:docMk/>
            <pc:sldMk cId="3954390906" sldId="340"/>
            <ac:cxnSpMk id="39" creationId="{37F3838A-DEE9-6D20-D3EE-5DB384461DE5}"/>
          </ac:cxnSpMkLst>
        </pc:cxnChg>
        <pc:cxnChg chg="del mod topLvl">
          <ac:chgData name="Jose Gabriel Cordoba Silva" userId="b9689aa5-e991-4872-83c2-1802fe841977" providerId="ADAL" clId="{23DD7D2D-438C-49AA-B6DB-5617B8218D3C}" dt="2023-03-03T15:05:15.764" v="2340" actId="478"/>
          <ac:cxnSpMkLst>
            <pc:docMk/>
            <pc:sldMk cId="3954390906" sldId="340"/>
            <ac:cxnSpMk id="42" creationId="{F4546F35-154B-445A-ABBB-432FAD6C172B}"/>
          </ac:cxnSpMkLst>
        </pc:cxnChg>
      </pc:sldChg>
      <pc:sldChg chg="addSp modSp mod">
        <pc:chgData name="Jose Gabriel Cordoba Silva" userId="b9689aa5-e991-4872-83c2-1802fe841977" providerId="ADAL" clId="{23DD7D2D-438C-49AA-B6DB-5617B8218D3C}" dt="2023-03-08T17:01:41.358" v="2746" actId="20577"/>
        <pc:sldMkLst>
          <pc:docMk/>
          <pc:sldMk cId="3052859894" sldId="342"/>
        </pc:sldMkLst>
        <pc:spChg chg="add 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3" creationId="{0CFAD1A4-EEAA-AD1B-E6DA-19993D5EC443}"/>
          </ac:spMkLst>
        </pc:spChg>
        <pc:spChg chg="add mod">
          <ac:chgData name="Jose Gabriel Cordoba Silva" userId="b9689aa5-e991-4872-83c2-1802fe841977" providerId="ADAL" clId="{23DD7D2D-438C-49AA-B6DB-5617B8218D3C}" dt="2023-03-03T16:31:21.985" v="2714" actId="403"/>
          <ac:spMkLst>
            <pc:docMk/>
            <pc:sldMk cId="3052859894" sldId="342"/>
            <ac:spMk id="4" creationId="{69EBEB56-FEE2-2B4F-EA99-E645EDC71375}"/>
          </ac:spMkLst>
        </pc:spChg>
        <pc:spChg chg="add 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5" creationId="{56D8E9AA-D086-02F7-AC16-D8EA05C7D358}"/>
          </ac:spMkLst>
        </pc:spChg>
        <pc:spChg chg="add 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6" creationId="{D4A910F2-574E-C841-265C-34194356F8EE}"/>
          </ac:spMkLst>
        </pc:spChg>
        <pc:spChg chg="add 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7" creationId="{3CDDB341-92B6-9234-ABD4-39203AFD9055}"/>
          </ac:spMkLst>
        </pc:spChg>
        <pc:spChg chg="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17" creationId="{625CDD0E-F7C7-F760-F46B-F0932B4447B3}"/>
          </ac:spMkLst>
        </pc:spChg>
        <pc:spChg chg="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18" creationId="{D9D1959B-C779-59C0-43F4-CC3D840ED736}"/>
          </ac:spMkLst>
        </pc:spChg>
        <pc:spChg chg="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19" creationId="{43AB3B60-4054-FA2C-B35E-E090F446EBFE}"/>
          </ac:spMkLst>
        </pc:spChg>
        <pc:spChg chg="mod">
          <ac:chgData name="Jose Gabriel Cordoba Silva" userId="b9689aa5-e991-4872-83c2-1802fe841977" providerId="ADAL" clId="{23DD7D2D-438C-49AA-B6DB-5617B8218D3C}" dt="2023-03-03T16:31:20.026" v="2712" actId="403"/>
          <ac:spMkLst>
            <pc:docMk/>
            <pc:sldMk cId="3052859894" sldId="342"/>
            <ac:spMk id="22" creationId="{F26A8904-4C2A-A175-D41F-32429F9717FC}"/>
          </ac:spMkLst>
        </pc:spChg>
        <pc:spChg chg="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43" creationId="{585344F8-65C7-0E04-15C3-806A9D8D1984}"/>
          </ac:spMkLst>
        </pc:spChg>
        <pc:spChg chg="mod">
          <ac:chgData name="Jose Gabriel Cordoba Silva" userId="b9689aa5-e991-4872-83c2-1802fe841977" providerId="ADAL" clId="{23DD7D2D-438C-49AA-B6DB-5617B8218D3C}" dt="2023-03-03T16:31:14.395" v="2711" actId="403"/>
          <ac:spMkLst>
            <pc:docMk/>
            <pc:sldMk cId="3052859894" sldId="342"/>
            <ac:spMk id="65" creationId="{E32979A8-898B-127D-224B-B291CB5DF4CE}"/>
          </ac:spMkLst>
        </pc:spChg>
        <pc:graphicFrameChg chg="mod modGraphic">
          <ac:chgData name="Jose Gabriel Cordoba Silva" userId="b9689aa5-e991-4872-83c2-1802fe841977" providerId="ADAL" clId="{23DD7D2D-438C-49AA-B6DB-5617B8218D3C}" dt="2023-03-08T17:01:41.358" v="2746" actId="20577"/>
          <ac:graphicFrameMkLst>
            <pc:docMk/>
            <pc:sldMk cId="3052859894" sldId="342"/>
            <ac:graphicFrameMk id="2" creationId="{04273726-54D4-B2D9-5F09-B8C6FCEEB82E}"/>
          </ac:graphicFrameMkLst>
        </pc:graphicFrameChg>
        <pc:cxnChg chg="mod">
          <ac:chgData name="Jose Gabriel Cordoba Silva" userId="b9689aa5-e991-4872-83c2-1802fe841977" providerId="ADAL" clId="{23DD7D2D-438C-49AA-B6DB-5617B8218D3C}" dt="2023-03-03T16:29:28.938" v="2676" actId="1076"/>
          <ac:cxnSpMkLst>
            <pc:docMk/>
            <pc:sldMk cId="3052859894" sldId="342"/>
            <ac:cxnSpMk id="14" creationId="{16E1AEAB-46DC-18F5-8A31-58C221BBFAD3}"/>
          </ac:cxnSpMkLst>
        </pc:cxnChg>
        <pc:cxnChg chg="mod">
          <ac:chgData name="Jose Gabriel Cordoba Silva" userId="b9689aa5-e991-4872-83c2-1802fe841977" providerId="ADAL" clId="{23DD7D2D-438C-49AA-B6DB-5617B8218D3C}" dt="2023-03-03T16:29:41.310" v="2680" actId="1076"/>
          <ac:cxnSpMkLst>
            <pc:docMk/>
            <pc:sldMk cId="3052859894" sldId="342"/>
            <ac:cxnSpMk id="21" creationId="{DED1FEFC-1E70-531B-49DF-03B183D83946}"/>
          </ac:cxnSpMkLst>
        </pc:cxnChg>
      </pc:sldChg>
      <pc:sldChg chg="addSp delSp modSp add mod">
        <pc:chgData name="Jose Gabriel Cordoba Silva" userId="b9689aa5-e991-4872-83c2-1802fe841977" providerId="ADAL" clId="{23DD7D2D-438C-49AA-B6DB-5617B8218D3C}" dt="2023-03-03T16:08:06.212" v="2574" actId="478"/>
        <pc:sldMkLst>
          <pc:docMk/>
          <pc:sldMk cId="28247439" sldId="344"/>
        </pc:sldMkLst>
        <pc:spChg chg="add del mod">
          <ac:chgData name="Jose Gabriel Cordoba Silva" userId="b9689aa5-e991-4872-83c2-1802fe841977" providerId="ADAL" clId="{23DD7D2D-438C-49AA-B6DB-5617B8218D3C}" dt="2023-03-03T16:08:06.212" v="2574" actId="478"/>
          <ac:spMkLst>
            <pc:docMk/>
            <pc:sldMk cId="28247439" sldId="344"/>
            <ac:spMk id="3" creationId="{4FCB030D-7746-2342-8E60-28CA079BC020}"/>
          </ac:spMkLst>
        </pc:spChg>
        <pc:spChg chg="mod">
          <ac:chgData name="Jose Gabriel Cordoba Silva" userId="b9689aa5-e991-4872-83c2-1802fe841977" providerId="ADAL" clId="{23DD7D2D-438C-49AA-B6DB-5617B8218D3C}" dt="2023-03-03T16:07:58.378" v="2572" actId="120"/>
          <ac:spMkLst>
            <pc:docMk/>
            <pc:sldMk cId="28247439" sldId="344"/>
            <ac:spMk id="8" creationId="{D2948D29-444D-E45E-6D32-7BFF1B2B096C}"/>
          </ac:spMkLst>
        </pc:spChg>
        <pc:spChg chg="mod">
          <ac:chgData name="Jose Gabriel Cordoba Silva" userId="b9689aa5-e991-4872-83c2-1802fe841977" providerId="ADAL" clId="{23DD7D2D-438C-49AA-B6DB-5617B8218D3C}" dt="2023-03-03T16:07:44.753" v="2570" actId="20577"/>
          <ac:spMkLst>
            <pc:docMk/>
            <pc:sldMk cId="28247439" sldId="344"/>
            <ac:spMk id="9" creationId="{66BE5342-24D0-A98D-5ECD-DD717011F4C3}"/>
          </ac:spMkLst>
        </pc:spChg>
        <pc:spChg chg="del">
          <ac:chgData name="Jose Gabriel Cordoba Silva" userId="b9689aa5-e991-4872-83c2-1802fe841977" providerId="ADAL" clId="{23DD7D2D-438C-49AA-B6DB-5617B8218D3C}" dt="2023-03-03T16:08:03.666" v="2573" actId="478"/>
          <ac:spMkLst>
            <pc:docMk/>
            <pc:sldMk cId="28247439" sldId="344"/>
            <ac:spMk id="10" creationId="{851D2048-917D-AAEA-A7AD-4852B6EE23B6}"/>
          </ac:spMkLst>
        </pc:spChg>
      </pc:sldChg>
      <pc:sldChg chg="addSp delSp modSp new mod">
        <pc:chgData name="Jose Gabriel Cordoba Silva" userId="b9689aa5-e991-4872-83c2-1802fe841977" providerId="ADAL" clId="{23DD7D2D-438C-49AA-B6DB-5617B8218D3C}" dt="2023-03-03T16:10:54.583" v="2582"/>
        <pc:sldMkLst>
          <pc:docMk/>
          <pc:sldMk cId="2785526187" sldId="345"/>
        </pc:sldMkLst>
        <pc:spChg chg="del">
          <ac:chgData name="Jose Gabriel Cordoba Silva" userId="b9689aa5-e991-4872-83c2-1802fe841977" providerId="ADAL" clId="{23DD7D2D-438C-49AA-B6DB-5617B8218D3C}" dt="2023-03-03T16:08:49.270" v="2576" actId="478"/>
          <ac:spMkLst>
            <pc:docMk/>
            <pc:sldMk cId="2785526187" sldId="345"/>
            <ac:spMk id="2" creationId="{C7E6FF28-1DCB-AB99-955E-3F99EB4B4BC8}"/>
          </ac:spMkLst>
        </pc:spChg>
        <pc:spChg chg="del">
          <ac:chgData name="Jose Gabriel Cordoba Silva" userId="b9689aa5-e991-4872-83c2-1802fe841977" providerId="ADAL" clId="{23DD7D2D-438C-49AA-B6DB-5617B8218D3C}" dt="2023-03-03T16:08:49.270" v="2576" actId="478"/>
          <ac:spMkLst>
            <pc:docMk/>
            <pc:sldMk cId="2785526187" sldId="345"/>
            <ac:spMk id="3" creationId="{BFC1A5EA-A1BB-6274-CEE0-6EBE01062FC1}"/>
          </ac:spMkLst>
        </pc:spChg>
        <pc:spChg chg="del">
          <ac:chgData name="Jose Gabriel Cordoba Silva" userId="b9689aa5-e991-4872-83c2-1802fe841977" providerId="ADAL" clId="{23DD7D2D-438C-49AA-B6DB-5617B8218D3C}" dt="2023-03-03T16:08:49.270" v="2576" actId="478"/>
          <ac:spMkLst>
            <pc:docMk/>
            <pc:sldMk cId="2785526187" sldId="345"/>
            <ac:spMk id="4" creationId="{B2C351E0-2A40-65C5-35E7-F734C81FD61C}"/>
          </ac:spMkLst>
        </pc:spChg>
        <pc:spChg chg="del">
          <ac:chgData name="Jose Gabriel Cordoba Silva" userId="b9689aa5-e991-4872-83c2-1802fe841977" providerId="ADAL" clId="{23DD7D2D-438C-49AA-B6DB-5617B8218D3C}" dt="2023-03-03T16:08:49.270" v="2576" actId="478"/>
          <ac:spMkLst>
            <pc:docMk/>
            <pc:sldMk cId="2785526187" sldId="345"/>
            <ac:spMk id="5" creationId="{0713531B-E840-7A79-3103-3D5876FC6EF5}"/>
          </ac:spMkLst>
        </pc:spChg>
        <pc:spChg chg="del">
          <ac:chgData name="Jose Gabriel Cordoba Silva" userId="b9689aa5-e991-4872-83c2-1802fe841977" providerId="ADAL" clId="{23DD7D2D-438C-49AA-B6DB-5617B8218D3C}" dt="2023-03-03T16:08:49.270" v="2576" actId="478"/>
          <ac:spMkLst>
            <pc:docMk/>
            <pc:sldMk cId="2785526187" sldId="345"/>
            <ac:spMk id="6" creationId="{BC24FFF9-2F5B-1403-0048-D55A21E448AF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7" creationId="{539599F5-25C7-B8CD-D382-9E5AFCB8054F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8" creationId="{DBB28032-B7F7-A7AC-A283-2DCC290E96E8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9" creationId="{F4CBC8BA-0EA4-91F4-7924-82E43AADD79D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10" creationId="{1DAA4B0F-9DBF-2288-861D-1175464D8F8B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11" creationId="{FE2C7F3B-6E8A-9F5E-9AC4-83AA1A0A9C5A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12" creationId="{D17E335C-AA43-BBB5-43F3-B611E2C1A790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13" creationId="{CB98EB17-9BF3-1724-88CF-805111F1BD4E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14" creationId="{4CC0CF97-AB7A-CDC9-9260-76FA35105B60}"/>
          </ac:spMkLst>
        </pc:spChg>
        <pc:spChg chg="add mod">
          <ac:chgData name="Jose Gabriel Cordoba Silva" userId="b9689aa5-e991-4872-83c2-1802fe841977" providerId="ADAL" clId="{23DD7D2D-438C-49AA-B6DB-5617B8218D3C}" dt="2023-03-03T16:10:54.583" v="2582"/>
          <ac:spMkLst>
            <pc:docMk/>
            <pc:sldMk cId="2785526187" sldId="345"/>
            <ac:spMk id="15" creationId="{3FDE5C81-C058-89EF-72FE-2E5D9BAE9E89}"/>
          </ac:spMkLst>
        </pc:spChg>
      </pc:sldChg>
      <pc:sldChg chg="addSp delSp modSp new mod ord">
        <pc:chgData name="Jose Gabriel Cordoba Silva" userId="b9689aa5-e991-4872-83c2-1802fe841977" providerId="ADAL" clId="{23DD7D2D-438C-49AA-B6DB-5617B8218D3C}" dt="2023-03-03T16:15:10.783" v="2599" actId="20577"/>
        <pc:sldMkLst>
          <pc:docMk/>
          <pc:sldMk cId="2999670741" sldId="346"/>
        </pc:sldMkLst>
        <pc:spChg chg="del">
          <ac:chgData name="Jose Gabriel Cordoba Silva" userId="b9689aa5-e991-4872-83c2-1802fe841977" providerId="ADAL" clId="{23DD7D2D-438C-49AA-B6DB-5617B8218D3C}" dt="2023-03-03T16:09:44.175" v="2578" actId="478"/>
          <ac:spMkLst>
            <pc:docMk/>
            <pc:sldMk cId="2999670741" sldId="346"/>
            <ac:spMk id="2" creationId="{8C8A3CBA-105E-6409-415D-736BB7F6C608}"/>
          </ac:spMkLst>
        </pc:spChg>
        <pc:spChg chg="del">
          <ac:chgData name="Jose Gabriel Cordoba Silva" userId="b9689aa5-e991-4872-83c2-1802fe841977" providerId="ADAL" clId="{23DD7D2D-438C-49AA-B6DB-5617B8218D3C}" dt="2023-03-03T16:09:44.175" v="2578" actId="478"/>
          <ac:spMkLst>
            <pc:docMk/>
            <pc:sldMk cId="2999670741" sldId="346"/>
            <ac:spMk id="3" creationId="{14C21A57-26B3-6CE7-8939-86B9AA6CDBFA}"/>
          </ac:spMkLst>
        </pc:spChg>
        <pc:spChg chg="del">
          <ac:chgData name="Jose Gabriel Cordoba Silva" userId="b9689aa5-e991-4872-83c2-1802fe841977" providerId="ADAL" clId="{23DD7D2D-438C-49AA-B6DB-5617B8218D3C}" dt="2023-03-03T16:09:44.175" v="2578" actId="478"/>
          <ac:spMkLst>
            <pc:docMk/>
            <pc:sldMk cId="2999670741" sldId="346"/>
            <ac:spMk id="4" creationId="{84A131C4-CCB6-AB69-D15F-D6CA0E539715}"/>
          </ac:spMkLst>
        </pc:spChg>
        <pc:spChg chg="del">
          <ac:chgData name="Jose Gabriel Cordoba Silva" userId="b9689aa5-e991-4872-83c2-1802fe841977" providerId="ADAL" clId="{23DD7D2D-438C-49AA-B6DB-5617B8218D3C}" dt="2023-03-03T16:09:44.175" v="2578" actId="478"/>
          <ac:spMkLst>
            <pc:docMk/>
            <pc:sldMk cId="2999670741" sldId="346"/>
            <ac:spMk id="5" creationId="{50DB9770-B175-E96F-2ACE-7DBA45C2E9F6}"/>
          </ac:spMkLst>
        </pc:spChg>
        <pc:spChg chg="del">
          <ac:chgData name="Jose Gabriel Cordoba Silva" userId="b9689aa5-e991-4872-83c2-1802fe841977" providerId="ADAL" clId="{23DD7D2D-438C-49AA-B6DB-5617B8218D3C}" dt="2023-03-03T16:09:44.175" v="2578" actId="478"/>
          <ac:spMkLst>
            <pc:docMk/>
            <pc:sldMk cId="2999670741" sldId="346"/>
            <ac:spMk id="6" creationId="{3B8C6B3D-C4A7-6E2B-E517-EC6D7D0F754E}"/>
          </ac:spMkLst>
        </pc:spChg>
        <pc:spChg chg="add mod">
          <ac:chgData name="Jose Gabriel Cordoba Silva" userId="b9689aa5-e991-4872-83c2-1802fe841977" providerId="ADAL" clId="{23DD7D2D-438C-49AA-B6DB-5617B8218D3C}" dt="2023-03-03T16:15:10.783" v="2599" actId="20577"/>
          <ac:spMkLst>
            <pc:docMk/>
            <pc:sldMk cId="2999670741" sldId="346"/>
            <ac:spMk id="9" creationId="{B2E22FE2-F4FA-26A8-CC72-358979DFF8E8}"/>
          </ac:spMkLst>
        </pc:spChg>
        <pc:picChg chg="add mod">
          <ac:chgData name="Jose Gabriel Cordoba Silva" userId="b9689aa5-e991-4872-83c2-1802fe841977" providerId="ADAL" clId="{23DD7D2D-438C-49AA-B6DB-5617B8218D3C}" dt="2023-03-03T16:10:42.068" v="2581" actId="14100"/>
          <ac:picMkLst>
            <pc:docMk/>
            <pc:sldMk cId="2999670741" sldId="346"/>
            <ac:picMk id="8" creationId="{B785F3C9-F036-A02C-1C8B-F26224320F1D}"/>
          </ac:picMkLst>
        </pc:picChg>
      </pc:sldChg>
      <pc:sldChg chg="modSp mod">
        <pc:chgData name="Jose Gabriel Cordoba Silva" userId="b9689aa5-e991-4872-83c2-1802fe841977" providerId="ADAL" clId="{23DD7D2D-438C-49AA-B6DB-5617B8218D3C}" dt="2023-03-03T16:41:57.568" v="2742" actId="688"/>
        <pc:sldMkLst>
          <pc:docMk/>
          <pc:sldMk cId="953968894" sldId="347"/>
        </pc:sldMkLst>
        <pc:spChg chg="mod">
          <ac:chgData name="Jose Gabriel Cordoba Silva" userId="b9689aa5-e991-4872-83c2-1802fe841977" providerId="ADAL" clId="{23DD7D2D-438C-49AA-B6DB-5617B8218D3C}" dt="2023-03-03T16:41:03.242" v="2731" actId="790"/>
          <ac:spMkLst>
            <pc:docMk/>
            <pc:sldMk cId="953968894" sldId="347"/>
            <ac:spMk id="14" creationId="{A525DC43-0ED6-7F73-792B-CA3374096742}"/>
          </ac:spMkLst>
        </pc:spChg>
        <pc:picChg chg="mod modCrop">
          <ac:chgData name="Jose Gabriel Cordoba Silva" userId="b9689aa5-e991-4872-83c2-1802fe841977" providerId="ADAL" clId="{23DD7D2D-438C-49AA-B6DB-5617B8218D3C}" dt="2023-03-03T16:41:57.568" v="2742" actId="688"/>
          <ac:picMkLst>
            <pc:docMk/>
            <pc:sldMk cId="953968894" sldId="347"/>
            <ac:picMk id="38" creationId="{FDCAE132-2761-CA6A-9CDD-F96963071C14}"/>
          </ac:picMkLst>
        </pc:picChg>
        <pc:cxnChg chg="mod">
          <ac:chgData name="Jose Gabriel Cordoba Silva" userId="b9689aa5-e991-4872-83c2-1802fe841977" providerId="ADAL" clId="{23DD7D2D-438C-49AA-B6DB-5617B8218D3C}" dt="2023-03-03T16:41:54.275" v="2741" actId="14100"/>
          <ac:cxnSpMkLst>
            <pc:docMk/>
            <pc:sldMk cId="953968894" sldId="347"/>
            <ac:cxnSpMk id="41" creationId="{1040E309-8B79-A3FB-6C3F-B050CDFBD49E}"/>
          </ac:cxnSpMkLst>
        </pc:cxnChg>
        <pc:cxnChg chg="mod">
          <ac:chgData name="Jose Gabriel Cordoba Silva" userId="b9689aa5-e991-4872-83c2-1802fe841977" providerId="ADAL" clId="{23DD7D2D-438C-49AA-B6DB-5617B8218D3C}" dt="2023-03-03T16:41:50.805" v="2739" actId="14100"/>
          <ac:cxnSpMkLst>
            <pc:docMk/>
            <pc:sldMk cId="953968894" sldId="347"/>
            <ac:cxnSpMk id="42" creationId="{EEC0270D-7C33-5E3A-14EA-503F38C41F20}"/>
          </ac:cxnSpMkLst>
        </pc:cxnChg>
      </pc:sldChg>
      <pc:sldMasterChg chg="delSldLayout">
        <pc:chgData name="Jose Gabriel Cordoba Silva" userId="b9689aa5-e991-4872-83c2-1802fe841977" providerId="ADAL" clId="{23DD7D2D-438C-49AA-B6DB-5617B8218D3C}" dt="2023-03-03T14:31:42.512" v="1360" actId="47"/>
        <pc:sldMasterMkLst>
          <pc:docMk/>
          <pc:sldMasterMk cId="0" sldId="2147483680"/>
        </pc:sldMasterMkLst>
        <pc:sldLayoutChg chg="del">
          <pc:chgData name="Jose Gabriel Cordoba Silva" userId="b9689aa5-e991-4872-83c2-1802fe841977" providerId="ADAL" clId="{23DD7D2D-438C-49AA-B6DB-5617B8218D3C}" dt="2023-03-03T14:31:08.225" v="1347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3:56:01.679" v="231" actId="47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4:31:04.237" v="1346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4:31:02.700" v="1345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4:31:37.312" v="1356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4:31:42.512" v="1360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4:31:35.262" v="1354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Jose Gabriel Cordoba Silva" userId="b9689aa5-e991-4872-83c2-1802fe841977" providerId="ADAL" clId="{23DD7D2D-438C-49AA-B6DB-5617B8218D3C}" dt="2023-03-03T14:31:34.447" v="1353" actId="47"/>
          <pc:sldLayoutMkLst>
            <pc:docMk/>
            <pc:sldMasterMk cId="0" sldId="2147483680"/>
            <pc:sldLayoutMk cId="0" sldId="2147483677"/>
          </pc:sldLayoutMkLst>
        </pc:sldLayoutChg>
      </pc:sldMasterChg>
    </pc:docChg>
  </pc:docChgLst>
  <pc:docChgLst>
    <pc:chgData name="Jose Gabriel Cordoba Silva" userId="b9689aa5-e991-4872-83c2-1802fe841977" providerId="ADAL" clId="{BACDB1B6-515E-4F20-A90E-96B5C5956714}"/>
    <pc:docChg chg="undo redo custSel addSld delSld modSld sldOrd delMainMaster modMainMaster">
      <pc:chgData name="Jose Gabriel Cordoba Silva" userId="b9689aa5-e991-4872-83c2-1802fe841977" providerId="ADAL" clId="{BACDB1B6-515E-4F20-A90E-96B5C5956714}" dt="2023-02-28T23:20:43.889" v="9275" actId="20577"/>
      <pc:docMkLst>
        <pc:docMk/>
      </pc:docMkLst>
      <pc:sldChg chg="addSp delSp modSp mod setBg">
        <pc:chgData name="Jose Gabriel Cordoba Silva" userId="b9689aa5-e991-4872-83c2-1802fe841977" providerId="ADAL" clId="{BACDB1B6-515E-4F20-A90E-96B5C5956714}" dt="2023-02-27T00:20:49.279" v="1587"/>
        <pc:sldMkLst>
          <pc:docMk/>
          <pc:sldMk cId="0" sldId="256"/>
        </pc:sldMkLst>
        <pc:spChg chg="mod">
          <ac:chgData name="Jose Gabriel Cordoba Silva" userId="b9689aa5-e991-4872-83c2-1802fe841977" providerId="ADAL" clId="{BACDB1B6-515E-4F20-A90E-96B5C5956714}" dt="2023-02-26T17:27:35.254" v="215" actId="20577"/>
          <ac:spMkLst>
            <pc:docMk/>
            <pc:sldMk cId="0" sldId="256"/>
            <ac:spMk id="77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5:50.290" v="154" actId="1076"/>
          <ac:spMkLst>
            <pc:docMk/>
            <pc:sldMk cId="0" sldId="256"/>
            <ac:spMk id="772" creationId="{00000000-0000-0000-0000-000000000000}"/>
          </ac:spMkLst>
        </pc:spChg>
        <pc:picChg chg="add del mod">
          <ac:chgData name="Jose Gabriel Cordoba Silva" userId="b9689aa5-e991-4872-83c2-1802fe841977" providerId="ADAL" clId="{BACDB1B6-515E-4F20-A90E-96B5C5956714}" dt="2023-02-26T17:24:12.710" v="141" actId="478"/>
          <ac:picMkLst>
            <pc:docMk/>
            <pc:sldMk cId="0" sldId="256"/>
            <ac:picMk id="3" creationId="{8B91908E-B905-3C6A-27F7-F38EC01C1ED8}"/>
          </ac:picMkLst>
        </pc:picChg>
        <pc:picChg chg="add mod">
          <ac:chgData name="Jose Gabriel Cordoba Silva" userId="b9689aa5-e991-4872-83c2-1802fe841977" providerId="ADAL" clId="{BACDB1B6-515E-4F20-A90E-96B5C5956714}" dt="2023-02-26T18:00:22.290" v="623"/>
          <ac:picMkLst>
            <pc:docMk/>
            <pc:sldMk cId="0" sldId="256"/>
            <ac:picMk id="1026" creationId="{6A041FE2-3E2E-26BB-E7B0-D7B69EB11CFF}"/>
          </ac:picMkLst>
        </pc:picChg>
      </pc:sldChg>
      <pc:sldChg chg="del">
        <pc:chgData name="Jose Gabriel Cordoba Silva" userId="b9689aa5-e991-4872-83c2-1802fe841977" providerId="ADAL" clId="{BACDB1B6-515E-4F20-A90E-96B5C5956714}" dt="2023-02-26T17:17:05.761" v="0" actId="47"/>
        <pc:sldMkLst>
          <pc:docMk/>
          <pc:sldMk cId="0" sldId="257"/>
        </pc:sldMkLst>
      </pc:sldChg>
      <pc:sldChg chg="modSp mod">
        <pc:chgData name="Jose Gabriel Cordoba Silva" userId="b9689aa5-e991-4872-83c2-1802fe841977" providerId="ADAL" clId="{BACDB1B6-515E-4F20-A90E-96B5C5956714}" dt="2023-02-28T01:09:34.252" v="6908" actId="20577"/>
        <pc:sldMkLst>
          <pc:docMk/>
          <pc:sldMk cId="0" sldId="258"/>
        </pc:sldMkLst>
        <pc:spChg chg="mod">
          <ac:chgData name="Jose Gabriel Cordoba Silva" userId="b9689aa5-e991-4872-83c2-1802fe841977" providerId="ADAL" clId="{BACDB1B6-515E-4F20-A90E-96B5C5956714}" dt="2023-02-26T17:28:21.651" v="243" actId="313"/>
          <ac:spMkLst>
            <pc:docMk/>
            <pc:sldMk cId="0" sldId="258"/>
            <ac:spMk id="78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8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6:45.343" v="6594" actId="5793"/>
          <ac:spMkLst>
            <pc:docMk/>
            <pc:sldMk cId="0" sldId="258"/>
            <ac:spMk id="78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8:24.149" v="244" actId="313"/>
          <ac:spMkLst>
            <pc:docMk/>
            <pc:sldMk cId="0" sldId="258"/>
            <ac:spMk id="78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7:33.948" v="6668" actId="20577"/>
          <ac:spMkLst>
            <pc:docMk/>
            <pc:sldMk cId="0" sldId="258"/>
            <ac:spMk id="79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30:22.124" v="259" actId="20577"/>
          <ac:spMkLst>
            <pc:docMk/>
            <pc:sldMk cId="0" sldId="258"/>
            <ac:spMk id="79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8:15.820" v="6752" actId="313"/>
          <ac:spMkLst>
            <pc:docMk/>
            <pc:sldMk cId="0" sldId="258"/>
            <ac:spMk id="79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9:21.584" v="6866" actId="1076"/>
          <ac:spMkLst>
            <pc:docMk/>
            <pc:sldMk cId="0" sldId="258"/>
            <ac:spMk id="79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8:39.995" v="6799" actId="20577"/>
          <ac:spMkLst>
            <pc:docMk/>
            <pc:sldMk cId="0" sldId="258"/>
            <ac:spMk id="79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9:05.028" v="6861" actId="313"/>
          <ac:spMkLst>
            <pc:docMk/>
            <pc:sldMk cId="0" sldId="258"/>
            <ac:spMk id="79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8:59.789" v="6860" actId="20577"/>
          <ac:spMkLst>
            <pc:docMk/>
            <pc:sldMk cId="0" sldId="258"/>
            <ac:spMk id="80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31:05.120" v="320" actId="20577"/>
          <ac:spMkLst>
            <pc:docMk/>
            <pc:sldMk cId="0" sldId="258"/>
            <ac:spMk id="80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80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9:34.252" v="6908" actId="20577"/>
          <ac:spMkLst>
            <pc:docMk/>
            <pc:sldMk cId="0" sldId="258"/>
            <ac:spMk id="80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6:22.780" v="176" actId="20577"/>
          <ac:spMkLst>
            <pc:docMk/>
            <pc:sldMk cId="0" sldId="258"/>
            <ac:spMk id="804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BACDB1B6-515E-4F20-A90E-96B5C5956714}" dt="2023-02-26T17:57:47.123" v="551" actId="14100"/>
        <pc:sldMkLst>
          <pc:docMk/>
          <pc:sldMk cId="0" sldId="259"/>
        </pc:sldMkLst>
        <pc:spChg chg="add del mod">
          <ac:chgData name="Jose Gabriel Cordoba Silva" userId="b9689aa5-e991-4872-83c2-1802fe841977" providerId="ADAL" clId="{BACDB1B6-515E-4F20-A90E-96B5C5956714}" dt="2023-02-26T17:56:25.060" v="536"/>
          <ac:spMkLst>
            <pc:docMk/>
            <pc:sldMk cId="0" sldId="259"/>
            <ac:spMk id="3" creationId="{0247A354-0246-76EC-C9DE-312B6A763E75}"/>
          </ac:spMkLst>
        </pc:spChg>
        <pc:spChg chg="mod">
          <ac:chgData name="Jose Gabriel Cordoba Silva" userId="b9689aa5-e991-4872-83c2-1802fe841977" providerId="ADAL" clId="{BACDB1B6-515E-4F20-A90E-96B5C5956714}" dt="2023-02-26T17:32:36.239" v="323" actId="313"/>
          <ac:spMkLst>
            <pc:docMk/>
            <pc:sldMk cId="0" sldId="259"/>
            <ac:spMk id="80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57:47.123" v="551" actId="14100"/>
          <ac:spMkLst>
            <pc:docMk/>
            <pc:sldMk cId="0" sldId="259"/>
            <ac:spMk id="810" creationId="{00000000-0000-0000-0000-000000000000}"/>
          </ac:spMkLst>
        </pc:spChg>
      </pc:sldChg>
      <pc:sldChg chg="modSp mod">
        <pc:chgData name="Jose Gabriel Cordoba Silva" userId="b9689aa5-e991-4872-83c2-1802fe841977" providerId="ADAL" clId="{BACDB1B6-515E-4F20-A90E-96B5C5956714}" dt="2023-02-26T18:01:09.428" v="646" actId="20577"/>
        <pc:sldMkLst>
          <pc:docMk/>
          <pc:sldMk cId="0" sldId="260"/>
        </pc:sldMkLst>
        <pc:spChg chg="mod">
          <ac:chgData name="Jose Gabriel Cordoba Silva" userId="b9689aa5-e991-4872-83c2-1802fe841977" providerId="ADAL" clId="{BACDB1B6-515E-4F20-A90E-96B5C5956714}" dt="2023-02-26T17:58:58.482" v="560" actId="790"/>
          <ac:spMkLst>
            <pc:docMk/>
            <pc:sldMk cId="0" sldId="260"/>
            <ac:spMk id="81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58:58.482" v="560" actId="790"/>
          <ac:spMkLst>
            <pc:docMk/>
            <pc:sldMk cId="0" sldId="260"/>
            <ac:spMk id="81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01:09.428" v="646" actId="20577"/>
          <ac:spMkLst>
            <pc:docMk/>
            <pc:sldMk cId="0" sldId="260"/>
            <ac:spMk id="817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BACDB1B6-515E-4F20-A90E-96B5C5956714}" dt="2023-02-26T23:46:09.438" v="1352" actId="27636"/>
        <pc:sldMkLst>
          <pc:docMk/>
          <pc:sldMk cId="0" sldId="261"/>
        </pc:sldMkLst>
        <pc:spChg chg="mod">
          <ac:chgData name="Jose Gabriel Cordoba Silva" userId="b9689aa5-e991-4872-83c2-1802fe841977" providerId="ADAL" clId="{BACDB1B6-515E-4F20-A90E-96B5C5956714}" dt="2023-02-26T18:10:07.322" v="699" actId="207"/>
          <ac:spMkLst>
            <pc:docMk/>
            <pc:sldMk cId="0" sldId="261"/>
            <ac:spMk id="5" creationId="{C0363990-2BA6-4E0C-9590-5DD6E9643931}"/>
          </ac:spMkLst>
        </pc:spChg>
        <pc:spChg chg="mod">
          <ac:chgData name="Jose Gabriel Cordoba Silva" userId="b9689aa5-e991-4872-83c2-1802fe841977" providerId="ADAL" clId="{BACDB1B6-515E-4F20-A90E-96B5C5956714}" dt="2023-02-26T18:10:07.322" v="699" actId="207"/>
          <ac:spMkLst>
            <pc:docMk/>
            <pc:sldMk cId="0" sldId="261"/>
            <ac:spMk id="6" creationId="{0666830D-D89C-78A5-58BA-9FBE0564AC8F}"/>
          </ac:spMkLst>
        </pc:spChg>
        <pc:spChg chg="mod">
          <ac:chgData name="Jose Gabriel Cordoba Silva" userId="b9689aa5-e991-4872-83c2-1802fe841977" providerId="ADAL" clId="{BACDB1B6-515E-4F20-A90E-96B5C5956714}" dt="2023-02-26T18:32:39.759" v="1143" actId="20577"/>
          <ac:spMkLst>
            <pc:docMk/>
            <pc:sldMk cId="0" sldId="261"/>
            <ac:spMk id="82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20:00.553" v="881" actId="1076"/>
          <ac:spMkLst>
            <pc:docMk/>
            <pc:sldMk cId="0" sldId="261"/>
            <ac:spMk id="82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24:01.712" v="936" actId="313"/>
          <ac:spMkLst>
            <pc:docMk/>
            <pc:sldMk cId="0" sldId="261"/>
            <ac:spMk id="82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23:46:09.438" v="1352" actId="27636"/>
          <ac:spMkLst>
            <pc:docMk/>
            <pc:sldMk cId="0" sldId="261"/>
            <ac:spMk id="82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23:37.887" v="932" actId="20577"/>
          <ac:spMkLst>
            <pc:docMk/>
            <pc:sldMk cId="0" sldId="261"/>
            <ac:spMk id="826" creationId="{00000000-0000-0000-0000-000000000000}"/>
          </ac:spMkLst>
        </pc:spChg>
        <pc:grpChg chg="add mod">
          <ac:chgData name="Jose Gabriel Cordoba Silva" userId="b9689aa5-e991-4872-83c2-1802fe841977" providerId="ADAL" clId="{BACDB1B6-515E-4F20-A90E-96B5C5956714}" dt="2023-02-26T18:19:50.138" v="879" actId="1076"/>
          <ac:grpSpMkLst>
            <pc:docMk/>
            <pc:sldMk cId="0" sldId="261"/>
            <ac:grpSpMk id="4" creationId="{07D06C14-D950-7F58-0838-A980879F76AD}"/>
          </ac:grpSpMkLst>
        </pc:grpChg>
        <pc:grpChg chg="del mod">
          <ac:chgData name="Jose Gabriel Cordoba Silva" userId="b9689aa5-e991-4872-83c2-1802fe841977" providerId="ADAL" clId="{BACDB1B6-515E-4F20-A90E-96B5C5956714}" dt="2023-02-26T18:09:51.837" v="694" actId="478"/>
          <ac:grpSpMkLst>
            <pc:docMk/>
            <pc:sldMk cId="0" sldId="261"/>
            <ac:grpSpMk id="827" creationId="{00000000-0000-0000-0000-000000000000}"/>
          </ac:grpSpMkLst>
        </pc:grpChg>
        <pc:grpChg chg="del mod">
          <ac:chgData name="Jose Gabriel Cordoba Silva" userId="b9689aa5-e991-4872-83c2-1802fe841977" providerId="ADAL" clId="{BACDB1B6-515E-4F20-A90E-96B5C5956714}" dt="2023-02-26T18:18:11.298" v="867" actId="478"/>
          <ac:grpSpMkLst>
            <pc:docMk/>
            <pc:sldMk cId="0" sldId="261"/>
            <ac:grpSpMk id="834" creationId="{00000000-0000-0000-0000-000000000000}"/>
          </ac:grpSpMkLst>
        </pc:grpChg>
        <pc:picChg chg="add del mod modCrop">
          <ac:chgData name="Jose Gabriel Cordoba Silva" userId="b9689aa5-e991-4872-83c2-1802fe841977" providerId="ADAL" clId="{BACDB1B6-515E-4F20-A90E-96B5C5956714}" dt="2023-02-26T18:04:09.157" v="693" actId="478"/>
          <ac:picMkLst>
            <pc:docMk/>
            <pc:sldMk cId="0" sldId="261"/>
            <ac:picMk id="3" creationId="{07E8F5AB-B372-CD00-DBBE-92747DB7B4C4}"/>
          </ac:picMkLst>
        </pc:picChg>
        <pc:picChg chg="add mod">
          <ac:chgData name="Jose Gabriel Cordoba Silva" userId="b9689aa5-e991-4872-83c2-1802fe841977" providerId="ADAL" clId="{BACDB1B6-515E-4F20-A90E-96B5C5956714}" dt="2023-02-26T18:23:23.176" v="921" actId="2085"/>
          <ac:picMkLst>
            <pc:docMk/>
            <pc:sldMk cId="0" sldId="261"/>
            <ac:picMk id="8" creationId="{518BA721-81F3-5F69-CC5F-57588A110D39}"/>
          </ac:picMkLst>
        </pc:picChg>
        <pc:picChg chg="add mod">
          <ac:chgData name="Jose Gabriel Cordoba Silva" userId="b9689aa5-e991-4872-83c2-1802fe841977" providerId="ADAL" clId="{BACDB1B6-515E-4F20-A90E-96B5C5956714}" dt="2023-02-26T18:27:23.493" v="942" actId="1076"/>
          <ac:picMkLst>
            <pc:docMk/>
            <pc:sldMk cId="0" sldId="261"/>
            <ac:picMk id="2050" creationId="{C486A090-2218-9393-1EA8-C016493A24E3}"/>
          </ac:picMkLst>
        </pc:picChg>
      </pc:sldChg>
      <pc:sldChg chg="addSp delSp modSp mod">
        <pc:chgData name="Jose Gabriel Cordoba Silva" userId="b9689aa5-e991-4872-83c2-1802fe841977" providerId="ADAL" clId="{BACDB1B6-515E-4F20-A90E-96B5C5956714}" dt="2023-02-28T01:13:20.451" v="6909" actId="1076"/>
        <pc:sldMkLst>
          <pc:docMk/>
          <pc:sldMk cId="0" sldId="262"/>
        </pc:sldMkLst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3" creationId="{FE054D1C-00B2-6B99-D2AD-EC87DB2292F8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5" creationId="{B705774B-065A-C567-39FD-5929D69BE9B7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7" creationId="{1FE272F1-6257-2ADF-E727-E6D5E6C64316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9" creationId="{4AC5EE6C-D22D-C804-5D36-5B066BCD73A5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1" creationId="{7C7B680C-ECF5-FF1A-F9CE-AEA9C23AB673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3" creationId="{DCD9331F-A232-00F3-5D6E-37451B35BBAB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5" creationId="{A62EF24D-9512-B780-9C0B-0F2C11CB39FC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7" creationId="{2BE4422C-EBAA-9FEA-5795-887571A61B72}"/>
          </ac:spMkLst>
        </pc:spChg>
        <pc:spChg chg="add del mod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22" creationId="{C5907F5A-BCF9-A5BE-E933-7BBEC8F63DFE}"/>
          </ac:spMkLst>
        </pc:spChg>
        <pc:spChg chg="add del mod">
          <ac:chgData name="Jose Gabriel Cordoba Silva" userId="b9689aa5-e991-4872-83c2-1802fe841977" providerId="ADAL" clId="{BACDB1B6-515E-4F20-A90E-96B5C5956714}" dt="2023-02-26T23:45:58.208" v="1350"/>
          <ac:spMkLst>
            <pc:docMk/>
            <pc:sldMk cId="0" sldId="262"/>
            <ac:spMk id="23" creationId="{A34A9E7F-5D70-FFD6-3AC3-59DBFB3340A2}"/>
          </ac:spMkLst>
        </pc:spChg>
        <pc:spChg chg="add del mod">
          <ac:chgData name="Jose Gabriel Cordoba Silva" userId="b9689aa5-e991-4872-83c2-1802fe841977" providerId="ADAL" clId="{BACDB1B6-515E-4F20-A90E-96B5C5956714}" dt="2023-02-26T23:45:58.208" v="1350"/>
          <ac:spMkLst>
            <pc:docMk/>
            <pc:sldMk cId="0" sldId="262"/>
            <ac:spMk id="24" creationId="{30E5648B-4480-2014-8BA7-9EB8A73A6C3B}"/>
          </ac:spMkLst>
        </pc:spChg>
        <pc:spChg chg="add mod">
          <ac:chgData name="Jose Gabriel Cordoba Silva" userId="b9689aa5-e991-4872-83c2-1802fe841977" providerId="ADAL" clId="{BACDB1B6-515E-4F20-A90E-96B5C5956714}" dt="2023-02-26T23:54:17.562" v="1417" actId="1076"/>
          <ac:spMkLst>
            <pc:docMk/>
            <pc:sldMk cId="0" sldId="262"/>
            <ac:spMk id="25" creationId="{7D62B562-4307-CB61-F981-08F298A928E9}"/>
          </ac:spMkLst>
        </pc:spChg>
        <pc:spChg chg="add del mod">
          <ac:chgData name="Jose Gabriel Cordoba Silva" userId="b9689aa5-e991-4872-83c2-1802fe841977" providerId="ADAL" clId="{BACDB1B6-515E-4F20-A90E-96B5C5956714}" dt="2023-02-26T23:54:34.538" v="1422" actId="478"/>
          <ac:spMkLst>
            <pc:docMk/>
            <pc:sldMk cId="0" sldId="262"/>
            <ac:spMk id="26" creationId="{C36437A6-9931-1590-B019-37AC430FEEA8}"/>
          </ac:spMkLst>
        </pc:spChg>
        <pc:spChg chg="add mod">
          <ac:chgData name="Jose Gabriel Cordoba Silva" userId="b9689aa5-e991-4872-83c2-1802fe841977" providerId="ADAL" clId="{BACDB1B6-515E-4F20-A90E-96B5C5956714}" dt="2023-02-27T00:01:30.691" v="1556" actId="20577"/>
          <ac:spMkLst>
            <pc:docMk/>
            <pc:sldMk cId="0" sldId="262"/>
            <ac:spMk id="28" creationId="{68920B90-82F0-02EA-AAA5-8A5949ADE1B8}"/>
          </ac:spMkLst>
        </pc:spChg>
        <pc:spChg chg="add mod">
          <ac:chgData name="Jose Gabriel Cordoba Silva" userId="b9689aa5-e991-4872-83c2-1802fe841977" providerId="ADAL" clId="{BACDB1B6-515E-4F20-A90E-96B5C5956714}" dt="2023-02-28T01:13:20.451" v="6909" actId="1076"/>
          <ac:spMkLst>
            <pc:docMk/>
            <pc:sldMk cId="0" sldId="262"/>
            <ac:spMk id="29" creationId="{F4C772E8-CA27-B3D4-1CF0-B2EE2877CA48}"/>
          </ac:spMkLst>
        </pc:spChg>
        <pc:spChg chg="add mod">
          <ac:chgData name="Jose Gabriel Cordoba Silva" userId="b9689aa5-e991-4872-83c2-1802fe841977" providerId="ADAL" clId="{BACDB1B6-515E-4F20-A90E-96B5C5956714}" dt="2023-02-26T23:59:02.095" v="1546" actId="20577"/>
          <ac:spMkLst>
            <pc:docMk/>
            <pc:sldMk cId="0" sldId="262"/>
            <ac:spMk id="30" creationId="{2283A1BD-95B3-7E4E-CFFC-FD1F65C4403D}"/>
          </ac:spMkLst>
        </pc:spChg>
        <pc:spChg chg="mod">
          <ac:chgData name="Jose Gabriel Cordoba Silva" userId="b9689aa5-e991-4872-83c2-1802fe841977" providerId="ADAL" clId="{BACDB1B6-515E-4F20-A90E-96B5C5956714}" dt="2023-02-26T18:29:08.066" v="986" actId="20577"/>
          <ac:spMkLst>
            <pc:docMk/>
            <pc:sldMk cId="0" sldId="262"/>
            <ac:spMk id="85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4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5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58" creationId="{00000000-0000-0000-0000-000000000000}"/>
          </ac:spMkLst>
        </pc:spChg>
        <pc:spChg chg="del mod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5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4" creationId="{00000000-0000-0000-0000-000000000000}"/>
          </ac:spMkLst>
        </pc:spChg>
        <pc:spChg chg="del mod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8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7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7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72" creationId="{00000000-0000-0000-0000-000000000000}"/>
          </ac:spMkLst>
        </pc:spChg>
        <pc:picChg chg="add del mod">
          <ac:chgData name="Jose Gabriel Cordoba Silva" userId="b9689aa5-e991-4872-83c2-1802fe841977" providerId="ADAL" clId="{BACDB1B6-515E-4F20-A90E-96B5C5956714}" dt="2023-02-26T23:42:28.818" v="1330" actId="478"/>
          <ac:picMkLst>
            <pc:docMk/>
            <pc:sldMk cId="0" sldId="262"/>
            <ac:picMk id="19" creationId="{A4F97985-21CD-8C20-C29B-A17390F4F6E4}"/>
          </ac:picMkLst>
        </pc:picChg>
        <pc:picChg chg="add mod">
          <ac:chgData name="Jose Gabriel Cordoba Silva" userId="b9689aa5-e991-4872-83c2-1802fe841977" providerId="ADAL" clId="{BACDB1B6-515E-4F20-A90E-96B5C5956714}" dt="2023-02-27T00:00:05.899" v="1548"/>
          <ac:picMkLst>
            <pc:docMk/>
            <pc:sldMk cId="0" sldId="262"/>
            <ac:picMk id="21" creationId="{230AE4CE-7AA0-19FA-3F48-257B831ECC46}"/>
          </ac:picMkLst>
        </pc:picChg>
        <pc:picChg chg="add del mod">
          <ac:chgData name="Jose Gabriel Cordoba Silva" userId="b9689aa5-e991-4872-83c2-1802fe841977" providerId="ADAL" clId="{BACDB1B6-515E-4F20-A90E-96B5C5956714}" dt="2023-02-26T23:40:56.498" v="1323" actId="478"/>
          <ac:picMkLst>
            <pc:docMk/>
            <pc:sldMk cId="0" sldId="262"/>
            <ac:picMk id="4098" creationId="{6C60B2EE-DFAF-FBBF-FF9A-43F4FF1CC20A}"/>
          </ac:picMkLst>
        </pc:picChg>
      </pc:sldChg>
      <pc:sldChg chg="addSp delSp modSp mod">
        <pc:chgData name="Jose Gabriel Cordoba Silva" userId="b9689aa5-e991-4872-83c2-1802fe841977" providerId="ADAL" clId="{BACDB1B6-515E-4F20-A90E-96B5C5956714}" dt="2023-02-27T00:38:15.219" v="1980" actId="1076"/>
        <pc:sldMkLst>
          <pc:docMk/>
          <pc:sldMk cId="0" sldId="263"/>
        </pc:sldMkLst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3" creationId="{D747D38F-43B3-00B8-7EE8-CC8FBE9B84CD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5" creationId="{0BC6E2F1-E6F0-71AC-A2D9-C7DCFD37F471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7" creationId="{BE521D0E-CB16-59B3-B9AA-ADA202A519F6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9" creationId="{1D952F77-90DA-F1BD-FF6F-AFA45B620403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11" creationId="{9DF5936D-5609-E71D-2D5B-D51915167F25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13" creationId="{52946232-FAB4-6CF6-257A-21CD2D856101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4" creationId="{7DBFF88B-4E63-BFB8-EA97-0178527AF79D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5" creationId="{D3FC69C4-BF23-0202-A77F-8A3A9D48FAC7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6" creationId="{E92991A4-CFF2-424B-AD5F-ABFD346AB4D9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7" creationId="{33B9D21C-4F6E-752A-6700-A13DD0C863E2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8" creationId="{CDBFB3DC-481A-6769-BA0D-761E6C9295E8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9" creationId="{C847A87F-BCF5-20B3-CD20-6E6A2B4E5C83}"/>
          </ac:spMkLst>
        </pc:spChg>
        <pc:spChg chg="add del">
          <ac:chgData name="Jose Gabriel Cordoba Silva" userId="b9689aa5-e991-4872-83c2-1802fe841977" providerId="ADAL" clId="{BACDB1B6-515E-4F20-A90E-96B5C5956714}" dt="2023-02-27T00:26:08.973" v="1610" actId="22"/>
          <ac:spMkLst>
            <pc:docMk/>
            <pc:sldMk cId="0" sldId="263"/>
            <ac:spMk id="21" creationId="{93BB6464-9A1A-97EC-1895-ECB2EAE15996}"/>
          </ac:spMkLst>
        </pc:spChg>
        <pc:spChg chg="add mod">
          <ac:chgData name="Jose Gabriel Cordoba Silva" userId="b9689aa5-e991-4872-83c2-1802fe841977" providerId="ADAL" clId="{BACDB1B6-515E-4F20-A90E-96B5C5956714}" dt="2023-02-27T00:31:37.016" v="1845" actId="1076"/>
          <ac:spMkLst>
            <pc:docMk/>
            <pc:sldMk cId="0" sldId="263"/>
            <ac:spMk id="23" creationId="{9FA60D04-289A-C949-2D07-59154F1FA96C}"/>
          </ac:spMkLst>
        </pc:spChg>
        <pc:spChg chg="add mod">
          <ac:chgData name="Jose Gabriel Cordoba Silva" userId="b9689aa5-e991-4872-83c2-1802fe841977" providerId="ADAL" clId="{BACDB1B6-515E-4F20-A90E-96B5C5956714}" dt="2023-02-27T00:33:53.963" v="1859" actId="1076"/>
          <ac:spMkLst>
            <pc:docMk/>
            <pc:sldMk cId="0" sldId="263"/>
            <ac:spMk id="26" creationId="{583BB29B-BBD3-5905-61C4-20447C3E859B}"/>
          </ac:spMkLst>
        </pc:spChg>
        <pc:spChg chg="add mod">
          <ac:chgData name="Jose Gabriel Cordoba Silva" userId="b9689aa5-e991-4872-83c2-1802fe841977" providerId="ADAL" clId="{BACDB1B6-515E-4F20-A90E-96B5C5956714}" dt="2023-02-27T00:35:43.731" v="1969" actId="5793"/>
          <ac:spMkLst>
            <pc:docMk/>
            <pc:sldMk cId="0" sldId="263"/>
            <ac:spMk id="29" creationId="{CA0CFCC8-5D63-48B2-2A72-0804D2F94074}"/>
          </ac:spMkLst>
        </pc:spChg>
        <pc:spChg chg="mod">
          <ac:chgData name="Jose Gabriel Cordoba Silva" userId="b9689aa5-e991-4872-83c2-1802fe841977" providerId="ADAL" clId="{BACDB1B6-515E-4F20-A90E-96B5C5956714}" dt="2023-02-26T18:29:34.336" v="1001" actId="20577"/>
          <ac:spMkLst>
            <pc:docMk/>
            <pc:sldMk cId="0" sldId="263"/>
            <ac:spMk id="87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78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7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3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6T18:29:41.639" v="1002" actId="478"/>
          <ac:grpSpMkLst>
            <pc:docMk/>
            <pc:sldMk cId="0" sldId="263"/>
            <ac:grpSpMk id="884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6T18:29:41.639" v="1002" actId="478"/>
          <ac:grpSpMkLst>
            <pc:docMk/>
            <pc:sldMk cId="0" sldId="263"/>
            <ac:grpSpMk id="888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6T18:29:41.639" v="1002" actId="478"/>
          <ac:grpSpMkLst>
            <pc:docMk/>
            <pc:sldMk cId="0" sldId="263"/>
            <ac:grpSpMk id="891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7T00:29:52.496" v="1730" actId="1076"/>
          <ac:picMkLst>
            <pc:docMk/>
            <pc:sldMk cId="0" sldId="263"/>
            <ac:picMk id="25" creationId="{CB1C6F89-A46E-06B8-8D5F-2752E19B3496}"/>
          </ac:picMkLst>
        </pc:picChg>
        <pc:picChg chg="add mod">
          <ac:chgData name="Jose Gabriel Cordoba Silva" userId="b9689aa5-e991-4872-83c2-1802fe841977" providerId="ADAL" clId="{BACDB1B6-515E-4F20-A90E-96B5C5956714}" dt="2023-02-27T00:33:17.156" v="1856" actId="1076"/>
          <ac:picMkLst>
            <pc:docMk/>
            <pc:sldMk cId="0" sldId="263"/>
            <ac:picMk id="28" creationId="{6817036C-0ECD-FFDE-AB5C-4AD521175E5C}"/>
          </ac:picMkLst>
        </pc:picChg>
        <pc:picChg chg="add mod">
          <ac:chgData name="Jose Gabriel Cordoba Silva" userId="b9689aa5-e991-4872-83c2-1802fe841977" providerId="ADAL" clId="{BACDB1B6-515E-4F20-A90E-96B5C5956714}" dt="2023-02-27T00:38:03.234" v="1977" actId="1076"/>
          <ac:picMkLst>
            <pc:docMk/>
            <pc:sldMk cId="0" sldId="263"/>
            <ac:picMk id="31" creationId="{D7B612CF-37FA-E833-80A1-75178879C7B5}"/>
          </ac:picMkLst>
        </pc:picChg>
        <pc:picChg chg="add mod">
          <ac:chgData name="Jose Gabriel Cordoba Silva" userId="b9689aa5-e991-4872-83c2-1802fe841977" providerId="ADAL" clId="{BACDB1B6-515E-4F20-A90E-96B5C5956714}" dt="2023-02-27T00:38:15.219" v="1980" actId="1076"/>
          <ac:picMkLst>
            <pc:docMk/>
            <pc:sldMk cId="0" sldId="263"/>
            <ac:picMk id="5122" creationId="{883BC697-7E74-8BF6-4F54-72034A321E95}"/>
          </ac:picMkLst>
        </pc:picChg>
      </pc:sldChg>
      <pc:sldChg chg="modSp mod">
        <pc:chgData name="Jose Gabriel Cordoba Silva" userId="b9689aa5-e991-4872-83c2-1802fe841977" providerId="ADAL" clId="{BACDB1B6-515E-4F20-A90E-96B5C5956714}" dt="2023-02-28T03:36:15.987" v="8840" actId="1582"/>
        <pc:sldMkLst>
          <pc:docMk/>
          <pc:sldMk cId="0" sldId="264"/>
        </pc:sldMkLst>
        <pc:spChg chg="mod">
          <ac:chgData name="Jose Gabriel Cordoba Silva" userId="b9689aa5-e991-4872-83c2-1802fe841977" providerId="ADAL" clId="{BACDB1B6-515E-4F20-A90E-96B5C5956714}" dt="2023-02-28T01:53:30.367" v="7391" actId="20577"/>
          <ac:spMkLst>
            <pc:docMk/>
            <pc:sldMk cId="0" sldId="264"/>
            <ac:spMk id="90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52:13.674" v="7281" actId="1076"/>
          <ac:spMkLst>
            <pc:docMk/>
            <pc:sldMk cId="0" sldId="264"/>
            <ac:spMk id="91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53:16.300" v="7347" actId="1076"/>
          <ac:spMkLst>
            <pc:docMk/>
            <pc:sldMk cId="0" sldId="264"/>
            <ac:spMk id="91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5" creationId="{00000000-0000-0000-0000-000000000000}"/>
          </ac:spMkLst>
        </pc:spChg>
      </pc:sldChg>
      <pc:sldChg chg="modSp mod">
        <pc:chgData name="Jose Gabriel Cordoba Silva" userId="b9689aa5-e991-4872-83c2-1802fe841977" providerId="ADAL" clId="{BACDB1B6-515E-4F20-A90E-96B5C5956714}" dt="2023-02-28T03:35:46.319" v="8836" actId="12"/>
        <pc:sldMkLst>
          <pc:docMk/>
          <pc:sldMk cId="0" sldId="265"/>
        </pc:sldMkLst>
        <pc:spChg chg="mod">
          <ac:chgData name="Jose Gabriel Cordoba Silva" userId="b9689aa5-e991-4872-83c2-1802fe841977" providerId="ADAL" clId="{BACDB1B6-515E-4F20-A90E-96B5C5956714}" dt="2023-02-28T03:35:46.319" v="8836" actId="12"/>
          <ac:spMkLst>
            <pc:docMk/>
            <pc:sldMk cId="0" sldId="265"/>
            <ac:spMk id="92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0:35.526" v="8785" actId="2711"/>
          <ac:spMkLst>
            <pc:docMk/>
            <pc:sldMk cId="0" sldId="265"/>
            <ac:spMk id="92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0:31:58.709" v="6532" actId="120"/>
          <ac:spMkLst>
            <pc:docMk/>
            <pc:sldMk cId="0" sldId="265"/>
            <ac:spMk id="92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1:03.994" v="8793" actId="113"/>
          <ac:spMkLst>
            <pc:docMk/>
            <pc:sldMk cId="0" sldId="265"/>
            <ac:spMk id="931" creationId="{00000000-0000-0000-0000-000000000000}"/>
          </ac:spMkLst>
        </pc:spChg>
        <pc:cxnChg chg="mod">
          <ac:chgData name="Jose Gabriel Cordoba Silva" userId="b9689aa5-e991-4872-83c2-1802fe841977" providerId="ADAL" clId="{BACDB1B6-515E-4F20-A90E-96B5C5956714}" dt="2023-02-28T00:32:09.797" v="6535" actId="1076"/>
          <ac:cxnSpMkLst>
            <pc:docMk/>
            <pc:sldMk cId="0" sldId="265"/>
            <ac:cxnSpMk id="934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0:31:50.763" v="6529" actId="14100"/>
          <ac:cxnSpMkLst>
            <pc:docMk/>
            <pc:sldMk cId="0" sldId="265"/>
            <ac:cxnSpMk id="935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0:31:40.967" v="6525" actId="14100"/>
          <ac:cxnSpMkLst>
            <pc:docMk/>
            <pc:sldMk cId="0" sldId="265"/>
            <ac:cxnSpMk id="936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0:31:40.967" v="6525" actId="14100"/>
          <ac:cxnSpMkLst>
            <pc:docMk/>
            <pc:sldMk cId="0" sldId="265"/>
            <ac:cxnSpMk id="937" creationId="{00000000-0000-0000-0000-000000000000}"/>
          </ac:cxnSpMkLst>
        </pc:cxnChg>
      </pc:sldChg>
      <pc:sldChg chg="del">
        <pc:chgData name="Jose Gabriel Cordoba Silva" userId="b9689aa5-e991-4872-83c2-1802fe841977" providerId="ADAL" clId="{BACDB1B6-515E-4F20-A90E-96B5C5956714}" dt="2023-02-27T22:02:51.866" v="6337" actId="47"/>
        <pc:sldMkLst>
          <pc:docMk/>
          <pc:sldMk cId="0" sldId="266"/>
        </pc:sldMkLst>
      </pc:sldChg>
      <pc:sldChg chg="modSp mod ord modNotes">
        <pc:chgData name="Jose Gabriel Cordoba Silva" userId="b9689aa5-e991-4872-83c2-1802fe841977" providerId="ADAL" clId="{BACDB1B6-515E-4F20-A90E-96B5C5956714}" dt="2023-02-28T01:16:37.086" v="6925" actId="404"/>
        <pc:sldMkLst>
          <pc:docMk/>
          <pc:sldMk cId="0" sldId="267"/>
        </pc:sldMkLst>
        <pc:spChg chg="mod">
          <ac:chgData name="Jose Gabriel Cordoba Silva" userId="b9689aa5-e991-4872-83c2-1802fe841977" providerId="ADAL" clId="{BACDB1B6-515E-4F20-A90E-96B5C5956714}" dt="2023-02-28T01:16:37.086" v="6925" actId="404"/>
          <ac:spMkLst>
            <pc:docMk/>
            <pc:sldMk cId="0" sldId="267"/>
            <ac:spMk id="96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32:05.979" v="1132" actId="20577"/>
          <ac:spMkLst>
            <pc:docMk/>
            <pc:sldMk cId="0" sldId="267"/>
            <ac:spMk id="968" creationId="{00000000-0000-0000-0000-000000000000}"/>
          </ac:spMkLst>
        </pc:spChg>
      </pc:sldChg>
      <pc:sldChg chg="addSp delSp modSp mod ord">
        <pc:chgData name="Jose Gabriel Cordoba Silva" userId="b9689aa5-e991-4872-83c2-1802fe841977" providerId="ADAL" clId="{BACDB1B6-515E-4F20-A90E-96B5C5956714}" dt="2023-02-28T03:50:16.489" v="9270" actId="1076"/>
        <pc:sldMkLst>
          <pc:docMk/>
          <pc:sldMk cId="0" sldId="268"/>
        </pc:sldMkLst>
        <pc:spChg chg="mod">
          <ac:chgData name="Jose Gabriel Cordoba Silva" userId="b9689aa5-e991-4872-83c2-1802fe841977" providerId="ADAL" clId="{BACDB1B6-515E-4F20-A90E-96B5C5956714}" dt="2023-02-28T03:48:30.605" v="9170" actId="1076"/>
          <ac:spMkLst>
            <pc:docMk/>
            <pc:sldMk cId="0" sldId="268"/>
            <ac:spMk id="2" creationId="{720D877B-E840-08F5-132B-42C2C1A546FE}"/>
          </ac:spMkLst>
        </pc:spChg>
        <pc:spChg chg="mod">
          <ac:chgData name="Jose Gabriel Cordoba Silva" userId="b9689aa5-e991-4872-83c2-1802fe841977" providerId="ADAL" clId="{BACDB1B6-515E-4F20-A90E-96B5C5956714}" dt="2023-02-28T03:49:40.502" v="9236" actId="1076"/>
          <ac:spMkLst>
            <pc:docMk/>
            <pc:sldMk cId="0" sldId="268"/>
            <ac:spMk id="3" creationId="{94F32EE4-3B5A-BAE8-0BFD-A990B9DC9C35}"/>
          </ac:spMkLst>
        </pc:spChg>
        <pc:spChg chg="add del mod">
          <ac:chgData name="Jose Gabriel Cordoba Silva" userId="b9689aa5-e991-4872-83c2-1802fe841977" providerId="ADAL" clId="{BACDB1B6-515E-4F20-A90E-96B5C5956714}" dt="2023-02-28T03:43:57.727" v="8891" actId="478"/>
          <ac:spMkLst>
            <pc:docMk/>
            <pc:sldMk cId="0" sldId="268"/>
            <ac:spMk id="6" creationId="{5393205D-AD56-18EB-ECA5-E07E9BA87D86}"/>
          </ac:spMkLst>
        </pc:spChg>
        <pc:spChg chg="add del mod">
          <ac:chgData name="Jose Gabriel Cordoba Silva" userId="b9689aa5-e991-4872-83c2-1802fe841977" providerId="ADAL" clId="{BACDB1B6-515E-4F20-A90E-96B5C5956714}" dt="2023-02-28T03:43:56.715" v="8890" actId="478"/>
          <ac:spMkLst>
            <pc:docMk/>
            <pc:sldMk cId="0" sldId="268"/>
            <ac:spMk id="8" creationId="{DFC1B653-4E72-4F29-9E27-EC15F35AB11B}"/>
          </ac:spMkLst>
        </pc:spChg>
        <pc:spChg chg="add mod">
          <ac:chgData name="Jose Gabriel Cordoba Silva" userId="b9689aa5-e991-4872-83c2-1802fe841977" providerId="ADAL" clId="{BACDB1B6-515E-4F20-A90E-96B5C5956714}" dt="2023-02-28T03:50:16.489" v="9270" actId="1076"/>
          <ac:spMkLst>
            <pc:docMk/>
            <pc:sldMk cId="0" sldId="268"/>
            <ac:spMk id="9" creationId="{E9A945BB-09B9-1EC4-2D11-AE3C4B97F961}"/>
          </ac:spMkLst>
        </pc:spChg>
        <pc:spChg chg="del">
          <ac:chgData name="Jose Gabriel Cordoba Silva" userId="b9689aa5-e991-4872-83c2-1802fe841977" providerId="ADAL" clId="{BACDB1B6-515E-4F20-A90E-96B5C5956714}" dt="2023-02-28T03:43:52.925" v="8888" actId="478"/>
          <ac:spMkLst>
            <pc:docMk/>
            <pc:sldMk cId="0" sldId="268"/>
            <ac:spMk id="97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3:43:52.925" v="8888" actId="478"/>
          <ac:spMkLst>
            <pc:docMk/>
            <pc:sldMk cId="0" sldId="268"/>
            <ac:spMk id="97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5:28.518" v="8963" actId="1076"/>
          <ac:spMkLst>
            <pc:docMk/>
            <pc:sldMk cId="0" sldId="268"/>
            <ac:spMk id="97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5:43.809" v="8968" actId="1076"/>
          <ac:spMkLst>
            <pc:docMk/>
            <pc:sldMk cId="0" sldId="268"/>
            <ac:spMk id="97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6:52.622" v="9084" actId="14100"/>
          <ac:spMkLst>
            <pc:docMk/>
            <pc:sldMk cId="0" sldId="268"/>
            <ac:spMk id="97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6:38.801" v="9070" actId="1076"/>
          <ac:spMkLst>
            <pc:docMk/>
            <pc:sldMk cId="0" sldId="268"/>
            <ac:spMk id="978" creationId="{00000000-0000-0000-0000-000000000000}"/>
          </ac:spMkLst>
        </pc:spChg>
      </pc:sldChg>
      <pc:sldChg chg="modSp del mod">
        <pc:chgData name="Jose Gabriel Cordoba Silva" userId="b9689aa5-e991-4872-83c2-1802fe841977" providerId="ADAL" clId="{BACDB1B6-515E-4F20-A90E-96B5C5956714}" dt="2023-02-27T22:02:45.606" v="6336" actId="47"/>
        <pc:sldMkLst>
          <pc:docMk/>
          <pc:sldMk cId="0" sldId="269"/>
        </pc:sldMkLst>
        <pc:spChg chg="mod">
          <ac:chgData name="Jose Gabriel Cordoba Silva" userId="b9689aa5-e991-4872-83c2-1802fe841977" providerId="ADAL" clId="{BACDB1B6-515E-4F20-A90E-96B5C5956714}" dt="2023-02-27T21:45:53.788" v="5897" actId="1076"/>
          <ac:spMkLst>
            <pc:docMk/>
            <pc:sldMk cId="0" sldId="269"/>
            <ac:spMk id="983" creationId="{00000000-0000-0000-0000-000000000000}"/>
          </ac:spMkLst>
        </pc:spChg>
      </pc:sldChg>
      <pc:sldChg chg="addSp delSp modSp mod ord">
        <pc:chgData name="Jose Gabriel Cordoba Silva" userId="b9689aa5-e991-4872-83c2-1802fe841977" providerId="ADAL" clId="{BACDB1B6-515E-4F20-A90E-96B5C5956714}" dt="2023-02-28T03:20:09.399" v="8686" actId="1076"/>
        <pc:sldMkLst>
          <pc:docMk/>
          <pc:sldMk cId="0" sldId="270"/>
        </pc:sldMkLst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3" creationId="{662BAA95-82FE-7028-7E4D-65A3D937D6C4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5" creationId="{832AB2F2-0914-CF2F-12A5-6CBB3431300C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7" creationId="{48DE9ADA-093B-D294-DA7F-81F12064A946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9" creationId="{3D0E342F-0D9B-DB18-4B39-C20C86A6A459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11" creationId="{BF350842-9CB1-ED97-33BD-BF5E92AE5A04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13" creationId="{665B145F-5203-CC21-EF0A-4A2BBFA241EB}"/>
          </ac:spMkLst>
        </pc:spChg>
        <pc:spChg chg="mod">
          <ac:chgData name="Jose Gabriel Cordoba Silva" userId="b9689aa5-e991-4872-83c2-1802fe841977" providerId="ADAL" clId="{BACDB1B6-515E-4F20-A90E-96B5C5956714}" dt="2023-02-28T03:19:25.603" v="8681" actId="1076"/>
          <ac:spMkLst>
            <pc:docMk/>
            <pc:sldMk cId="0" sldId="270"/>
            <ac:spMk id="98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8:09.541" v="8665" actId="1076"/>
          <ac:spMkLst>
            <pc:docMk/>
            <pc:sldMk cId="0" sldId="270"/>
            <ac:spMk id="99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8:09.541" v="8665" actId="1076"/>
          <ac:spMkLst>
            <pc:docMk/>
            <pc:sldMk cId="0" sldId="270"/>
            <ac:spMk id="99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20:09.399" v="8686" actId="1076"/>
          <ac:spMkLst>
            <pc:docMk/>
            <pc:sldMk cId="0" sldId="270"/>
            <ac:spMk id="99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20:09.399" v="8686" actId="1076"/>
          <ac:spMkLst>
            <pc:docMk/>
            <pc:sldMk cId="0" sldId="270"/>
            <ac:spMk id="994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7:37.277" v="8658" actId="1076"/>
          <ac:spMkLst>
            <pc:docMk/>
            <pc:sldMk cId="0" sldId="270"/>
            <ac:spMk id="99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7:53.789" v="8663" actId="1076"/>
          <ac:spMkLst>
            <pc:docMk/>
            <pc:sldMk cId="0" sldId="270"/>
            <ac:spMk id="99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100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1001" creationId="{00000000-0000-0000-0000-000000000000}"/>
          </ac:spMkLst>
        </pc:spChg>
        <pc:grpChg chg="del mod">
          <ac:chgData name="Jose Gabriel Cordoba Silva" userId="b9689aa5-e991-4872-83c2-1802fe841977" providerId="ADAL" clId="{BACDB1B6-515E-4F20-A90E-96B5C5956714}" dt="2023-02-28T03:19:03.297" v="8676" actId="478"/>
          <ac:grpSpMkLst>
            <pc:docMk/>
            <pc:sldMk cId="0" sldId="270"/>
            <ac:grpSpMk id="1002" creationId="{00000000-0000-0000-0000-000000000000}"/>
          </ac:grpSpMkLst>
        </pc:grpChg>
        <pc:grpChg chg="del mod">
          <ac:chgData name="Jose Gabriel Cordoba Silva" userId="b9689aa5-e991-4872-83c2-1802fe841977" providerId="ADAL" clId="{BACDB1B6-515E-4F20-A90E-96B5C5956714}" dt="2023-02-28T03:19:04.248" v="8677" actId="478"/>
          <ac:grpSpMkLst>
            <pc:docMk/>
            <pc:sldMk cId="0" sldId="270"/>
            <ac:grpSpMk id="1014" creationId="{00000000-0000-0000-0000-000000000000}"/>
          </ac:grpSpMkLst>
        </pc:grpChg>
        <pc:grpChg chg="del mod">
          <ac:chgData name="Jose Gabriel Cordoba Silva" userId="b9689aa5-e991-4872-83c2-1802fe841977" providerId="ADAL" clId="{BACDB1B6-515E-4F20-A90E-96B5C5956714}" dt="2023-02-28T03:18:22.439" v="8667" actId="478"/>
          <ac:grpSpMkLst>
            <pc:docMk/>
            <pc:sldMk cId="0" sldId="270"/>
            <ac:grpSpMk id="1020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59:29.371" v="7870" actId="478"/>
          <ac:grpSpMkLst>
            <pc:docMk/>
            <pc:sldMk cId="0" sldId="270"/>
            <ac:grpSpMk id="1029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59:29.371" v="7870" actId="478"/>
          <ac:grpSpMkLst>
            <pc:docMk/>
            <pc:sldMk cId="0" sldId="270"/>
            <ac:grpSpMk id="1037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59:29.371" v="7870" actId="478"/>
          <ac:grpSpMkLst>
            <pc:docMk/>
            <pc:sldMk cId="0" sldId="270"/>
            <ac:grpSpMk id="1045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8T03:19:43.673" v="8685" actId="1076"/>
          <ac:picMkLst>
            <pc:docMk/>
            <pc:sldMk cId="0" sldId="270"/>
            <ac:picMk id="15" creationId="{2D1104D0-1898-61E1-50DE-94238A1C21D2}"/>
          </ac:picMkLst>
        </pc:picChg>
        <pc:picChg chg="add mod">
          <ac:chgData name="Jose Gabriel Cordoba Silva" userId="b9689aa5-e991-4872-83c2-1802fe841977" providerId="ADAL" clId="{BACDB1B6-515E-4F20-A90E-96B5C5956714}" dt="2023-02-28T03:20:09.399" v="8686" actId="1076"/>
          <ac:picMkLst>
            <pc:docMk/>
            <pc:sldMk cId="0" sldId="270"/>
            <ac:picMk id="17" creationId="{08A91628-212C-9C89-7E72-B34A4ADCBB31}"/>
          </ac:picMkLst>
        </pc:picChg>
        <pc:picChg chg="add mod">
          <ac:chgData name="Jose Gabriel Cordoba Silva" userId="b9689aa5-e991-4872-83c2-1802fe841977" providerId="ADAL" clId="{BACDB1B6-515E-4F20-A90E-96B5C5956714}" dt="2023-02-28T03:19:33.722" v="8683" actId="1076"/>
          <ac:picMkLst>
            <pc:docMk/>
            <pc:sldMk cId="0" sldId="270"/>
            <ac:picMk id="19" creationId="{36F39D2B-C972-D90C-B861-F108ED65CAFC}"/>
          </ac:picMkLst>
        </pc:picChg>
      </pc:sldChg>
      <pc:sldChg chg="del">
        <pc:chgData name="Jose Gabriel Cordoba Silva" userId="b9689aa5-e991-4872-83c2-1802fe841977" providerId="ADAL" clId="{BACDB1B6-515E-4F20-A90E-96B5C5956714}" dt="2023-02-27T22:02:44.400" v="6335" actId="47"/>
        <pc:sldMkLst>
          <pc:docMk/>
          <pc:sldMk cId="0" sldId="271"/>
        </pc:sldMkLst>
      </pc:sldChg>
      <pc:sldChg chg="modSp mod ord modNotes">
        <pc:chgData name="Jose Gabriel Cordoba Silva" userId="b9689aa5-e991-4872-83c2-1802fe841977" providerId="ADAL" clId="{BACDB1B6-515E-4F20-A90E-96B5C5956714}" dt="2023-02-27T20:16:14.866" v="4911" actId="313"/>
        <pc:sldMkLst>
          <pc:docMk/>
          <pc:sldMk cId="0" sldId="272"/>
        </pc:sldMkLst>
        <pc:spChg chg="mod">
          <ac:chgData name="Jose Gabriel Cordoba Silva" userId="b9689aa5-e991-4872-83c2-1802fe841977" providerId="ADAL" clId="{BACDB1B6-515E-4F20-A90E-96B5C5956714}" dt="2023-02-26T18:35:56.823" v="1155" actId="20577"/>
          <ac:spMkLst>
            <pc:docMk/>
            <pc:sldMk cId="0" sldId="272"/>
            <ac:spMk id="110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0:16:14.866" v="4911" actId="313"/>
          <ac:spMkLst>
            <pc:docMk/>
            <pc:sldMk cId="0" sldId="272"/>
            <ac:spMk id="1103" creationId="{00000000-0000-0000-0000-000000000000}"/>
          </ac:spMkLst>
        </pc:spChg>
      </pc:sldChg>
      <pc:sldChg chg="addSp delSp modSp mod ord">
        <pc:chgData name="Jose Gabriel Cordoba Silva" userId="b9689aa5-e991-4872-83c2-1802fe841977" providerId="ADAL" clId="{BACDB1B6-515E-4F20-A90E-96B5C5956714}" dt="2023-02-28T02:21:34.257" v="7392" actId="20577"/>
        <pc:sldMkLst>
          <pc:docMk/>
          <pc:sldMk cId="0" sldId="273"/>
        </pc:sldMkLst>
        <pc:spChg chg="add mod">
          <ac:chgData name="Jose Gabriel Cordoba Silva" userId="b9689aa5-e991-4872-83c2-1802fe841977" providerId="ADAL" clId="{BACDB1B6-515E-4F20-A90E-96B5C5956714}" dt="2023-02-27T21:55:14.515" v="5969" actId="20577"/>
          <ac:spMkLst>
            <pc:docMk/>
            <pc:sldMk cId="0" sldId="273"/>
            <ac:spMk id="3" creationId="{A8A16285-F6CC-E941-DF81-B7EA98D3C8EE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5" creationId="{8D1FE2BB-E3D4-5229-5169-D9980959B5AD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6" creationId="{A15D19F2-D3C6-A5A3-F173-D5A17512765C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7" creationId="{4A0AC9AD-EE5B-6894-493C-F54C062E60BC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8" creationId="{1669E674-FFE9-C7A3-EFC9-671EBCBCEE02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9" creationId="{BDCB585E-7BB7-1130-B10F-4F4386A49200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0" creationId="{8FCEB0D0-7FA9-CE02-46EC-B22383A1789E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2" creationId="{84A469D7-ED3B-A62B-B926-11B9A43C9293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3" creationId="{DBC2E319-F794-4725-6430-0D115A43FB59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5" creationId="{6075AACB-D925-1EF5-CBCC-FF327B63542D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6" creationId="{E460E05A-66F3-202A-417F-AE3343DB5B9E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7" creationId="{25177B91-4779-ED6C-A0AA-C7F82368FBF8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8" creationId="{6A34DF57-6D47-A6EE-2D0F-F3B8EE087E26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9" creationId="{8F6C612E-9B7D-98B5-3EE2-3BFB3D53A056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0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1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1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14" creationId="{00000000-0000-0000-0000-000000000000}"/>
          </ac:spMkLst>
        </pc:spChg>
        <pc:spChg chg="del mod">
          <ac:chgData name="Jose Gabriel Cordoba Silva" userId="b9689aa5-e991-4872-83c2-1802fe841977" providerId="ADAL" clId="{BACDB1B6-515E-4F20-A90E-96B5C5956714}" dt="2023-02-27T00:22:48.526" v="1595" actId="21"/>
          <ac:spMkLst>
            <pc:docMk/>
            <pc:sldMk cId="0" sldId="273"/>
            <ac:spMk id="111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44.490" v="6344" actId="20577"/>
          <ac:spMkLst>
            <pc:docMk/>
            <pc:sldMk cId="0" sldId="273"/>
            <ac:spMk id="112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8:22.430" v="6145" actId="1076"/>
          <ac:spMkLst>
            <pc:docMk/>
            <pc:sldMk cId="0" sldId="273"/>
            <ac:spMk id="112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7:57.337" v="6130" actId="20577"/>
          <ac:spMkLst>
            <pc:docMk/>
            <pc:sldMk cId="0" sldId="273"/>
            <ac:spMk id="112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21:34.257" v="7392" actId="20577"/>
          <ac:spMkLst>
            <pc:docMk/>
            <pc:sldMk cId="0" sldId="273"/>
            <ac:spMk id="112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6:11.966" v="6016" actId="20577"/>
          <ac:spMkLst>
            <pc:docMk/>
            <pc:sldMk cId="0" sldId="273"/>
            <ac:spMk id="112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7:18.465" v="6123" actId="1076"/>
          <ac:spMkLst>
            <pc:docMk/>
            <pc:sldMk cId="0" sldId="273"/>
            <ac:spMk id="112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9:29.520" v="6237" actId="313"/>
          <ac:spMkLst>
            <pc:docMk/>
            <pc:sldMk cId="0" sldId="273"/>
            <ac:spMk id="112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0:42.902" v="6288" actId="1076"/>
          <ac:spMkLst>
            <pc:docMk/>
            <pc:sldMk cId="0" sldId="273"/>
            <ac:spMk id="112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2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5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5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52" creationId="{00000000-0000-0000-0000-000000000000}"/>
          </ac:spMkLst>
        </pc:spChg>
        <pc:grpChg chg="add mod">
          <ac:chgData name="Jose Gabriel Cordoba Silva" userId="b9689aa5-e991-4872-83c2-1802fe841977" providerId="ADAL" clId="{BACDB1B6-515E-4F20-A90E-96B5C5956714}" dt="2023-02-27T22:03:18.300" v="6340" actId="571"/>
          <ac:grpSpMkLst>
            <pc:docMk/>
            <pc:sldMk cId="0" sldId="273"/>
            <ac:grpSpMk id="4" creationId="{1CD58364-5190-E102-66BB-1C8F727F0D56}"/>
          </ac:grpSpMkLst>
        </pc:grpChg>
        <pc:grpChg chg="add mod">
          <ac:chgData name="Jose Gabriel Cordoba Silva" userId="b9689aa5-e991-4872-83c2-1802fe841977" providerId="ADAL" clId="{BACDB1B6-515E-4F20-A90E-96B5C5956714}" dt="2023-02-27T22:03:18.300" v="6340" actId="571"/>
          <ac:grpSpMkLst>
            <pc:docMk/>
            <pc:sldMk cId="0" sldId="273"/>
            <ac:grpSpMk id="11" creationId="{B843B007-8FDB-D04F-428B-406E3A0E2D16}"/>
          </ac:grpSpMkLst>
        </pc:grpChg>
        <pc:grpChg chg="add mod">
          <ac:chgData name="Jose Gabriel Cordoba Silva" userId="b9689aa5-e991-4872-83c2-1802fe841977" providerId="ADAL" clId="{BACDB1B6-515E-4F20-A90E-96B5C5956714}" dt="2023-02-27T22:03:18.300" v="6340" actId="571"/>
          <ac:grpSpMkLst>
            <pc:docMk/>
            <pc:sldMk cId="0" sldId="273"/>
            <ac:grpSpMk id="14" creationId="{C230A5B3-FE8F-9B59-AEA0-9080A08EE6C5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28" creationId="{00000000-0000-0000-0000-000000000000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35" creationId="{00000000-0000-0000-0000-000000000000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38" creationId="{00000000-0000-0000-0000-000000000000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44" creationId="{00000000-0000-0000-0000-000000000000}"/>
          </ac:grpSpMkLst>
        </pc:grpChg>
        <pc:cxnChg chg="mod">
          <ac:chgData name="Jose Gabriel Cordoba Silva" userId="b9689aa5-e991-4872-83c2-1802fe841977" providerId="ADAL" clId="{BACDB1B6-515E-4F20-A90E-96B5C5956714}" dt="2023-02-27T21:57:15.475" v="6122" actId="14100"/>
          <ac:cxnSpMkLst>
            <pc:docMk/>
            <pc:sldMk cId="0" sldId="273"/>
            <ac:cxnSpMk id="1117" creationId="{00000000-0000-0000-0000-000000000000}"/>
          </ac:cxnSpMkLst>
        </pc:cxnChg>
      </pc:sldChg>
      <pc:sldChg chg="del">
        <pc:chgData name="Jose Gabriel Cordoba Silva" userId="b9689aa5-e991-4872-83c2-1802fe841977" providerId="ADAL" clId="{BACDB1B6-515E-4F20-A90E-96B5C5956714}" dt="2023-02-27T22:02:36.849" v="6334" actId="47"/>
        <pc:sldMkLst>
          <pc:docMk/>
          <pc:sldMk cId="0" sldId="275"/>
        </pc:sldMkLst>
      </pc:sldChg>
      <pc:sldChg chg="del">
        <pc:chgData name="Jose Gabriel Cordoba Silva" userId="b9689aa5-e991-4872-83c2-1802fe841977" providerId="ADAL" clId="{BACDB1B6-515E-4F20-A90E-96B5C5956714}" dt="2023-02-27T22:02:35.192" v="6333" actId="47"/>
        <pc:sldMkLst>
          <pc:docMk/>
          <pc:sldMk cId="0" sldId="276"/>
        </pc:sldMkLst>
      </pc:sldChg>
      <pc:sldChg chg="del">
        <pc:chgData name="Jose Gabriel Cordoba Silva" userId="b9689aa5-e991-4872-83c2-1802fe841977" providerId="ADAL" clId="{BACDB1B6-515E-4F20-A90E-96B5C5956714}" dt="2023-02-27T22:02:34.287" v="6332" actId="47"/>
        <pc:sldMkLst>
          <pc:docMk/>
          <pc:sldMk cId="0" sldId="277"/>
        </pc:sldMkLst>
      </pc:sldChg>
      <pc:sldChg chg="del">
        <pc:chgData name="Jose Gabriel Cordoba Silva" userId="b9689aa5-e991-4872-83c2-1802fe841977" providerId="ADAL" clId="{BACDB1B6-515E-4F20-A90E-96B5C5956714}" dt="2023-02-27T22:02:32.714" v="6331" actId="47"/>
        <pc:sldMkLst>
          <pc:docMk/>
          <pc:sldMk cId="0" sldId="278"/>
        </pc:sldMkLst>
      </pc:sldChg>
      <pc:sldChg chg="del">
        <pc:chgData name="Jose Gabriel Cordoba Silva" userId="b9689aa5-e991-4872-83c2-1802fe841977" providerId="ADAL" clId="{BACDB1B6-515E-4F20-A90E-96B5C5956714}" dt="2023-02-27T22:02:30.584" v="6330" actId="47"/>
        <pc:sldMkLst>
          <pc:docMk/>
          <pc:sldMk cId="0" sldId="279"/>
        </pc:sldMkLst>
      </pc:sldChg>
      <pc:sldChg chg="del">
        <pc:chgData name="Jose Gabriel Cordoba Silva" userId="b9689aa5-e991-4872-83c2-1802fe841977" providerId="ADAL" clId="{BACDB1B6-515E-4F20-A90E-96B5C5956714}" dt="2023-02-27T22:02:29.612" v="6329" actId="47"/>
        <pc:sldMkLst>
          <pc:docMk/>
          <pc:sldMk cId="0" sldId="280"/>
        </pc:sldMkLst>
      </pc:sldChg>
      <pc:sldChg chg="del">
        <pc:chgData name="Jose Gabriel Cordoba Silva" userId="b9689aa5-e991-4872-83c2-1802fe841977" providerId="ADAL" clId="{BACDB1B6-515E-4F20-A90E-96B5C5956714}" dt="2023-02-27T22:02:28.666" v="6328" actId="47"/>
        <pc:sldMkLst>
          <pc:docMk/>
          <pc:sldMk cId="0" sldId="281"/>
        </pc:sldMkLst>
      </pc:sldChg>
      <pc:sldChg chg="del ord">
        <pc:chgData name="Jose Gabriel Cordoba Silva" userId="b9689aa5-e991-4872-83c2-1802fe841977" providerId="ADAL" clId="{BACDB1B6-515E-4F20-A90E-96B5C5956714}" dt="2023-02-27T22:02:27.463" v="6327" actId="47"/>
        <pc:sldMkLst>
          <pc:docMk/>
          <pc:sldMk cId="0" sldId="282"/>
        </pc:sldMkLst>
      </pc:sldChg>
      <pc:sldChg chg="del">
        <pc:chgData name="Jose Gabriel Cordoba Silva" userId="b9689aa5-e991-4872-83c2-1802fe841977" providerId="ADAL" clId="{BACDB1B6-515E-4F20-A90E-96B5C5956714}" dt="2023-02-27T22:02:21.909" v="6326" actId="47"/>
        <pc:sldMkLst>
          <pc:docMk/>
          <pc:sldMk cId="0" sldId="283"/>
        </pc:sldMkLst>
      </pc:sldChg>
      <pc:sldChg chg="addSp delSp modSp mod">
        <pc:chgData name="Jose Gabriel Cordoba Silva" userId="b9689aa5-e991-4872-83c2-1802fe841977" providerId="ADAL" clId="{BACDB1B6-515E-4F20-A90E-96B5C5956714}" dt="2023-02-27T22:02:17.625" v="6324" actId="1076"/>
        <pc:sldMkLst>
          <pc:docMk/>
          <pc:sldMk cId="0" sldId="284"/>
        </pc:sldMkLst>
        <pc:spChg chg="add del mod">
          <ac:chgData name="Jose Gabriel Cordoba Silva" userId="b9689aa5-e991-4872-83c2-1802fe841977" providerId="ADAL" clId="{BACDB1B6-515E-4F20-A90E-96B5C5956714}" dt="2023-02-27T22:02:08.499" v="6313" actId="478"/>
          <ac:spMkLst>
            <pc:docMk/>
            <pc:sldMk cId="0" sldId="284"/>
            <ac:spMk id="3" creationId="{1D20ED9E-4DC4-86B4-CEBE-365591CCD7EB}"/>
          </ac:spMkLst>
        </pc:spChg>
        <pc:spChg chg="mod">
          <ac:chgData name="Jose Gabriel Cordoba Silva" userId="b9689aa5-e991-4872-83c2-1802fe841977" providerId="ADAL" clId="{BACDB1B6-515E-4F20-A90E-96B5C5956714}" dt="2023-02-27T22:02:17.625" v="6324" actId="1076"/>
          <ac:spMkLst>
            <pc:docMk/>
            <pc:sldMk cId="0" sldId="284"/>
            <ac:spMk id="130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2:02:04.528" v="6312" actId="478"/>
          <ac:spMkLst>
            <pc:docMk/>
            <pc:sldMk cId="0" sldId="284"/>
            <ac:spMk id="130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2:02:09.885" v="6315" actId="478"/>
          <ac:spMkLst>
            <pc:docMk/>
            <pc:sldMk cId="0" sldId="284"/>
            <ac:spMk id="131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2:02:09.252" v="6314" actId="478"/>
          <ac:spMkLst>
            <pc:docMk/>
            <pc:sldMk cId="0" sldId="284"/>
            <ac:spMk id="1313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7T22:02:10.486" v="6316" actId="478"/>
          <ac:grpSpMkLst>
            <pc:docMk/>
            <pc:sldMk cId="0" sldId="284"/>
            <ac:grpSpMk id="1308" creationId="{00000000-0000-0000-0000-000000000000}"/>
          </ac:grpSpMkLst>
        </pc:grpChg>
      </pc:sldChg>
      <pc:sldChg chg="del">
        <pc:chgData name="Jose Gabriel Cordoba Silva" userId="b9689aa5-e991-4872-83c2-1802fe841977" providerId="ADAL" clId="{BACDB1B6-515E-4F20-A90E-96B5C5956714}" dt="2023-02-27T22:01:46.553" v="6310" actId="47"/>
        <pc:sldMkLst>
          <pc:docMk/>
          <pc:sldMk cId="0" sldId="285"/>
        </pc:sldMkLst>
      </pc:sldChg>
      <pc:sldChg chg="del">
        <pc:chgData name="Jose Gabriel Cordoba Silva" userId="b9689aa5-e991-4872-83c2-1802fe841977" providerId="ADAL" clId="{BACDB1B6-515E-4F20-A90E-96B5C5956714}" dt="2023-02-27T22:01:44.778" v="6309" actId="47"/>
        <pc:sldMkLst>
          <pc:docMk/>
          <pc:sldMk cId="0" sldId="286"/>
        </pc:sldMkLst>
      </pc:sldChg>
      <pc:sldChg chg="del">
        <pc:chgData name="Jose Gabriel Cordoba Silva" userId="b9689aa5-e991-4872-83c2-1802fe841977" providerId="ADAL" clId="{BACDB1B6-515E-4F20-A90E-96B5C5956714}" dt="2023-02-27T22:01:43.852" v="6308" actId="47"/>
        <pc:sldMkLst>
          <pc:docMk/>
          <pc:sldMk cId="0" sldId="287"/>
        </pc:sldMkLst>
      </pc:sldChg>
      <pc:sldChg chg="del">
        <pc:chgData name="Jose Gabriel Cordoba Silva" userId="b9689aa5-e991-4872-83c2-1802fe841977" providerId="ADAL" clId="{BACDB1B6-515E-4F20-A90E-96B5C5956714}" dt="2023-02-27T22:01:42.904" v="6307" actId="47"/>
        <pc:sldMkLst>
          <pc:docMk/>
          <pc:sldMk cId="0" sldId="288"/>
        </pc:sldMkLst>
      </pc:sldChg>
      <pc:sldChg chg="del">
        <pc:chgData name="Jose Gabriel Cordoba Silva" userId="b9689aa5-e991-4872-83c2-1802fe841977" providerId="ADAL" clId="{BACDB1B6-515E-4F20-A90E-96B5C5956714}" dt="2023-02-27T22:01:41.085" v="6306" actId="47"/>
        <pc:sldMkLst>
          <pc:docMk/>
          <pc:sldMk cId="0" sldId="289"/>
        </pc:sldMkLst>
      </pc:sldChg>
      <pc:sldChg chg="del">
        <pc:chgData name="Jose Gabriel Cordoba Silva" userId="b9689aa5-e991-4872-83c2-1802fe841977" providerId="ADAL" clId="{BACDB1B6-515E-4F20-A90E-96B5C5956714}" dt="2023-02-27T22:01:39.793" v="6305" actId="47"/>
        <pc:sldMkLst>
          <pc:docMk/>
          <pc:sldMk cId="0" sldId="290"/>
        </pc:sldMkLst>
      </pc:sldChg>
      <pc:sldChg chg="del">
        <pc:chgData name="Jose Gabriel Cordoba Silva" userId="b9689aa5-e991-4872-83c2-1802fe841977" providerId="ADAL" clId="{BACDB1B6-515E-4F20-A90E-96B5C5956714}" dt="2023-02-27T22:01:37.749" v="6304" actId="47"/>
        <pc:sldMkLst>
          <pc:docMk/>
          <pc:sldMk cId="0" sldId="291"/>
        </pc:sldMkLst>
      </pc:sldChg>
      <pc:sldChg chg="del">
        <pc:chgData name="Jose Gabriel Cordoba Silva" userId="b9689aa5-e991-4872-83c2-1802fe841977" providerId="ADAL" clId="{BACDB1B6-515E-4F20-A90E-96B5C5956714}" dt="2023-02-27T22:01:36.381" v="6303" actId="47"/>
        <pc:sldMkLst>
          <pc:docMk/>
          <pc:sldMk cId="0" sldId="292"/>
        </pc:sldMkLst>
      </pc:sldChg>
      <pc:sldChg chg="del">
        <pc:chgData name="Jose Gabriel Cordoba Silva" userId="b9689aa5-e991-4872-83c2-1802fe841977" providerId="ADAL" clId="{BACDB1B6-515E-4F20-A90E-96B5C5956714}" dt="2023-02-27T22:01:35.664" v="6302" actId="47"/>
        <pc:sldMkLst>
          <pc:docMk/>
          <pc:sldMk cId="0" sldId="293"/>
        </pc:sldMkLst>
      </pc:sldChg>
      <pc:sldChg chg="del">
        <pc:chgData name="Jose Gabriel Cordoba Silva" userId="b9689aa5-e991-4872-83c2-1802fe841977" providerId="ADAL" clId="{BACDB1B6-515E-4F20-A90E-96B5C5956714}" dt="2023-02-27T22:01:34.591" v="6301" actId="47"/>
        <pc:sldMkLst>
          <pc:docMk/>
          <pc:sldMk cId="0" sldId="294"/>
        </pc:sldMkLst>
      </pc:sldChg>
      <pc:sldChg chg="del">
        <pc:chgData name="Jose Gabriel Cordoba Silva" userId="b9689aa5-e991-4872-83c2-1802fe841977" providerId="ADAL" clId="{BACDB1B6-515E-4F20-A90E-96B5C5956714}" dt="2023-02-27T22:01:33.131" v="6300" actId="47"/>
        <pc:sldMkLst>
          <pc:docMk/>
          <pc:sldMk cId="0" sldId="295"/>
        </pc:sldMkLst>
      </pc:sldChg>
      <pc:sldChg chg="del">
        <pc:chgData name="Jose Gabriel Cordoba Silva" userId="b9689aa5-e991-4872-83c2-1802fe841977" providerId="ADAL" clId="{BACDB1B6-515E-4F20-A90E-96B5C5956714}" dt="2023-02-27T22:01:32.412" v="6299" actId="47"/>
        <pc:sldMkLst>
          <pc:docMk/>
          <pc:sldMk cId="0" sldId="296"/>
        </pc:sldMkLst>
      </pc:sldChg>
      <pc:sldChg chg="del">
        <pc:chgData name="Jose Gabriel Cordoba Silva" userId="b9689aa5-e991-4872-83c2-1802fe841977" providerId="ADAL" clId="{BACDB1B6-515E-4F20-A90E-96B5C5956714}" dt="2023-02-27T22:01:31.706" v="6298" actId="47"/>
        <pc:sldMkLst>
          <pc:docMk/>
          <pc:sldMk cId="0" sldId="297"/>
        </pc:sldMkLst>
      </pc:sldChg>
      <pc:sldChg chg="del">
        <pc:chgData name="Jose Gabriel Cordoba Silva" userId="b9689aa5-e991-4872-83c2-1802fe841977" providerId="ADAL" clId="{BACDB1B6-515E-4F20-A90E-96B5C5956714}" dt="2023-02-27T22:01:30.576" v="6297" actId="47"/>
        <pc:sldMkLst>
          <pc:docMk/>
          <pc:sldMk cId="0" sldId="298"/>
        </pc:sldMkLst>
      </pc:sldChg>
      <pc:sldChg chg="del">
        <pc:chgData name="Jose Gabriel Cordoba Silva" userId="b9689aa5-e991-4872-83c2-1802fe841977" providerId="ADAL" clId="{BACDB1B6-515E-4F20-A90E-96B5C5956714}" dt="2023-02-27T22:01:29.497" v="6296" actId="47"/>
        <pc:sldMkLst>
          <pc:docMk/>
          <pc:sldMk cId="0" sldId="299"/>
        </pc:sldMkLst>
      </pc:sldChg>
      <pc:sldChg chg="del">
        <pc:chgData name="Jose Gabriel Cordoba Silva" userId="b9689aa5-e991-4872-83c2-1802fe841977" providerId="ADAL" clId="{BACDB1B6-515E-4F20-A90E-96B5C5956714}" dt="2023-02-27T22:01:28.860" v="6295" actId="47"/>
        <pc:sldMkLst>
          <pc:docMk/>
          <pc:sldMk cId="0" sldId="300"/>
        </pc:sldMkLst>
      </pc:sldChg>
      <pc:sldChg chg="del">
        <pc:chgData name="Jose Gabriel Cordoba Silva" userId="b9689aa5-e991-4872-83c2-1802fe841977" providerId="ADAL" clId="{BACDB1B6-515E-4F20-A90E-96B5C5956714}" dt="2023-02-27T22:01:27.227" v="6294" actId="47"/>
        <pc:sldMkLst>
          <pc:docMk/>
          <pc:sldMk cId="0" sldId="301"/>
        </pc:sldMkLst>
      </pc:sldChg>
      <pc:sldChg chg="del">
        <pc:chgData name="Jose Gabriel Cordoba Silva" userId="b9689aa5-e991-4872-83c2-1802fe841977" providerId="ADAL" clId="{BACDB1B6-515E-4F20-A90E-96B5C5956714}" dt="2023-02-27T22:01:26.565" v="6293" actId="47"/>
        <pc:sldMkLst>
          <pc:docMk/>
          <pc:sldMk cId="0" sldId="302"/>
        </pc:sldMkLst>
      </pc:sldChg>
      <pc:sldChg chg="del">
        <pc:chgData name="Jose Gabriel Cordoba Silva" userId="b9689aa5-e991-4872-83c2-1802fe841977" providerId="ADAL" clId="{BACDB1B6-515E-4F20-A90E-96B5C5956714}" dt="2023-02-27T22:01:25.859" v="6292" actId="47"/>
        <pc:sldMkLst>
          <pc:docMk/>
          <pc:sldMk cId="0" sldId="303"/>
        </pc:sldMkLst>
      </pc:sldChg>
      <pc:sldChg chg="del">
        <pc:chgData name="Jose Gabriel Cordoba Silva" userId="b9689aa5-e991-4872-83c2-1802fe841977" providerId="ADAL" clId="{BACDB1B6-515E-4F20-A90E-96B5C5956714}" dt="2023-02-27T22:01:21.653" v="6289" actId="47"/>
        <pc:sldMkLst>
          <pc:docMk/>
          <pc:sldMk cId="0" sldId="304"/>
        </pc:sldMkLst>
      </pc:sldChg>
      <pc:sldChg chg="add del">
        <pc:chgData name="Jose Gabriel Cordoba Silva" userId="b9689aa5-e991-4872-83c2-1802fe841977" providerId="ADAL" clId="{BACDB1B6-515E-4F20-A90E-96B5C5956714}" dt="2023-02-27T22:02:19.941" v="6325" actId="47"/>
        <pc:sldMkLst>
          <pc:docMk/>
          <pc:sldMk cId="0" sldId="305"/>
        </pc:sldMkLst>
      </pc:sldChg>
      <pc:sldChg chg="addSp delSp modSp new mod setBg">
        <pc:chgData name="Jose Gabriel Cordoba Silva" userId="b9689aa5-e991-4872-83c2-1802fe841977" providerId="ADAL" clId="{BACDB1B6-515E-4F20-A90E-96B5C5956714}" dt="2023-02-28T01:19:48.745" v="6927" actId="1076"/>
        <pc:sldMkLst>
          <pc:docMk/>
          <pc:sldMk cId="1176505375" sldId="306"/>
        </pc:sldMkLst>
        <pc:spChg chg="mod">
          <ac:chgData name="Jose Gabriel Cordoba Silva" userId="b9689aa5-e991-4872-83c2-1802fe841977" providerId="ADAL" clId="{BACDB1B6-515E-4F20-A90E-96B5C5956714}" dt="2023-02-27T01:39:02.522" v="2462" actId="1076"/>
          <ac:spMkLst>
            <pc:docMk/>
            <pc:sldMk cId="1176505375" sldId="306"/>
            <ac:spMk id="2" creationId="{1C23BDF8-7840-F8E8-6881-97C2ED99D440}"/>
          </ac:spMkLst>
        </pc:spChg>
        <pc:spChg chg="del">
          <ac:chgData name="Jose Gabriel Cordoba Silva" userId="b9689aa5-e991-4872-83c2-1802fe841977" providerId="ADAL" clId="{BACDB1B6-515E-4F20-A90E-96B5C5956714}" dt="2023-02-27T00:42:00.927" v="1981" actId="478"/>
          <ac:spMkLst>
            <pc:docMk/>
            <pc:sldMk cId="1176505375" sldId="306"/>
            <ac:spMk id="3" creationId="{32F42236-82EA-D4E2-D0BE-03CAE011784C}"/>
          </ac:spMkLst>
        </pc:spChg>
        <pc:spChg chg="add del">
          <ac:chgData name="Jose Gabriel Cordoba Silva" userId="b9689aa5-e991-4872-83c2-1802fe841977" providerId="ADAL" clId="{BACDB1B6-515E-4F20-A90E-96B5C5956714}" dt="2023-02-27T00:42:27.068" v="1983" actId="478"/>
          <ac:spMkLst>
            <pc:docMk/>
            <pc:sldMk cId="1176505375" sldId="306"/>
            <ac:spMk id="4" creationId="{9307CD8F-A9CA-7E79-EDCE-82444DA0DE86}"/>
          </ac:spMkLst>
        </pc:spChg>
        <pc:spChg chg="add del mod">
          <ac:chgData name="Jose Gabriel Cordoba Silva" userId="b9689aa5-e991-4872-83c2-1802fe841977" providerId="ADAL" clId="{BACDB1B6-515E-4F20-A90E-96B5C5956714}" dt="2023-02-27T00:43:41.105" v="1988" actId="478"/>
          <ac:spMkLst>
            <pc:docMk/>
            <pc:sldMk cId="1176505375" sldId="306"/>
            <ac:spMk id="5" creationId="{4F9353C3-0F87-ED85-F88A-4A10A76E7C71}"/>
          </ac:spMkLst>
        </pc:spChg>
        <pc:spChg chg="add del">
          <ac:chgData name="Jose Gabriel Cordoba Silva" userId="b9689aa5-e991-4872-83c2-1802fe841977" providerId="ADAL" clId="{BACDB1B6-515E-4F20-A90E-96B5C5956714}" dt="2023-02-27T00:44:20.532" v="1990" actId="11529"/>
          <ac:spMkLst>
            <pc:docMk/>
            <pc:sldMk cId="1176505375" sldId="306"/>
            <ac:spMk id="6" creationId="{35FF7678-F469-DA17-0DAE-B7AC07F14A33}"/>
          </ac:spMkLst>
        </pc:spChg>
        <pc:spChg chg="add mod topLvl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7" creationId="{9E38E18E-49B6-F1F8-2A75-C137CB82A7BC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17" creationId="{8B91AF21-CDCF-D511-1CA9-FC642252F8EC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18" creationId="{8B58A6D3-757D-C213-2685-EA95F54789F7}"/>
          </ac:spMkLst>
        </pc:spChg>
        <pc:spChg chg="add mod">
          <ac:chgData name="Jose Gabriel Cordoba Silva" userId="b9689aa5-e991-4872-83c2-1802fe841977" providerId="ADAL" clId="{BACDB1B6-515E-4F20-A90E-96B5C5956714}" dt="2023-02-27T01:42:53.750" v="2469" actId="1076"/>
          <ac:spMkLst>
            <pc:docMk/>
            <pc:sldMk cId="1176505375" sldId="306"/>
            <ac:spMk id="19" creationId="{DC3FDD7D-E697-278D-0436-32027F43E815}"/>
          </ac:spMkLst>
        </pc:spChg>
        <pc:spChg chg="add mod ord">
          <ac:chgData name="Jose Gabriel Cordoba Silva" userId="b9689aa5-e991-4872-83c2-1802fe841977" providerId="ADAL" clId="{BACDB1B6-515E-4F20-A90E-96B5C5956714}" dt="2023-02-27T01:02:09.021" v="2165" actId="165"/>
          <ac:spMkLst>
            <pc:docMk/>
            <pc:sldMk cId="1176505375" sldId="306"/>
            <ac:spMk id="20" creationId="{444E939B-B90E-67C6-1CEF-E8149E3DF74B}"/>
          </ac:spMkLst>
        </pc:spChg>
        <pc:spChg chg="add mod ord">
          <ac:chgData name="Jose Gabriel Cordoba Silva" userId="b9689aa5-e991-4872-83c2-1802fe841977" providerId="ADAL" clId="{BACDB1B6-515E-4F20-A90E-96B5C5956714}" dt="2023-02-27T01:02:09.021" v="2165" actId="165"/>
          <ac:spMkLst>
            <pc:docMk/>
            <pc:sldMk cId="1176505375" sldId="306"/>
            <ac:spMk id="21" creationId="{7225C7D6-A790-B760-1CB6-940B8E3A3CAA}"/>
          </ac:spMkLst>
        </pc:spChg>
        <pc:spChg chg="add del mod">
          <ac:chgData name="Jose Gabriel Cordoba Silva" userId="b9689aa5-e991-4872-83c2-1802fe841977" providerId="ADAL" clId="{BACDB1B6-515E-4F20-A90E-96B5C5956714}" dt="2023-02-27T00:55:37.092" v="2079" actId="478"/>
          <ac:spMkLst>
            <pc:docMk/>
            <pc:sldMk cId="1176505375" sldId="306"/>
            <ac:spMk id="22" creationId="{8B0AD060-B43E-EB0C-4EAE-277BA970236E}"/>
          </ac:spMkLst>
        </pc:spChg>
        <pc:spChg chg="add del">
          <ac:chgData name="Jose Gabriel Cordoba Silva" userId="b9689aa5-e991-4872-83c2-1802fe841977" providerId="ADAL" clId="{BACDB1B6-515E-4F20-A90E-96B5C5956714}" dt="2023-02-27T00:55:51.619" v="2081" actId="11529"/>
          <ac:spMkLst>
            <pc:docMk/>
            <pc:sldMk cId="1176505375" sldId="306"/>
            <ac:spMk id="23" creationId="{4763E2AB-5666-7713-CF23-E72A44811A99}"/>
          </ac:spMkLst>
        </pc:spChg>
        <pc:spChg chg="add del">
          <ac:chgData name="Jose Gabriel Cordoba Silva" userId="b9689aa5-e991-4872-83c2-1802fe841977" providerId="ADAL" clId="{BACDB1B6-515E-4F20-A90E-96B5C5956714}" dt="2023-02-27T00:56:16.837" v="2091" actId="11529"/>
          <ac:spMkLst>
            <pc:docMk/>
            <pc:sldMk cId="1176505375" sldId="306"/>
            <ac:spMk id="24" creationId="{F1F34D0F-C7FA-02DF-5498-434D625B64CF}"/>
          </ac:spMkLst>
        </pc:spChg>
        <pc:spChg chg="add del mod">
          <ac:chgData name="Jose Gabriel Cordoba Silva" userId="b9689aa5-e991-4872-83c2-1802fe841977" providerId="ADAL" clId="{BACDB1B6-515E-4F20-A90E-96B5C5956714}" dt="2023-02-27T00:56:16.413" v="2090"/>
          <ac:spMkLst>
            <pc:docMk/>
            <pc:sldMk cId="1176505375" sldId="306"/>
            <ac:spMk id="25" creationId="{49D4D18D-3BEF-831F-4DD5-AA161AC9F74C}"/>
          </ac:spMkLst>
        </pc:spChg>
        <pc:spChg chg="add mod">
          <ac:chgData name="Jose Gabriel Cordoba Silva" userId="b9689aa5-e991-4872-83c2-1802fe841977" providerId="ADAL" clId="{BACDB1B6-515E-4F20-A90E-96B5C5956714}" dt="2023-02-27T01:02:09.021" v="2165" actId="165"/>
          <ac:spMkLst>
            <pc:docMk/>
            <pc:sldMk cId="1176505375" sldId="306"/>
            <ac:spMk id="26" creationId="{2F7902E1-9DAC-EC4F-4522-A2F82780E0A5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32" creationId="{EC52E85F-C18F-0FB4-00D8-AFFD1D7F1B62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35" creationId="{1CBF1C06-A6DB-44E0-3C3C-EF5A6155E0AE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42" creationId="{07DCC80E-2F15-7570-9DD5-9C5C33E1B8D1}"/>
          </ac:spMkLst>
        </pc:spChg>
        <pc:spChg chg="add mod">
          <ac:chgData name="Jose Gabriel Cordoba Silva" userId="b9689aa5-e991-4872-83c2-1802fe841977" providerId="ADAL" clId="{BACDB1B6-515E-4F20-A90E-96B5C5956714}" dt="2023-02-27T01:42:14.611" v="2464" actId="20577"/>
          <ac:spMkLst>
            <pc:docMk/>
            <pc:sldMk cId="1176505375" sldId="306"/>
            <ac:spMk id="45" creationId="{97BD7300-0422-58A1-2A8D-324194350CA7}"/>
          </ac:spMkLst>
        </pc:spChg>
        <pc:spChg chg="add mod">
          <ac:chgData name="Jose Gabriel Cordoba Silva" userId="b9689aa5-e991-4872-83c2-1802fe841977" providerId="ADAL" clId="{BACDB1B6-515E-4F20-A90E-96B5C5956714}" dt="2023-02-28T01:19:44.943" v="6926" actId="1076"/>
          <ac:spMkLst>
            <pc:docMk/>
            <pc:sldMk cId="1176505375" sldId="306"/>
            <ac:spMk id="46" creationId="{4BE96B1B-8E8C-8C05-A964-E21806671D13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49" creationId="{90DF2B8F-7409-7FB2-3111-51C9B9AC5E4D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2" creationId="{79956E33-BA92-280F-CE5C-65B670D6F2A0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3" creationId="{4D40C5A5-47AB-FE35-45BD-471FBDAB5B39}"/>
          </ac:spMkLst>
        </pc:spChg>
        <pc:spChg chg="add mod">
          <ac:chgData name="Jose Gabriel Cordoba Silva" userId="b9689aa5-e991-4872-83c2-1802fe841977" providerId="ADAL" clId="{BACDB1B6-515E-4F20-A90E-96B5C5956714}" dt="2023-02-28T01:19:48.745" v="6927" actId="1076"/>
          <ac:spMkLst>
            <pc:docMk/>
            <pc:sldMk cId="1176505375" sldId="306"/>
            <ac:spMk id="54" creationId="{11470313-7125-EEEF-515C-3059E78D6C5D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5" creationId="{9DE9C578-4873-17F2-7764-90C9C077EDBD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6" creationId="{C95B5272-8B73-7A4F-7F03-B15676F43F6E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9" creationId="{6E912799-D264-8677-6DB5-200C421585E3}"/>
          </ac:spMkLst>
        </pc:spChg>
        <pc:spChg chg="add mod">
          <ac:chgData name="Jose Gabriel Cordoba Silva" userId="b9689aa5-e991-4872-83c2-1802fe841977" providerId="ADAL" clId="{BACDB1B6-515E-4F20-A90E-96B5C5956714}" dt="2023-02-27T01:30:17.257" v="2304" actId="164"/>
          <ac:spMkLst>
            <pc:docMk/>
            <pc:sldMk cId="1176505375" sldId="306"/>
            <ac:spMk id="66" creationId="{5BFE8709-7DFF-3365-E97E-4AB6C356BC8D}"/>
          </ac:spMkLst>
        </pc:spChg>
        <pc:spChg chg="add mod">
          <ac:chgData name="Jose Gabriel Cordoba Silva" userId="b9689aa5-e991-4872-83c2-1802fe841977" providerId="ADAL" clId="{BACDB1B6-515E-4F20-A90E-96B5C5956714}" dt="2023-02-27T01:30:17.257" v="2304" actId="164"/>
          <ac:spMkLst>
            <pc:docMk/>
            <pc:sldMk cId="1176505375" sldId="306"/>
            <ac:spMk id="67" creationId="{737A1303-5470-1BE7-CB7B-25C3CF9CA4FA}"/>
          </ac:spMkLst>
        </pc:spChg>
        <pc:spChg chg="mod">
          <ac:chgData name="Jose Gabriel Cordoba Silva" userId="b9689aa5-e991-4872-83c2-1802fe841977" providerId="ADAL" clId="{BACDB1B6-515E-4F20-A90E-96B5C5956714}" dt="2023-02-27T01:30:18.418" v="2305"/>
          <ac:spMkLst>
            <pc:docMk/>
            <pc:sldMk cId="1176505375" sldId="306"/>
            <ac:spMk id="70" creationId="{16E6B855-0881-94FA-0DE3-EE778DF96006}"/>
          </ac:spMkLst>
        </pc:spChg>
        <pc:spChg chg="mod">
          <ac:chgData name="Jose Gabriel Cordoba Silva" userId="b9689aa5-e991-4872-83c2-1802fe841977" providerId="ADAL" clId="{BACDB1B6-515E-4F20-A90E-96B5C5956714}" dt="2023-02-27T01:30:42.453" v="2314" actId="20577"/>
          <ac:spMkLst>
            <pc:docMk/>
            <pc:sldMk cId="1176505375" sldId="306"/>
            <ac:spMk id="71" creationId="{9E922AD6-119C-3CB3-3731-A34FDF72FD2C}"/>
          </ac:spMkLst>
        </pc:spChg>
        <pc:spChg chg="mod">
          <ac:chgData name="Jose Gabriel Cordoba Silva" userId="b9689aa5-e991-4872-83c2-1802fe841977" providerId="ADAL" clId="{BACDB1B6-515E-4F20-A90E-96B5C5956714}" dt="2023-02-27T01:30:23.027" v="2307"/>
          <ac:spMkLst>
            <pc:docMk/>
            <pc:sldMk cId="1176505375" sldId="306"/>
            <ac:spMk id="73" creationId="{E6D2B9FC-6E0E-80EC-2920-04655C0C4711}"/>
          </ac:spMkLst>
        </pc:spChg>
        <pc:spChg chg="mod">
          <ac:chgData name="Jose Gabriel Cordoba Silva" userId="b9689aa5-e991-4872-83c2-1802fe841977" providerId="ADAL" clId="{BACDB1B6-515E-4F20-A90E-96B5C5956714}" dt="2023-02-27T01:30:44.617" v="2316" actId="20577"/>
          <ac:spMkLst>
            <pc:docMk/>
            <pc:sldMk cId="1176505375" sldId="306"/>
            <ac:spMk id="74" creationId="{C4A9F585-066A-204A-4C46-65B5660B50B6}"/>
          </ac:spMkLst>
        </pc:spChg>
        <pc:spChg chg="mod">
          <ac:chgData name="Jose Gabriel Cordoba Silva" userId="b9689aa5-e991-4872-83c2-1802fe841977" providerId="ADAL" clId="{BACDB1B6-515E-4F20-A90E-96B5C5956714}" dt="2023-02-27T01:30:27.589" v="2309"/>
          <ac:spMkLst>
            <pc:docMk/>
            <pc:sldMk cId="1176505375" sldId="306"/>
            <ac:spMk id="76" creationId="{4B01DB82-D89A-B946-32F7-7875120D72FB}"/>
          </ac:spMkLst>
        </pc:spChg>
        <pc:spChg chg="mod">
          <ac:chgData name="Jose Gabriel Cordoba Silva" userId="b9689aa5-e991-4872-83c2-1802fe841977" providerId="ADAL" clId="{BACDB1B6-515E-4F20-A90E-96B5C5956714}" dt="2023-02-27T01:30:47.595" v="2318" actId="20577"/>
          <ac:spMkLst>
            <pc:docMk/>
            <pc:sldMk cId="1176505375" sldId="306"/>
            <ac:spMk id="77" creationId="{612AC78B-9534-6E0B-639C-41B78BD2A962}"/>
          </ac:spMkLst>
        </pc:spChg>
        <pc:spChg chg="mod">
          <ac:chgData name="Jose Gabriel Cordoba Silva" userId="b9689aa5-e991-4872-83c2-1802fe841977" providerId="ADAL" clId="{BACDB1B6-515E-4F20-A90E-96B5C5956714}" dt="2023-02-27T01:30:33.681" v="2311"/>
          <ac:spMkLst>
            <pc:docMk/>
            <pc:sldMk cId="1176505375" sldId="306"/>
            <ac:spMk id="79" creationId="{DD2D543E-D36E-3C76-4F97-2278C377C9AA}"/>
          </ac:spMkLst>
        </pc:spChg>
        <pc:spChg chg="mod">
          <ac:chgData name="Jose Gabriel Cordoba Silva" userId="b9689aa5-e991-4872-83c2-1802fe841977" providerId="ADAL" clId="{BACDB1B6-515E-4F20-A90E-96B5C5956714}" dt="2023-02-27T01:30:50.013" v="2320" actId="20577"/>
          <ac:spMkLst>
            <pc:docMk/>
            <pc:sldMk cId="1176505375" sldId="306"/>
            <ac:spMk id="80" creationId="{650C8A23-0F49-0824-E74D-5152DDAE958C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1" creationId="{1E0CED31-4289-B097-A7C9-E39C8429A02F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4" creationId="{E74F78D6-ACB7-FC6C-597D-D9196B2BC733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5" creationId="{D2B4E769-5927-60AF-B071-04CF327BA4A6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6" creationId="{AE83B15D-DA4E-FD04-93FA-E7D7ADE15A77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7" creationId="{2338DDC0-8A52-233E-56E3-95D61A94FB20}"/>
          </ac:spMkLst>
        </pc:s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12" creationId="{E522B9E7-ECD9-7D86-4EE4-3100E33AAB1D}"/>
          </ac:grpSpMkLst>
        </pc:gr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15" creationId="{4CC273AE-FA68-C635-035F-906F73172495}"/>
          </ac:grpSpMkLst>
        </pc:grpChg>
        <pc:grpChg chg="add del mod topLvl">
          <ac:chgData name="Jose Gabriel Cordoba Silva" userId="b9689aa5-e991-4872-83c2-1802fe841977" providerId="ADAL" clId="{BACDB1B6-515E-4F20-A90E-96B5C5956714}" dt="2023-02-27T01:19:36.159" v="2237" actId="478"/>
          <ac:grpSpMkLst>
            <pc:docMk/>
            <pc:sldMk cId="1176505375" sldId="306"/>
            <ac:grpSpMk id="27" creationId="{ACE0BBF6-0D92-154F-7270-84BA61B97A6B}"/>
          </ac:grpSpMkLst>
        </pc:gr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28" creationId="{767FE328-C7E2-6CA0-A74E-39B99C50EE57}"/>
          </ac:grpSpMkLst>
        </pc:gr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29" creationId="{F6D75E87-DB8C-06C0-6CD4-856AE0A43772}"/>
          </ac:grpSpMkLst>
        </pc:grpChg>
        <pc:grpChg chg="add del mod">
          <ac:chgData name="Jose Gabriel Cordoba Silva" userId="b9689aa5-e991-4872-83c2-1802fe841977" providerId="ADAL" clId="{BACDB1B6-515E-4F20-A90E-96B5C5956714}" dt="2023-02-27T01:02:09.021" v="2165" actId="165"/>
          <ac:grpSpMkLst>
            <pc:docMk/>
            <pc:sldMk cId="1176505375" sldId="306"/>
            <ac:grpSpMk id="31" creationId="{8D7AC1BF-10F6-2442-43EA-55073B1BEC00}"/>
          </ac:grpSpMkLst>
        </pc:grpChg>
        <pc:grpChg chg="add mod">
          <ac:chgData name="Jose Gabriel Cordoba Silva" userId="b9689aa5-e991-4872-83c2-1802fe841977" providerId="ADAL" clId="{BACDB1B6-515E-4F20-A90E-96B5C5956714}" dt="2023-02-27T01:38:49.184" v="2460" actId="1076"/>
          <ac:grpSpMkLst>
            <pc:docMk/>
            <pc:sldMk cId="1176505375" sldId="306"/>
            <ac:grpSpMk id="65" creationId="{BEF20EC1-E900-CD50-76D0-A9CB8A124830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68" creationId="{EE457C8F-1618-7F11-3059-1FD285B8AB1E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69" creationId="{33EECBDA-2CA1-76EC-C0B7-39420307932B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72" creationId="{EDD5A87E-A1B7-2892-AD81-25CDCBBF0477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75" creationId="{550BF664-7F18-549B-123F-3D5D30636CA4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78" creationId="{D0122822-459C-712E-189E-2439295118BD}"/>
          </ac:grpSpMkLst>
        </pc:grp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9" creationId="{5B51591F-8EAB-E656-99D8-D3AE6E4E7D41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10" creationId="{64F4F283-7661-C3BE-A3E6-B9DDE2844869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13" creationId="{C6D033D3-5669-57C6-4BE9-24EF5525AF00}"/>
          </ac:cxnSpMkLst>
        </pc:cxnChg>
        <pc:cxnChg chg="add mod">
          <ac:chgData name="Jose Gabriel Cordoba Silva" userId="b9689aa5-e991-4872-83c2-1802fe841977" providerId="ADAL" clId="{BACDB1B6-515E-4F20-A90E-96B5C5956714}" dt="2023-02-27T01:42:48.609" v="2468" actId="1076"/>
          <ac:cxnSpMkLst>
            <pc:docMk/>
            <pc:sldMk cId="1176505375" sldId="306"/>
            <ac:cxnSpMk id="16" creationId="{F2A5B5A0-6CA1-C2ED-FCC6-EAF7BC9E9238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34" creationId="{A2E10167-A4B9-E67D-FE7C-17D2F0DDF7E1}"/>
          </ac:cxnSpMkLst>
        </pc:cxnChg>
        <pc:cxnChg chg="add mod">
          <ac:chgData name="Jose Gabriel Cordoba Silva" userId="b9689aa5-e991-4872-83c2-1802fe841977" providerId="ADAL" clId="{BACDB1B6-515E-4F20-A90E-96B5C5956714}" dt="2023-02-27T01:43:00.330" v="2470" actId="14100"/>
          <ac:cxnSpMkLst>
            <pc:docMk/>
            <pc:sldMk cId="1176505375" sldId="306"/>
            <ac:cxnSpMk id="37" creationId="{EAEFA350-CA41-20F1-BAAD-7102E57C398F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43" creationId="{D412B950-EE41-FB00-3476-3A220AC84930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47" creationId="{FA5668F4-85CE-F1BD-0D81-3472B1698145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50" creationId="{227FE46C-9356-33AC-87F8-8E861601A121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57" creationId="{719E1F2C-08DF-F152-2B00-F721DCD65D1B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60" creationId="{74F7F2D3-5C7B-8024-DEE1-1615BA496FDF}"/>
          </ac:cxnSpMkLst>
        </pc:cxnChg>
      </pc:sldChg>
      <pc:sldChg chg="addSp delSp modSp new mod">
        <pc:chgData name="Jose Gabriel Cordoba Silva" userId="b9689aa5-e991-4872-83c2-1802fe841977" providerId="ADAL" clId="{BACDB1B6-515E-4F20-A90E-96B5C5956714}" dt="2023-02-27T20:45:43.519" v="5230" actId="20577"/>
        <pc:sldMkLst>
          <pc:docMk/>
          <pc:sldMk cId="498180118" sldId="307"/>
        </pc:sldMkLst>
        <pc:spChg chg="mod">
          <ac:chgData name="Jose Gabriel Cordoba Silva" userId="b9689aa5-e991-4872-83c2-1802fe841977" providerId="ADAL" clId="{BACDB1B6-515E-4F20-A90E-96B5C5956714}" dt="2023-02-27T01:51:55.829" v="2539" actId="313"/>
          <ac:spMkLst>
            <pc:docMk/>
            <pc:sldMk cId="498180118" sldId="307"/>
            <ac:spMk id="2" creationId="{04CEA16F-B0C3-0A3F-A3CE-FB9ED52D11A5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3" creationId="{2DADEA9F-FF34-4562-690B-999D754EFF3D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4" creationId="{EC54DA6D-3565-3329-D91D-37911CA786C5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5" creationId="{47E41C5B-E2D1-7632-1CCC-A8B21223F7AF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6" creationId="{302E30E4-72FC-A829-E57B-A17F92C0944D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9" creationId="{9E2CFEF5-D8B2-DE18-86DB-1C28F57BE7D3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0" creationId="{97B88DE9-4B4D-A271-0048-7729BBB9C6C5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2" creationId="{474FE8F6-10E6-4BF8-0379-5E1C349B71B1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4" creationId="{4DBBE95A-C358-12FB-19B6-92450AFDE850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6" creationId="{7186F356-87F8-A2E0-36AF-868E1BE7DCE1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7" creationId="{3124A38F-E021-6596-DBB7-E2171EEE5DF6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9" creationId="{FFD05676-8B7C-512A-A38F-FF4F6E790B3F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1" creationId="{70AB1108-2BAD-6B60-6BCD-28D8A53430E2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2" creationId="{A2D82D22-0446-2D33-D4CE-23A4AAAFD796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3" creationId="{9F0F6267-229F-06C8-3DDE-64B1C3A62C07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4" creationId="{A8E800C2-58A4-52DB-3742-93144528F706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5" creationId="{5DAD6408-17EE-6001-A988-066EC9B88F72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7" creationId="{D8EF6C39-EB46-95F7-7DEE-BDBF246A59E5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32" creationId="{F0C81291-3234-7567-DE89-8C0FC0A690B0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33" creationId="{2671D609-8138-5FBF-5B8C-807E3BD8A061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34" creationId="{00744BFD-8D44-35C4-8590-46AE453F7C6B}"/>
          </ac:spMkLst>
        </pc:spChg>
        <pc:spChg chg="add del 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41" creationId="{016CF259-3F67-C467-16F0-BF97A415F615}"/>
          </ac:spMkLst>
        </pc:spChg>
        <pc:spChg chg="del mod">
          <ac:chgData name="Jose Gabriel Cordoba Silva" userId="b9689aa5-e991-4872-83c2-1802fe841977" providerId="ADAL" clId="{BACDB1B6-515E-4F20-A90E-96B5C5956714}" dt="2023-02-27T20:33:33.753" v="4919" actId="478"/>
          <ac:spMkLst>
            <pc:docMk/>
            <pc:sldMk cId="498180118" sldId="307"/>
            <ac:spMk id="42" creationId="{9A656649-79F4-CF9A-AAEF-4A0D76912DF0}"/>
          </ac:spMkLst>
        </pc:spChg>
        <pc:spChg chg="del mod">
          <ac:chgData name="Jose Gabriel Cordoba Silva" userId="b9689aa5-e991-4872-83c2-1802fe841977" providerId="ADAL" clId="{BACDB1B6-515E-4F20-A90E-96B5C5956714}" dt="2023-02-27T20:34:44.205" v="4945" actId="478"/>
          <ac:spMkLst>
            <pc:docMk/>
            <pc:sldMk cId="498180118" sldId="307"/>
            <ac:spMk id="44" creationId="{12D3EB67-E097-CF73-EFA4-7819E7CCFC9B}"/>
          </ac:spMkLst>
        </pc:spChg>
        <pc:spChg chg="del mod">
          <ac:chgData name="Jose Gabriel Cordoba Silva" userId="b9689aa5-e991-4872-83c2-1802fe841977" providerId="ADAL" clId="{BACDB1B6-515E-4F20-A90E-96B5C5956714}" dt="2023-02-27T20:33:35.778" v="4920" actId="478"/>
          <ac:spMkLst>
            <pc:docMk/>
            <pc:sldMk cId="498180118" sldId="307"/>
            <ac:spMk id="46" creationId="{59D101AC-2958-A6CB-09A1-DE4D168E4844}"/>
          </ac:spMkLst>
        </pc:spChg>
        <pc:spChg chg="mod">
          <ac:chgData name="Jose Gabriel Cordoba Silva" userId="b9689aa5-e991-4872-83c2-1802fe841977" providerId="ADAL" clId="{BACDB1B6-515E-4F20-A90E-96B5C5956714}" dt="2023-02-27T20:39:03.353" v="5007" actId="20577"/>
          <ac:spMkLst>
            <pc:docMk/>
            <pc:sldMk cId="498180118" sldId="307"/>
            <ac:spMk id="48" creationId="{CFA9CA65-1B3C-B676-F85B-B0DCFD7481D3}"/>
          </ac:spMkLst>
        </pc:spChg>
        <pc:spChg chg="del mod">
          <ac:chgData name="Jose Gabriel Cordoba Silva" userId="b9689aa5-e991-4872-83c2-1802fe841977" providerId="ADAL" clId="{BACDB1B6-515E-4F20-A90E-96B5C5956714}" dt="2023-02-27T20:33:27.117" v="4916" actId="478"/>
          <ac:spMkLst>
            <pc:docMk/>
            <pc:sldMk cId="498180118" sldId="307"/>
            <ac:spMk id="49" creationId="{31CAF5C9-9E9B-D8A4-B7AD-8D12CCE7807A}"/>
          </ac:spMkLst>
        </pc:spChg>
        <pc:spChg chg="del mod">
          <ac:chgData name="Jose Gabriel Cordoba Silva" userId="b9689aa5-e991-4872-83c2-1802fe841977" providerId="ADAL" clId="{BACDB1B6-515E-4F20-A90E-96B5C5956714}" dt="2023-02-27T20:33:53.061" v="4930" actId="478"/>
          <ac:spMkLst>
            <pc:docMk/>
            <pc:sldMk cId="498180118" sldId="307"/>
            <ac:spMk id="51" creationId="{B2C3710A-A60C-7717-32AF-206624DA8204}"/>
          </ac:spMkLst>
        </pc:spChg>
        <pc:spChg chg="del mod">
          <ac:chgData name="Jose Gabriel Cordoba Silva" userId="b9689aa5-e991-4872-83c2-1802fe841977" providerId="ADAL" clId="{BACDB1B6-515E-4F20-A90E-96B5C5956714}" dt="2023-02-27T20:33:38.879" v="4922" actId="478"/>
          <ac:spMkLst>
            <pc:docMk/>
            <pc:sldMk cId="498180118" sldId="307"/>
            <ac:spMk id="53" creationId="{F904D24D-C0F3-8884-B348-EAC071D8AB1A}"/>
          </ac:spMkLst>
        </pc:spChg>
        <pc:spChg chg="del mod">
          <ac:chgData name="Jose Gabriel Cordoba Silva" userId="b9689aa5-e991-4872-83c2-1802fe841977" providerId="ADAL" clId="{BACDB1B6-515E-4F20-A90E-96B5C5956714}" dt="2023-02-27T20:33:54.643" v="4931" actId="478"/>
          <ac:spMkLst>
            <pc:docMk/>
            <pc:sldMk cId="498180118" sldId="307"/>
            <ac:spMk id="54" creationId="{9B51ABC0-42F3-E78F-62C8-703FDEE93BED}"/>
          </ac:spMkLst>
        </pc:spChg>
        <pc:spChg chg="del mod">
          <ac:chgData name="Jose Gabriel Cordoba Silva" userId="b9689aa5-e991-4872-83c2-1802fe841977" providerId="ADAL" clId="{BACDB1B6-515E-4F20-A90E-96B5C5956714}" dt="2023-02-27T20:33:37.435" v="4921" actId="478"/>
          <ac:spMkLst>
            <pc:docMk/>
            <pc:sldMk cId="498180118" sldId="307"/>
            <ac:spMk id="55" creationId="{1F549F16-350F-EB73-4E1D-3831EF4A08C7}"/>
          </ac:spMkLst>
        </pc:spChg>
        <pc:spChg chg="del mod">
          <ac:chgData name="Jose Gabriel Cordoba Silva" userId="b9689aa5-e991-4872-83c2-1802fe841977" providerId="ADAL" clId="{BACDB1B6-515E-4F20-A90E-96B5C5956714}" dt="2023-02-27T20:33:45.922" v="4926" actId="478"/>
          <ac:spMkLst>
            <pc:docMk/>
            <pc:sldMk cId="498180118" sldId="307"/>
            <ac:spMk id="56" creationId="{77F0B4AC-11CA-6D87-1442-BCA70F60BE7F}"/>
          </ac:spMkLst>
        </pc:spChg>
        <pc:spChg chg="del mod">
          <ac:chgData name="Jose Gabriel Cordoba Silva" userId="b9689aa5-e991-4872-83c2-1802fe841977" providerId="ADAL" clId="{BACDB1B6-515E-4F20-A90E-96B5C5956714}" dt="2023-02-27T20:33:43.059" v="4924" actId="478"/>
          <ac:spMkLst>
            <pc:docMk/>
            <pc:sldMk cId="498180118" sldId="307"/>
            <ac:spMk id="57" creationId="{1D6DC921-8796-2689-8F2A-838F7C3493F5}"/>
          </ac:spMkLst>
        </pc:spChg>
        <pc:spChg chg="del mod">
          <ac:chgData name="Jose Gabriel Cordoba Silva" userId="b9689aa5-e991-4872-83c2-1802fe841977" providerId="ADAL" clId="{BACDB1B6-515E-4F20-A90E-96B5C5956714}" dt="2023-02-27T20:33:44.701" v="4925" actId="478"/>
          <ac:spMkLst>
            <pc:docMk/>
            <pc:sldMk cId="498180118" sldId="307"/>
            <ac:spMk id="59" creationId="{7E8B1749-0720-E236-7560-E42D0DBFE619}"/>
          </ac:spMkLst>
        </pc:spChg>
        <pc:spChg chg="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64" creationId="{60F163D4-C416-CF20-310F-9817E856D222}"/>
          </ac:spMkLst>
        </pc:spChg>
        <pc:spChg chg="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65" creationId="{754222B7-771F-E53C-D867-95B683085F00}"/>
          </ac:spMkLst>
        </pc:spChg>
        <pc:spChg chg="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66" creationId="{A2816DD1-23F9-2382-80A4-6263DCA0D85B}"/>
          </ac:spMkLst>
        </pc:spChg>
        <pc:spChg chg="add del mod">
          <ac:chgData name="Jose Gabriel Cordoba Silva" userId="b9689aa5-e991-4872-83c2-1802fe841977" providerId="ADAL" clId="{BACDB1B6-515E-4F20-A90E-96B5C5956714}" dt="2023-02-27T20:37:45.623" v="4992" actId="478"/>
          <ac:spMkLst>
            <pc:docMk/>
            <pc:sldMk cId="498180118" sldId="307"/>
            <ac:spMk id="71" creationId="{85F8B396-7E51-BE10-7229-AF284AC244F0}"/>
          </ac:spMkLst>
        </pc:spChg>
        <pc:spChg chg="add mod">
          <ac:chgData name="Jose Gabriel Cordoba Silva" userId="b9689aa5-e991-4872-83c2-1802fe841977" providerId="ADAL" clId="{BACDB1B6-515E-4F20-A90E-96B5C5956714}" dt="2023-02-27T20:38:51.759" v="5005" actId="164"/>
          <ac:spMkLst>
            <pc:docMk/>
            <pc:sldMk cId="498180118" sldId="307"/>
            <ac:spMk id="72" creationId="{E505C842-912B-AFA9-9A52-13E7078AC031}"/>
          </ac:spMkLst>
        </pc:spChg>
        <pc:spChg chg="mod">
          <ac:chgData name="Jose Gabriel Cordoba Silva" userId="b9689aa5-e991-4872-83c2-1802fe841977" providerId="ADAL" clId="{BACDB1B6-515E-4F20-A90E-96B5C5956714}" dt="2023-02-27T20:39:42.143" v="5009"/>
          <ac:spMkLst>
            <pc:docMk/>
            <pc:sldMk cId="498180118" sldId="307"/>
            <ac:spMk id="75" creationId="{7475AE31-2834-B2A3-51DE-E0F1F60659C7}"/>
          </ac:spMkLst>
        </pc:spChg>
        <pc:spChg chg="mod">
          <ac:chgData name="Jose Gabriel Cordoba Silva" userId="b9689aa5-e991-4872-83c2-1802fe841977" providerId="ADAL" clId="{BACDB1B6-515E-4F20-A90E-96B5C5956714}" dt="2023-02-27T20:39:48.821" v="5013" actId="20577"/>
          <ac:spMkLst>
            <pc:docMk/>
            <pc:sldMk cId="498180118" sldId="307"/>
            <ac:spMk id="76" creationId="{19D9082E-9848-C673-2CF0-57FB43908FC6}"/>
          </ac:spMkLst>
        </pc:spChg>
        <pc:spChg chg="mod">
          <ac:chgData name="Jose Gabriel Cordoba Silva" userId="b9689aa5-e991-4872-83c2-1802fe841977" providerId="ADAL" clId="{BACDB1B6-515E-4F20-A90E-96B5C5956714}" dt="2023-02-27T20:39:42.143" v="5009"/>
          <ac:spMkLst>
            <pc:docMk/>
            <pc:sldMk cId="498180118" sldId="307"/>
            <ac:spMk id="78" creationId="{70E12714-15B0-B40D-E99C-02BBF8EC494F}"/>
          </ac:spMkLst>
        </pc:spChg>
        <pc:spChg chg="mod">
          <ac:chgData name="Jose Gabriel Cordoba Silva" userId="b9689aa5-e991-4872-83c2-1802fe841977" providerId="ADAL" clId="{BACDB1B6-515E-4F20-A90E-96B5C5956714}" dt="2023-02-27T20:40:08.976" v="5031" actId="20577"/>
          <ac:spMkLst>
            <pc:docMk/>
            <pc:sldMk cId="498180118" sldId="307"/>
            <ac:spMk id="79" creationId="{978947D2-59A4-A618-6E92-FF326BE49BBB}"/>
          </ac:spMkLst>
        </pc:spChg>
        <pc:spChg chg="mod">
          <ac:chgData name="Jose Gabriel Cordoba Silva" userId="b9689aa5-e991-4872-83c2-1802fe841977" providerId="ADAL" clId="{BACDB1B6-515E-4F20-A90E-96B5C5956714}" dt="2023-02-27T20:39:42.143" v="5009"/>
          <ac:spMkLst>
            <pc:docMk/>
            <pc:sldMk cId="498180118" sldId="307"/>
            <ac:spMk id="81" creationId="{ED7EF777-090F-0E20-5872-ACDF79FE3A06}"/>
          </ac:spMkLst>
        </pc:spChg>
        <pc:spChg chg="mod">
          <ac:chgData name="Jose Gabriel Cordoba Silva" userId="b9689aa5-e991-4872-83c2-1802fe841977" providerId="ADAL" clId="{BACDB1B6-515E-4F20-A90E-96B5C5956714}" dt="2023-02-27T20:40:11.276" v="5032" actId="20577"/>
          <ac:spMkLst>
            <pc:docMk/>
            <pc:sldMk cId="498180118" sldId="307"/>
            <ac:spMk id="82" creationId="{AC981376-6DB9-640D-538A-1E87AF22C9D9}"/>
          </ac:spMkLst>
        </pc:spChg>
        <pc:spChg chg="add mod">
          <ac:chgData name="Jose Gabriel Cordoba Silva" userId="b9689aa5-e991-4872-83c2-1802fe841977" providerId="ADAL" clId="{BACDB1B6-515E-4F20-A90E-96B5C5956714}" dt="2023-02-27T20:45:43.519" v="5230" actId="20577"/>
          <ac:spMkLst>
            <pc:docMk/>
            <pc:sldMk cId="498180118" sldId="307"/>
            <ac:spMk id="83" creationId="{9B13E145-6367-6C3A-978C-5AFE65A010E0}"/>
          </ac:spMkLst>
        </pc:spChg>
        <pc:spChg chg="add mod">
          <ac:chgData name="Jose Gabriel Cordoba Silva" userId="b9689aa5-e991-4872-83c2-1802fe841977" providerId="ADAL" clId="{BACDB1B6-515E-4F20-A90E-96B5C5956714}" dt="2023-02-27T20:42:36.258" v="5162" actId="1076"/>
          <ac:spMkLst>
            <pc:docMk/>
            <pc:sldMk cId="498180118" sldId="307"/>
            <ac:spMk id="84" creationId="{5F82DAA8-A771-FBE6-55FE-D08DF0B71DAC}"/>
          </ac:spMkLst>
        </pc:spChg>
        <pc:spChg chg="add mod">
          <ac:chgData name="Jose Gabriel Cordoba Silva" userId="b9689aa5-e991-4872-83c2-1802fe841977" providerId="ADAL" clId="{BACDB1B6-515E-4F20-A90E-96B5C5956714}" dt="2023-02-27T20:42:32.489" v="5161" actId="1076"/>
          <ac:spMkLst>
            <pc:docMk/>
            <pc:sldMk cId="498180118" sldId="307"/>
            <ac:spMk id="85" creationId="{963CA373-9E36-AFC2-1A1E-939C44AD923A}"/>
          </ac:spMkLst>
        </pc:spChg>
        <pc:spChg chg="add mod">
          <ac:chgData name="Jose Gabriel Cordoba Silva" userId="b9689aa5-e991-4872-83c2-1802fe841977" providerId="ADAL" clId="{BACDB1B6-515E-4F20-A90E-96B5C5956714}" dt="2023-02-27T20:43:24.548" v="5164" actId="1076"/>
          <ac:spMkLst>
            <pc:docMk/>
            <pc:sldMk cId="498180118" sldId="307"/>
            <ac:spMk id="86" creationId="{0F07C18B-023C-8214-1B35-DC62C7E22F08}"/>
          </ac:spMkLst>
        </pc:spChg>
        <pc:spChg chg="add mod">
          <ac:chgData name="Jose Gabriel Cordoba Silva" userId="b9689aa5-e991-4872-83c2-1802fe841977" providerId="ADAL" clId="{BACDB1B6-515E-4F20-A90E-96B5C5956714}" dt="2023-02-27T20:43:37.267" v="5168" actId="20577"/>
          <ac:spMkLst>
            <pc:docMk/>
            <pc:sldMk cId="498180118" sldId="307"/>
            <ac:spMk id="87" creationId="{729961DE-377D-2F98-1F71-7F5849F9E60F}"/>
          </ac:spMkLst>
        </pc:spChg>
        <pc:spChg chg="add mod">
          <ac:chgData name="Jose Gabriel Cordoba Silva" userId="b9689aa5-e991-4872-83c2-1802fe841977" providerId="ADAL" clId="{BACDB1B6-515E-4F20-A90E-96B5C5956714}" dt="2023-02-27T20:44:15.074" v="5173" actId="1076"/>
          <ac:spMkLst>
            <pc:docMk/>
            <pc:sldMk cId="498180118" sldId="307"/>
            <ac:spMk id="88" creationId="{0DFF3085-697E-806B-FB40-11D477033AA5}"/>
          </ac:spMkLst>
        </pc:spChg>
        <pc:spChg chg="add mod">
          <ac:chgData name="Jose Gabriel Cordoba Silva" userId="b9689aa5-e991-4872-83c2-1802fe841977" providerId="ADAL" clId="{BACDB1B6-515E-4F20-A90E-96B5C5956714}" dt="2023-02-27T20:44:39.532" v="5204" actId="1076"/>
          <ac:spMkLst>
            <pc:docMk/>
            <pc:sldMk cId="498180118" sldId="307"/>
            <ac:spMk id="89" creationId="{6EC8F742-715D-05A4-3452-A6AE00798BF9}"/>
          </ac:spMkLst>
        </pc:spChg>
        <pc:spChg chg="add mod">
          <ac:chgData name="Jose Gabriel Cordoba Silva" userId="b9689aa5-e991-4872-83c2-1802fe841977" providerId="ADAL" clId="{BACDB1B6-515E-4F20-A90E-96B5C5956714}" dt="2023-02-27T20:44:56.491" v="5223" actId="313"/>
          <ac:spMkLst>
            <pc:docMk/>
            <pc:sldMk cId="498180118" sldId="307"/>
            <ac:spMk id="90" creationId="{B5B53CCE-B307-F82E-8E0B-891AF068BFAA}"/>
          </ac:spMkLst>
        </pc:spChg>
        <pc:grpChg chg="add del mod">
          <ac:chgData name="Jose Gabriel Cordoba Silva" userId="b9689aa5-e991-4872-83c2-1802fe841977" providerId="ADAL" clId="{BACDB1B6-515E-4F20-A90E-96B5C5956714}" dt="2023-02-27T20:33:17.389" v="4913"/>
          <ac:grpSpMkLst>
            <pc:docMk/>
            <pc:sldMk cId="498180118" sldId="307"/>
            <ac:grpSpMk id="7" creationId="{C8BFB9C8-7286-FA67-B0ED-A05B362FB562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8" creationId="{46206774-F9AE-C0E6-C5CB-FC1AB7C13510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30" creationId="{18B00552-E943-5A0E-A261-784B6D954B56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31" creationId="{B19EEB67-1BA1-7EE4-0C74-8EA42A407FEA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35" creationId="{ECE667D5-FA41-C5E8-8CE1-993C08E41213}"/>
          </ac:grpSpMkLst>
        </pc:grpChg>
        <pc:grpChg chg="add mod">
          <ac:chgData name="Jose Gabriel Cordoba Silva" userId="b9689aa5-e991-4872-83c2-1802fe841977" providerId="ADAL" clId="{BACDB1B6-515E-4F20-A90E-96B5C5956714}" dt="2023-02-27T20:38:51.759" v="5005" actId="164"/>
          <ac:grpSpMkLst>
            <pc:docMk/>
            <pc:sldMk cId="498180118" sldId="307"/>
            <ac:grpSpMk id="39" creationId="{E9E65F67-B53C-1ED7-E650-B816495529FD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40" creationId="{C9191703-E6B2-A556-412B-3B1945E94BF7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62" creationId="{F6DC0197-7CA7-BC27-47B6-AA97E2508404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63" creationId="{C27882BA-01A2-03E7-CB26-BDE4A769F4E8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67" creationId="{7E3839CD-77C8-2F1E-0921-B964D451A067}"/>
          </ac:grpSpMkLst>
        </pc:grpChg>
        <pc:grpChg chg="add mod">
          <ac:chgData name="Jose Gabriel Cordoba Silva" userId="b9689aa5-e991-4872-83c2-1802fe841977" providerId="ADAL" clId="{BACDB1B6-515E-4F20-A90E-96B5C5956714}" dt="2023-02-27T20:39:13.120" v="5008" actId="1076"/>
          <ac:grpSpMkLst>
            <pc:docMk/>
            <pc:sldMk cId="498180118" sldId="307"/>
            <ac:grpSpMk id="73" creationId="{E3942E35-117A-1B2F-C4F9-455145040B92}"/>
          </ac:grpSpMkLst>
        </pc:grpChg>
        <pc:grpChg chg="add mod">
          <ac:chgData name="Jose Gabriel Cordoba Silva" userId="b9689aa5-e991-4872-83c2-1802fe841977" providerId="ADAL" clId="{BACDB1B6-515E-4F20-A90E-96B5C5956714}" dt="2023-02-27T20:39:45.439" v="5010" actId="1076"/>
          <ac:grpSpMkLst>
            <pc:docMk/>
            <pc:sldMk cId="498180118" sldId="307"/>
            <ac:grpSpMk id="74" creationId="{16348604-8331-9406-2C3F-BF15A2737994}"/>
          </ac:grpSpMkLst>
        </pc:grpChg>
        <pc:grpChg chg="add mod">
          <ac:chgData name="Jose Gabriel Cordoba Silva" userId="b9689aa5-e991-4872-83c2-1802fe841977" providerId="ADAL" clId="{BACDB1B6-515E-4F20-A90E-96B5C5956714}" dt="2023-02-27T20:39:45.439" v="5010" actId="1076"/>
          <ac:grpSpMkLst>
            <pc:docMk/>
            <pc:sldMk cId="498180118" sldId="307"/>
            <ac:grpSpMk id="77" creationId="{D5B36148-A2F9-256E-8C58-6D0B11BE0FDF}"/>
          </ac:grpSpMkLst>
        </pc:grpChg>
        <pc:grpChg chg="add mod">
          <ac:chgData name="Jose Gabriel Cordoba Silva" userId="b9689aa5-e991-4872-83c2-1802fe841977" providerId="ADAL" clId="{BACDB1B6-515E-4F20-A90E-96B5C5956714}" dt="2023-02-27T20:39:45.439" v="5010" actId="1076"/>
          <ac:grpSpMkLst>
            <pc:docMk/>
            <pc:sldMk cId="498180118" sldId="307"/>
            <ac:grpSpMk id="80" creationId="{FD1D03F2-ABD5-C8EE-C5C3-D656CA8A1DD4}"/>
          </ac:grpSpMkLst>
        </pc:grp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1" creationId="{D38F3900-86EB-0F5B-4976-CAF57ADAFED9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3" creationId="{396C8142-F288-90A4-2A0D-80BD0B50E668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5" creationId="{55D84C9F-37CD-952E-4110-E28C001ACE24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8" creationId="{60D00C4A-AF23-EAFC-C009-D525A2B41F51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0" creationId="{ED0CA3B8-A872-353B-B19C-5BE2DDEC09F7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6" creationId="{94B77701-BE1C-FD1B-709E-314EC08A6AD6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8" creationId="{AC4E3EA4-25F8-4B8B-5336-FF3A5604984B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9" creationId="{9583D273-9957-E47E-48E8-EEC6DDB17CE5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36" creationId="{F6104D39-586D-B2E7-EC0B-826A153DE1F9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37" creationId="{D4E3A111-49E2-7CB8-9E9E-09179AB92C10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38" creationId="{2A50408A-450F-4B98-BFE3-738FEE5BD6B8}"/>
          </ac:cxnSpMkLst>
        </pc:cxnChg>
        <pc:cxnChg chg="del mod">
          <ac:chgData name="Jose Gabriel Cordoba Silva" userId="b9689aa5-e991-4872-83c2-1802fe841977" providerId="ADAL" clId="{BACDB1B6-515E-4F20-A90E-96B5C5956714}" dt="2023-02-27T20:33:31.922" v="4918" actId="478"/>
          <ac:cxnSpMkLst>
            <pc:docMk/>
            <pc:sldMk cId="498180118" sldId="307"/>
            <ac:cxnSpMk id="43" creationId="{6CC02B1D-837C-11D3-44E7-2AE934256B8E}"/>
          </ac:cxnSpMkLst>
        </pc:cxnChg>
        <pc:cxnChg chg="del mod">
          <ac:chgData name="Jose Gabriel Cordoba Silva" userId="b9689aa5-e991-4872-83c2-1802fe841977" providerId="ADAL" clId="{BACDB1B6-515E-4F20-A90E-96B5C5956714}" dt="2023-02-27T20:33:30.277" v="4917" actId="478"/>
          <ac:cxnSpMkLst>
            <pc:docMk/>
            <pc:sldMk cId="498180118" sldId="307"/>
            <ac:cxnSpMk id="45" creationId="{FB96B75E-B04A-FEAB-17C0-86D7693D2372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47" creationId="{5A46F66C-CBA4-203B-D1F3-84198705F9FE}"/>
          </ac:cxnSpMkLst>
        </pc:cxnChg>
        <pc:cxnChg chg="del mod">
          <ac:chgData name="Jose Gabriel Cordoba Silva" userId="b9689aa5-e991-4872-83c2-1802fe841977" providerId="ADAL" clId="{BACDB1B6-515E-4F20-A90E-96B5C5956714}" dt="2023-02-27T20:33:51.758" v="4929" actId="478"/>
          <ac:cxnSpMkLst>
            <pc:docMk/>
            <pc:sldMk cId="498180118" sldId="307"/>
            <ac:cxnSpMk id="50" creationId="{481E1B85-44EB-704B-9A1E-1A9EEE6B6542}"/>
          </ac:cxnSpMkLst>
        </pc:cxnChg>
        <pc:cxnChg chg="del mod">
          <ac:chgData name="Jose Gabriel Cordoba Silva" userId="b9689aa5-e991-4872-83c2-1802fe841977" providerId="ADAL" clId="{BACDB1B6-515E-4F20-A90E-96B5C5956714}" dt="2023-02-27T20:33:41.277" v="4923" actId="478"/>
          <ac:cxnSpMkLst>
            <pc:docMk/>
            <pc:sldMk cId="498180118" sldId="307"/>
            <ac:cxnSpMk id="52" creationId="{87341ACD-974B-0E51-57B5-04BD9818C53A}"/>
          </ac:cxnSpMkLst>
        </pc:cxnChg>
        <pc:cxnChg chg="del mod">
          <ac:chgData name="Jose Gabriel Cordoba Silva" userId="b9689aa5-e991-4872-83c2-1802fe841977" providerId="ADAL" clId="{BACDB1B6-515E-4F20-A90E-96B5C5956714}" dt="2023-02-27T20:33:49.703" v="4928" actId="478"/>
          <ac:cxnSpMkLst>
            <pc:docMk/>
            <pc:sldMk cId="498180118" sldId="307"/>
            <ac:cxnSpMk id="58" creationId="{819800C5-67A4-BCFD-8657-1003AA36ABB8}"/>
          </ac:cxnSpMkLst>
        </pc:cxnChg>
        <pc:cxnChg chg="del mod">
          <ac:chgData name="Jose Gabriel Cordoba Silva" userId="b9689aa5-e991-4872-83c2-1802fe841977" providerId="ADAL" clId="{BACDB1B6-515E-4F20-A90E-96B5C5956714}" dt="2023-02-27T20:33:48.143" v="4927" actId="478"/>
          <ac:cxnSpMkLst>
            <pc:docMk/>
            <pc:sldMk cId="498180118" sldId="307"/>
            <ac:cxnSpMk id="60" creationId="{45A9F01D-3F5E-9C6E-2C67-9557DE8506E4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61" creationId="{DCD77241-C9F5-5904-104C-251506FCB76A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68" creationId="{54EB2934-4D3E-AFAD-B4C7-C7F6856238B6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69" creationId="{6A8541E1-4E0C-0F98-A042-3E02082B10D1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70" creationId="{80CD1E95-0624-8108-9592-93CA58E98F14}"/>
          </ac:cxnSpMkLst>
        </pc:cxnChg>
      </pc:sldChg>
      <pc:sldChg chg="addSp delSp modSp new mod">
        <pc:chgData name="Jose Gabriel Cordoba Silva" userId="b9689aa5-e991-4872-83c2-1802fe841977" providerId="ADAL" clId="{BACDB1B6-515E-4F20-A90E-96B5C5956714}" dt="2023-02-28T01:37:35.446" v="7005" actId="20577"/>
        <pc:sldMkLst>
          <pc:docMk/>
          <pc:sldMk cId="2680610805" sldId="308"/>
        </pc:sldMkLst>
        <pc:spChg chg="mod">
          <ac:chgData name="Jose Gabriel Cordoba Silva" userId="b9689aa5-e991-4872-83c2-1802fe841977" providerId="ADAL" clId="{BACDB1B6-515E-4F20-A90E-96B5C5956714}" dt="2023-02-27T01:51:38.134" v="2534" actId="313"/>
          <ac:spMkLst>
            <pc:docMk/>
            <pc:sldMk cId="2680610805" sldId="308"/>
            <ac:spMk id="2" creationId="{50186EB5-158B-EDEE-9E8B-80E36FA01048}"/>
          </ac:spMkLst>
        </pc:spChg>
        <pc:spChg chg="del">
          <ac:chgData name="Jose Gabriel Cordoba Silva" userId="b9689aa5-e991-4872-83c2-1802fe841977" providerId="ADAL" clId="{BACDB1B6-515E-4F20-A90E-96B5C5956714}" dt="2023-02-27T01:46:23.011" v="2471" actId="478"/>
          <ac:spMkLst>
            <pc:docMk/>
            <pc:sldMk cId="2680610805" sldId="308"/>
            <ac:spMk id="3" creationId="{5D265535-5766-8350-E11B-4C5A54481E39}"/>
          </ac:spMkLst>
        </pc:spChg>
        <pc:spChg chg="del">
          <ac:chgData name="Jose Gabriel Cordoba Silva" userId="b9689aa5-e991-4872-83c2-1802fe841977" providerId="ADAL" clId="{BACDB1B6-515E-4F20-A90E-96B5C5956714}" dt="2023-02-27T01:46:23.011" v="2471" actId="478"/>
          <ac:spMkLst>
            <pc:docMk/>
            <pc:sldMk cId="2680610805" sldId="308"/>
            <ac:spMk id="4" creationId="{166822A3-4CC1-9A66-76E5-1D49826F2341}"/>
          </ac:spMkLst>
        </pc:spChg>
        <pc:spChg chg="add del mod">
          <ac:chgData name="Jose Gabriel Cordoba Silva" userId="b9689aa5-e991-4872-83c2-1802fe841977" providerId="ADAL" clId="{BACDB1B6-515E-4F20-A90E-96B5C5956714}" dt="2023-02-27T20:49:21.983" v="5315" actId="478"/>
          <ac:spMkLst>
            <pc:docMk/>
            <pc:sldMk cId="2680610805" sldId="308"/>
            <ac:spMk id="4" creationId="{31CE572E-582E-3ADB-FD11-A3A8DA390D9C}"/>
          </ac:spMkLst>
        </pc:spChg>
        <pc:spChg chg="add del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5" creationId="{90F2B52C-8780-2E97-233D-D6B1F0AF3112}"/>
          </ac:spMkLst>
        </pc:spChg>
        <pc:spChg chg="add del mod">
          <ac:chgData name="Jose Gabriel Cordoba Silva" userId="b9689aa5-e991-4872-83c2-1802fe841977" providerId="ADAL" clId="{BACDB1B6-515E-4F20-A90E-96B5C5956714}" dt="2023-02-27T20:49:12.014" v="5314" actId="478"/>
          <ac:spMkLst>
            <pc:docMk/>
            <pc:sldMk cId="2680610805" sldId="308"/>
            <ac:spMk id="6" creationId="{4AD53F1E-1FE3-D4C0-C7B0-F40F55576ADD}"/>
          </ac:spMkLst>
        </pc:spChg>
        <pc:spChg chg="add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7" creationId="{E4A14C4A-D181-1784-2F6B-9D172D22640E}"/>
          </ac:spMkLst>
        </pc:spChg>
        <pc:spChg chg="add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9" creationId="{201C7D5E-D208-B269-1835-939E37BD6122}"/>
          </ac:spMkLst>
        </pc:spChg>
        <pc:spChg chg="add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10" creationId="{7CF6C184-C213-CCFD-FF65-039995CCBDEC}"/>
          </ac:spMkLst>
        </pc:spChg>
        <pc:spChg chg="add del mod">
          <ac:chgData name="Jose Gabriel Cordoba Silva" userId="b9689aa5-e991-4872-83c2-1802fe841977" providerId="ADAL" clId="{BACDB1B6-515E-4F20-A90E-96B5C5956714}" dt="2023-02-27T20:51:57.029" v="5495"/>
          <ac:spMkLst>
            <pc:docMk/>
            <pc:sldMk cId="2680610805" sldId="308"/>
            <ac:spMk id="11" creationId="{CA5E8ED8-222D-B7A4-5984-4A4A47698476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2" creationId="{AB2B4840-14FA-DF8F-6692-C2E28568307C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3" creationId="{08DFF4D0-F1FB-85A7-4C16-E96CCB1EBEC4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4" creationId="{4E572928-1CC2-D93F-2991-8FAA738FE3A3}"/>
          </ac:spMkLst>
        </pc:spChg>
        <pc:spChg chg="add mod">
          <ac:chgData name="Jose Gabriel Cordoba Silva" userId="b9689aa5-e991-4872-83c2-1802fe841977" providerId="ADAL" clId="{BACDB1B6-515E-4F20-A90E-96B5C5956714}" dt="2023-02-28T01:37:35.446" v="7005" actId="20577"/>
          <ac:spMkLst>
            <pc:docMk/>
            <pc:sldMk cId="2680610805" sldId="308"/>
            <ac:spMk id="15" creationId="{7E03AC5B-9CEF-D095-55EE-A4E2C7282B9C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6" creationId="{F296F88D-FA49-345E-E7F6-56110E4297ED}"/>
          </ac:spMkLst>
        </pc:spChg>
        <pc:spChg chg="add mod">
          <ac:chgData name="Jose Gabriel Cordoba Silva" userId="b9689aa5-e991-4872-83c2-1802fe841977" providerId="ADAL" clId="{BACDB1B6-515E-4F20-A90E-96B5C5956714}" dt="2023-02-27T21:29:09.342" v="5700" actId="313"/>
          <ac:spMkLst>
            <pc:docMk/>
            <pc:sldMk cId="2680610805" sldId="308"/>
            <ac:spMk id="17" creationId="{B40EB0BA-2C73-D3D0-B4ED-7EC133B4E055}"/>
          </ac:spMkLst>
        </pc:spChg>
        <pc:spChg chg="add mod">
          <ac:chgData name="Jose Gabriel Cordoba Silva" userId="b9689aa5-e991-4872-83c2-1802fe841977" providerId="ADAL" clId="{BACDB1B6-515E-4F20-A90E-96B5C5956714}" dt="2023-02-27T21:31:09.828" v="5775" actId="1076"/>
          <ac:spMkLst>
            <pc:docMk/>
            <pc:sldMk cId="2680610805" sldId="308"/>
            <ac:spMk id="18" creationId="{2159EE59-C28A-9763-AA78-E8579554DA97}"/>
          </ac:spMkLst>
        </pc:spChg>
        <pc:spChg chg="add mod">
          <ac:chgData name="Jose Gabriel Cordoba Silva" userId="b9689aa5-e991-4872-83c2-1802fe841977" providerId="ADAL" clId="{BACDB1B6-515E-4F20-A90E-96B5C5956714}" dt="2023-02-27T21:31:09.828" v="5775" actId="1076"/>
          <ac:spMkLst>
            <pc:docMk/>
            <pc:sldMk cId="2680610805" sldId="308"/>
            <ac:spMk id="19" creationId="{8EDC3069-0477-033D-803A-79DCF573A5D4}"/>
          </ac:spMkLst>
        </pc:spChg>
        <pc:picChg chg="add mod">
          <ac:chgData name="Jose Gabriel Cordoba Silva" userId="b9689aa5-e991-4872-83c2-1802fe841977" providerId="ADAL" clId="{BACDB1B6-515E-4F20-A90E-96B5C5956714}" dt="2023-02-27T21:31:05.690" v="5774" actId="1076"/>
          <ac:picMkLst>
            <pc:docMk/>
            <pc:sldMk cId="2680610805" sldId="308"/>
            <ac:picMk id="8" creationId="{807CA444-AF08-C478-A597-FA3FA264DBE9}"/>
          </ac:picMkLst>
        </pc:picChg>
        <pc:picChg chg="add del mod">
          <ac:chgData name="Jose Gabriel Cordoba Silva" userId="b9689aa5-e991-4872-83c2-1802fe841977" providerId="ADAL" clId="{BACDB1B6-515E-4F20-A90E-96B5C5956714}" dt="2023-02-27T01:46:39.741" v="2478" actId="478"/>
          <ac:picMkLst>
            <pc:docMk/>
            <pc:sldMk cId="2680610805" sldId="308"/>
            <ac:picMk id="6146" creationId="{7248F9C9-E0C2-1A62-B37A-50D33F6C6170}"/>
          </ac:picMkLst>
        </pc:picChg>
        <pc:picChg chg="add del mod">
          <ac:chgData name="Jose Gabriel Cordoba Silva" userId="b9689aa5-e991-4872-83c2-1802fe841977" providerId="ADAL" clId="{BACDB1B6-515E-4F20-A90E-96B5C5956714}" dt="2023-02-27T01:48:07.774" v="2494" actId="478"/>
          <ac:picMkLst>
            <pc:docMk/>
            <pc:sldMk cId="2680610805" sldId="308"/>
            <ac:picMk id="6148" creationId="{979D3140-282B-053C-9285-AB33E588D588}"/>
          </ac:picMkLst>
        </pc:picChg>
        <pc:picChg chg="add del">
          <ac:chgData name="Jose Gabriel Cordoba Silva" userId="b9689aa5-e991-4872-83c2-1802fe841977" providerId="ADAL" clId="{BACDB1B6-515E-4F20-A90E-96B5C5956714}" dt="2023-02-27T01:48:10.950" v="2496"/>
          <ac:picMkLst>
            <pc:docMk/>
            <pc:sldMk cId="2680610805" sldId="308"/>
            <ac:picMk id="6150" creationId="{CEE101E2-575E-8F85-F302-0F42DF0108D0}"/>
          </ac:picMkLst>
        </pc:picChg>
      </pc:sldChg>
      <pc:sldChg chg="new del">
        <pc:chgData name="Jose Gabriel Cordoba Silva" userId="b9689aa5-e991-4872-83c2-1802fe841977" providerId="ADAL" clId="{BACDB1B6-515E-4F20-A90E-96B5C5956714}" dt="2023-02-26T18:38:42.136" v="1216" actId="47"/>
        <pc:sldMkLst>
          <pc:docMk/>
          <pc:sldMk cId="2799259893" sldId="309"/>
        </pc:sldMkLst>
      </pc:sldChg>
      <pc:sldChg chg="addSp delSp modSp new del mod ord">
        <pc:chgData name="Jose Gabriel Cordoba Silva" userId="b9689aa5-e991-4872-83c2-1802fe841977" providerId="ADAL" clId="{BACDB1B6-515E-4F20-A90E-96B5C5956714}" dt="2023-02-27T00:16:51.703" v="1582" actId="47"/>
        <pc:sldMkLst>
          <pc:docMk/>
          <pc:sldMk cId="3797947819" sldId="309"/>
        </pc:sldMkLst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2" creationId="{CFD1BDD9-8159-6003-B97F-37313813F80D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3" creationId="{63B10A4A-10CB-9470-7F42-0FADEFC3A433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4" creationId="{8B434742-DEFE-964A-3904-78F6D45F1244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5" creationId="{4510D7F0-C577-9857-64B4-71CC0979B350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6" creationId="{EED9BA8A-FCF5-CC4F-94BA-5774861524D1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7" creationId="{8DB00066-7618-C5C7-F275-E3DF59B93F56}"/>
          </ac:spMkLst>
        </pc:spChg>
        <pc:spChg chg="mod">
          <ac:chgData name="Jose Gabriel Cordoba Silva" userId="b9689aa5-e991-4872-83c2-1802fe841977" providerId="ADAL" clId="{BACDB1B6-515E-4F20-A90E-96B5C5956714}" dt="2023-02-26T18:39:15.303" v="1245" actId="20577"/>
          <ac:spMkLst>
            <pc:docMk/>
            <pc:sldMk cId="3797947819" sldId="309"/>
            <ac:spMk id="8" creationId="{055D22EF-0226-82FB-2687-CBBB83A7648B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9" creationId="{80D219D1-7133-D2D8-B220-9C9163FAEB39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10" creationId="{FE2487AC-CA30-02A6-1843-E295C0FD0E4A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11" creationId="{0127623F-A5B7-26F3-72EB-7C1A150C503F}"/>
          </ac:spMkLst>
        </pc:spChg>
        <pc:spChg chg="add del mod">
          <ac:chgData name="Jose Gabriel Cordoba Silva" userId="b9689aa5-e991-4872-83c2-1802fe841977" providerId="ADAL" clId="{BACDB1B6-515E-4F20-A90E-96B5C5956714}" dt="2023-02-26T23:46:22.941" v="1356"/>
          <ac:spMkLst>
            <pc:docMk/>
            <pc:sldMk cId="3797947819" sldId="309"/>
            <ac:spMk id="14" creationId="{5EF99792-4E41-552A-64EA-4B8FC91AC975}"/>
          </ac:spMkLst>
        </pc:spChg>
        <pc:picChg chg="add del mod modCrop">
          <ac:chgData name="Jose Gabriel Cordoba Silva" userId="b9689aa5-e991-4872-83c2-1802fe841977" providerId="ADAL" clId="{BACDB1B6-515E-4F20-A90E-96B5C5956714}" dt="2023-02-26T18:48:30.287" v="1284" actId="478"/>
          <ac:picMkLst>
            <pc:docMk/>
            <pc:sldMk cId="3797947819" sldId="309"/>
            <ac:picMk id="13" creationId="{D80B44A8-2AC6-208E-8BB3-34662ED9F136}"/>
          </ac:picMkLst>
        </pc:picChg>
        <pc:picChg chg="add del mod modCrop">
          <ac:chgData name="Jose Gabriel Cordoba Silva" userId="b9689aa5-e991-4872-83c2-1802fe841977" providerId="ADAL" clId="{BACDB1B6-515E-4F20-A90E-96B5C5956714}" dt="2023-02-27T00:12:53.479" v="1567" actId="478"/>
          <ac:picMkLst>
            <pc:docMk/>
            <pc:sldMk cId="3797947819" sldId="309"/>
            <ac:picMk id="16" creationId="{8DE122F0-780A-FB39-D8F7-9B11E5156CE4}"/>
          </ac:picMkLst>
        </pc:picChg>
        <pc:picChg chg="add mod modCrop">
          <ac:chgData name="Jose Gabriel Cordoba Silva" userId="b9689aa5-e991-4872-83c2-1802fe841977" providerId="ADAL" clId="{BACDB1B6-515E-4F20-A90E-96B5C5956714}" dt="2023-02-27T00:13:55.370" v="1581"/>
          <ac:picMkLst>
            <pc:docMk/>
            <pc:sldMk cId="3797947819" sldId="309"/>
            <ac:picMk id="18" creationId="{08074B73-C892-8746-7CBC-E030ED25DA85}"/>
          </ac:picMkLst>
        </pc:picChg>
        <pc:picChg chg="add del mod">
          <ac:chgData name="Jose Gabriel Cordoba Silva" userId="b9689aa5-e991-4872-83c2-1802fe841977" providerId="ADAL" clId="{BACDB1B6-515E-4F20-A90E-96B5C5956714}" dt="2023-02-26T18:40:40.629" v="1253" actId="478"/>
          <ac:picMkLst>
            <pc:docMk/>
            <pc:sldMk cId="3797947819" sldId="309"/>
            <ac:picMk id="3074" creationId="{9DB6824D-1E8B-789F-9BCE-271A855BA136}"/>
          </ac:picMkLst>
        </pc:picChg>
      </pc:sldChg>
      <pc:sldChg chg="new del">
        <pc:chgData name="Jose Gabriel Cordoba Silva" userId="b9689aa5-e991-4872-83c2-1802fe841977" providerId="ADAL" clId="{BACDB1B6-515E-4F20-A90E-96B5C5956714}" dt="2023-02-26T18:52:39.419" v="1286" actId="47"/>
        <pc:sldMkLst>
          <pc:docMk/>
          <pc:sldMk cId="1659736483" sldId="310"/>
        </pc:sldMkLst>
      </pc:sldChg>
      <pc:sldChg chg="addSp delSp modSp new mod">
        <pc:chgData name="Jose Gabriel Cordoba Silva" userId="b9689aa5-e991-4872-83c2-1802fe841977" providerId="ADAL" clId="{BACDB1B6-515E-4F20-A90E-96B5C5956714}" dt="2023-02-28T01:25:35.909" v="6933" actId="120"/>
        <pc:sldMkLst>
          <pc:docMk/>
          <pc:sldMk cId="3727623576" sldId="310"/>
        </pc:sldMkLst>
        <pc:spChg chg="del">
          <ac:chgData name="Jose Gabriel Cordoba Silva" userId="b9689aa5-e991-4872-83c2-1802fe841977" providerId="ADAL" clId="{BACDB1B6-515E-4F20-A90E-96B5C5956714}" dt="2023-02-26T18:52:50.779" v="1288" actId="478"/>
          <ac:spMkLst>
            <pc:docMk/>
            <pc:sldMk cId="3727623576" sldId="310"/>
            <ac:spMk id="2" creationId="{2F216B23-3B1A-2D66-16A5-BDEDE59381D4}"/>
          </ac:spMkLst>
        </pc:spChg>
        <pc:spChg chg="add del mod">
          <ac:chgData name="Jose Gabriel Cordoba Silva" userId="b9689aa5-e991-4872-83c2-1802fe841977" providerId="ADAL" clId="{BACDB1B6-515E-4F20-A90E-96B5C5956714}" dt="2023-02-28T01:25:19.191" v="6929"/>
          <ac:spMkLst>
            <pc:docMk/>
            <pc:sldMk cId="3727623576" sldId="310"/>
            <ac:spMk id="2" creationId="{AE46FE48-6F6E-EC04-3C5D-314A13B23E57}"/>
          </ac:spMkLst>
        </pc:spChg>
        <pc:spChg chg="del">
          <ac:chgData name="Jose Gabriel Cordoba Silva" userId="b9689aa5-e991-4872-83c2-1802fe841977" providerId="ADAL" clId="{BACDB1B6-515E-4F20-A90E-96B5C5956714}" dt="2023-02-26T18:52:50.779" v="1288" actId="478"/>
          <ac:spMkLst>
            <pc:docMk/>
            <pc:sldMk cId="3727623576" sldId="310"/>
            <ac:spMk id="3" creationId="{366E0D06-30A7-F1BA-BC13-02E84CDCC7E2}"/>
          </ac:spMkLst>
        </pc:spChg>
        <pc:spChg chg="add mod">
          <ac:chgData name="Jose Gabriel Cordoba Silva" userId="b9689aa5-e991-4872-83c2-1802fe841977" providerId="ADAL" clId="{BACDB1B6-515E-4F20-A90E-96B5C5956714}" dt="2023-02-28T01:25:35.909" v="6933" actId="120"/>
          <ac:spMkLst>
            <pc:docMk/>
            <pc:sldMk cId="3727623576" sldId="310"/>
            <ac:spMk id="3" creationId="{931DAEA5-9CCF-99A8-37EC-9D7A828D61B5}"/>
          </ac:spMkLst>
        </pc:spChg>
        <pc:spChg chg="del">
          <ac:chgData name="Jose Gabriel Cordoba Silva" userId="b9689aa5-e991-4872-83c2-1802fe841977" providerId="ADAL" clId="{BACDB1B6-515E-4F20-A90E-96B5C5956714}" dt="2023-02-26T18:52:50.779" v="1288" actId="478"/>
          <ac:spMkLst>
            <pc:docMk/>
            <pc:sldMk cId="3727623576" sldId="310"/>
            <ac:spMk id="4" creationId="{AC9F460D-31AA-7DB3-CF05-C9DB75035625}"/>
          </ac:spMkLst>
        </pc:spChg>
        <pc:spChg chg="add del mod">
          <ac:chgData name="Jose Gabriel Cordoba Silva" userId="b9689aa5-e991-4872-83c2-1802fe841977" providerId="ADAL" clId="{BACDB1B6-515E-4F20-A90E-96B5C5956714}" dt="2023-02-26T18:52:58.297" v="1290"/>
          <ac:spMkLst>
            <pc:docMk/>
            <pc:sldMk cId="3727623576" sldId="310"/>
            <ac:spMk id="5" creationId="{3B9804FA-B1F0-5465-A209-BF65D1511CA3}"/>
          </ac:spMkLst>
        </pc:spChg>
        <pc:spChg chg="add del mod">
          <ac:chgData name="Jose Gabriel Cordoba Silva" userId="b9689aa5-e991-4872-83c2-1802fe841977" providerId="ADAL" clId="{BACDB1B6-515E-4F20-A90E-96B5C5956714}" dt="2023-02-26T18:52:58.297" v="1290"/>
          <ac:spMkLst>
            <pc:docMk/>
            <pc:sldMk cId="3727623576" sldId="310"/>
            <ac:spMk id="6" creationId="{A168C567-0C1D-9AC6-965D-3408553B6BE6}"/>
          </ac:spMkLst>
        </pc:spChg>
        <pc:spChg chg="add del mod">
          <ac:chgData name="Jose Gabriel Cordoba Silva" userId="b9689aa5-e991-4872-83c2-1802fe841977" providerId="ADAL" clId="{BACDB1B6-515E-4F20-A90E-96B5C5956714}" dt="2023-02-26T18:52:58.297" v="1290"/>
          <ac:spMkLst>
            <pc:docMk/>
            <pc:sldMk cId="3727623576" sldId="310"/>
            <ac:spMk id="7" creationId="{48DACF65-9F9A-FE53-2389-F0F5046837C9}"/>
          </ac:spMkLst>
        </pc:spChg>
        <pc:spChg chg="add mod">
          <ac:chgData name="Jose Gabriel Cordoba Silva" userId="b9689aa5-e991-4872-83c2-1802fe841977" providerId="ADAL" clId="{BACDB1B6-515E-4F20-A90E-96B5C5956714}" dt="2023-02-26T18:54:54.319" v="1318" actId="1076"/>
          <ac:spMkLst>
            <pc:docMk/>
            <pc:sldMk cId="3727623576" sldId="310"/>
            <ac:spMk id="8" creationId="{D2948D29-444D-E45E-6D32-7BFF1B2B096C}"/>
          </ac:spMkLst>
        </pc:spChg>
        <pc:spChg chg="add mod">
          <ac:chgData name="Jose Gabriel Cordoba Silva" userId="b9689aa5-e991-4872-83c2-1802fe841977" providerId="ADAL" clId="{BACDB1B6-515E-4F20-A90E-96B5C5956714}" dt="2023-02-26T18:54:50.404" v="1317" actId="1076"/>
          <ac:spMkLst>
            <pc:docMk/>
            <pc:sldMk cId="3727623576" sldId="310"/>
            <ac:spMk id="9" creationId="{66BE5342-24D0-A98D-5ECD-DD717011F4C3}"/>
          </ac:spMkLst>
        </pc:spChg>
        <pc:spChg chg="add del mod">
          <ac:chgData name="Jose Gabriel Cordoba Silva" userId="b9689aa5-e991-4872-83c2-1802fe841977" providerId="ADAL" clId="{BACDB1B6-515E-4F20-A90E-96B5C5956714}" dt="2023-02-28T01:25:27.426" v="6931"/>
          <ac:spMkLst>
            <pc:docMk/>
            <pc:sldMk cId="3727623576" sldId="310"/>
            <ac:spMk id="10" creationId="{851D2048-917D-AAEA-A7AD-4852B6EE23B6}"/>
          </ac:spMkLst>
        </pc:spChg>
      </pc:sldChg>
      <pc:sldChg chg="modSp add mod">
        <pc:chgData name="Jose Gabriel Cordoba Silva" userId="b9689aa5-e991-4872-83c2-1802fe841977" providerId="ADAL" clId="{BACDB1B6-515E-4F20-A90E-96B5C5956714}" dt="2023-02-27T01:56:40.685" v="2561" actId="14100"/>
        <pc:sldMkLst>
          <pc:docMk/>
          <pc:sldMk cId="360433627" sldId="311"/>
        </pc:sldMkLst>
        <pc:spChg chg="mod">
          <ac:chgData name="Jose Gabriel Cordoba Silva" userId="b9689aa5-e991-4872-83c2-1802fe841977" providerId="ADAL" clId="{BACDB1B6-515E-4F20-A90E-96B5C5956714}" dt="2023-02-27T01:56:40.685" v="2561" actId="14100"/>
          <ac:spMkLst>
            <pc:docMk/>
            <pc:sldMk cId="360433627" sldId="311"/>
            <ac:spMk id="81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1:56:29.304" v="2542" actId="20577"/>
          <ac:spMkLst>
            <pc:docMk/>
            <pc:sldMk cId="360433627" sldId="311"/>
            <ac:spMk id="816" creationId="{00000000-0000-0000-0000-000000000000}"/>
          </ac:spMkLst>
        </pc:spChg>
      </pc:sldChg>
      <pc:sldChg chg="modSp add mod">
        <pc:chgData name="Jose Gabriel Cordoba Silva" userId="b9689aa5-e991-4872-83c2-1802fe841977" providerId="ADAL" clId="{BACDB1B6-515E-4F20-A90E-96B5C5956714}" dt="2023-02-28T23:20:26.157" v="9273" actId="313"/>
        <pc:sldMkLst>
          <pc:docMk/>
          <pc:sldMk cId="3160385231" sldId="312"/>
        </pc:sldMkLst>
        <pc:spChg chg="mod">
          <ac:chgData name="Jose Gabriel Cordoba Silva" userId="b9689aa5-e991-4872-83c2-1802fe841977" providerId="ADAL" clId="{BACDB1B6-515E-4F20-A90E-96B5C5956714}" dt="2023-02-28T23:20:26.157" v="9273" actId="313"/>
          <ac:spMkLst>
            <pc:docMk/>
            <pc:sldMk cId="3160385231" sldId="312"/>
            <ac:spMk id="110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1:56:54.317" v="2564" actId="20577"/>
          <ac:spMkLst>
            <pc:docMk/>
            <pc:sldMk cId="3160385231" sldId="312"/>
            <ac:spMk id="1102" creationId="{00000000-0000-0000-0000-000000000000}"/>
          </ac:spMkLst>
        </pc:spChg>
      </pc:sldChg>
      <pc:sldChg chg="addSp delSp modSp add mod">
        <pc:chgData name="Jose Gabriel Cordoba Silva" userId="b9689aa5-e991-4872-83c2-1802fe841977" providerId="ADAL" clId="{BACDB1B6-515E-4F20-A90E-96B5C5956714}" dt="2023-02-27T02:08:42.808" v="2958" actId="1076"/>
        <pc:sldMkLst>
          <pc:docMk/>
          <pc:sldMk cId="2055946579" sldId="313"/>
        </pc:sldMkLst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5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5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6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9.016" v="2707" actId="790"/>
          <ac:spMkLst>
            <pc:docMk/>
            <pc:sldMk cId="2055946579" sldId="313"/>
            <ac:spMk id="106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1:28.834" v="2780" actId="1076"/>
          <ac:spMkLst>
            <pc:docMk/>
            <pc:sldMk cId="2055946579" sldId="313"/>
            <ac:spMk id="106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53.928" v="2710" actId="313"/>
          <ac:spMkLst>
            <pc:docMk/>
            <pc:sldMk cId="2055946579" sldId="313"/>
            <ac:spMk id="106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3:55.414" v="2926" actId="1076"/>
          <ac:spMkLst>
            <pc:docMk/>
            <pc:sldMk cId="2055946579" sldId="313"/>
            <ac:spMk id="106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2:41.429" v="2873" actId="1076"/>
          <ac:spMkLst>
            <pc:docMk/>
            <pc:sldMk cId="2055946579" sldId="313"/>
            <ac:spMk id="1070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7T02:04:33.659" v="2930" actId="478"/>
          <ac:grpSpMkLst>
            <pc:docMk/>
            <pc:sldMk cId="2055946579" sldId="313"/>
            <ac:grpSpMk id="1075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02:04:32.843" v="2929" actId="478"/>
          <ac:grpSpMkLst>
            <pc:docMk/>
            <pc:sldMk cId="2055946579" sldId="313"/>
            <ac:grpSpMk id="1082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02:04:34.962" v="2932" actId="478"/>
          <ac:grpSpMkLst>
            <pc:docMk/>
            <pc:sldMk cId="2055946579" sldId="313"/>
            <ac:grpSpMk id="1087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02:04:34.334" v="2931" actId="478"/>
          <ac:grpSpMkLst>
            <pc:docMk/>
            <pc:sldMk cId="2055946579" sldId="313"/>
            <ac:grpSpMk id="1091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7T02:08:00.673" v="2950" actId="1076"/>
          <ac:picMkLst>
            <pc:docMk/>
            <pc:sldMk cId="2055946579" sldId="313"/>
            <ac:picMk id="3" creationId="{0D03C9B4-C87B-639F-01CA-DEFBCDDACFE1}"/>
          </ac:picMkLst>
        </pc:picChg>
        <pc:picChg chg="add mod">
          <ac:chgData name="Jose Gabriel Cordoba Silva" userId="b9689aa5-e991-4872-83c2-1802fe841977" providerId="ADAL" clId="{BACDB1B6-515E-4F20-A90E-96B5C5956714}" dt="2023-02-27T02:08:25.766" v="2955" actId="1076"/>
          <ac:picMkLst>
            <pc:docMk/>
            <pc:sldMk cId="2055946579" sldId="313"/>
            <ac:picMk id="5" creationId="{0BCE4C16-3EA9-0759-A2DC-4D892B454F33}"/>
          </ac:picMkLst>
        </pc:picChg>
        <pc:picChg chg="add mod">
          <ac:chgData name="Jose Gabriel Cordoba Silva" userId="b9689aa5-e991-4872-83c2-1802fe841977" providerId="ADAL" clId="{BACDB1B6-515E-4F20-A90E-96B5C5956714}" dt="2023-02-27T02:08:12.781" v="2952" actId="1076"/>
          <ac:picMkLst>
            <pc:docMk/>
            <pc:sldMk cId="2055946579" sldId="313"/>
            <ac:picMk id="7" creationId="{35C9FE11-F5D5-DB1E-A92C-A0A42442B1EB}"/>
          </ac:picMkLst>
        </pc:picChg>
        <pc:picChg chg="add mod">
          <ac:chgData name="Jose Gabriel Cordoba Silva" userId="b9689aa5-e991-4872-83c2-1802fe841977" providerId="ADAL" clId="{BACDB1B6-515E-4F20-A90E-96B5C5956714}" dt="2023-02-27T02:08:42.808" v="2958" actId="1076"/>
          <ac:picMkLst>
            <pc:docMk/>
            <pc:sldMk cId="2055946579" sldId="313"/>
            <ac:picMk id="9" creationId="{93D35651-522B-A706-A057-B94909B1BDAF}"/>
          </ac:picMkLst>
        </pc:picChg>
        <pc:cxnChg chg="mod">
          <ac:chgData name="Jose Gabriel Cordoba Silva" userId="b9689aa5-e991-4872-83c2-1802fe841977" providerId="ADAL" clId="{BACDB1B6-515E-4F20-A90E-96B5C5956714}" dt="2023-02-27T02:04:21.838" v="2928" actId="1582"/>
          <ac:cxnSpMkLst>
            <pc:docMk/>
            <pc:sldMk cId="2055946579" sldId="313"/>
            <ac:cxnSpMk id="1055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21.838" v="2928" actId="1582"/>
          <ac:cxnSpMkLst>
            <pc:docMk/>
            <pc:sldMk cId="2055946579" sldId="313"/>
            <ac:cxnSpMk id="1058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21.838" v="2928" actId="1582"/>
          <ac:cxnSpMkLst>
            <pc:docMk/>
            <pc:sldMk cId="2055946579" sldId="313"/>
            <ac:cxnSpMk id="1060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1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2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3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4" creationId="{00000000-0000-0000-0000-000000000000}"/>
          </ac:cxnSpMkLst>
        </pc:cxnChg>
      </pc:sldChg>
      <pc:sldChg chg="addSp delSp modSp new mod">
        <pc:chgData name="Jose Gabriel Cordoba Silva" userId="b9689aa5-e991-4872-83c2-1802fe841977" providerId="ADAL" clId="{BACDB1B6-515E-4F20-A90E-96B5C5956714}" dt="2023-02-27T02:30:08.544" v="3641" actId="20577"/>
        <pc:sldMkLst>
          <pc:docMk/>
          <pc:sldMk cId="1314966704" sldId="314"/>
        </pc:sldMkLst>
        <pc:spChg chg="mod">
          <ac:chgData name="Jose Gabriel Cordoba Silva" userId="b9689aa5-e991-4872-83c2-1802fe841977" providerId="ADAL" clId="{BACDB1B6-515E-4F20-A90E-96B5C5956714}" dt="2023-02-27T02:30:08.544" v="3641" actId="20577"/>
          <ac:spMkLst>
            <pc:docMk/>
            <pc:sldMk cId="1314966704" sldId="314"/>
            <ac:spMk id="2" creationId="{7B81D8F6-7F4E-991A-3EF4-07E4D9A54D4C}"/>
          </ac:spMkLst>
        </pc:spChg>
        <pc:spChg chg="add del mod">
          <ac:chgData name="Jose Gabriel Cordoba Silva" userId="b9689aa5-e991-4872-83c2-1802fe841977" providerId="ADAL" clId="{BACDB1B6-515E-4F20-A90E-96B5C5956714}" dt="2023-02-27T02:10:50.524" v="2996" actId="478"/>
          <ac:spMkLst>
            <pc:docMk/>
            <pc:sldMk cId="1314966704" sldId="314"/>
            <ac:spMk id="3" creationId="{455DD244-F362-CBE6-56A8-E459B1075AD4}"/>
          </ac:spMkLst>
        </pc:spChg>
        <pc:spChg chg="add del">
          <ac:chgData name="Jose Gabriel Cordoba Silva" userId="b9689aa5-e991-4872-83c2-1802fe841977" providerId="ADAL" clId="{BACDB1B6-515E-4F20-A90E-96B5C5956714}" dt="2023-02-27T02:11:29.056" v="2998" actId="478"/>
          <ac:spMkLst>
            <pc:docMk/>
            <pc:sldMk cId="1314966704" sldId="314"/>
            <ac:spMk id="4" creationId="{3F195C0F-68CF-F328-76F1-DEA95AAF8C5D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5" creationId="{5B271AC8-2C19-FF68-9B8C-EE8C49D3AAC5}"/>
          </ac:spMkLst>
        </pc:spChg>
        <pc:spChg chg="add del mod">
          <ac:chgData name="Jose Gabriel Cordoba Silva" userId="b9689aa5-e991-4872-83c2-1802fe841977" providerId="ADAL" clId="{BACDB1B6-515E-4F20-A90E-96B5C5956714}" dt="2023-02-27T02:17:59.109" v="3410" actId="478"/>
          <ac:spMkLst>
            <pc:docMk/>
            <pc:sldMk cId="1314966704" sldId="314"/>
            <ac:spMk id="6" creationId="{247C0564-4759-7469-54CA-B9F56D10FF26}"/>
          </ac:spMkLst>
        </pc:spChg>
        <pc:spChg chg="add del mod">
          <ac:chgData name="Jose Gabriel Cordoba Silva" userId="b9689aa5-e991-4872-83c2-1802fe841977" providerId="ADAL" clId="{BACDB1B6-515E-4F20-A90E-96B5C5956714}" dt="2023-02-27T02:18:00.130" v="3411" actId="478"/>
          <ac:spMkLst>
            <pc:docMk/>
            <pc:sldMk cId="1314966704" sldId="314"/>
            <ac:spMk id="7" creationId="{72C6D195-F2D2-6E46-A237-450D1CC24DEB}"/>
          </ac:spMkLst>
        </pc:spChg>
        <pc:spChg chg="add del mod">
          <ac:chgData name="Jose Gabriel Cordoba Silva" userId="b9689aa5-e991-4872-83c2-1802fe841977" providerId="ADAL" clId="{BACDB1B6-515E-4F20-A90E-96B5C5956714}" dt="2023-02-27T02:18:00.725" v="3412" actId="478"/>
          <ac:spMkLst>
            <pc:docMk/>
            <pc:sldMk cId="1314966704" sldId="314"/>
            <ac:spMk id="8" creationId="{5CB2AED3-5AB4-1F65-4C12-CE9F57FC717D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9" creationId="{091CBAED-2783-FF57-8986-CB6D088D5782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0" creationId="{B9919664-A062-CE99-B6C7-51E99AF762FC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1" creationId="{7E44D263-AE9D-98CF-3898-0AD4D63D2A54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2" creationId="{F318E950-0D0A-79A8-3449-608853358FB2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3" creationId="{8FDEF479-2DF9-9952-F3F4-8BDB783A2461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26" creationId="{14BFDDC4-43F7-A49B-C0D6-12FD5D418EBB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41" creationId="{872431A8-E5B7-7441-796E-232AE7B2D9F6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47" creationId="{AE7EE224-87DE-A755-BBB9-BB2614A34396}"/>
          </ac:spMkLst>
        </pc:spChg>
        <pc:spChg chg="add mod">
          <ac:chgData name="Jose Gabriel Cordoba Silva" userId="b9689aa5-e991-4872-83c2-1802fe841977" providerId="ADAL" clId="{BACDB1B6-515E-4F20-A90E-96B5C5956714}" dt="2023-02-27T02:29:43.716" v="3625" actId="1076"/>
          <ac:spMkLst>
            <pc:docMk/>
            <pc:sldMk cId="1314966704" sldId="314"/>
            <ac:spMk id="57" creationId="{83DAEA40-B1B3-E1A7-220F-388F0C45DE0A}"/>
          </ac:spMkLst>
        </pc:s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24" creationId="{676C19BB-FD00-F5BD-32E2-AB4A829EF53F}"/>
          </ac:grpSpMkLst>
        </pc:gr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27" creationId="{73A64DCE-13A5-A646-F915-A28BD04E3D73}"/>
          </ac:grpSpMkLst>
        </pc:gr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42" creationId="{90591628-E34D-3A08-3EC6-E881ED77CBE1}"/>
          </ac:grpSpMkLst>
        </pc:gr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50" creationId="{C66AAC27-9BC9-AA51-C790-117BB5913B16}"/>
          </ac:grpSpMkLst>
        </pc:grpChg>
        <pc:grpChg chg="add mod">
          <ac:chgData name="Jose Gabriel Cordoba Silva" userId="b9689aa5-e991-4872-83c2-1802fe841977" providerId="ADAL" clId="{BACDB1B6-515E-4F20-A90E-96B5C5956714}" dt="2023-02-27T02:29:15.694" v="3621" actId="1076"/>
          <ac:grpSpMkLst>
            <pc:docMk/>
            <pc:sldMk cId="1314966704" sldId="314"/>
            <ac:grpSpMk id="58" creationId="{82C197ED-E69E-C950-8162-1880B75AA73E}"/>
          </ac:grpSpMkLst>
        </pc:grpChg>
        <pc:picChg chg="add del mod">
          <ac:chgData name="Jose Gabriel Cordoba Silva" userId="b9689aa5-e991-4872-83c2-1802fe841977" providerId="ADAL" clId="{BACDB1B6-515E-4F20-A90E-96B5C5956714}" dt="2023-02-27T02:10:04.109" v="2990" actId="478"/>
          <ac:picMkLst>
            <pc:docMk/>
            <pc:sldMk cId="1314966704" sldId="314"/>
            <ac:picMk id="7170" creationId="{F351E11E-1F9A-B52E-8FB2-44B659C67F81}"/>
          </ac:picMkLst>
        </pc:picChg>
        <pc:cxnChg chg="add mod">
          <ac:chgData name="Jose Gabriel Cordoba Silva" userId="b9689aa5-e991-4872-83c2-1802fe841977" providerId="ADAL" clId="{BACDB1B6-515E-4F20-A90E-96B5C5956714}" dt="2023-02-27T02:27:38.858" v="3596" actId="1076"/>
          <ac:cxnSpMkLst>
            <pc:docMk/>
            <pc:sldMk cId="1314966704" sldId="314"/>
            <ac:cxnSpMk id="15" creationId="{BACA5C7A-ABB1-F3A9-C967-FB35BC7FC832}"/>
          </ac:cxnSpMkLst>
        </pc:cxnChg>
        <pc:cxnChg chg="add mod">
          <ac:chgData name="Jose Gabriel Cordoba Silva" userId="b9689aa5-e991-4872-83c2-1802fe841977" providerId="ADAL" clId="{BACDB1B6-515E-4F20-A90E-96B5C5956714}" dt="2023-02-27T02:27:15.693" v="3593" actId="14100"/>
          <ac:cxnSpMkLst>
            <pc:docMk/>
            <pc:sldMk cId="1314966704" sldId="314"/>
            <ac:cxnSpMk id="16" creationId="{48539B89-C95F-B6B0-3A3E-D7BF67C7F258}"/>
          </ac:cxnSpMkLst>
        </pc:cxnChg>
        <pc:cxnChg chg="add mod">
          <ac:chgData name="Jose Gabriel Cordoba Silva" userId="b9689aa5-e991-4872-83c2-1802fe841977" providerId="ADAL" clId="{BACDB1B6-515E-4F20-A90E-96B5C5956714}" dt="2023-02-27T02:25:18.516" v="3536" actId="1038"/>
          <ac:cxnSpMkLst>
            <pc:docMk/>
            <pc:sldMk cId="1314966704" sldId="314"/>
            <ac:cxnSpMk id="20" creationId="{761DB957-8C08-9E25-E67C-7BC36E7D1FA4}"/>
          </ac:cxnSpMkLst>
        </pc:cxnChg>
        <pc:cxnChg chg="mod">
          <ac:chgData name="Jose Gabriel Cordoba Silva" userId="b9689aa5-e991-4872-83c2-1802fe841977" providerId="ADAL" clId="{BACDB1B6-515E-4F20-A90E-96B5C5956714}" dt="2023-02-27T02:23:05.152" v="3497" actId="14100"/>
          <ac:cxnSpMkLst>
            <pc:docMk/>
            <pc:sldMk cId="1314966704" sldId="314"/>
            <ac:cxnSpMk id="28" creationId="{0FE7DE1E-1D93-DCAE-ACDF-05B0EF18E72D}"/>
          </ac:cxnSpMkLst>
        </pc:cxnChg>
        <pc:cxnChg chg="mod">
          <ac:chgData name="Jose Gabriel Cordoba Silva" userId="b9689aa5-e991-4872-83c2-1802fe841977" providerId="ADAL" clId="{BACDB1B6-515E-4F20-A90E-96B5C5956714}" dt="2023-02-27T02:25:02.796" v="3533" actId="1035"/>
          <ac:cxnSpMkLst>
            <pc:docMk/>
            <pc:sldMk cId="1314966704" sldId="314"/>
            <ac:cxnSpMk id="29" creationId="{1D33D546-4447-D5BF-6D3B-163F61E2955F}"/>
          </ac:cxnSpMkLst>
        </pc:cxnChg>
        <pc:cxnChg chg="mod">
          <ac:chgData name="Jose Gabriel Cordoba Silva" userId="b9689aa5-e991-4872-83c2-1802fe841977" providerId="ADAL" clId="{BACDB1B6-515E-4F20-A90E-96B5C5956714}" dt="2023-02-27T02:24:42.299" v="3514" actId="14100"/>
          <ac:cxnSpMkLst>
            <pc:docMk/>
            <pc:sldMk cId="1314966704" sldId="314"/>
            <ac:cxnSpMk id="30" creationId="{702F1955-91B1-F74E-6D98-647F3B2A8FF1}"/>
          </ac:cxnSpMkLst>
        </pc:cxnChg>
        <pc:cxnChg chg="mod">
          <ac:chgData name="Jose Gabriel Cordoba Silva" userId="b9689aa5-e991-4872-83c2-1802fe841977" providerId="ADAL" clId="{BACDB1B6-515E-4F20-A90E-96B5C5956714}" dt="2023-02-27T02:27:38.858" v="3596" actId="1076"/>
          <ac:cxnSpMkLst>
            <pc:docMk/>
            <pc:sldMk cId="1314966704" sldId="314"/>
            <ac:cxnSpMk id="43" creationId="{0EE86501-3BC5-964A-3E6E-727AC464E13D}"/>
          </ac:cxnSpMkLst>
        </pc:cxnChg>
        <pc:cxnChg chg="mod">
          <ac:chgData name="Jose Gabriel Cordoba Silva" userId="b9689aa5-e991-4872-83c2-1802fe841977" providerId="ADAL" clId="{BACDB1B6-515E-4F20-A90E-96B5C5956714}" dt="2023-02-27T02:26:18.255" v="3554"/>
          <ac:cxnSpMkLst>
            <pc:docMk/>
            <pc:sldMk cId="1314966704" sldId="314"/>
            <ac:cxnSpMk id="44" creationId="{56F81AA7-FCDE-C19C-193E-79D67F7B6F39}"/>
          </ac:cxnSpMkLst>
        </pc:cxnChg>
        <pc:cxnChg chg="mod">
          <ac:chgData name="Jose Gabriel Cordoba Silva" userId="b9689aa5-e991-4872-83c2-1802fe841977" providerId="ADAL" clId="{BACDB1B6-515E-4F20-A90E-96B5C5956714}" dt="2023-02-27T02:26:18.255" v="3554"/>
          <ac:cxnSpMkLst>
            <pc:docMk/>
            <pc:sldMk cId="1314966704" sldId="314"/>
            <ac:cxnSpMk id="45" creationId="{47CF32F9-41A6-56BE-96E2-B90D2D99E7C4}"/>
          </ac:cxnSpMkLst>
        </pc:cxnChg>
        <pc:cxnChg chg="mod">
          <ac:chgData name="Jose Gabriel Cordoba Silva" userId="b9689aa5-e991-4872-83c2-1802fe841977" providerId="ADAL" clId="{BACDB1B6-515E-4F20-A90E-96B5C5956714}" dt="2023-02-27T02:29:36.771" v="3624" actId="1076"/>
          <ac:cxnSpMkLst>
            <pc:docMk/>
            <pc:sldMk cId="1314966704" sldId="314"/>
            <ac:cxnSpMk id="51" creationId="{45EDB39F-9C1C-83D3-B463-C7748574868A}"/>
          </ac:cxnSpMkLst>
        </pc:cxnChg>
        <pc:cxnChg chg="mod">
          <ac:chgData name="Jose Gabriel Cordoba Silva" userId="b9689aa5-e991-4872-83c2-1802fe841977" providerId="ADAL" clId="{BACDB1B6-515E-4F20-A90E-96B5C5956714}" dt="2023-02-27T02:29:49.908" v="3626" actId="14100"/>
          <ac:cxnSpMkLst>
            <pc:docMk/>
            <pc:sldMk cId="1314966704" sldId="314"/>
            <ac:cxnSpMk id="52" creationId="{6AEB5950-0093-884B-B862-52DF3E10B56E}"/>
          </ac:cxnSpMkLst>
        </pc:cxnChg>
        <pc:cxnChg chg="mod">
          <ac:chgData name="Jose Gabriel Cordoba Silva" userId="b9689aa5-e991-4872-83c2-1802fe841977" providerId="ADAL" clId="{BACDB1B6-515E-4F20-A90E-96B5C5956714}" dt="2023-02-27T02:29:28.816" v="3623" actId="1076"/>
          <ac:cxnSpMkLst>
            <pc:docMk/>
            <pc:sldMk cId="1314966704" sldId="314"/>
            <ac:cxnSpMk id="53" creationId="{3C90BAC5-A522-54A1-0957-3B757C0DE056}"/>
          </ac:cxnSpMkLst>
        </pc:cxnChg>
      </pc:sldChg>
      <pc:sldChg chg="modSp add mod ord">
        <pc:chgData name="Jose Gabriel Cordoba Silva" userId="b9689aa5-e991-4872-83c2-1802fe841977" providerId="ADAL" clId="{BACDB1B6-515E-4F20-A90E-96B5C5956714}" dt="2023-02-28T01:41:41.098" v="7220" actId="14100"/>
        <pc:sldMkLst>
          <pc:docMk/>
          <pc:sldMk cId="4167966408" sldId="315"/>
        </pc:sldMkLst>
        <pc:spChg chg="mod">
          <ac:chgData name="Jose Gabriel Cordoba Silva" userId="b9689aa5-e991-4872-83c2-1802fe841977" providerId="ADAL" clId="{BACDB1B6-515E-4F20-A90E-96B5C5956714}" dt="2023-02-27T04:32:08.860" v="4752" actId="20577"/>
          <ac:spMkLst>
            <pc:docMk/>
            <pc:sldMk cId="4167966408" sldId="315"/>
            <ac:spMk id="90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6:13.559" v="3684" actId="14100"/>
          <ac:spMkLst>
            <pc:docMk/>
            <pc:sldMk cId="4167966408" sldId="315"/>
            <ac:spMk id="90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0:21.800" v="7041" actId="20577"/>
          <ac:spMkLst>
            <pc:docMk/>
            <pc:sldMk cId="4167966408" sldId="315"/>
            <ac:spMk id="90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7:00.710" v="3712" actId="14100"/>
          <ac:spMkLst>
            <pc:docMk/>
            <pc:sldMk cId="4167966408" sldId="315"/>
            <ac:spMk id="90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1:15.378" v="7171" actId="14100"/>
          <ac:spMkLst>
            <pc:docMk/>
            <pc:sldMk cId="4167966408" sldId="315"/>
            <ac:spMk id="90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04.894" v="3737" actId="20577"/>
          <ac:spMkLst>
            <pc:docMk/>
            <pc:sldMk cId="4167966408" sldId="315"/>
            <ac:spMk id="90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1:41.098" v="7220" actId="14100"/>
          <ac:spMkLst>
            <pc:docMk/>
            <pc:sldMk cId="4167966408" sldId="315"/>
            <ac:spMk id="90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24.149" v="3763" actId="20577"/>
          <ac:spMkLst>
            <pc:docMk/>
            <pc:sldMk cId="4167966408" sldId="315"/>
            <ac:spMk id="91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1:36.542" v="7219" actId="20577"/>
          <ac:spMkLst>
            <pc:docMk/>
            <pc:sldMk cId="4167966408" sldId="315"/>
            <ac:spMk id="91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4:10.304" v="3643" actId="20577"/>
          <ac:spMkLst>
            <pc:docMk/>
            <pc:sldMk cId="4167966408" sldId="315"/>
            <ac:spMk id="91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4:20.377" v="3645" actId="20577"/>
          <ac:spMkLst>
            <pc:docMk/>
            <pc:sldMk cId="4167966408" sldId="315"/>
            <ac:spMk id="91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7:07.436" v="3716" actId="20577"/>
          <ac:spMkLst>
            <pc:docMk/>
            <pc:sldMk cId="4167966408" sldId="315"/>
            <ac:spMk id="91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4:23.037" v="3646" actId="20577"/>
          <ac:spMkLst>
            <pc:docMk/>
            <pc:sldMk cId="4167966408" sldId="315"/>
            <ac:spMk id="919" creationId="{00000000-0000-0000-0000-000000000000}"/>
          </ac:spMkLst>
        </pc:spChg>
      </pc:sldChg>
      <pc:sldChg chg="addSp delSp modSp new mod">
        <pc:chgData name="Jose Gabriel Cordoba Silva" userId="b9689aa5-e991-4872-83c2-1802fe841977" providerId="ADAL" clId="{BACDB1B6-515E-4F20-A90E-96B5C5956714}" dt="2023-02-28T01:43:52.134" v="7221" actId="1076"/>
        <pc:sldMkLst>
          <pc:docMk/>
          <pc:sldMk cId="4102231654" sldId="316"/>
        </pc:sldMkLst>
        <pc:spChg chg="add del mod">
          <ac:chgData name="Jose Gabriel Cordoba Silva" userId="b9689aa5-e991-4872-83c2-1802fe841977" providerId="ADAL" clId="{BACDB1B6-515E-4F20-A90E-96B5C5956714}" dt="2023-02-27T03:01:36.575" v="3784" actId="478"/>
          <ac:spMkLst>
            <pc:docMk/>
            <pc:sldMk cId="4102231654" sldId="316"/>
            <ac:spMk id="2" creationId="{C903DCD9-8E76-6269-4269-DCD283B0635A}"/>
          </ac:spMkLst>
        </pc:spChg>
        <pc:spChg chg="add del mod">
          <ac:chgData name="Jose Gabriel Cordoba Silva" userId="b9689aa5-e991-4872-83c2-1802fe841977" providerId="ADAL" clId="{BACDB1B6-515E-4F20-A90E-96B5C5956714}" dt="2023-02-27T03:00:34.754" v="3777"/>
          <ac:spMkLst>
            <pc:docMk/>
            <pc:sldMk cId="4102231654" sldId="316"/>
            <ac:spMk id="3" creationId="{5FBBC003-EB95-6D39-36DC-7F344332DB17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4" creationId="{7495AAC3-738C-FD37-5B74-ADF9D0D90DD3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7" creationId="{C595687C-6E06-BDC2-EDA4-2F43CCAEBC87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8" creationId="{288C8B5E-3ED9-8D05-DA22-CA2B1D8AE62E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9" creationId="{F840813B-9157-D786-500A-8210A1744DB5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0" creationId="{65EE8E92-B9EB-594A-1771-712D0D720C35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1" creationId="{F8F4D9B0-6777-8187-4A83-0027DE82435A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2" creationId="{B63F8585-5B81-AD02-D952-A97CEDBE5668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3" creationId="{617FF4ED-ACBE-583C-7F16-9361ECA78A14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4" creationId="{71FFA0A9-608B-D6FF-4273-B02833E05A10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5" creationId="{8094E09F-9734-4838-1B15-FA6D24C8932D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6" creationId="{11C4C43C-F419-F701-EDE9-EADDD1AF0114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7" creationId="{08E2131B-B3C6-3B2A-FC9C-6DBFAA085188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8" creationId="{D900FDDA-DF9B-4CC0-D1AD-4131C0C29DFD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9" creationId="{7B81D4A7-9386-547B-9155-5D1B21BC447C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20" creationId="{D961D7B8-5DA2-9174-117D-A5E35F0DFE5D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21" creationId="{7A658F8E-51F4-BAC3-E55D-92A014E161E8}"/>
          </ac:spMkLst>
        </pc:spChg>
        <pc:spChg chg="add 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22" creationId="{8C5CB43C-F7C6-AF9A-C1BC-104650572E4C}"/>
          </ac:spMkLst>
        </pc:spChg>
        <pc:spChg chg="add 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23" creationId="{1DFC1304-E7D8-68FB-8C88-B40C24666A0A}"/>
          </ac:spMkLst>
        </pc:spChg>
        <pc:spChg chg="mod">
          <ac:chgData name="Jose Gabriel Cordoba Silva" userId="b9689aa5-e991-4872-83c2-1802fe841977" providerId="ADAL" clId="{BACDB1B6-515E-4F20-A90E-96B5C5956714}" dt="2023-02-27T03:04:07.626" v="3836"/>
          <ac:spMkLst>
            <pc:docMk/>
            <pc:sldMk cId="4102231654" sldId="316"/>
            <ac:spMk id="26" creationId="{B9B93813-06B1-DF39-ECB2-7BA1E568E6C9}"/>
          </ac:spMkLst>
        </pc:spChg>
        <pc:spChg chg="mod">
          <ac:chgData name="Jose Gabriel Cordoba Silva" userId="b9689aa5-e991-4872-83c2-1802fe841977" providerId="ADAL" clId="{BACDB1B6-515E-4F20-A90E-96B5C5956714}" dt="2023-02-27T03:04:07.626" v="3836"/>
          <ac:spMkLst>
            <pc:docMk/>
            <pc:sldMk cId="4102231654" sldId="316"/>
            <ac:spMk id="27" creationId="{92339AE4-825B-1065-E399-985BAF0A1C32}"/>
          </ac:spMkLst>
        </pc:spChg>
        <pc:spChg chg="mod">
          <ac:chgData name="Jose Gabriel Cordoba Silva" userId="b9689aa5-e991-4872-83c2-1802fe841977" providerId="ADAL" clId="{BACDB1B6-515E-4F20-A90E-96B5C5956714}" dt="2023-02-27T03:04:10.919" v="3838"/>
          <ac:spMkLst>
            <pc:docMk/>
            <pc:sldMk cId="4102231654" sldId="316"/>
            <ac:spMk id="29" creationId="{674BFC6E-47E8-AA3A-A406-4794F82F882B}"/>
          </ac:spMkLst>
        </pc:spChg>
        <pc:spChg chg="mod">
          <ac:chgData name="Jose Gabriel Cordoba Silva" userId="b9689aa5-e991-4872-83c2-1802fe841977" providerId="ADAL" clId="{BACDB1B6-515E-4F20-A90E-96B5C5956714}" dt="2023-02-27T03:04:10.919" v="3838"/>
          <ac:spMkLst>
            <pc:docMk/>
            <pc:sldMk cId="4102231654" sldId="316"/>
            <ac:spMk id="30" creationId="{C7E6D50F-4C55-64AC-DC0F-80A0CD111B0C}"/>
          </ac:spMkLst>
        </pc:spChg>
        <pc:spChg chg="mod">
          <ac:chgData name="Jose Gabriel Cordoba Silva" userId="b9689aa5-e991-4872-83c2-1802fe841977" providerId="ADAL" clId="{BACDB1B6-515E-4F20-A90E-96B5C5956714}" dt="2023-02-27T03:04:13.703" v="3840"/>
          <ac:spMkLst>
            <pc:docMk/>
            <pc:sldMk cId="4102231654" sldId="316"/>
            <ac:spMk id="32" creationId="{C6E38D8E-1D84-9625-6AB0-57CFE44227FE}"/>
          </ac:spMkLst>
        </pc:spChg>
        <pc:spChg chg="mod">
          <ac:chgData name="Jose Gabriel Cordoba Silva" userId="b9689aa5-e991-4872-83c2-1802fe841977" providerId="ADAL" clId="{BACDB1B6-515E-4F20-A90E-96B5C5956714}" dt="2023-02-27T03:04:13.703" v="3840"/>
          <ac:spMkLst>
            <pc:docMk/>
            <pc:sldMk cId="4102231654" sldId="316"/>
            <ac:spMk id="33" creationId="{AF923325-D5E0-47FC-16E9-60E807584AB8}"/>
          </ac:spMkLst>
        </pc:spChg>
        <pc:spChg chg="mod">
          <ac:chgData name="Jose Gabriel Cordoba Silva" userId="b9689aa5-e991-4872-83c2-1802fe841977" providerId="ADAL" clId="{BACDB1B6-515E-4F20-A90E-96B5C5956714}" dt="2023-02-27T03:04:16.868" v="3842"/>
          <ac:spMkLst>
            <pc:docMk/>
            <pc:sldMk cId="4102231654" sldId="316"/>
            <ac:spMk id="35" creationId="{BABF142B-A080-884D-FF70-E06164C1766C}"/>
          </ac:spMkLst>
        </pc:spChg>
        <pc:spChg chg="mod">
          <ac:chgData name="Jose Gabriel Cordoba Silva" userId="b9689aa5-e991-4872-83c2-1802fe841977" providerId="ADAL" clId="{BACDB1B6-515E-4F20-A90E-96B5C5956714}" dt="2023-02-27T03:04:16.868" v="3842"/>
          <ac:spMkLst>
            <pc:docMk/>
            <pc:sldMk cId="4102231654" sldId="316"/>
            <ac:spMk id="36" creationId="{D712866C-8C45-4DE4-1D62-27DB7E9529F3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38" creationId="{DA740F32-628F-6C71-60C7-B672590D6E4C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39" creationId="{D62C9A61-2058-A89A-41CA-965FADE37261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1" creationId="{7BF2FA03-06FF-8C31-E8DE-ACA0C2452C63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2" creationId="{B39CD4B1-30EF-BB79-A5D6-0C742E2D0119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4" creationId="{C48A0B5B-BBC2-CDA3-A6DB-C479DB81CDE4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5" creationId="{1894145A-4C48-98A7-6C9E-7F277F970613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7" creationId="{9F8845CF-E259-EDD7-C355-2B9D4950FE5F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8" creationId="{DF908100-8B5F-0392-295D-597935157FCA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50" creationId="{4C26B20D-0384-51D7-6713-E5C96F22767E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51" creationId="{FB7470F5-C93C-4859-1988-F77EC0FA92CF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3" creationId="{0E78028A-5524-C68F-9AD6-98534530DE74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4" creationId="{1A1DDC35-4612-822E-A013-77C92D13D781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6" creationId="{75013B48-CD55-F072-62F4-A25D403A95A1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7" creationId="{FA0F5210-AE9F-6267-B0A1-8E569638E7D8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9" creationId="{9D9B7248-E4C6-9907-E475-496DEEF06FE3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0" creationId="{662BD9A2-8ED8-991F-DF23-A8E9F88F7041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2" creationId="{A2BB3144-4F6A-086F-F0F5-D4F2699F5C47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3" creationId="{D621F29F-8D2E-3402-9AEF-810EB9E137A9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5" creationId="{F9017EE2-AB95-61E7-9656-5AF56FDBE0DE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6" creationId="{C93680BB-3AC8-F85D-D68E-227EE35E7554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8" creationId="{8541CE86-A730-DA5A-FF27-E37AAE6F29F2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9" creationId="{475F866E-2520-2598-B2B3-056E8453F667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1" creationId="{DAC62F6F-364D-4039-1A24-7EEEDAA88F69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2" creationId="{27AD1DCA-7F30-1E96-012E-B56B958D143F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4" creationId="{B42E70EA-E2B5-AE3E-67F0-6D5B7674B5F6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5" creationId="{6A967113-6ECC-8CD6-49CC-292B7E18B99E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7" creationId="{9BF58173-5C66-E0A4-0FB1-F12675DAAD45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8" creationId="{84357F80-0C01-41CE-5626-7B23CAD6A6F5}"/>
          </ac:spMkLst>
        </pc:spChg>
        <pc:spChg chg="add mod topLvl">
          <ac:chgData name="Jose Gabriel Cordoba Silva" userId="b9689aa5-e991-4872-83c2-1802fe841977" providerId="ADAL" clId="{BACDB1B6-515E-4F20-A90E-96B5C5956714}" dt="2023-02-27T03:10:34.121" v="3977" actId="1076"/>
          <ac:spMkLst>
            <pc:docMk/>
            <pc:sldMk cId="4102231654" sldId="316"/>
            <ac:spMk id="79" creationId="{F09486F2-FCCB-1804-3D50-8318CECCC626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2" creationId="{4877A74B-C6EB-9F25-BFE7-0C19C95B3445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3" creationId="{BE97D691-77F3-31C9-2463-513F5928BD71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4" creationId="{1C2390D5-FDF2-5B80-2BE4-19563A18927F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5" creationId="{FDAB3547-958B-FA6A-A293-D2294046E018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6" creationId="{F3D1C157-1FC8-6ACC-9931-4C3A22AA63AD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7" creationId="{6239911B-ED92-7B77-6991-7F10B70E6EFD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8" creationId="{C3BBBDC9-B22D-355C-8B22-A0C3BE32CFC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9" creationId="{265455D8-3C57-A34C-1372-1CFE3FB80DB6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0" creationId="{291BEB82-30F7-FFA4-DF72-14CC4F851BD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1" creationId="{09514948-643C-A66F-357C-5514D5FAC7FB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2" creationId="{89A4BA0B-8529-FC68-84D7-E0C3914A4BC9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3" creationId="{EE811D64-779C-9D16-8D0E-0A33840273DA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4" creationId="{6A63C59E-0555-2CA7-32E2-B5A7763F6003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5" creationId="{71ACDB6C-DA4E-49F6-1664-7012B653E64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6" creationId="{A930D16C-8B92-FED9-1D30-52FF57CF0CA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7" creationId="{0A3FA8FA-0666-281B-5DC4-978905DF6C5F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08" creationId="{C131A872-70EC-3409-98BE-FEAC868BFA40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09" creationId="{6AB88411-7214-EDA7-A9A4-146DFF6173D8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0" creationId="{6E2CE3F3-84B0-11F1-C794-F76EA2C3A075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1" creationId="{29E93CD7-A3A6-8D16-80DB-D21FABB6022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2" creationId="{779AEDE9-453B-D3D5-2B67-38CB8B06E378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3" creationId="{E84A9447-2AAF-CFE1-1328-4A6C871B230B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4" creationId="{D93F8F07-93FD-9FD4-0C14-FA6A36293D29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5" creationId="{48F526D9-593A-2821-50E2-89E6710FE114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6" creationId="{741BFF88-C509-71B9-3710-D7E474C7F333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7" creationId="{5DE93397-E7F9-9C5B-1A44-DC94672CC61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8" creationId="{9609C672-EEDC-0774-0FE4-E596FA77D280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9" creationId="{5A1AC212-A47B-88F8-CDEB-B57F9971E524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0" creationId="{95B4907A-53C5-60C4-AF50-B1C4B23D797F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1" creationId="{F42D1D60-D308-828F-BD89-542D40AAF7AC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2" creationId="{D1DC6850-824F-E303-83E5-74062BBF782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3" creationId="{D78E307C-68B7-5749-6DD3-45C19FBC3A7C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4" creationId="{DB62CC0D-507E-8354-6974-02058DD3306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5" creationId="{9A6E830C-84A6-DE1E-6E02-1AFBC6D828A9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6" creationId="{25F0402D-AE75-24A3-59A2-E9C7475328FA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7" creationId="{E3FEA38A-1124-2173-BDE6-E97976B58AE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8" creationId="{CE46B338-5E16-2333-9044-CEF28574E9F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1" creationId="{9BDCAD6A-F3B2-BDCE-CF97-4093706BA9B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2" creationId="{19C2EDBD-1FB7-5403-FDE7-3E2D4D8B586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3" creationId="{3B192974-6D1F-EEFF-8F6F-096A27D66EB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4" creationId="{C538D92C-FCD7-6D3D-55C7-793DAE98B76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5" creationId="{DFC3887B-A5C0-74E9-28E1-71C96D62BC6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6" creationId="{FE729AF5-E50E-D5E7-E957-1B13389723B7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7" creationId="{4ACEDBD8-DCF4-FF22-3920-74A7A2A79F6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8" creationId="{B0DD8AD0-B248-F331-F503-9654CB911419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9" creationId="{3D01F12B-DBF1-7322-9F63-D07E6AE826C5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0" creationId="{8A3E144F-46E2-F054-48F5-256AA0B6C7FA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1" creationId="{B67D7693-1898-A966-7F2D-E7325181618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2" creationId="{DF168DC8-D170-D08F-70D7-96D31D52F26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3" creationId="{B1A56A8B-4CA6-B877-3040-FAA2CD3F8675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4" creationId="{21C8F230-0DE4-8265-DDC7-87A58A10DD89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5" creationId="{FB65D9A2-B93E-ED4F-BBCA-0EFAD21FB7A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6" creationId="{D66492BD-3577-93D6-7432-A18F8B75AB2B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57" creationId="{87951A26-326D-73EB-C6AC-AE49790085D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58" creationId="{D80D11BB-9EC3-CE0F-A72D-4BA17CAE59C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59" creationId="{BB71BD60-04B7-E9B5-EF3D-5C0735BEA55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0" creationId="{FB6F500B-E70F-FB5C-5073-443BD5F78AB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1" creationId="{AC8F854C-DDFB-D0C7-666C-737F68CEB06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2" creationId="{1E129687-447B-E89C-3097-BAF43DC910C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3" creationId="{F84F415F-306F-BDE1-4739-9EB5B40DE2C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4" creationId="{DD87AF52-96ED-58A0-36D2-5993EFE7624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5" creationId="{3A70D6B3-5705-7E5A-6E0F-7D85D02BBAD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6" creationId="{01BB0316-5852-3A7B-E44E-FCAB71682A7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7" creationId="{FB1431D4-AA1A-4589-9D41-72218B33647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8" creationId="{4FB765B6-BD69-6307-F560-4E6D8467DD2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9" creationId="{046FFE35-2E21-D829-FA32-3DA5E2FBDBC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0" creationId="{B5B0A037-9CD2-2AD1-57EC-DCBC0AB46FF0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1" creationId="{518B3D27-AF23-B4DA-1928-39663D6D3C58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2" creationId="{6E701C58-F0AB-47D1-39FF-F5C8912D3F9D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3" creationId="{1C56666B-2CCB-280E-C937-1E85509659B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4" creationId="{F67675B8-DD92-5A24-A95F-FD77ABA90E6D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5" creationId="{E5AFA37D-C67F-06BC-6032-8EF3E8D197F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6" creationId="{20CBA73B-5281-8B60-BB3B-39A694F566F5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78" creationId="{0FF8EAA1-1502-3DC4-F34F-20BAB966DC1F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79" creationId="{D21B89CC-9E79-9543-A3EA-4400BB7C35E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0" creationId="{2E3CF7FE-944A-0C09-2E0B-D3EBC2069B12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1" creationId="{625213E5-A8DE-AE69-58D1-A3BD8F4D32E8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2" creationId="{16260DDD-B75F-B515-405B-BDCF781E239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3" creationId="{2C9F52F3-1A06-A022-0FD5-541251A1FDF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4" creationId="{93F187A6-35B5-E79E-9CF3-61A17AF9B84C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5" creationId="{4724DCD6-0FD7-B2C2-6B47-F65275C16017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6" creationId="{753328A1-7D38-6D6B-9803-F57866455F86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7" creationId="{5241D5F5-D0FA-E9DE-ABBF-BE671CCC013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8" creationId="{026378C4-3309-BA54-916D-24255D78543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9" creationId="{8B427A96-13B3-560F-1662-8A1D1D7AB837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0" creationId="{E1EAE908-4D6A-FAF4-8CFF-654C1A86CDA4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1" creationId="{63CB5E0F-BA66-8016-4C72-CF2921ED044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2" creationId="{2E06674C-FBB4-BA1B-DF00-AC892EF5967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3" creationId="{15FD5599-625D-3DC2-5D36-83F3EFDD01A0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4" creationId="{7F2B61D2-5213-654F-B87A-3A8368C93314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5" creationId="{8D5E3415-C481-35BA-2EB1-24C3F3C824B6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6" creationId="{55737F61-4F9B-D01C-DD59-2AF26EACD49F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7" creationId="{2828075E-795C-D782-576B-7701F15CEF49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8" creationId="{18B9F01D-C156-E6C4-DC7E-A53315771CBC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9" creationId="{C1C04A5E-47DA-638B-1CA5-CAF399D59504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0" creationId="{B0AFDB43-D8B4-A91A-765B-1F2D84BE346D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1" creationId="{8200F753-7610-EF36-A61F-7DD1F8A671B2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2" creationId="{17DFD8BB-0F27-FF0A-F14B-083E4D393749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3" creationId="{6A5829E7-AB30-6E6D-95D9-C1E79F4561C2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4" creationId="{EF509202-76AB-1C5F-10DE-E6FDFABEE35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5" creationId="{80EF0828-4627-BB76-2FC4-E756120C9BB6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6" creationId="{F4C2406C-2481-C759-9DF9-8977772346A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7" creationId="{7AF660C9-3A05-25D2-1332-A29CF407FCAD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8" creationId="{732E5B62-BA2D-CAE9-C301-CAF22869CDBD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9" creationId="{E8CAF0E9-AD81-F3FA-7B2A-3296ECC484C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0" creationId="{A775223C-C60E-52DE-8630-5D85386EF6F8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1" creationId="{135641AD-249E-6AA2-603A-1AA2BEBD9377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2" creationId="{411102E1-6457-B687-04B9-A4E2E4ED9B6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3" creationId="{4CB54513-6CE0-6B2F-4518-056B72E99DF2}"/>
          </ac:spMkLst>
        </pc:spChg>
        <pc:spChg chg="add mod">
          <ac:chgData name="Jose Gabriel Cordoba Silva" userId="b9689aa5-e991-4872-83c2-1802fe841977" providerId="ADAL" clId="{BACDB1B6-515E-4F20-A90E-96B5C5956714}" dt="2023-02-27T03:16:26.329" v="4161" actId="1076"/>
          <ac:spMkLst>
            <pc:docMk/>
            <pc:sldMk cId="4102231654" sldId="316"/>
            <ac:spMk id="224" creationId="{876615A4-0BA5-1F5C-141E-FD21A278DEB6}"/>
          </ac:spMkLst>
        </pc:spChg>
        <pc:spChg chg="mod topLvl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26" creationId="{4683630E-422E-4686-2836-A537D88FC1C5}"/>
          </ac:spMkLst>
        </pc:spChg>
        <pc:spChg chg="del mod">
          <ac:chgData name="Jose Gabriel Cordoba Silva" userId="b9689aa5-e991-4872-83c2-1802fe841977" providerId="ADAL" clId="{BACDB1B6-515E-4F20-A90E-96B5C5956714}" dt="2023-02-27T03:13:18.153" v="4078" actId="478"/>
          <ac:spMkLst>
            <pc:docMk/>
            <pc:sldMk cId="4102231654" sldId="316"/>
            <ac:spMk id="227" creationId="{1904EE7D-FEFA-36BC-49FD-B34DF612F76D}"/>
          </ac:spMkLst>
        </pc:spChg>
        <pc:spChg chg="del mod">
          <ac:chgData name="Jose Gabriel Cordoba Silva" userId="b9689aa5-e991-4872-83c2-1802fe841977" providerId="ADAL" clId="{BACDB1B6-515E-4F20-A90E-96B5C5956714}" dt="2023-02-27T03:13:20.990" v="4080" actId="478"/>
          <ac:spMkLst>
            <pc:docMk/>
            <pc:sldMk cId="4102231654" sldId="316"/>
            <ac:spMk id="228" creationId="{5D80A244-6527-7307-42AB-5EA0C5962A93}"/>
          </ac:spMkLst>
        </pc:spChg>
        <pc:spChg chg="del mod">
          <ac:chgData name="Jose Gabriel Cordoba Silva" userId="b9689aa5-e991-4872-83c2-1802fe841977" providerId="ADAL" clId="{BACDB1B6-515E-4F20-A90E-96B5C5956714}" dt="2023-02-27T03:13:23.456" v="4081" actId="478"/>
          <ac:spMkLst>
            <pc:docMk/>
            <pc:sldMk cId="4102231654" sldId="316"/>
            <ac:spMk id="229" creationId="{0458E9A9-830D-2183-EFA3-535376BCEE95}"/>
          </ac:spMkLst>
        </pc:spChg>
        <pc:spChg chg="del mod">
          <ac:chgData name="Jose Gabriel Cordoba Silva" userId="b9689aa5-e991-4872-83c2-1802fe841977" providerId="ADAL" clId="{BACDB1B6-515E-4F20-A90E-96B5C5956714}" dt="2023-02-27T03:13:44.675" v="4092" actId="478"/>
          <ac:spMkLst>
            <pc:docMk/>
            <pc:sldMk cId="4102231654" sldId="316"/>
            <ac:spMk id="230" creationId="{1936DCBF-EA03-74D3-E0EB-829DC713ADE4}"/>
          </ac:spMkLst>
        </pc:spChg>
        <pc:spChg chg="del mod">
          <ac:chgData name="Jose Gabriel Cordoba Silva" userId="b9689aa5-e991-4872-83c2-1802fe841977" providerId="ADAL" clId="{BACDB1B6-515E-4F20-A90E-96B5C5956714}" dt="2023-02-27T03:13:25.906" v="4082" actId="478"/>
          <ac:spMkLst>
            <pc:docMk/>
            <pc:sldMk cId="4102231654" sldId="316"/>
            <ac:spMk id="231" creationId="{B4389BB9-AC0A-A802-E5E5-51BA525C7D4C}"/>
          </ac:spMkLst>
        </pc:spChg>
        <pc:spChg chg="del mod">
          <ac:chgData name="Jose Gabriel Cordoba Silva" userId="b9689aa5-e991-4872-83c2-1802fe841977" providerId="ADAL" clId="{BACDB1B6-515E-4F20-A90E-96B5C5956714}" dt="2023-02-27T03:13:27.114" v="4083" actId="478"/>
          <ac:spMkLst>
            <pc:docMk/>
            <pc:sldMk cId="4102231654" sldId="316"/>
            <ac:spMk id="232" creationId="{323AD615-3990-67E7-A2AF-45D4BC7B6EB5}"/>
          </ac:spMkLst>
        </pc:spChg>
        <pc:spChg chg="del mod">
          <ac:chgData name="Jose Gabriel Cordoba Silva" userId="b9689aa5-e991-4872-83c2-1802fe841977" providerId="ADAL" clId="{BACDB1B6-515E-4F20-A90E-96B5C5956714}" dt="2023-02-27T03:13:19.704" v="4079" actId="478"/>
          <ac:spMkLst>
            <pc:docMk/>
            <pc:sldMk cId="4102231654" sldId="316"/>
            <ac:spMk id="233" creationId="{C6FF9BC3-6E4D-E372-C8A3-6FB67AE17749}"/>
          </ac:spMkLst>
        </pc:spChg>
        <pc:spChg chg="del mod">
          <ac:chgData name="Jose Gabriel Cordoba Silva" userId="b9689aa5-e991-4872-83c2-1802fe841977" providerId="ADAL" clId="{BACDB1B6-515E-4F20-A90E-96B5C5956714}" dt="2023-02-27T03:13:43.008" v="4091" actId="478"/>
          <ac:spMkLst>
            <pc:docMk/>
            <pc:sldMk cId="4102231654" sldId="316"/>
            <ac:spMk id="234" creationId="{D241C2D3-64C4-8316-2189-C740C7722F98}"/>
          </ac:spMkLst>
        </pc:spChg>
        <pc:spChg chg="del mod">
          <ac:chgData name="Jose Gabriel Cordoba Silva" userId="b9689aa5-e991-4872-83c2-1802fe841977" providerId="ADAL" clId="{BACDB1B6-515E-4F20-A90E-96B5C5956714}" dt="2023-02-27T03:13:40.525" v="4090" actId="478"/>
          <ac:spMkLst>
            <pc:docMk/>
            <pc:sldMk cId="4102231654" sldId="316"/>
            <ac:spMk id="235" creationId="{EBD10851-9759-410F-5D77-A93DB0099890}"/>
          </ac:spMkLst>
        </pc:spChg>
        <pc:spChg chg="del mod">
          <ac:chgData name="Jose Gabriel Cordoba Silva" userId="b9689aa5-e991-4872-83c2-1802fe841977" providerId="ADAL" clId="{BACDB1B6-515E-4F20-A90E-96B5C5956714}" dt="2023-02-27T03:13:38.417" v="4089" actId="478"/>
          <ac:spMkLst>
            <pc:docMk/>
            <pc:sldMk cId="4102231654" sldId="316"/>
            <ac:spMk id="236" creationId="{54172459-04C5-2BB3-BED5-262C845CB13F}"/>
          </ac:spMkLst>
        </pc:spChg>
        <pc:spChg chg="del mod">
          <ac:chgData name="Jose Gabriel Cordoba Silva" userId="b9689aa5-e991-4872-83c2-1802fe841977" providerId="ADAL" clId="{BACDB1B6-515E-4F20-A90E-96B5C5956714}" dt="2023-02-27T03:13:30.094" v="4084" actId="478"/>
          <ac:spMkLst>
            <pc:docMk/>
            <pc:sldMk cId="4102231654" sldId="316"/>
            <ac:spMk id="237" creationId="{560B46C7-F037-DB4A-ED87-1FEA4A2517FA}"/>
          </ac:spMkLst>
        </pc:spChg>
        <pc:spChg chg="del mod">
          <ac:chgData name="Jose Gabriel Cordoba Silva" userId="b9689aa5-e991-4872-83c2-1802fe841977" providerId="ADAL" clId="{BACDB1B6-515E-4F20-A90E-96B5C5956714}" dt="2023-02-27T03:13:31.382" v="4085" actId="478"/>
          <ac:spMkLst>
            <pc:docMk/>
            <pc:sldMk cId="4102231654" sldId="316"/>
            <ac:spMk id="238" creationId="{F507453F-B3E7-BFC9-44E0-99C458162502}"/>
          </ac:spMkLst>
        </pc:spChg>
        <pc:spChg chg="del mod">
          <ac:chgData name="Jose Gabriel Cordoba Silva" userId="b9689aa5-e991-4872-83c2-1802fe841977" providerId="ADAL" clId="{BACDB1B6-515E-4F20-A90E-96B5C5956714}" dt="2023-02-27T03:13:34.054" v="4087" actId="478"/>
          <ac:spMkLst>
            <pc:docMk/>
            <pc:sldMk cId="4102231654" sldId="316"/>
            <ac:spMk id="239" creationId="{B89A3A91-28FE-3636-BC29-04B0C9E96C6F}"/>
          </ac:spMkLst>
        </pc:spChg>
        <pc:spChg chg="del mod">
          <ac:chgData name="Jose Gabriel Cordoba Silva" userId="b9689aa5-e991-4872-83c2-1802fe841977" providerId="ADAL" clId="{BACDB1B6-515E-4F20-A90E-96B5C5956714}" dt="2023-02-27T03:13:35.262" v="4088" actId="478"/>
          <ac:spMkLst>
            <pc:docMk/>
            <pc:sldMk cId="4102231654" sldId="316"/>
            <ac:spMk id="240" creationId="{0A6BA4F9-17B6-9C42-FABC-35C95A230A1B}"/>
          </ac:spMkLst>
        </pc:spChg>
        <pc:spChg chg="del mod">
          <ac:chgData name="Jose Gabriel Cordoba Silva" userId="b9689aa5-e991-4872-83c2-1802fe841977" providerId="ADAL" clId="{BACDB1B6-515E-4F20-A90E-96B5C5956714}" dt="2023-02-27T03:13:32.954" v="4086" actId="478"/>
          <ac:spMkLst>
            <pc:docMk/>
            <pc:sldMk cId="4102231654" sldId="316"/>
            <ac:spMk id="241" creationId="{2749DC67-5F24-21FB-07AD-57D6E5531094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2" creationId="{03BE7953-FD26-79F9-3BC3-2D117CA7F2F1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3" creationId="{89FE30A2-00A7-671E-5AC8-2BD3F91353DB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4" creationId="{DE8769EE-82DC-FA9B-18ED-8055E559E9E0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5" creationId="{6DD54390-5478-F559-37C0-3AE4882BD2A9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6" creationId="{89AFFED8-958B-8B2B-AE65-E33270D15ECC}"/>
          </ac:spMkLst>
        </pc:spChg>
        <pc:spChg chg="mod">
          <ac:chgData name="Jose Gabriel Cordoba Silva" userId="b9689aa5-e991-4872-83c2-1802fe841977" providerId="ADAL" clId="{BACDB1B6-515E-4F20-A90E-96B5C5956714}" dt="2023-02-27T03:14:18.148" v="4101" actId="14100"/>
          <ac:spMkLst>
            <pc:docMk/>
            <pc:sldMk cId="4102231654" sldId="316"/>
            <ac:spMk id="257" creationId="{E5189427-44FD-6BA2-781B-151A747B5A65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8" creationId="{12271039-F094-7999-75DC-5B266F61F873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9" creationId="{A3DDE245-3B23-CC13-2BA2-5519A6437463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0" creationId="{A429F297-9074-28B6-DDD9-A42189CC9486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1" creationId="{A689A6F9-ADEF-6346-4E3B-1BE7C0FE4289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2" creationId="{48D3DEB3-C5DD-5E2C-E0EA-1C5E9F71A615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3" creationId="{0CA94D91-6AE6-16AA-4BDD-C09049D593F1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4" creationId="{CE88D983-278B-1BA6-0457-87CB01ABF633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5" creationId="{1863BE34-5893-AC85-F175-949F6BAC03D6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6" creationId="{F1AB38D0-911E-4ADE-8A3B-B9E69CDB3B9C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7" creationId="{261A4346-9AAB-F8B4-3F38-BBAFDD99E0E9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8" creationId="{0D514BDC-358B-4673-7AD3-1C15E1A892D8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9" creationId="{B3FC9DAF-7A1C-2D64-B9B3-5127AF833218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70" creationId="{1B6B01FC-611D-D357-E58D-A6D2261A61B7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71" creationId="{85EA052C-58DB-92D5-9D73-121FB6D3633D}"/>
          </ac:spMkLst>
        </pc:spChg>
        <pc:spChg chg="add del mod">
          <ac:chgData name="Jose Gabriel Cordoba Silva" userId="b9689aa5-e991-4872-83c2-1802fe841977" providerId="ADAL" clId="{BACDB1B6-515E-4F20-A90E-96B5C5956714}" dt="2023-02-27T03:08:52.134" v="3917"/>
          <ac:spMkLst>
            <pc:docMk/>
            <pc:sldMk cId="4102231654" sldId="316"/>
            <ac:spMk id="272" creationId="{A9F14D62-5EB4-8399-0FE0-7FB4A7C5CF02}"/>
          </ac:spMkLst>
        </pc:spChg>
        <pc:spChg chg="add mod">
          <ac:chgData name="Jose Gabriel Cordoba Silva" userId="b9689aa5-e991-4872-83c2-1802fe841977" providerId="ADAL" clId="{BACDB1B6-515E-4F20-A90E-96B5C5956714}" dt="2023-02-28T01:43:52.134" v="7221" actId="1076"/>
          <ac:spMkLst>
            <pc:docMk/>
            <pc:sldMk cId="4102231654" sldId="316"/>
            <ac:spMk id="273" creationId="{14CA9367-01C3-FBDD-D15B-F7D83578AA39}"/>
          </ac:spMkLst>
        </pc:spChg>
        <pc:spChg chg="add mod">
          <ac:chgData name="Jose Gabriel Cordoba Silva" userId="b9689aa5-e991-4872-83c2-1802fe841977" providerId="ADAL" clId="{BACDB1B6-515E-4F20-A90E-96B5C5956714}" dt="2023-02-27T03:11:42.696" v="4000" actId="1076"/>
          <ac:spMkLst>
            <pc:docMk/>
            <pc:sldMk cId="4102231654" sldId="316"/>
            <ac:spMk id="274" creationId="{37AA08A5-02FB-5B2D-8CC2-14107C5EE1F8}"/>
          </ac:spMkLst>
        </pc:spChg>
        <pc:spChg chg="add mod">
          <ac:chgData name="Jose Gabriel Cordoba Silva" userId="b9689aa5-e991-4872-83c2-1802fe841977" providerId="ADAL" clId="{BACDB1B6-515E-4F20-A90E-96B5C5956714}" dt="2023-02-27T03:12:04.740" v="4071" actId="1038"/>
          <ac:spMkLst>
            <pc:docMk/>
            <pc:sldMk cId="4102231654" sldId="316"/>
            <ac:spMk id="275" creationId="{7DCF7BAF-6717-81D0-A860-D5CDD40921F8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6" creationId="{E640318E-82D5-C1DB-E997-2DBF9DD458AB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7" creationId="{C84E541A-8264-B4A6-BF6A-694F1AF2355E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8" creationId="{F4385297-1E4E-218C-3E91-808D1FC6832D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9" creationId="{869DFE58-9BF1-BC45-2BAF-A6472303CB4E}"/>
          </ac:spMkLst>
        </pc:spChg>
        <pc:spChg chg="add del mod">
          <ac:chgData name="Jose Gabriel Cordoba Silva" userId="b9689aa5-e991-4872-83c2-1802fe841977" providerId="ADAL" clId="{BACDB1B6-515E-4F20-A90E-96B5C5956714}" dt="2023-02-27T03:15:21.533" v="4126"/>
          <ac:spMkLst>
            <pc:docMk/>
            <pc:sldMk cId="4102231654" sldId="316"/>
            <ac:spMk id="280" creationId="{35779672-0EFE-3487-D0DC-14ED2FE2AB7B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1" creationId="{7FDD9751-3976-635E-6259-E587691FED77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2" creationId="{A0B18514-6DE5-5FA4-7ED7-DCB3D1FA5B86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3" creationId="{0D14C0A0-8983-2EE7-F1FB-8B115DBEC0DC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4" creationId="{5BC2D992-1F8E-C35B-A87F-08AA5302E58A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5" creationId="{528CEFFB-1B4B-D45B-E2CF-72D62855BC16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6" creationId="{B41A04DB-D88A-6605-94C5-27718C42E6FE}"/>
          </ac:spMkLst>
        </pc:spChg>
        <pc:spChg chg="add mod">
          <ac:chgData name="Jose Gabriel Cordoba Silva" userId="b9689aa5-e991-4872-83c2-1802fe841977" providerId="ADAL" clId="{BACDB1B6-515E-4F20-A90E-96B5C5956714}" dt="2023-02-27T03:17:32.722" v="4195" actId="20577"/>
          <ac:spMkLst>
            <pc:docMk/>
            <pc:sldMk cId="4102231654" sldId="316"/>
            <ac:spMk id="287" creationId="{A6A701BA-587F-1965-A20E-E8C7C9C9F10F}"/>
          </ac:spMkLst>
        </pc:spChg>
        <pc:spChg chg="add mod">
          <ac:chgData name="Jose Gabriel Cordoba Silva" userId="b9689aa5-e991-4872-83c2-1802fe841977" providerId="ADAL" clId="{BACDB1B6-515E-4F20-A90E-96B5C5956714}" dt="2023-02-27T03:17:11.219" v="4168" actId="1076"/>
          <ac:spMkLst>
            <pc:docMk/>
            <pc:sldMk cId="4102231654" sldId="316"/>
            <ac:spMk id="288" creationId="{5C5A2640-3465-FD37-2508-0938533E2307}"/>
          </ac:spMkLst>
        </pc:spChg>
        <pc:spChg chg="add mod">
          <ac:chgData name="Jose Gabriel Cordoba Silva" userId="b9689aa5-e991-4872-83c2-1802fe841977" providerId="ADAL" clId="{BACDB1B6-515E-4F20-A90E-96B5C5956714}" dt="2023-02-27T03:17:44.749" v="4197" actId="1076"/>
          <ac:spMkLst>
            <pc:docMk/>
            <pc:sldMk cId="4102231654" sldId="316"/>
            <ac:spMk id="289" creationId="{3D9EA654-DC1A-A41C-1FDF-6AADD5E599E3}"/>
          </ac:spMkLst>
        </pc:spChg>
        <pc:spChg chg="mod">
          <ac:chgData name="Jose Gabriel Cordoba Silva" userId="b9689aa5-e991-4872-83c2-1802fe841977" providerId="ADAL" clId="{BACDB1B6-515E-4F20-A90E-96B5C5956714}" dt="2023-02-27T03:17:47.900" v="4198"/>
          <ac:spMkLst>
            <pc:docMk/>
            <pc:sldMk cId="4102231654" sldId="316"/>
            <ac:spMk id="291" creationId="{BE270B08-560D-F47B-9D08-80816EFB3F20}"/>
          </ac:spMkLst>
        </pc:spChg>
        <pc:spChg chg="mod">
          <ac:chgData name="Jose Gabriel Cordoba Silva" userId="b9689aa5-e991-4872-83c2-1802fe841977" providerId="ADAL" clId="{BACDB1B6-515E-4F20-A90E-96B5C5956714}" dt="2023-02-27T03:17:47.900" v="4198"/>
          <ac:spMkLst>
            <pc:docMk/>
            <pc:sldMk cId="4102231654" sldId="316"/>
            <ac:spMk id="292" creationId="{199E3EE7-F2CD-EBE1-6F50-9BDD2F2BD9EA}"/>
          </ac:spMkLst>
        </pc:spChg>
        <pc:spChg chg="add mod">
          <ac:chgData name="Jose Gabriel Cordoba Silva" userId="b9689aa5-e991-4872-83c2-1802fe841977" providerId="ADAL" clId="{BACDB1B6-515E-4F20-A90E-96B5C5956714}" dt="2023-02-27T04:12:46.186" v="4217" actId="208"/>
          <ac:spMkLst>
            <pc:docMk/>
            <pc:sldMk cId="4102231654" sldId="316"/>
            <ac:spMk id="294" creationId="{901E53F3-0B7A-4F79-951D-26ECB9A2B634}"/>
          </ac:spMkLst>
        </pc:spChg>
        <pc:spChg chg="add mod">
          <ac:chgData name="Jose Gabriel Cordoba Silva" userId="b9689aa5-e991-4872-83c2-1802fe841977" providerId="ADAL" clId="{BACDB1B6-515E-4F20-A90E-96B5C5956714}" dt="2023-02-27T04:12:57.190" v="4219" actId="1582"/>
          <ac:spMkLst>
            <pc:docMk/>
            <pc:sldMk cId="4102231654" sldId="316"/>
            <ac:spMk id="295" creationId="{96D13D6A-C098-05CD-E56D-9CDA29C3C5A2}"/>
          </ac:spMkLst>
        </pc:s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24" creationId="{9B0CD3C8-66EC-F777-2780-2C7EC933F02E}"/>
          </ac:grpSpMkLst>
        </pc:grpChg>
        <pc:grpChg chg="add del mod">
          <ac:chgData name="Jose Gabriel Cordoba Silva" userId="b9689aa5-e991-4872-83c2-1802fe841977" providerId="ADAL" clId="{BACDB1B6-515E-4F20-A90E-96B5C5956714}" dt="2023-02-27T03:05:39.083" v="3862" actId="478"/>
          <ac:grpSpMkLst>
            <pc:docMk/>
            <pc:sldMk cId="4102231654" sldId="316"/>
            <ac:grpSpMk id="25" creationId="{87EA76E8-25E6-67BB-752B-BF7C80D87DB8}"/>
          </ac:grpSpMkLst>
        </pc:grpChg>
        <pc:grpChg chg="add del mod">
          <ac:chgData name="Jose Gabriel Cordoba Silva" userId="b9689aa5-e991-4872-83c2-1802fe841977" providerId="ADAL" clId="{BACDB1B6-515E-4F20-A90E-96B5C5956714}" dt="2023-02-27T03:05:37.264" v="3861" actId="478"/>
          <ac:grpSpMkLst>
            <pc:docMk/>
            <pc:sldMk cId="4102231654" sldId="316"/>
            <ac:grpSpMk id="28" creationId="{9CF3B319-369E-BC95-5E13-078A564F17E1}"/>
          </ac:grpSpMkLst>
        </pc:grpChg>
        <pc:grpChg chg="add del mod">
          <ac:chgData name="Jose Gabriel Cordoba Silva" userId="b9689aa5-e991-4872-83c2-1802fe841977" providerId="ADAL" clId="{BACDB1B6-515E-4F20-A90E-96B5C5956714}" dt="2023-02-27T03:05:37.264" v="3861" actId="478"/>
          <ac:grpSpMkLst>
            <pc:docMk/>
            <pc:sldMk cId="4102231654" sldId="316"/>
            <ac:grpSpMk id="31" creationId="{7B1760AE-65AC-633A-DA8E-1BF198C15C46}"/>
          </ac:grpSpMkLst>
        </pc:grpChg>
        <pc:grpChg chg="add del mod">
          <ac:chgData name="Jose Gabriel Cordoba Silva" userId="b9689aa5-e991-4872-83c2-1802fe841977" providerId="ADAL" clId="{BACDB1B6-515E-4F20-A90E-96B5C5956714}" dt="2023-02-27T03:05:37.264" v="3861" actId="478"/>
          <ac:grpSpMkLst>
            <pc:docMk/>
            <pc:sldMk cId="4102231654" sldId="316"/>
            <ac:grpSpMk id="34" creationId="{3B266F6D-3C1F-7483-DB02-C5051EFA6A26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37" creationId="{BFFAABAB-0299-5B2F-3857-BAD5762DC680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0" creationId="{5BE31812-4AD1-2BF2-13C7-D99D4EF696D3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3" creationId="{2563F4BB-9BE9-3EA9-9381-4AFBEB0B209B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6" creationId="{78368371-8A20-9BB3-731B-15C52411BC3E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9" creationId="{8B0187F4-74F7-A8F5-15FE-34FD3F4E211D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52" creationId="{38351A33-2D9E-5201-EF0A-E0555CAF3C89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55" creationId="{4697DEFB-525A-AAF6-BC79-C6A9F0130AC1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58" creationId="{FBE9F5D9-2203-B353-ED99-D46007538BA6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61" creationId="{8E90FD8D-226F-3F46-8842-CA4711F6B61F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64" creationId="{5679936B-F19A-8925-81CD-C15BC2D44FC9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67" creationId="{94CBF792-4391-2EFC-A32C-23CC805449AE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70" creationId="{823C7A0F-4F09-4537-70C8-2065FBD53ABF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73" creationId="{F79569AF-C735-AE05-5963-8678CC5ABDC6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76" creationId="{D9FE249E-631B-DB01-5AA1-F7F69857434C}"/>
          </ac:grpSpMkLst>
        </pc:grpChg>
        <pc:grpChg chg="add del mod">
          <ac:chgData name="Jose Gabriel Cordoba Silva" userId="b9689aa5-e991-4872-83c2-1802fe841977" providerId="ADAL" clId="{BACDB1B6-515E-4F20-A90E-96B5C5956714}" dt="2023-02-27T03:08:06.291" v="3907" actId="165"/>
          <ac:grpSpMkLst>
            <pc:docMk/>
            <pc:sldMk cId="4102231654" sldId="316"/>
            <ac:grpSpMk id="80" creationId="{0EE275E1-E093-5BF2-1354-D94CD83FC8A7}"/>
          </ac:grpSpMkLst>
        </pc:grpChg>
        <pc:grpChg chg="add del mod">
          <ac:chgData name="Jose Gabriel Cordoba Silva" userId="b9689aa5-e991-4872-83c2-1802fe841977" providerId="ADAL" clId="{BACDB1B6-515E-4F20-A90E-96B5C5956714}" dt="2023-02-27T03:07:58.301" v="3906"/>
          <ac:grpSpMkLst>
            <pc:docMk/>
            <pc:sldMk cId="4102231654" sldId="316"/>
            <ac:grpSpMk id="81" creationId="{6CD2D4A0-1B80-2265-2157-3F29446C7FD1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98" creationId="{EDF34D0E-948C-9F98-F5B8-88F6D968D450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99" creationId="{64D4C748-94A6-EC47-6020-80E5F3374C9E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0" creationId="{821D74D7-3D7A-8C6B-ED2C-578697E54654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1" creationId="{F17D3B11-1F55-F90E-91D5-1CE8F7E2CF69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2" creationId="{89460C29-4466-6215-B18D-EE0194479D19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3" creationId="{6C2DE0E9-9759-BFF0-E921-909436271113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4" creationId="{542E5696-6A5A-914A-FACF-8A00DDBAF402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5" creationId="{7720B340-5C5C-F112-888E-70AB3B8677FB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6" creationId="{B09B3DF9-CDEB-A42A-AC64-6BC2E38DEF52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7" creationId="{B63B400C-3134-52B9-774A-180D87B6A9DA}"/>
          </ac:grpSpMkLst>
        </pc:grpChg>
        <pc:grpChg chg="add mod">
          <ac:chgData name="Jose Gabriel Cordoba Silva" userId="b9689aa5-e991-4872-83c2-1802fe841977" providerId="ADAL" clId="{BACDB1B6-515E-4F20-A90E-96B5C5956714}" dt="2023-02-27T03:10:34.121" v="3977" actId="1076"/>
          <ac:grpSpMkLst>
            <pc:docMk/>
            <pc:sldMk cId="4102231654" sldId="316"/>
            <ac:grpSpMk id="129" creationId="{8DFEE9DE-6C91-AD61-C56D-7F7B5DA4E7AA}"/>
          </ac:grpSpMkLst>
        </pc:grpChg>
        <pc:grpChg chg="add mod">
          <ac:chgData name="Jose Gabriel Cordoba Silva" userId="b9689aa5-e991-4872-83c2-1802fe841977" providerId="ADAL" clId="{BACDB1B6-515E-4F20-A90E-96B5C5956714}" dt="2023-02-27T03:10:34.121" v="3977" actId="1076"/>
          <ac:grpSpMkLst>
            <pc:docMk/>
            <pc:sldMk cId="4102231654" sldId="316"/>
            <ac:grpSpMk id="130" creationId="{91BE7D0C-48F0-357E-80A4-CF9AA2397889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47" creationId="{E91D2DF5-9684-5C04-323B-88CB33D64449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48" creationId="{F26E4F36-22B1-5EE2-33CB-6E5C41A24B09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49" creationId="{D3E8E150-245B-012C-0299-93DA83DBAFA5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0" creationId="{66EE5682-E31B-889F-EEBD-3F7CF58A377E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1" creationId="{DCF66132-D24D-8262-77D9-CB03C5B37F44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2" creationId="{26000F60-44DF-F262-3C64-0ADF92B8AF08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3" creationId="{9428DCB0-2013-6BDD-6B69-F1C9B02B6B3C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4" creationId="{77E58DF7-CD65-6E8A-10EA-706C82DDEE15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5" creationId="{8CDD3E4E-6266-DB63-3470-FFF7E39772BA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6" creationId="{3A45D7A0-96A0-43D9-0FA3-39E3E17C133F}"/>
          </ac:grpSpMkLst>
        </pc:grpChg>
        <pc:grpChg chg="add mod">
          <ac:chgData name="Jose Gabriel Cordoba Silva" userId="b9689aa5-e991-4872-83c2-1802fe841977" providerId="ADAL" clId="{BACDB1B6-515E-4F20-A90E-96B5C5956714}" dt="2023-02-27T03:18:34.620" v="4203" actId="1076"/>
          <ac:grpSpMkLst>
            <pc:docMk/>
            <pc:sldMk cId="4102231654" sldId="316"/>
            <ac:grpSpMk id="177" creationId="{871264E6-BACE-E11F-676D-ECCE5E281C3F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4" creationId="{46414029-0519-7EFF-4AA0-5D3FFCE87F67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5" creationId="{88D618EF-69CE-0C00-6A57-3B9E22FC295A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6" creationId="{C97A04BE-D82D-FCC0-D577-2588B7F34AEB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7" creationId="{4CC52D27-1610-3222-2E8A-84224D6E9BBD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8" creationId="{B00301F0-29C3-2A68-9C88-398460F096C9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9" creationId="{9D61B1ED-A963-9FD4-FDCC-76C1CCD70E6B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0" creationId="{F09B3546-3EEC-E0EE-E5D3-FDB6702886D0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1" creationId="{601AB57B-75D1-4C41-B6A4-4DE24831D44B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2" creationId="{2286159B-E407-7296-610B-607463ECE5C2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3" creationId="{1D4D1379-66DD-2EDE-B301-B2C6DA53930D}"/>
          </ac:grpSpMkLst>
        </pc:grpChg>
        <pc:grpChg chg="add del mod">
          <ac:chgData name="Jose Gabriel Cordoba Silva" userId="b9689aa5-e991-4872-83c2-1802fe841977" providerId="ADAL" clId="{BACDB1B6-515E-4F20-A90E-96B5C5956714}" dt="2023-02-27T03:13:59.645" v="4093" actId="165"/>
          <ac:grpSpMkLst>
            <pc:docMk/>
            <pc:sldMk cId="4102231654" sldId="316"/>
            <ac:grpSpMk id="225" creationId="{9B38EDB0-B53C-D251-A407-685989B96F00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2" creationId="{6E944FB2-291C-1F52-6576-12F77BED3547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3" creationId="{FD53DFD3-1692-8359-6B49-6DA2415833B3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4" creationId="{F7FCEABD-FB34-BB99-EC3E-9842445C827D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5" creationId="{913C07BE-4BAE-FDA0-800D-3E1481E5A7E8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6" creationId="{53021498-D0B3-4898-7E9B-53B6BCCEFFB0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7" creationId="{6364C14D-2B54-783E-2A49-7E885A5DFE0C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8" creationId="{FC80C255-9B04-2197-3A57-19E496A8D36D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9" creationId="{13069586-F0C0-B0D5-0054-A0073DA29858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50" creationId="{A78F0B53-0405-AC81-3FD5-724F9EB4ABAF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51" creationId="{CBAD0BF1-37BB-396D-72D4-400BFE0F84CB}"/>
          </ac:grpSpMkLst>
        </pc:grpChg>
        <pc:grpChg chg="add mod">
          <ac:chgData name="Jose Gabriel Cordoba Silva" userId="b9689aa5-e991-4872-83c2-1802fe841977" providerId="ADAL" clId="{BACDB1B6-515E-4F20-A90E-96B5C5956714}" dt="2023-02-27T03:17:53.997" v="4199" actId="1076"/>
          <ac:grpSpMkLst>
            <pc:docMk/>
            <pc:sldMk cId="4102231654" sldId="316"/>
            <ac:grpSpMk id="290" creationId="{9D94EF62-E4FB-7171-3282-811D76C15B79}"/>
          </ac:grpSpMkLst>
        </pc:grpChg>
        <pc:grpChg chg="add mod">
          <ac:chgData name="Jose Gabriel Cordoba Silva" userId="b9689aa5-e991-4872-83c2-1802fe841977" providerId="ADAL" clId="{BACDB1B6-515E-4F20-A90E-96B5C5956714}" dt="2023-02-27T03:18:38.626" v="4204" actId="1076"/>
          <ac:grpSpMkLst>
            <pc:docMk/>
            <pc:sldMk cId="4102231654" sldId="316"/>
            <ac:grpSpMk id="293" creationId="{692DFA7E-43AE-0BE0-F11B-08EC0D5C1B05}"/>
          </ac:grpSpMkLst>
        </pc:grpChg>
        <pc:cxnChg chg="add del mod">
          <ac:chgData name="Jose Gabriel Cordoba Silva" userId="b9689aa5-e991-4872-83c2-1802fe841977" providerId="ADAL" clId="{BACDB1B6-515E-4F20-A90E-96B5C5956714}" dt="2023-02-27T03:02:08.990" v="3792" actId="21"/>
          <ac:cxnSpMkLst>
            <pc:docMk/>
            <pc:sldMk cId="4102231654" sldId="316"/>
            <ac:cxnSpMk id="6" creationId="{93A0525B-4A8C-69CC-A269-05A303C27466}"/>
          </ac:cxnSpMkLst>
        </pc:cxnChg>
      </pc:sldChg>
      <pc:sldChg chg="addSp delSp modSp add mod">
        <pc:chgData name="Jose Gabriel Cordoba Silva" userId="b9689aa5-e991-4872-83c2-1802fe841977" providerId="ADAL" clId="{BACDB1B6-515E-4F20-A90E-96B5C5956714}" dt="2023-02-27T04:16:39.194" v="4248" actId="1076"/>
        <pc:sldMkLst>
          <pc:docMk/>
          <pc:sldMk cId="1896427875" sldId="317"/>
        </pc:sldMkLst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" creationId="{61966D57-32C8-68EA-E03C-EF327140BD9A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3" creationId="{7078D9F2-13A1-CC9B-2AD1-1E3D928000D7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4" creationId="{79AC48C6-8EA4-7D7A-5DD4-D929D2E7D57B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5" creationId="{61540265-EF7D-DBA4-CE94-6C8E45E231A7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6" creationId="{C77D0C5B-0028-0A75-72F3-A712E5074F2C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7" creationId="{2E94349D-4A03-6624-EC20-BEC632844E46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8" creationId="{2D52FEBD-4E5A-072E-F621-875A5D7A4949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9" creationId="{7670C7D4-3772-2716-B954-7441E93CF85F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0" creationId="{42A96D2F-B152-FFE2-D8C5-DAB96F973043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1" creationId="{92874426-0937-9072-791D-BDFCD5AF0393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2" creationId="{13548E49-E136-2E43-97D8-4734CEC4CB26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3" creationId="{47C44C4B-5B16-77F5-6EFF-87AB39D10C85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4" creationId="{35B9E32C-59DB-1225-5474-A34509EC43C1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5" creationId="{EFAD3343-1BE6-707E-4C15-FE90D34E61D5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6" creationId="{27F82173-FA4D-7231-FB34-6E652FFDAD6F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7" creationId="{D2C3B576-5355-8A93-2178-4AC02241100E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8" creationId="{7A1E7283-E218-CC9E-A33E-990E48218331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9" creationId="{62D8743D-3625-DA51-0F40-B50C77C35E5D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50" creationId="{CD1CF1E5-0C73-C975-4BDD-FFF664EC695E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51" creationId="{633B14B4-01FA-A5C0-6CD3-CBB5040555A6}"/>
          </ac:spMkLst>
        </pc:spChg>
        <pc:spChg chg="mod">
          <ac:chgData name="Jose Gabriel Cordoba Silva" userId="b9689aa5-e991-4872-83c2-1802fe841977" providerId="ADAL" clId="{BACDB1B6-515E-4F20-A90E-96B5C5956714}" dt="2023-02-27T04:14:19.874" v="4246" actId="313"/>
          <ac:spMkLst>
            <pc:docMk/>
            <pc:sldMk cId="1896427875" sldId="317"/>
            <ac:spMk id="79" creationId="{F09486F2-FCCB-1804-3D50-8318CECCC626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0" creationId="{3819BA8C-DCC0-7B21-3185-BA8CB05563DA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1" creationId="{7C154251-B819-5128-6CA6-70C96DE0ADF0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2" creationId="{8320C862-28F0-BDFB-A552-A031529327BB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3" creationId="{832B3606-DDB2-2076-4E62-33533D32F4C5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4" creationId="{6478A38C-D06F-82D0-7FAA-520097CD6574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5" creationId="{A998111E-4BC7-07EB-F598-62FA860E4008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6" creationId="{65D48ECB-E5C3-E0B2-BEFB-50A9B73B01FF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7" creationId="{F57D15F3-446D-086C-C349-9B517C241D7C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8" creationId="{05FEB96A-F627-7E41-6829-69037CDC28DE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9" creationId="{E68F525C-4214-1BE3-364A-676B0D2BE097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90" creationId="{5CB4B25F-BD4B-5CD2-6B3F-13EB79AD2277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92" creationId="{A4185145-A979-851D-0C8E-85B5FCA9267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3" creationId="{3879C388-0DB8-A95E-4B0B-10F9639C575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4" creationId="{C1F69199-1867-C6B8-CC7E-4774AE9B98E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5" creationId="{6853E66D-3A3C-8322-0395-5FF331944C12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6" creationId="{0D0663AD-5172-3662-8302-8E964A862EBC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7" creationId="{5D519C38-3FE1-7C29-C5CC-6102776DC582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8" creationId="{834F724D-E79C-6DCA-5330-93FD78BC9917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9" creationId="{1E1535F2-DE0F-F9FF-538C-28465019FAB0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0" creationId="{EE833599-4C27-28D5-7702-1C44DF20168A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1" creationId="{9966466A-0D27-17C8-8577-92ACB49B87F5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2" creationId="{3E9F5E00-DD49-A078-E731-9824F729065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3" creationId="{3BDBB6D1-1218-D5C2-E70C-650F3E663E23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4" creationId="{D6C11FA8-09D2-E4C1-A0B3-86122C04494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5" creationId="{1CD2F426-D3C8-7F4B-0541-DC6DC49C2B8A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6" creationId="{FFAEB49B-D7D0-7003-6BF3-722E95F38AB9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7" creationId="{5662F5B1-910E-F4C8-0752-8B9137C6835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8" creationId="{83A460DF-C6AE-924C-4EBB-61A3D013EDF3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9" creationId="{63198AB8-9587-405A-4AA0-20F011DD9BED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0" creationId="{707A5E81-C212-CC84-24BF-90DE3FF50E9E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1" creationId="{FB4C9D4E-AD63-70D1-4266-3E376FDAAA6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2" creationId="{136B0586-0728-9310-6EBF-2C61C9B04C95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3" creationId="{D0105954-34AF-470E-2123-A2CD1736EAE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4" creationId="{B52D7B8A-A81C-4099-6D9C-86C1A6D0ABD9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5" creationId="{1631152B-4153-EF0A-FB3D-2ACA0F738EA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6" creationId="{BDF8DAC6-BC6C-3A9C-A2E0-54FAA2D2BEDD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7" creationId="{D9BF7D93-A3F6-A988-B382-296768010F3B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8" creationId="{1BFAB915-473B-9A6D-7040-062BB4D4EA61}"/>
          </ac:spMkLst>
        </pc:spChg>
        <pc:spChg chg="mod">
          <ac:chgData name="Jose Gabriel Cordoba Silva" userId="b9689aa5-e991-4872-83c2-1802fe841977" providerId="ADAL" clId="{BACDB1B6-515E-4F20-A90E-96B5C5956714}" dt="2023-02-27T04:14:16.754" v="4245" actId="20577"/>
          <ac:spMkLst>
            <pc:docMk/>
            <pc:sldMk cId="1896427875" sldId="317"/>
            <ac:spMk id="224" creationId="{876615A4-0BA5-1F5C-141E-FD21A278DEB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5" creationId="{66D8072B-C919-CFE8-8F48-B5A5607D8B33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7" creationId="{2BCE5575-4AAD-47BD-A6B2-7FCB9E3532AC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8" creationId="{A2E83920-37C3-35AD-B7D3-8BAE2AC6458A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9" creationId="{D660A8A5-3D99-253A-4BE1-8829EE90F359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31" creationId="{06ED7912-7A90-1516-8C02-C73ABFDB716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72" creationId="{460BFD85-9147-FDA0-6931-A46159F43C74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80" creationId="{FC3D020E-4B31-5004-78AF-2F8FC9412450}"/>
          </ac:spMkLst>
        </pc:spChg>
        <pc:spChg chg="mod">
          <ac:chgData name="Jose Gabriel Cordoba Silva" userId="b9689aa5-e991-4872-83c2-1802fe841977" providerId="ADAL" clId="{BACDB1B6-515E-4F20-A90E-96B5C5956714}" dt="2023-02-27T04:16:39.194" v="4248" actId="1076"/>
          <ac:spMkLst>
            <pc:docMk/>
            <pc:sldMk cId="1896427875" sldId="317"/>
            <ac:spMk id="295" creationId="{96D13D6A-C098-05CD-E56D-9CDA29C3C5A2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6" creationId="{F273D150-0383-02F2-805B-A33DA278889C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7" creationId="{C82601F0-C879-2807-6FD5-39DA5FEA963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8" creationId="{40EA6475-BE11-E548-0AC3-902F94B91C9D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9" creationId="{F2D968A5-3076-2F84-ACEA-D6B54A94A4D4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0" creationId="{155EACFB-5C0C-605F-6644-7D3298754623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1" creationId="{2BB4B684-0963-BDAA-65DD-AA439E21C57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2" creationId="{CEE05CFA-3E97-8684-3120-5020BF20896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3" creationId="{A03B1F89-A938-9C71-DE3C-F0C87CF90C3E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4" creationId="{98E16DBC-C0A5-3053-8FD8-172514A8293C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5" creationId="{AEA79B36-B1E0-B1D0-08B2-5297FA2CB59F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6" creationId="{CF73A5B6-17C8-3C3F-AE3A-56AE108198E7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7" creationId="{3D5C248A-7189-7296-9F1D-CC5C39618667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8" creationId="{167E65DE-3E94-43DF-61C5-7BF02D78AEE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9" creationId="{C2AC950A-47AF-9791-D235-14B81A5194C1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0" creationId="{6D3E1ACE-F694-86D6-7261-CEFE2B2811DA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1" creationId="{D64808DD-2594-BDF6-B40C-1D3BF806A236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2" creationId="{5250765F-F9E7-FBA7-73FC-ABE42A2F9FCA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3" creationId="{1A9CBAC4-2C9B-0942-34BE-BFF467BEC789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4" creationId="{CD835B05-D214-7241-26AF-B8A7A6F21C53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5" creationId="{E9EC6EEF-FE35-A2E8-3FB2-5ACFC6EB5F2C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6" creationId="{5C958929-3FFE-1799-C109-99A8712707F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7" creationId="{85FC68A1-E1D9-E101-5134-BE6A22540C82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8" creationId="{9A6FFAA9-81B3-678A-2E5C-5C5A70A0B565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9" creationId="{197621ED-8670-A071-3D4C-087BB11A3670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0" creationId="{764411BD-BBF3-CD36-4505-624E2791E1C4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1" creationId="{1C79AF7F-E623-17A0-37D3-62EE90124421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2" creationId="{F9A4E6AA-14EF-898B-44F3-192739D61CC7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3" creationId="{EB4E0569-49EF-F95D-1BA1-F5470FF64A11}"/>
          </ac:spMkLst>
        </pc:spChg>
        <pc:grpChg chg="add mod">
          <ac:chgData name="Jose Gabriel Cordoba Silva" userId="b9689aa5-e991-4872-83c2-1802fe841977" providerId="ADAL" clId="{BACDB1B6-515E-4F20-A90E-96B5C5956714}" dt="2023-02-27T04:13:35.954" v="4226" actId="1076"/>
          <ac:grpSpMkLst>
            <pc:docMk/>
            <pc:sldMk cId="1896427875" sldId="317"/>
            <ac:grpSpMk id="2" creationId="{9D362C06-9F2F-9C65-9783-77FD02D047FA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5" creationId="{352B2244-AC0C-075D-405E-918BD2CB77FD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6" creationId="{E8EBE73F-FCF4-B3E9-F0BE-5219F5A5D320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5" creationId="{989753DF-BF0E-9095-7B5B-66C7D6682B41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6" creationId="{71F39B2B-E67C-D2D1-5CC3-8AA6B3D6BFC2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7" creationId="{81666870-8C30-9B8C-36A6-114E3CAC97B0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8" creationId="{594430D6-50F4-C391-3908-F89F7339DF4B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9" creationId="{09E50CFF-3997-2B53-2AC9-27D35D87D2E7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30" creationId="{B935FAC7-5010-5D5D-63D4-E33F47A66883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31" creationId="{C2006626-259C-4146-3F21-F85075EFFD26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32" creationId="{69032A8D-2037-B1DF-8820-A423E86C82E2}"/>
          </ac:grpSpMkLst>
        </pc:grpChg>
        <pc:grpChg chg="add mod">
          <ac:chgData name="Jose Gabriel Cordoba Silva" userId="b9689aa5-e991-4872-83c2-1802fe841977" providerId="ADAL" clId="{BACDB1B6-515E-4F20-A90E-96B5C5956714}" dt="2023-02-27T04:13:56.004" v="4234" actId="1076"/>
          <ac:grpSpMkLst>
            <pc:docMk/>
            <pc:sldMk cId="1896427875" sldId="317"/>
            <ac:grpSpMk id="91" creationId="{C60FF9CA-6E17-CD3A-F862-7407F91ABD14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3" creationId="{C63ADC7C-7E47-62D1-48AE-AFF0903BE77E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4" creationId="{13CD2D2C-048D-FF3F-5C38-FF5D6F0BF138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5" creationId="{DD44744D-B714-A134-7B90-698460DB83C5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6" creationId="{18CC0FCC-D0B4-61CA-C00F-E0DAF5D748D0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7" creationId="{2DB9CDF1-ECEB-4A76-4805-A57AE3A30CB0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8" creationId="{6E8E6C93-EE7E-FD7A-9A47-572EE73DDBA1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9" creationId="{39901956-8F17-4BDC-85E0-AC680CA639DB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100" creationId="{F6F6AD0E-3716-0D6C-B705-23B30E1C827F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101" creationId="{4D4330C5-7C30-A40E-DE97-6CCB09C99967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102" creationId="{3CC1F8EB-B27A-643D-BD4A-00C894605C2F}"/>
          </ac:grpSpMkLst>
        </pc:grpChg>
        <pc:grpChg chg="del">
          <ac:chgData name="Jose Gabriel Cordoba Silva" userId="b9689aa5-e991-4872-83c2-1802fe841977" providerId="ADAL" clId="{BACDB1B6-515E-4F20-A90E-96B5C5956714}" dt="2023-02-27T04:13:45.298" v="4228" actId="478"/>
          <ac:grpSpMkLst>
            <pc:docMk/>
            <pc:sldMk cId="1896427875" sldId="317"/>
            <ac:grpSpMk id="129" creationId="{8DFEE9DE-6C91-AD61-C56D-7F7B5DA4E7AA}"/>
          </ac:grpSpMkLst>
        </pc:grpChg>
        <pc:grpChg chg="del">
          <ac:chgData name="Jose Gabriel Cordoba Silva" userId="b9689aa5-e991-4872-83c2-1802fe841977" providerId="ADAL" clId="{BACDB1B6-515E-4F20-A90E-96B5C5956714}" dt="2023-02-27T04:13:46.964" v="4229" actId="478"/>
          <ac:grpSpMkLst>
            <pc:docMk/>
            <pc:sldMk cId="1896427875" sldId="317"/>
            <ac:grpSpMk id="130" creationId="{91BE7D0C-48F0-357E-80A4-CF9AA2397889}"/>
          </ac:grpSpMkLst>
        </pc:grpChg>
        <pc:grpChg chg="mod">
          <ac:chgData name="Jose Gabriel Cordoba Silva" userId="b9689aa5-e991-4872-83c2-1802fe841977" providerId="ADAL" clId="{BACDB1B6-515E-4F20-A90E-96B5C5956714}" dt="2023-02-27T04:13:38.854" v="4227" actId="1076"/>
          <ac:grpSpMkLst>
            <pc:docMk/>
            <pc:sldMk cId="1896427875" sldId="317"/>
            <ac:grpSpMk id="177" creationId="{871264E6-BACE-E11F-676D-ECCE5E281C3F}"/>
          </ac:grpSpMkLst>
        </pc:grpChg>
        <pc:grpChg chg="add mod">
          <ac:chgData name="Jose Gabriel Cordoba Silva" userId="b9689aa5-e991-4872-83c2-1802fe841977" providerId="ADAL" clId="{BACDB1B6-515E-4F20-A90E-96B5C5956714}" dt="2023-02-27T04:13:54.126" v="4233" actId="1076"/>
          <ac:grpSpMkLst>
            <pc:docMk/>
            <pc:sldMk cId="1896427875" sldId="317"/>
            <ac:grpSpMk id="230" creationId="{1369F181-86F7-E92D-B21A-0CC77CB73E7D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2" creationId="{69934961-B181-F6AE-C15F-9AFC186F4A07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3" creationId="{EB7745D7-F36D-B43C-4101-F77C829301BD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4" creationId="{C1E62919-5FEB-188E-30BB-56E65609F445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5" creationId="{D45C1DC8-CEB6-AE0A-8C3C-E9F131FCB730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6" creationId="{192BB935-8AFE-F380-92FD-417D578D86CF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7" creationId="{2EBAECEE-941C-3B93-E894-97C5E1F5A755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8" creationId="{2EFF2F6A-25EB-1248-EA23-AEBB60450D2C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9" creationId="{8296D57B-FB4F-0D59-B7D3-DBEC76313DDB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40" creationId="{FB310382-CE95-B719-EEBF-FD431B3855BB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41" creationId="{5046E348-600E-F19C-EDCF-E4BACE86BBB6}"/>
          </ac:grpSpMkLst>
        </pc:grpChg>
        <pc:grpChg chg="del">
          <ac:chgData name="Jose Gabriel Cordoba Silva" userId="b9689aa5-e991-4872-83c2-1802fe841977" providerId="ADAL" clId="{BACDB1B6-515E-4F20-A90E-96B5C5956714}" dt="2023-02-27T04:13:21.764" v="4221" actId="21"/>
          <ac:grpSpMkLst>
            <pc:docMk/>
            <pc:sldMk cId="1896427875" sldId="317"/>
            <ac:grpSpMk id="293" creationId="{692DFA7E-43AE-0BE0-F11B-08EC0D5C1B05}"/>
          </ac:grpSpMkLst>
        </pc:grpChg>
      </pc:sldChg>
      <pc:sldChg chg="addSp delSp modSp new mod">
        <pc:chgData name="Jose Gabriel Cordoba Silva" userId="b9689aa5-e991-4872-83c2-1802fe841977" providerId="ADAL" clId="{BACDB1B6-515E-4F20-A90E-96B5C5956714}" dt="2023-02-28T01:48:36.055" v="7264" actId="1076"/>
        <pc:sldMkLst>
          <pc:docMk/>
          <pc:sldMk cId="1050247045" sldId="318"/>
        </pc:sldMkLst>
        <pc:spChg chg="mod">
          <ac:chgData name="Jose Gabriel Cordoba Silva" userId="b9689aa5-e991-4872-83c2-1802fe841977" providerId="ADAL" clId="{BACDB1B6-515E-4F20-A90E-96B5C5956714}" dt="2023-02-27T04:25:44.872" v="4292" actId="20577"/>
          <ac:spMkLst>
            <pc:docMk/>
            <pc:sldMk cId="1050247045" sldId="318"/>
            <ac:spMk id="2" creationId="{08462A20-0E2D-CA47-1C25-D98D1BA2B024}"/>
          </ac:spMkLst>
        </pc:spChg>
        <pc:spChg chg="add mod">
          <ac:chgData name="Jose Gabriel Cordoba Silva" userId="b9689aa5-e991-4872-83c2-1802fe841977" providerId="ADAL" clId="{BACDB1B6-515E-4F20-A90E-96B5C5956714}" dt="2023-02-28T01:48:10.830" v="7238" actId="1076"/>
          <ac:spMkLst>
            <pc:docMk/>
            <pc:sldMk cId="1050247045" sldId="318"/>
            <ac:spMk id="3" creationId="{36A8E994-E74A-7987-EB43-9FED1A3B8C1F}"/>
          </ac:spMkLst>
        </pc:spChg>
        <pc:spChg chg="del">
          <ac:chgData name="Jose Gabriel Cordoba Silva" userId="b9689aa5-e991-4872-83c2-1802fe841977" providerId="ADAL" clId="{BACDB1B6-515E-4F20-A90E-96B5C5956714}" dt="2023-02-27T04:23:36.410" v="4256" actId="478"/>
          <ac:spMkLst>
            <pc:docMk/>
            <pc:sldMk cId="1050247045" sldId="318"/>
            <ac:spMk id="3" creationId="{D1C74FE6-5CD4-9226-0AE3-CB1C12965CF9}"/>
          </ac:spMkLst>
        </pc:spChg>
        <pc:spChg chg="add mod">
          <ac:chgData name="Jose Gabriel Cordoba Silva" userId="b9689aa5-e991-4872-83c2-1802fe841977" providerId="ADAL" clId="{BACDB1B6-515E-4F20-A90E-96B5C5956714}" dt="2023-02-28T01:48:36.055" v="7264" actId="1076"/>
          <ac:spMkLst>
            <pc:docMk/>
            <pc:sldMk cId="1050247045" sldId="318"/>
            <ac:spMk id="4" creationId="{7D52B5AE-F6E8-E1CB-A6CA-D5368A28582A}"/>
          </ac:spMkLst>
        </pc:spChg>
        <pc:spChg chg="add mod">
          <ac:chgData name="Jose Gabriel Cordoba Silva" userId="b9689aa5-e991-4872-83c2-1802fe841977" providerId="ADAL" clId="{BACDB1B6-515E-4F20-A90E-96B5C5956714}" dt="2023-02-27T04:29:46.135" v="4724" actId="14100"/>
          <ac:spMkLst>
            <pc:docMk/>
            <pc:sldMk cId="1050247045" sldId="318"/>
            <ac:spMk id="6" creationId="{131F12CB-233D-EB9B-9167-60573C2227A5}"/>
          </ac:spMkLst>
        </pc:spChg>
        <pc:picChg chg="add del mod">
          <ac:chgData name="Jose Gabriel Cordoba Silva" userId="b9689aa5-e991-4872-83c2-1802fe841977" providerId="ADAL" clId="{BACDB1B6-515E-4F20-A90E-96B5C5956714}" dt="2023-02-27T04:30:09.500" v="4726" actId="14100"/>
          <ac:picMkLst>
            <pc:docMk/>
            <pc:sldMk cId="1050247045" sldId="318"/>
            <ac:picMk id="5" creationId="{4A391223-534E-A469-B7B7-60F85D7A7B3C}"/>
          </ac:picMkLst>
        </pc:picChg>
        <pc:picChg chg="add del mod">
          <ac:chgData name="Jose Gabriel Cordoba Silva" userId="b9689aa5-e991-4872-83c2-1802fe841977" providerId="ADAL" clId="{BACDB1B6-515E-4F20-A90E-96B5C5956714}" dt="2023-02-27T04:20:31.279" v="4255" actId="478"/>
          <ac:picMkLst>
            <pc:docMk/>
            <pc:sldMk cId="1050247045" sldId="318"/>
            <ac:picMk id="8194" creationId="{68475E6A-7EBE-1892-49C7-145C066C1E3E}"/>
          </ac:picMkLst>
        </pc:picChg>
      </pc:sldChg>
      <pc:sldChg chg="del">
        <pc:chgData name="Jose Gabriel Cordoba Silva" userId="b9689aa5-e991-4872-83c2-1802fe841977" providerId="ADAL" clId="{BACDB1B6-515E-4F20-A90E-96B5C5956714}" dt="2023-02-27T22:01:47.637" v="6311" actId="47"/>
        <pc:sldMkLst>
          <pc:docMk/>
          <pc:sldMk cId="3218716834" sldId="319"/>
        </pc:sldMkLst>
      </pc:sldChg>
      <pc:sldChg chg="addSp delSp modSp mod ord">
        <pc:chgData name="Jose Gabriel Cordoba Silva" userId="b9689aa5-e991-4872-83c2-1802fe841977" providerId="ADAL" clId="{BACDB1B6-515E-4F20-A90E-96B5C5956714}" dt="2023-02-28T03:43:19.317" v="8886" actId="1076"/>
        <pc:sldMkLst>
          <pc:docMk/>
          <pc:sldMk cId="3371615130" sldId="320"/>
        </pc:sldMkLst>
        <pc:spChg chg="mod">
          <ac:chgData name="Jose Gabriel Cordoba Silva" userId="b9689aa5-e991-4872-83c2-1802fe841977" providerId="ADAL" clId="{BACDB1B6-515E-4F20-A90E-96B5C5956714}" dt="2023-02-28T03:42:54.072" v="8884" actId="1076"/>
          <ac:spMkLst>
            <pc:docMk/>
            <pc:sldMk cId="3371615130" sldId="320"/>
            <ac:spMk id="6" creationId="{8BCD840A-CEC4-4F68-A119-396C29D490B3}"/>
          </ac:spMkLst>
        </pc:spChg>
        <pc:spChg chg="mod">
          <ac:chgData name="Jose Gabriel Cordoba Silva" userId="b9689aa5-e991-4872-83c2-1802fe841977" providerId="ADAL" clId="{BACDB1B6-515E-4F20-A90E-96B5C5956714}" dt="2023-02-28T03:37:02.032" v="8842" actId="1076"/>
          <ac:spMkLst>
            <pc:docMk/>
            <pc:sldMk cId="3371615130" sldId="320"/>
            <ac:spMk id="115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3:19.317" v="8886" actId="1076"/>
          <ac:spMkLst>
            <pc:docMk/>
            <pc:sldMk cId="3371615130" sldId="320"/>
            <ac:spMk id="115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3:19.317" v="8886" actId="1076"/>
          <ac:spMkLst>
            <pc:docMk/>
            <pc:sldMk cId="3371615130" sldId="320"/>
            <ac:spMk id="11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9:18.034" v="8853" actId="1076"/>
          <ac:spMkLst>
            <pc:docMk/>
            <pc:sldMk cId="3371615130" sldId="320"/>
            <ac:spMk id="116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0:21.173" v="8873" actId="1076"/>
          <ac:spMkLst>
            <pc:docMk/>
            <pc:sldMk cId="3371615130" sldId="320"/>
            <ac:spMk id="1161" creationId="{00000000-0000-0000-0000-000000000000}"/>
          </ac:spMkLst>
        </pc:spChg>
        <pc:grpChg chg="mod">
          <ac:chgData name="Jose Gabriel Cordoba Silva" userId="b9689aa5-e991-4872-83c2-1802fe841977" providerId="ADAL" clId="{BACDB1B6-515E-4F20-A90E-96B5C5956714}" dt="2023-02-27T21:45:34.788" v="5895" actId="1076"/>
          <ac:grpSpMkLst>
            <pc:docMk/>
            <pc:sldMk cId="3371615130" sldId="320"/>
            <ac:grpSpMk id="1165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8T03:40:24.580" v="8874" actId="1076"/>
          <ac:picMkLst>
            <pc:docMk/>
            <pc:sldMk cId="3371615130" sldId="320"/>
            <ac:picMk id="9" creationId="{C76892D5-828E-EB15-DEF3-37A2A7947994}"/>
          </ac:picMkLst>
        </pc:picChg>
        <pc:picChg chg="del">
          <ac:chgData name="Jose Gabriel Cordoba Silva" userId="b9689aa5-e991-4872-83c2-1802fe841977" providerId="ADAL" clId="{BACDB1B6-515E-4F20-A90E-96B5C5956714}" dt="2023-02-28T03:35:20.795" v="8828" actId="478"/>
          <ac:picMkLst>
            <pc:docMk/>
            <pc:sldMk cId="3371615130" sldId="320"/>
            <ac:picMk id="10" creationId="{70C98B9A-340A-6571-FEBA-861EDA07604C}"/>
          </ac:picMkLst>
        </pc:picChg>
        <pc:picChg chg="del">
          <ac:chgData name="Jose Gabriel Cordoba Silva" userId="b9689aa5-e991-4872-83c2-1802fe841977" providerId="ADAL" clId="{BACDB1B6-515E-4F20-A90E-96B5C5956714}" dt="2023-02-28T03:35:21.773" v="8829" actId="478"/>
          <ac:picMkLst>
            <pc:docMk/>
            <pc:sldMk cId="3371615130" sldId="320"/>
            <ac:picMk id="14" creationId="{E3DDB5D4-F15B-45A7-4497-A6CB52A3F4D0}"/>
          </ac:picMkLst>
        </pc:picChg>
        <pc:picChg chg="add mod">
          <ac:chgData name="Jose Gabriel Cordoba Silva" userId="b9689aa5-e991-4872-83c2-1802fe841977" providerId="ADAL" clId="{BACDB1B6-515E-4F20-A90E-96B5C5956714}" dt="2023-02-28T03:43:19.317" v="8886" actId="1076"/>
          <ac:picMkLst>
            <pc:docMk/>
            <pc:sldMk cId="3371615130" sldId="320"/>
            <ac:picMk id="15" creationId="{18DC47BC-1F88-4696-A437-8CA8418319D9}"/>
          </ac:picMkLst>
        </pc:picChg>
        <pc:picChg chg="add mod">
          <ac:chgData name="Jose Gabriel Cordoba Silva" userId="b9689aa5-e991-4872-83c2-1802fe841977" providerId="ADAL" clId="{BACDB1B6-515E-4F20-A90E-96B5C5956714}" dt="2023-02-28T03:43:01.054" v="8885" actId="1076"/>
          <ac:picMkLst>
            <pc:docMk/>
            <pc:sldMk cId="3371615130" sldId="320"/>
            <ac:picMk id="20" creationId="{99459995-B690-E89C-B14F-055EC7C3C531}"/>
          </ac:picMkLst>
        </pc:picChg>
        <pc:picChg chg="add del">
          <ac:chgData name="Jose Gabriel Cordoba Silva" userId="b9689aa5-e991-4872-83c2-1802fe841977" providerId="ADAL" clId="{BACDB1B6-515E-4F20-A90E-96B5C5956714}" dt="2023-02-28T03:35:50.815" v="8838" actId="478"/>
          <ac:picMkLst>
            <pc:docMk/>
            <pc:sldMk cId="3371615130" sldId="320"/>
            <ac:picMk id="21" creationId="{ED0F7BEF-B905-E4DE-1AAC-17963C5FC0C0}"/>
          </ac:picMkLst>
        </pc:picChg>
      </pc:sldChg>
      <pc:sldChg chg="delSp new del mod">
        <pc:chgData name="Jose Gabriel Cordoba Silva" userId="b9689aa5-e991-4872-83c2-1802fe841977" providerId="ADAL" clId="{BACDB1B6-515E-4F20-A90E-96B5C5956714}" dt="2023-02-27T21:31:16.942" v="5776" actId="47"/>
        <pc:sldMkLst>
          <pc:docMk/>
          <pc:sldMk cId="134180727" sldId="321"/>
        </pc:sldMkLst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4" creationId="{89BF4554-40B2-CCF8-0187-32C3AF9A5029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5" creationId="{55BFFA98-2AF0-2D06-AA33-E770F25F4DB5}"/>
          </ac:spMkLst>
        </pc:spChg>
        <pc:spChg chg="del">
          <ac:chgData name="Jose Gabriel Cordoba Silva" userId="b9689aa5-e991-4872-83c2-1802fe841977" providerId="ADAL" clId="{BACDB1B6-515E-4F20-A90E-96B5C5956714}" dt="2023-02-27T20:47:04.046" v="5237" actId="478"/>
          <ac:spMkLst>
            <pc:docMk/>
            <pc:sldMk cId="134180727" sldId="321"/>
            <ac:spMk id="6" creationId="{6FA0AAB8-FA22-DC39-8744-9E65B39D3B9D}"/>
          </ac:spMkLst>
        </pc:spChg>
        <pc:spChg chg="del">
          <ac:chgData name="Jose Gabriel Cordoba Silva" userId="b9689aa5-e991-4872-83c2-1802fe841977" providerId="ADAL" clId="{BACDB1B6-515E-4F20-A90E-96B5C5956714}" dt="2023-02-27T20:47:04.046" v="5237" actId="478"/>
          <ac:spMkLst>
            <pc:docMk/>
            <pc:sldMk cId="134180727" sldId="321"/>
            <ac:spMk id="7" creationId="{4F561A39-130D-6B79-5297-2F8CFE24F09C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8" creationId="{B58E6CA7-FEDE-1660-436C-9F5E0ACB2CDD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9" creationId="{8FB3D8DC-CE85-40F2-628B-1A778C01517B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0" creationId="{D899FD01-D75E-0F06-C353-098AC074EB50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1" creationId="{9B8F9498-7785-1ADD-A7F2-A89DC301645B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2" creationId="{3189EFCA-E468-D667-80F8-BA291A23A05E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3" creationId="{66699AD1-1036-A5B1-08E1-A05B17728184}"/>
          </ac:spMkLst>
        </pc:spChg>
      </pc:sldChg>
      <pc:sldChg chg="modSp add mod">
        <pc:chgData name="Jose Gabriel Cordoba Silva" userId="b9689aa5-e991-4872-83c2-1802fe841977" providerId="ADAL" clId="{BACDB1B6-515E-4F20-A90E-96B5C5956714}" dt="2023-02-28T00:33:42.278" v="6536" actId="1076"/>
        <pc:sldMkLst>
          <pc:docMk/>
          <pc:sldMk cId="612050852" sldId="321"/>
        </pc:sldMkLst>
        <pc:spChg chg="mod">
          <ac:chgData name="Jose Gabriel Cordoba Silva" userId="b9689aa5-e991-4872-83c2-1802fe841977" providerId="ADAL" clId="{BACDB1B6-515E-4F20-A90E-96B5C5956714}" dt="2023-02-27T21:38:58.130" v="5817" actId="207"/>
          <ac:spMkLst>
            <pc:docMk/>
            <pc:sldMk cId="612050852" sldId="321"/>
            <ac:spMk id="8" creationId="{D2948D29-444D-E45E-6D32-7BFF1B2B096C}"/>
          </ac:spMkLst>
        </pc:spChg>
        <pc:spChg chg="mod">
          <ac:chgData name="Jose Gabriel Cordoba Silva" userId="b9689aa5-e991-4872-83c2-1802fe841977" providerId="ADAL" clId="{BACDB1B6-515E-4F20-A90E-96B5C5956714}" dt="2023-02-27T21:40:33.890" v="5840" actId="20577"/>
          <ac:spMkLst>
            <pc:docMk/>
            <pc:sldMk cId="612050852" sldId="321"/>
            <ac:spMk id="9" creationId="{66BE5342-24D0-A98D-5ECD-DD717011F4C3}"/>
          </ac:spMkLst>
        </pc:spChg>
        <pc:spChg chg="mod">
          <ac:chgData name="Jose Gabriel Cordoba Silva" userId="b9689aa5-e991-4872-83c2-1802fe841977" providerId="ADAL" clId="{BACDB1B6-515E-4F20-A90E-96B5C5956714}" dt="2023-02-28T00:33:42.278" v="6536" actId="1076"/>
          <ac:spMkLst>
            <pc:docMk/>
            <pc:sldMk cId="612050852" sldId="321"/>
            <ac:spMk id="10" creationId="{851D2048-917D-AAEA-A7AD-4852B6EE23B6}"/>
          </ac:spMkLst>
        </pc:spChg>
      </pc:sldChg>
      <pc:sldChg chg="add del">
        <pc:chgData name="Jose Gabriel Cordoba Silva" userId="b9689aa5-e991-4872-83c2-1802fe841977" providerId="ADAL" clId="{BACDB1B6-515E-4F20-A90E-96B5C5956714}" dt="2023-02-27T21:29:51.141" v="5702" actId="47"/>
        <pc:sldMkLst>
          <pc:docMk/>
          <pc:sldMk cId="1541131094" sldId="322"/>
        </pc:sldMkLst>
      </pc:sldChg>
      <pc:sldChg chg="addSp delSp modSp add mod">
        <pc:chgData name="Jose Gabriel Cordoba Silva" userId="b9689aa5-e991-4872-83c2-1802fe841977" providerId="ADAL" clId="{BACDB1B6-515E-4F20-A90E-96B5C5956714}" dt="2023-02-28T03:28:58.105" v="8783" actId="1076"/>
        <pc:sldMkLst>
          <pc:docMk/>
          <pc:sldMk cId="2528163961" sldId="322"/>
        </pc:sldMkLst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2" creationId="{6B0BC431-D694-DBFD-B479-051383589307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3" creationId="{4BC00C59-76B2-794A-36F2-73C03B883439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4" creationId="{486EE840-7FA8-2A6D-E9E3-89B4628FF043}"/>
          </ac:spMkLst>
        </pc:spChg>
        <pc:spChg chg="add del">
          <ac:chgData name="Jose Gabriel Cordoba Silva" userId="b9689aa5-e991-4872-83c2-1802fe841977" providerId="ADAL" clId="{BACDB1B6-515E-4F20-A90E-96B5C5956714}" dt="2023-02-27T22:05:20.458" v="6360" actId="11529"/>
          <ac:spMkLst>
            <pc:docMk/>
            <pc:sldMk cId="2528163961" sldId="322"/>
            <ac:spMk id="5" creationId="{974394FB-9EFC-97F0-C459-063D4686527A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6" creationId="{929B9255-3EA2-6DB4-9DA9-66FB0D433066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7" creationId="{2F0B33EC-A2D6-4125-F23F-AB4AADD31550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8" creationId="{EE0CD446-F7C4-C685-6424-7DFBFC7BB748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2" creationId="{64E5758D-77CD-918F-C3C7-2A70054B9B16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5" creationId="{23BE20D4-DCD2-1A7D-D1FF-EDFED74261F7}"/>
          </ac:spMkLst>
        </pc:spChg>
        <pc:spChg chg="del mod topLvl">
          <ac:chgData name="Jose Gabriel Cordoba Silva" userId="b9689aa5-e991-4872-83c2-1802fe841977" providerId="ADAL" clId="{BACDB1B6-515E-4F20-A90E-96B5C5956714}" dt="2023-02-27T22:08:46.661" v="6399" actId="478"/>
          <ac:spMkLst>
            <pc:docMk/>
            <pc:sldMk cId="2528163961" sldId="322"/>
            <ac:spMk id="18" creationId="{63DCD007-7149-2ACF-437B-D5E33EEB4422}"/>
          </ac:spMkLst>
        </pc:spChg>
        <pc:spChg chg="del mod">
          <ac:chgData name="Jose Gabriel Cordoba Silva" userId="b9689aa5-e991-4872-83c2-1802fe841977" providerId="ADAL" clId="{BACDB1B6-515E-4F20-A90E-96B5C5956714}" dt="2023-02-27T22:08:43.436" v="6397" actId="478"/>
          <ac:spMkLst>
            <pc:docMk/>
            <pc:sldMk cId="2528163961" sldId="322"/>
            <ac:spMk id="20" creationId="{7B7BEAF1-EDDF-37DD-CD07-18C742641EF2}"/>
          </ac:spMkLst>
        </pc:spChg>
        <pc:spChg chg="mod">
          <ac:chgData name="Jose Gabriel Cordoba Silva" userId="b9689aa5-e991-4872-83c2-1802fe841977" providerId="ADAL" clId="{BACDB1B6-515E-4F20-A90E-96B5C5956714}" dt="2023-02-27T22:15:05.143" v="6490" actId="1076"/>
          <ac:spMkLst>
            <pc:docMk/>
            <pc:sldMk cId="2528163961" sldId="322"/>
            <ac:spMk id="22" creationId="{BFA45654-F752-3D85-10BA-6EAE1B6577BD}"/>
          </ac:spMkLst>
        </pc:spChg>
        <pc:spChg chg="mod">
          <ac:chgData name="Jose Gabriel Cordoba Silva" userId="b9689aa5-e991-4872-83c2-1802fe841977" providerId="ADAL" clId="{BACDB1B6-515E-4F20-A90E-96B5C5956714}" dt="2023-02-28T03:28:13.054" v="8771" actId="1076"/>
          <ac:spMkLst>
            <pc:docMk/>
            <pc:sldMk cId="2528163961" sldId="322"/>
            <ac:spMk id="26" creationId="{3BBC521B-D865-B389-C6C6-BD385CF08F2A}"/>
          </ac:spMkLst>
        </pc:spChg>
        <pc:spChg chg="del mod">
          <ac:chgData name="Jose Gabriel Cordoba Silva" userId="b9689aa5-e991-4872-83c2-1802fe841977" providerId="ADAL" clId="{BACDB1B6-515E-4F20-A90E-96B5C5956714}" dt="2023-02-27T22:08:52.821" v="6400" actId="478"/>
          <ac:spMkLst>
            <pc:docMk/>
            <pc:sldMk cId="2528163961" sldId="322"/>
            <ac:spMk id="27" creationId="{7C0165C5-B7C8-B997-ACD8-6C911C49C09E}"/>
          </ac:spMkLst>
        </pc:spChg>
        <pc:spChg chg="mod">
          <ac:chgData name="Jose Gabriel Cordoba Silva" userId="b9689aa5-e991-4872-83c2-1802fe841977" providerId="ADAL" clId="{BACDB1B6-515E-4F20-A90E-96B5C5956714}" dt="2023-02-27T22:15:13.595" v="6492" actId="1076"/>
          <ac:spMkLst>
            <pc:docMk/>
            <pc:sldMk cId="2528163961" sldId="322"/>
            <ac:spMk id="28" creationId="{7E597132-B195-6274-EC45-E83B79AB4C0D}"/>
          </ac:spMkLst>
        </pc:spChg>
        <pc:spChg chg="add del mod">
          <ac:chgData name="Jose Gabriel Cordoba Silva" userId="b9689aa5-e991-4872-83c2-1802fe841977" providerId="ADAL" clId="{BACDB1B6-515E-4F20-A90E-96B5C5956714}" dt="2023-02-27T22:18:32.590" v="6506" actId="478"/>
          <ac:spMkLst>
            <pc:docMk/>
            <pc:sldMk cId="2528163961" sldId="322"/>
            <ac:spMk id="33" creationId="{29FEC2E8-76FD-62A8-73E9-62FA340F76F7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5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5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5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28:58.105" v="8783" actId="1076"/>
          <ac:spMkLst>
            <pc:docMk/>
            <pc:sldMk cId="2528163961" sldId="322"/>
            <ac:spMk id="106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4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8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70" creationId="{00000000-0000-0000-0000-000000000000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1" creationId="{4C27EE6C-C670-7232-52F4-E272CE720D57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2" creationId="{300F9CA2-8D50-1BF2-6756-BA1B9D076161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3" creationId="{AB02D7C6-63DB-333D-4F30-951C7E9729F7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4" creationId="{7D9667F6-EF42-536A-3C2A-DEF087505BE0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42" creationId="{8E50161C-F8E2-34AA-BB90-A156101CF63A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47" creationId="{9C0DF2EC-2A0C-A6D6-BD4F-E23E54FF97D4}"/>
          </ac:spMkLst>
        </pc:spChg>
        <pc:grpChg chg="add del mod">
          <ac:chgData name="Jose Gabriel Cordoba Silva" userId="b9689aa5-e991-4872-83c2-1802fe841977" providerId="ADAL" clId="{BACDB1B6-515E-4F20-A90E-96B5C5956714}" dt="2023-02-27T22:08:46.661" v="6399" actId="478"/>
          <ac:grpSpMkLst>
            <pc:docMk/>
            <pc:sldMk cId="2528163961" sldId="322"/>
            <ac:grpSpMk id="16" creationId="{E3B6C854-F437-D374-8BE5-6AA185A431BB}"/>
          </ac:grpSpMkLst>
        </pc:grpChg>
        <pc:grpChg chg="mod topLvl">
          <ac:chgData name="Jose Gabriel Cordoba Silva" userId="b9689aa5-e991-4872-83c2-1802fe841977" providerId="ADAL" clId="{BACDB1B6-515E-4F20-A90E-96B5C5956714}" dt="2023-02-28T03:28:53.036" v="8782" actId="1076"/>
          <ac:grpSpMkLst>
            <pc:docMk/>
            <pc:sldMk cId="2528163961" sldId="322"/>
            <ac:grpSpMk id="17" creationId="{CEE3A5AA-0E39-9F8B-8FCE-A10E8AE891AA}"/>
          </ac:grpSpMkLst>
        </pc:grpChg>
        <pc:grpChg chg="del mod">
          <ac:chgData name="Jose Gabriel Cordoba Silva" userId="b9689aa5-e991-4872-83c2-1802fe841977" providerId="ADAL" clId="{BACDB1B6-515E-4F20-A90E-96B5C5956714}" dt="2023-02-27T22:08:44.948" v="6398" actId="478"/>
          <ac:grpSpMkLst>
            <pc:docMk/>
            <pc:sldMk cId="2528163961" sldId="322"/>
            <ac:grpSpMk id="19" creationId="{34459F57-2F53-170D-E786-0637FC374E86}"/>
          </ac:grpSpMkLst>
        </pc:grpChg>
        <pc:grpChg chg="mod">
          <ac:chgData name="Jose Gabriel Cordoba Silva" userId="b9689aa5-e991-4872-83c2-1802fe841977" providerId="ADAL" clId="{BACDB1B6-515E-4F20-A90E-96B5C5956714}" dt="2023-02-27T22:08:31.861" v="6393"/>
          <ac:grpSpMkLst>
            <pc:docMk/>
            <pc:sldMk cId="2528163961" sldId="322"/>
            <ac:grpSpMk id="24" creationId="{AF71AA23-1CF9-8F42-18B7-C0A2350AB6ED}"/>
          </ac:grpSpMkLst>
        </pc:grpChg>
        <pc:grpChg chg="del mod">
          <ac:chgData name="Jose Gabriel Cordoba Silva" userId="b9689aa5-e991-4872-83c2-1802fe841977" providerId="ADAL" clId="{BACDB1B6-515E-4F20-A90E-96B5C5956714}" dt="2023-02-27T22:08:41.320" v="6396" actId="478"/>
          <ac:grpSpMkLst>
            <pc:docMk/>
            <pc:sldMk cId="2528163961" sldId="322"/>
            <ac:grpSpMk id="25" creationId="{30EEC003-CAFE-7DF9-F888-8689519D0886}"/>
          </ac:grpSpMkLst>
        </pc:grpChg>
        <pc:grpChg chg="mod">
          <ac:chgData name="Jose Gabriel Cordoba Silva" userId="b9689aa5-e991-4872-83c2-1802fe841977" providerId="ADAL" clId="{BACDB1B6-515E-4F20-A90E-96B5C5956714}" dt="2023-02-27T22:08:31.861" v="6393"/>
          <ac:grpSpMkLst>
            <pc:docMk/>
            <pc:sldMk cId="2528163961" sldId="322"/>
            <ac:grpSpMk id="29" creationId="{6E6B7105-EE17-1EDB-4668-9FFA7FE2D9DF}"/>
          </ac:grpSpMkLst>
        </pc:grpChg>
        <pc:grpChg chg="add mod">
          <ac:chgData name="Jose Gabriel Cordoba Silva" userId="b9689aa5-e991-4872-83c2-1802fe841977" providerId="ADAL" clId="{BACDB1B6-515E-4F20-A90E-96B5C5956714}" dt="2023-02-27T22:15:29.383" v="6496" actId="164"/>
          <ac:grpSpMkLst>
            <pc:docMk/>
            <pc:sldMk cId="2528163961" sldId="322"/>
            <ac:grpSpMk id="1029" creationId="{F1D1713D-E02A-A3F6-B18B-530084969140}"/>
          </ac:grpSpMkLst>
        </pc:grpChg>
        <pc:grpChg chg="add mod">
          <ac:chgData name="Jose Gabriel Cordoba Silva" userId="b9689aa5-e991-4872-83c2-1802fe841977" providerId="ADAL" clId="{BACDB1B6-515E-4F20-A90E-96B5C5956714}" dt="2023-02-28T03:23:38.406" v="8701" actId="164"/>
          <ac:grpSpMkLst>
            <pc:docMk/>
            <pc:sldMk cId="2528163961" sldId="322"/>
            <ac:grpSpMk id="1031" creationId="{D8716BF9-AB20-209C-28AC-8086AF29FB79}"/>
          </ac:grpSpMkLst>
        </pc:grpChg>
        <pc:grpChg chg="add mod">
          <ac:chgData name="Jose Gabriel Cordoba Silva" userId="b9689aa5-e991-4872-83c2-1802fe841977" providerId="ADAL" clId="{BACDB1B6-515E-4F20-A90E-96B5C5956714}" dt="2023-02-28T03:23:38.406" v="8701" actId="164"/>
          <ac:grpSpMkLst>
            <pc:docMk/>
            <pc:sldMk cId="2528163961" sldId="322"/>
            <ac:grpSpMk id="1036" creationId="{AC488BB1-0100-F8BB-D06C-1456696EF3D0}"/>
          </ac:grpSpMkLst>
        </pc:grpChg>
        <pc:grpChg chg="mod">
          <ac:chgData name="Jose Gabriel Cordoba Silva" userId="b9689aa5-e991-4872-83c2-1802fe841977" providerId="ADAL" clId="{BACDB1B6-515E-4F20-A90E-96B5C5956714}" dt="2023-02-28T03:23:02.562" v="8694"/>
          <ac:grpSpMkLst>
            <pc:docMk/>
            <pc:sldMk cId="2528163961" sldId="322"/>
            <ac:grpSpMk id="1049" creationId="{F031556D-7550-000B-0591-0D1559CF47B5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75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82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87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91" creationId="{00000000-0000-0000-0000-000000000000}"/>
          </ac:grpSpMkLst>
        </pc:grpChg>
        <pc:grpChg chg="add mod">
          <ac:chgData name="Jose Gabriel Cordoba Silva" userId="b9689aa5-e991-4872-83c2-1802fe841977" providerId="ADAL" clId="{BACDB1B6-515E-4F20-A90E-96B5C5956714}" dt="2023-02-28T03:23:38.406" v="8701" actId="164"/>
          <ac:grpSpMkLst>
            <pc:docMk/>
            <pc:sldMk cId="2528163961" sldId="322"/>
            <ac:grpSpMk id="1104" creationId="{EC359F56-ECFF-7AE2-9C8D-6428C52B28E3}"/>
          </ac:grpSpMkLst>
        </pc:grpChg>
        <pc:grpChg chg="mod">
          <ac:chgData name="Jose Gabriel Cordoba Silva" userId="b9689aa5-e991-4872-83c2-1802fe841977" providerId="ADAL" clId="{BACDB1B6-515E-4F20-A90E-96B5C5956714}" dt="2023-02-28T03:23:18.638" v="8698"/>
          <ac:grpSpMkLst>
            <pc:docMk/>
            <pc:sldMk cId="2528163961" sldId="322"/>
            <ac:grpSpMk id="1117" creationId="{16E7864E-FD01-34CB-D248-ABFC37166315}"/>
          </ac:grpSpMkLst>
        </pc:grpChg>
        <pc:grpChg chg="add mod">
          <ac:chgData name="Jose Gabriel Cordoba Silva" userId="b9689aa5-e991-4872-83c2-1802fe841977" providerId="ADAL" clId="{BACDB1B6-515E-4F20-A90E-96B5C5956714}" dt="2023-02-28T03:28:53.036" v="8782" actId="1076"/>
          <ac:grpSpMkLst>
            <pc:docMk/>
            <pc:sldMk cId="2528163961" sldId="322"/>
            <ac:grpSpMk id="1130" creationId="{7BA5D49C-0664-E394-7458-B031438D4F15}"/>
          </ac:grpSpMkLst>
        </pc:grp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0" creationId="{A2914DA5-D700-4C93-DB00-59EA58A862FE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1" creationId="{F4F63CD2-69E0-D2E1-060E-514576AD1FC2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3" creationId="{445355F2-FC9F-1011-697D-26381606DE1C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4" creationId="{3860C2F2-1C72-6268-3976-4B5B26FE54AC}"/>
          </ac:cxnSpMkLst>
        </pc:cxnChg>
        <pc:cxnChg chg="del mod">
          <ac:chgData name="Jose Gabriel Cordoba Silva" userId="b9689aa5-e991-4872-83c2-1802fe841977" providerId="ADAL" clId="{BACDB1B6-515E-4F20-A90E-96B5C5956714}" dt="2023-02-27T22:09:40.269" v="6425" actId="478"/>
          <ac:cxnSpMkLst>
            <pc:docMk/>
            <pc:sldMk cId="2528163961" sldId="322"/>
            <ac:cxnSpMk id="21" creationId="{FFA03219-6A1B-2929-D19E-2AC2272D591D}"/>
          </ac:cxnSpMkLst>
        </pc:cxnChg>
        <pc:cxnChg chg="del mod">
          <ac:chgData name="Jose Gabriel Cordoba Silva" userId="b9689aa5-e991-4872-83c2-1802fe841977" providerId="ADAL" clId="{BACDB1B6-515E-4F20-A90E-96B5C5956714}" dt="2023-02-27T22:08:44.948" v="6398" actId="478"/>
          <ac:cxnSpMkLst>
            <pc:docMk/>
            <pc:sldMk cId="2528163961" sldId="322"/>
            <ac:cxnSpMk id="23" creationId="{064C04D1-92FA-59CE-7DC8-4970AAF40B80}"/>
          </ac:cxnSpMkLst>
        </pc:cxnChg>
        <pc:cxnChg chg="del mod">
          <ac:chgData name="Jose Gabriel Cordoba Silva" userId="b9689aa5-e991-4872-83c2-1802fe841977" providerId="ADAL" clId="{BACDB1B6-515E-4F20-A90E-96B5C5956714}" dt="2023-02-27T22:08:41.320" v="6396" actId="478"/>
          <ac:cxnSpMkLst>
            <pc:docMk/>
            <pc:sldMk cId="2528163961" sldId="322"/>
            <ac:cxnSpMk id="30" creationId="{67A36950-7AB5-5AE8-5655-FBDAAC05D4E4}"/>
          </ac:cxnSpMkLst>
        </pc:cxnChg>
        <pc:cxnChg chg="mod">
          <ac:chgData name="Jose Gabriel Cordoba Silva" userId="b9689aa5-e991-4872-83c2-1802fe841977" providerId="ADAL" clId="{BACDB1B6-515E-4F20-A90E-96B5C5956714}" dt="2023-02-27T22:08:31.861" v="6393"/>
          <ac:cxnSpMkLst>
            <pc:docMk/>
            <pc:sldMk cId="2528163961" sldId="322"/>
            <ac:cxnSpMk id="31" creationId="{8CB03660-9867-3732-C685-179381F47641}"/>
          </ac:cxnSpMkLst>
        </pc:cxnChg>
        <pc:cxnChg chg="mod">
          <ac:chgData name="Jose Gabriel Cordoba Silva" userId="b9689aa5-e991-4872-83c2-1802fe841977" providerId="ADAL" clId="{BACDB1B6-515E-4F20-A90E-96B5C5956714}" dt="2023-02-27T22:08:31.861" v="6393"/>
          <ac:cxnSpMkLst>
            <pc:docMk/>
            <pc:sldMk cId="2528163961" sldId="322"/>
            <ac:cxnSpMk id="32" creationId="{EFAC5E5B-BA57-EE40-894B-9DA24D3FA45D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35" creationId="{8EFD6FDE-8F66-4D35-106C-BD36CE325F17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36" creationId="{D1B73378-FB13-B8A6-964F-54E9880EEDF9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38" creationId="{1BAB2189-53AE-1352-BCA4-D9D4F1B528A8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43" creationId="{5600915D-3CBA-0BF9-F668-687212FACF31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46" creationId="{3F3D7238-7DDF-F4D7-189E-08E982CF6E18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48" creationId="{F4CAF46B-1959-10F2-83F2-548F8D2FE634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1" creationId="{64C4F7C6-A2ED-0B6D-D5C9-DAFAD729FD1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2" creationId="{82B85C6E-99C5-12D9-4F42-CCBAD75FD4A6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3" creationId="{B51B60A2-979A-4986-E8D8-5A66BF2FDF46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4" creationId="{0014C379-1673-6FDC-BD83-51DF1383CEC6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5" creationId="{21A4EDF1-17D0-A2C7-A40D-3786D96E8424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6" creationId="{2EED84D9-170B-0E4C-4344-086C5334D15A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7" creationId="{E71B6322-D4AF-110A-FE8B-A08AD183F7BA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8" creationId="{C5FFC513-5400-6A2B-874E-E3DA611021C5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9" creationId="{4D9D1EF8-9DA8-6925-E5FB-64560B78824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0" creationId="{0CBD0F9B-9EE3-4F9D-1292-5F1C6418B0F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1" creationId="{07D6DC6B-FA9D-43A7-04CC-C5005814C83F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2" creationId="{FBE65EC8-7FA0-759E-3D94-5631E7ED908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3" creationId="{A458BB53-3AB6-F335-5ACD-704D83D9B0DC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4" creationId="{CAB11DCC-11C8-21EA-0100-8B9591A7FE99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5" creationId="{0059A911-7561-06F5-DF03-3AE6902D2B5F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6" creationId="{B42E2678-E002-4371-2B2B-8D2C61A02829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7" creationId="{30E43078-3B29-1244-F959-C3C7A2CCB960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8" creationId="{B681F1B3-3056-12FB-9BF6-60D5D6A285E2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37" creationId="{68A09F9B-4F7A-4D2F-07CC-35E1CB5DCE1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38" creationId="{F9950DCA-ABC7-6C51-B996-505EA2809D77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39" creationId="{D533917E-C9F5-5A4B-BB3F-A48E78704FCD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0" creationId="{634C604D-DC82-3195-AE7A-8C034DC30CD9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1" creationId="{66F877B4-D65A-E67D-3A7B-2E1E59834213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2" creationId="{1EC7740B-AABF-060C-4775-846232DC4CB5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3" creationId="{039FBF55-6C69-2402-1E58-DFC957397264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4" creationId="{EF86BB08-8496-3D92-EF8E-302BFF80A0E7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5" creationId="{E0DE3BE4-E61A-946D-49B9-98CF326F6AE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6" creationId="{2B037735-990C-C42B-5C27-B8FA315B263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7" creationId="{02490222-15C6-8C97-4767-DC968E5181A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8" creationId="{264E5111-07C9-7F6E-9537-BD52F4CF218E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0" creationId="{735808DE-544F-E2CB-5A7C-F3DE5A5ECEC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1" creationId="{60C2A72B-7E97-38D3-3156-952EDD8908D8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2" creationId="{47608A49-C3B3-95EA-8969-42EB8F73D698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3" creationId="{EA1BBAF0-39D8-5BAD-6DF6-1D32369A1787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4" creationId="{8B5B3438-4B48-381D-C2F0-BBB039D5F314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55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58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60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1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2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3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4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97" creationId="{1EEFB656-7644-C81F-CD7A-F5EBFC29D57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98" creationId="{AC310970-E6BB-07B5-CE8D-7A05F28DA5C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99" creationId="{883B3D17-A587-72F3-658A-8030AAF08E89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0" creationId="{769F7098-EBE3-566F-8F1B-629C6FBC8F7F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1" creationId="{FB6FDA25-6861-502F-3BF9-B4C579B2EB2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2" creationId="{5E433990-4FBC-219B-4A44-8F11F0B4487E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3" creationId="{B98470F7-B510-496B-70B1-A715950C152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5" creationId="{112700BB-C4EF-9500-59F2-5F0BF6988CC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6" creationId="{EF9AE9C3-20B5-F6D9-45DB-F73DC12D262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7" creationId="{A6752D8E-0C78-177D-3D1E-598D0054D336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8" creationId="{A960BA52-9E7A-5A6C-63BE-473CE316566C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9" creationId="{4D6490E7-59C9-EB32-E7E6-3CDAB9A45BCB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0" creationId="{F492BB96-1E85-BA2C-ADA0-FC718BF6DF2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1" creationId="{F49D4E87-EDA0-6D23-6210-23C4AFE68001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2" creationId="{DD392D33-7115-1403-00E9-3D975C5EA8BD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3" creationId="{486C8D51-D450-C012-0F3B-1222D559E895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4" creationId="{72F9F7CC-1814-A849-D62E-27CBD39E62C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5" creationId="{7D831248-C5B7-0D78-750B-B66E1729F85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6" creationId="{F683ED73-BD67-0CAE-D86E-D0721A583897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8" creationId="{B35F22B9-52A8-7497-9A26-069172D66D6C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9" creationId="{C1BD70CE-9F02-ED21-E6C5-69E6C89B498B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0" creationId="{06B7FECA-99B6-863D-188D-E693192B315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1" creationId="{20E97CDD-DFC2-26E4-8050-557CB66EB0CD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2" creationId="{765413DF-2C15-6C93-B247-98BDD2C659D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3" creationId="{75A751F3-F92F-BE9D-E46C-BA8ED1A393CC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4" creationId="{F02FA20D-9D26-DFF4-00BE-9F793F024BAD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5" creationId="{3E2F05E3-70B5-C51C-44FC-18003E075B3A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6" creationId="{161D7092-5465-D35F-DAFF-70130CCE0723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7" creationId="{5981AD87-7828-A330-2736-E1D98141EFBB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8" creationId="{EBFAE1E1-ABBC-5173-78D5-3BEAE0F7D019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9" creationId="{59FB1D94-DB9F-05DC-9651-8B1EF6185A14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136" creationId="{623EF752-C9C7-CE87-90AE-DFBD1AD6A768}"/>
          </ac:cxnSpMkLst>
        </pc:cxnChg>
        <pc:cxnChg chg="add del mod">
          <ac:chgData name="Jose Gabriel Cordoba Silva" userId="b9689aa5-e991-4872-83c2-1802fe841977" providerId="ADAL" clId="{BACDB1B6-515E-4F20-A90E-96B5C5956714}" dt="2023-02-28T03:27:03.104" v="8754"/>
          <ac:cxnSpMkLst>
            <pc:docMk/>
            <pc:sldMk cId="2528163961" sldId="322"/>
            <ac:cxnSpMk id="1137" creationId="{F71374CD-E1B8-19B1-1670-AA977FEF44B9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140" creationId="{5E33A613-AD3F-55F1-32E6-D9CA8F3F91BF}"/>
          </ac:cxnSpMkLst>
        </pc:cxnChg>
      </pc:sldChg>
      <pc:sldChg chg="addSp delSp modSp mod">
        <pc:chgData name="Jose Gabriel Cordoba Silva" userId="b9689aa5-e991-4872-83c2-1802fe841977" providerId="ADAL" clId="{BACDB1B6-515E-4F20-A90E-96B5C5956714}" dt="2023-02-28T03:34:36.995" v="8823" actId="1076"/>
        <pc:sldMkLst>
          <pc:docMk/>
          <pc:sldMk cId="1293571800" sldId="323"/>
        </pc:sldMkLst>
        <pc:spChg chg="add mod">
          <ac:chgData name="Jose Gabriel Cordoba Silva" userId="b9689aa5-e991-4872-83c2-1802fe841977" providerId="ADAL" clId="{BACDB1B6-515E-4F20-A90E-96B5C5956714}" dt="2023-02-28T03:34:20.406" v="8816" actId="208"/>
          <ac:spMkLst>
            <pc:docMk/>
            <pc:sldMk cId="1293571800" sldId="323"/>
            <ac:spMk id="2" creationId="{E08AA5AC-275E-BD94-41CB-2C61225C7E8E}"/>
          </ac:spMkLst>
        </pc:spChg>
        <pc:spChg chg="del">
          <ac:chgData name="Jose Gabriel Cordoba Silva" userId="b9689aa5-e991-4872-83c2-1802fe841977" providerId="ADAL" clId="{BACDB1B6-515E-4F20-A90E-96B5C5956714}" dt="2023-02-28T03:31:50.801" v="8795" actId="478"/>
          <ac:spMkLst>
            <pc:docMk/>
            <pc:sldMk cId="1293571800" sldId="323"/>
            <ac:spMk id="4" creationId="{505091D0-E34D-8177-3F53-A5CC4874DBA4}"/>
          </ac:spMkLst>
        </pc:spChg>
        <pc:spChg chg="add mod">
          <ac:chgData name="Jose Gabriel Cordoba Silva" userId="b9689aa5-e991-4872-83c2-1802fe841977" providerId="ADAL" clId="{BACDB1B6-515E-4F20-A90E-96B5C5956714}" dt="2023-02-28T03:34:26.438" v="8819" actId="14100"/>
          <ac:spMkLst>
            <pc:docMk/>
            <pc:sldMk cId="1293571800" sldId="323"/>
            <ac:spMk id="6" creationId="{41A4F8A5-C219-E9E0-9766-06BA818C70BA}"/>
          </ac:spMkLst>
        </pc:spChg>
        <pc:spChg chg="add mod">
          <ac:chgData name="Jose Gabriel Cordoba Silva" userId="b9689aa5-e991-4872-83c2-1802fe841977" providerId="ADAL" clId="{BACDB1B6-515E-4F20-A90E-96B5C5956714}" dt="2023-02-28T03:34:31.579" v="8821" actId="1076"/>
          <ac:spMkLst>
            <pc:docMk/>
            <pc:sldMk cId="1293571800" sldId="323"/>
            <ac:spMk id="7" creationId="{7E53A74F-3FFD-E4F1-6C36-C8D826DF4D02}"/>
          </ac:spMkLst>
        </pc:spChg>
        <pc:spChg chg="add mod">
          <ac:chgData name="Jose Gabriel Cordoba Silva" userId="b9689aa5-e991-4872-83c2-1802fe841977" providerId="ADAL" clId="{BACDB1B6-515E-4F20-A90E-96B5C5956714}" dt="2023-02-28T03:34:36.995" v="8823" actId="1076"/>
          <ac:spMkLst>
            <pc:docMk/>
            <pc:sldMk cId="1293571800" sldId="323"/>
            <ac:spMk id="8" creationId="{8AADC3C8-39AB-C49F-DE0D-3816505C9040}"/>
          </ac:spMkLst>
        </pc:spChg>
        <pc:spChg chg="mod">
          <ac:chgData name="Jose Gabriel Cordoba Silva" userId="b9689aa5-e991-4872-83c2-1802fe841977" providerId="ADAL" clId="{BACDB1B6-515E-4F20-A90E-96B5C5956714}" dt="2023-02-28T03:33:21.472" v="8803" actId="1076"/>
          <ac:spMkLst>
            <pc:docMk/>
            <pc:sldMk cId="1293571800" sldId="323"/>
            <ac:spMk id="115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3:23.899" v="8804" actId="1076"/>
          <ac:spMkLst>
            <pc:docMk/>
            <pc:sldMk cId="1293571800" sldId="323"/>
            <ac:spMk id="11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4:17.110" v="8815" actId="1076"/>
          <ac:spMkLst>
            <pc:docMk/>
            <pc:sldMk cId="1293571800" sldId="323"/>
            <ac:spMk id="116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2:57.983" v="8799" actId="1076"/>
          <ac:spMkLst>
            <pc:docMk/>
            <pc:sldMk cId="1293571800" sldId="323"/>
            <ac:spMk id="1161" creationId="{00000000-0000-0000-0000-000000000000}"/>
          </ac:spMkLst>
        </pc:spChg>
        <pc:picChg chg="del">
          <ac:chgData name="Jose Gabriel Cordoba Silva" userId="b9689aa5-e991-4872-83c2-1802fe841977" providerId="ADAL" clId="{BACDB1B6-515E-4F20-A90E-96B5C5956714}" dt="2023-02-28T03:31:46.977" v="8794" actId="478"/>
          <ac:picMkLst>
            <pc:docMk/>
            <pc:sldMk cId="1293571800" sldId="323"/>
            <ac:picMk id="3" creationId="{00428D4F-2DC4-2B2E-8F07-7CA8C4704DC0}"/>
          </ac:picMkLst>
        </pc:picChg>
      </pc:sldChg>
      <pc:sldChg chg="addSp delSp modSp mod">
        <pc:chgData name="Jose Gabriel Cordoba Silva" userId="b9689aa5-e991-4872-83c2-1802fe841977" providerId="ADAL" clId="{BACDB1B6-515E-4F20-A90E-96B5C5956714}" dt="2023-02-28T23:20:43.889" v="9275" actId="20577"/>
        <pc:sldMkLst>
          <pc:docMk/>
          <pc:sldMk cId="2896797728" sldId="324"/>
        </pc:sldMkLst>
        <pc:spChg chg="mod">
          <ac:chgData name="Jose Gabriel Cordoba Silva" userId="b9689aa5-e991-4872-83c2-1802fe841977" providerId="ADAL" clId="{BACDB1B6-515E-4F20-A90E-96B5C5956714}" dt="2023-02-28T23:20:43.889" v="9275" actId="20577"/>
          <ac:spMkLst>
            <pc:docMk/>
            <pc:sldMk cId="2896797728" sldId="324"/>
            <ac:spMk id="115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52:58.701" v="7844" actId="1076"/>
          <ac:spMkLst>
            <pc:docMk/>
            <pc:sldMk cId="2896797728" sldId="324"/>
            <ac:spMk id="115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54:27.728" v="7868" actId="1076"/>
          <ac:spMkLst>
            <pc:docMk/>
            <pc:sldMk cId="2896797728" sldId="324"/>
            <ac:spMk id="11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38:03.953" v="7824" actId="1076"/>
          <ac:spMkLst>
            <pc:docMk/>
            <pc:sldMk cId="2896797728" sldId="324"/>
            <ac:spMk id="116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53:59.635" v="7857" actId="1076"/>
          <ac:spMkLst>
            <pc:docMk/>
            <pc:sldMk cId="2896797728" sldId="324"/>
            <ac:spMk id="1161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8T02:35:19.621" v="7811" actId="478"/>
          <ac:grpSpMkLst>
            <pc:docMk/>
            <pc:sldMk cId="2896797728" sldId="324"/>
            <ac:grpSpMk id="1162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35:40.191" v="7814" actId="478"/>
          <ac:grpSpMkLst>
            <pc:docMk/>
            <pc:sldMk cId="2896797728" sldId="324"/>
            <ac:grpSpMk id="1165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8T02:38:03.953" v="7824" actId="1076"/>
          <ac:picMkLst>
            <pc:docMk/>
            <pc:sldMk cId="2896797728" sldId="324"/>
            <ac:picMk id="3" creationId="{FF1827D0-71F9-16FE-39AE-268C01852D48}"/>
          </ac:picMkLst>
        </pc:picChg>
        <pc:picChg chg="add mod">
          <ac:chgData name="Jose Gabriel Cordoba Silva" userId="b9689aa5-e991-4872-83c2-1802fe841977" providerId="ADAL" clId="{BACDB1B6-515E-4F20-A90E-96B5C5956714}" dt="2023-02-28T02:36:11.548" v="7819" actId="207"/>
          <ac:picMkLst>
            <pc:docMk/>
            <pc:sldMk cId="2896797728" sldId="324"/>
            <ac:picMk id="5" creationId="{1349040D-C8DD-4FDC-AFFD-0F3AEA6D70B7}"/>
          </ac:picMkLst>
        </pc:picChg>
        <pc:picChg chg="add del mod">
          <ac:chgData name="Jose Gabriel Cordoba Silva" userId="b9689aa5-e991-4872-83c2-1802fe841977" providerId="ADAL" clId="{BACDB1B6-515E-4F20-A90E-96B5C5956714}" dt="2023-02-28T02:37:56.733" v="7823" actId="478"/>
          <ac:picMkLst>
            <pc:docMk/>
            <pc:sldMk cId="2896797728" sldId="324"/>
            <ac:picMk id="1026" creationId="{8B7C3820-5570-334D-C9F2-DBC65CBB464C}"/>
          </ac:picMkLst>
        </pc:picChg>
      </pc:sldChg>
      <pc:sldMasterChg chg="delSldLayout modSldLayout">
        <pc:chgData name="Jose Gabriel Cordoba Silva" userId="b9689aa5-e991-4872-83c2-1802fe841977" providerId="ADAL" clId="{BACDB1B6-515E-4F20-A90E-96B5C5956714}" dt="2023-02-27T22:02:51.866" v="6337" actId="47"/>
        <pc:sldMasterMkLst>
          <pc:docMk/>
          <pc:sldMasterMk cId="0" sldId="2147483680"/>
        </pc:sldMasterMkLst>
        <pc:sldLayoutChg chg="setBg">
          <pc:chgData name="Jose Gabriel Cordoba Silva" userId="b9689aa5-e991-4872-83c2-1802fe841977" providerId="ADAL" clId="{BACDB1B6-515E-4F20-A90E-96B5C5956714}" dt="2023-02-27T00:18:43.714" v="1583"/>
          <pc:sldLayoutMkLst>
            <pc:docMk/>
            <pc:sldMasterMk cId="0" sldId="2147483680"/>
            <pc:sldLayoutMk cId="0" sldId="2147483648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51.866" v="6337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27.463" v="6327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34.287" v="6332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36.849" v="6334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45.606" v="6336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1:43.852" v="6308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21.909" v="6326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28.666" v="6328" actId="47"/>
          <pc:sldLayoutMkLst>
            <pc:docMk/>
            <pc:sldMasterMk cId="0" sldId="2147483680"/>
            <pc:sldLayoutMk cId="0" sldId="2147483673"/>
          </pc:sldLayoutMkLst>
        </pc:sldLayoutChg>
      </pc:sldMasterChg>
      <pc:sldMasterChg chg="del delSldLayout">
        <pc:chgData name="Jose Gabriel Cordoba Silva" userId="b9689aa5-e991-4872-83c2-1802fe841977" providerId="ADAL" clId="{BACDB1B6-515E-4F20-A90E-96B5C5956714}" dt="2023-02-27T22:02:19.941" v="6325" actId="47"/>
        <pc:sldMasterMkLst>
          <pc:docMk/>
          <pc:sldMasterMk cId="0" sldId="2147483681"/>
        </pc:sldMasterMkLst>
        <pc:sldLayoutChg chg="del">
          <pc:chgData name="Jose Gabriel Cordoba Silva" userId="b9689aa5-e991-4872-83c2-1802fe841977" providerId="ADAL" clId="{BACDB1B6-515E-4F20-A90E-96B5C5956714}" dt="2023-02-27T22:02:19.941" v="6325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1:42.904" v="630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Jose Gabriel Cordoba Silva" userId="S::jg.cordoba@uniandes.edu.co::b9689aa5-e991-4872-83c2-1802fe841977" providerId="AD" clId="Web-{0DB8FB6C-9252-6993-A3CB-3E8BFCBBD82D}"/>
    <pc:docChg chg="modSld">
      <pc:chgData name="Jose Gabriel Cordoba Silva" userId="S::jg.cordoba@uniandes.edu.co::b9689aa5-e991-4872-83c2-1802fe841977" providerId="AD" clId="Web-{0DB8FB6C-9252-6993-A3CB-3E8BFCBBD82D}" dt="2023-02-28T04:02:59.565" v="3" actId="20577"/>
      <pc:docMkLst>
        <pc:docMk/>
      </pc:docMkLst>
      <pc:sldChg chg="modSp">
        <pc:chgData name="Jose Gabriel Cordoba Silva" userId="S::jg.cordoba@uniandes.edu.co::b9689aa5-e991-4872-83c2-1802fe841977" providerId="AD" clId="Web-{0DB8FB6C-9252-6993-A3CB-3E8BFCBBD82D}" dt="2023-02-28T04:02:59.565" v="3" actId="20577"/>
        <pc:sldMkLst>
          <pc:docMk/>
          <pc:sldMk cId="0" sldId="270"/>
        </pc:sldMkLst>
        <pc:spChg chg="mod">
          <ac:chgData name="Jose Gabriel Cordoba Silva" userId="S::jg.cordoba@uniandes.edu.co::b9689aa5-e991-4872-83c2-1802fe841977" providerId="AD" clId="Web-{0DB8FB6C-9252-6993-A3CB-3E8BFCBBD82D}" dt="2023-02-28T04:02:49.736" v="1" actId="20577"/>
          <ac:spMkLst>
            <pc:docMk/>
            <pc:sldMk cId="0" sldId="270"/>
            <ac:spMk id="992" creationId="{00000000-0000-0000-0000-000000000000}"/>
          </ac:spMkLst>
        </pc:spChg>
        <pc:spChg chg="mod">
          <ac:chgData name="Jose Gabriel Cordoba Silva" userId="S::jg.cordoba@uniandes.edu.co::b9689aa5-e991-4872-83c2-1802fe841977" providerId="AD" clId="Web-{0DB8FB6C-9252-6993-A3CB-3E8BFCBBD82D}" dt="2023-02-28T04:02:59.565" v="3" actId="20577"/>
          <ac:spMkLst>
            <pc:docMk/>
            <pc:sldMk cId="0" sldId="270"/>
            <ac:spMk id="994" creationId="{00000000-0000-0000-0000-000000000000}"/>
          </ac:spMkLst>
        </pc:spChg>
      </pc:sldChg>
    </pc:docChg>
  </pc:docChgLst>
  <pc:docChgLst>
    <pc:chgData name="Antonia Reyes-Garzon" userId="c67a41ca-ff1a-40aa-881a-2fe089e1319e" providerId="ADAL" clId="{EA76606C-7D70-4F41-8019-D5691200EB98}"/>
    <pc:docChg chg="undo custSel addSld delSld modSld sldOrd">
      <pc:chgData name="Antonia Reyes-Garzon" userId="c67a41ca-ff1a-40aa-881a-2fe089e1319e" providerId="ADAL" clId="{EA76606C-7D70-4F41-8019-D5691200EB98}" dt="2023-02-28T02:29:53.600" v="5248" actId="478"/>
      <pc:docMkLst>
        <pc:docMk/>
      </pc:docMkLst>
      <pc:sldChg chg="modSp mod">
        <pc:chgData name="Antonia Reyes-Garzon" userId="c67a41ca-ff1a-40aa-881a-2fe089e1319e" providerId="ADAL" clId="{EA76606C-7D70-4F41-8019-D5691200EB98}" dt="2023-02-28T01:31:10.908" v="3598" actId="20577"/>
        <pc:sldMkLst>
          <pc:docMk/>
          <pc:sldMk cId="0" sldId="264"/>
        </pc:sldMkLst>
        <pc:spChg chg="mod">
          <ac:chgData name="Antonia Reyes-Garzon" userId="c67a41ca-ff1a-40aa-881a-2fe089e1319e" providerId="ADAL" clId="{EA76606C-7D70-4F41-8019-D5691200EB98}" dt="2023-02-27T19:25:12.549" v="158" actId="20577"/>
          <ac:spMkLst>
            <pc:docMk/>
            <pc:sldMk cId="0" sldId="264"/>
            <ac:spMk id="904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7T21:17:14.044" v="431" actId="14100"/>
          <ac:spMkLst>
            <pc:docMk/>
            <pc:sldMk cId="0" sldId="264"/>
            <ac:spMk id="905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8:10.719" v="2847" actId="20577"/>
          <ac:spMkLst>
            <pc:docMk/>
            <pc:sldMk cId="0" sldId="264"/>
            <ac:spMk id="906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9:07.513" v="2881" actId="1076"/>
          <ac:spMkLst>
            <pc:docMk/>
            <pc:sldMk cId="0" sldId="264"/>
            <ac:spMk id="90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37:09.953" v="1084" actId="14100"/>
          <ac:spMkLst>
            <pc:docMk/>
            <pc:sldMk cId="0" sldId="264"/>
            <ac:spMk id="90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37:46.946" v="1125" actId="20577"/>
          <ac:spMkLst>
            <pc:docMk/>
            <pc:sldMk cId="0" sldId="264"/>
            <ac:spMk id="90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31:10.908" v="3598" actId="20577"/>
          <ac:spMkLst>
            <pc:docMk/>
            <pc:sldMk cId="0" sldId="264"/>
            <ac:spMk id="91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9:03.659" v="2880" actId="1076"/>
          <ac:spMkLst>
            <pc:docMk/>
            <pc:sldMk cId="0" sldId="264"/>
            <ac:spMk id="911" creationId="{00000000-0000-0000-0000-000000000000}"/>
          </ac:spMkLst>
        </pc:spChg>
      </pc:sldChg>
      <pc:sldChg chg="delSp modSp mod ord">
        <pc:chgData name="Antonia Reyes-Garzon" userId="c67a41ca-ff1a-40aa-881a-2fe089e1319e" providerId="ADAL" clId="{EA76606C-7D70-4F41-8019-D5691200EB98}" dt="2023-02-28T01:07:19.569" v="2826" actId="14100"/>
        <pc:sldMkLst>
          <pc:docMk/>
          <pc:sldMk cId="0" sldId="265"/>
        </pc:sldMkLst>
        <pc:spChg chg="mod">
          <ac:chgData name="Antonia Reyes-Garzon" userId="c67a41ca-ff1a-40aa-881a-2fe089e1319e" providerId="ADAL" clId="{EA76606C-7D70-4F41-8019-D5691200EB98}" dt="2023-02-27T21:20:03.864" v="445" actId="20577"/>
          <ac:spMkLst>
            <pc:docMk/>
            <pc:sldMk cId="0" sldId="265"/>
            <ac:spMk id="924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6:50.398" v="2820" actId="1076"/>
          <ac:spMkLst>
            <pc:docMk/>
            <pc:sldMk cId="0" sldId="265"/>
            <ac:spMk id="925" creationId="{00000000-0000-0000-0000-000000000000}"/>
          </ac:spMkLst>
        </pc:spChg>
        <pc:spChg chg="del mod">
          <ac:chgData name="Antonia Reyes-Garzon" userId="c67a41ca-ff1a-40aa-881a-2fe089e1319e" providerId="ADAL" clId="{EA76606C-7D70-4F41-8019-D5691200EB98}" dt="2023-02-27T21:22:27.148" v="554" actId="478"/>
          <ac:spMkLst>
            <pc:docMk/>
            <pc:sldMk cId="0" sldId="265"/>
            <ac:spMk id="926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5:30.214" v="2734" actId="1076"/>
          <ac:spMkLst>
            <pc:docMk/>
            <pc:sldMk cId="0" sldId="265"/>
            <ac:spMk id="927" creationId="{00000000-0000-0000-0000-000000000000}"/>
          </ac:spMkLst>
        </pc:spChg>
        <pc:spChg chg="del">
          <ac:chgData name="Antonia Reyes-Garzon" userId="c67a41ca-ff1a-40aa-881a-2fe089e1319e" providerId="ADAL" clId="{EA76606C-7D70-4F41-8019-D5691200EB98}" dt="2023-02-27T21:22:51.464" v="555" actId="478"/>
          <ac:spMkLst>
            <pc:docMk/>
            <pc:sldMk cId="0" sldId="265"/>
            <ac:spMk id="928" creationId="{00000000-0000-0000-0000-000000000000}"/>
          </ac:spMkLst>
        </pc:spChg>
        <pc:spChg chg="del mod">
          <ac:chgData name="Antonia Reyes-Garzon" userId="c67a41ca-ff1a-40aa-881a-2fe089e1319e" providerId="ADAL" clId="{EA76606C-7D70-4F41-8019-D5691200EB98}" dt="2023-02-28T01:02:30.749" v="2318" actId="478"/>
          <ac:spMkLst>
            <pc:docMk/>
            <pc:sldMk cId="0" sldId="265"/>
            <ac:spMk id="929" creationId="{00000000-0000-0000-0000-000000000000}"/>
          </ac:spMkLst>
        </pc:spChg>
        <pc:spChg chg="del">
          <ac:chgData name="Antonia Reyes-Garzon" userId="c67a41ca-ff1a-40aa-881a-2fe089e1319e" providerId="ADAL" clId="{EA76606C-7D70-4F41-8019-D5691200EB98}" dt="2023-02-27T21:24:09.624" v="637" actId="478"/>
          <ac:spMkLst>
            <pc:docMk/>
            <pc:sldMk cId="0" sldId="265"/>
            <ac:spMk id="93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4:56.562" v="2708" actId="14100"/>
          <ac:spMkLst>
            <pc:docMk/>
            <pc:sldMk cId="0" sldId="265"/>
            <ac:spMk id="931" creationId="{00000000-0000-0000-0000-000000000000}"/>
          </ac:spMkLst>
        </pc:spChg>
        <pc:spChg chg="del">
          <ac:chgData name="Antonia Reyes-Garzon" userId="c67a41ca-ff1a-40aa-881a-2fe089e1319e" providerId="ADAL" clId="{EA76606C-7D70-4F41-8019-D5691200EB98}" dt="2023-02-27T21:22:25.083" v="553" actId="478"/>
          <ac:spMkLst>
            <pc:docMk/>
            <pc:sldMk cId="0" sldId="265"/>
            <ac:spMk id="932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7T21:23:40.254" v="633" actId="1076"/>
          <ac:spMkLst>
            <pc:docMk/>
            <pc:sldMk cId="0" sldId="265"/>
            <ac:spMk id="933" creationId="{00000000-0000-0000-0000-000000000000}"/>
          </ac:spMkLst>
        </pc:spChg>
        <pc:cxnChg chg="mod">
          <ac:chgData name="Antonia Reyes-Garzon" userId="c67a41ca-ff1a-40aa-881a-2fe089e1319e" providerId="ADAL" clId="{EA76606C-7D70-4F41-8019-D5691200EB98}" dt="2023-02-28T01:06:57.224" v="2821" actId="14100"/>
          <ac:cxnSpMkLst>
            <pc:docMk/>
            <pc:sldMk cId="0" sldId="265"/>
            <ac:cxnSpMk id="934" creationId="{00000000-0000-0000-0000-000000000000}"/>
          </ac:cxnSpMkLst>
        </pc:cxnChg>
        <pc:cxnChg chg="mod">
          <ac:chgData name="Antonia Reyes-Garzon" userId="c67a41ca-ff1a-40aa-881a-2fe089e1319e" providerId="ADAL" clId="{EA76606C-7D70-4F41-8019-D5691200EB98}" dt="2023-02-28T01:07:19.569" v="2826" actId="14100"/>
          <ac:cxnSpMkLst>
            <pc:docMk/>
            <pc:sldMk cId="0" sldId="265"/>
            <ac:cxnSpMk id="935" creationId="{00000000-0000-0000-0000-000000000000}"/>
          </ac:cxnSpMkLst>
        </pc:cxnChg>
        <pc:cxnChg chg="mod">
          <ac:chgData name="Antonia Reyes-Garzon" userId="c67a41ca-ff1a-40aa-881a-2fe089e1319e" providerId="ADAL" clId="{EA76606C-7D70-4F41-8019-D5691200EB98}" dt="2023-02-28T01:07:14.933" v="2825" actId="14100"/>
          <ac:cxnSpMkLst>
            <pc:docMk/>
            <pc:sldMk cId="0" sldId="265"/>
            <ac:cxnSpMk id="936" creationId="{00000000-0000-0000-0000-000000000000}"/>
          </ac:cxnSpMkLst>
        </pc:cxnChg>
        <pc:cxnChg chg="del mod">
          <ac:chgData name="Antonia Reyes-Garzon" userId="c67a41ca-ff1a-40aa-881a-2fe089e1319e" providerId="ADAL" clId="{EA76606C-7D70-4F41-8019-D5691200EB98}" dt="2023-02-28T01:02:32.133" v="2319" actId="478"/>
          <ac:cxnSpMkLst>
            <pc:docMk/>
            <pc:sldMk cId="0" sldId="265"/>
            <ac:cxnSpMk id="937" creationId="{00000000-0000-0000-0000-000000000000}"/>
          </ac:cxnSpMkLst>
        </pc:cxnChg>
      </pc:sldChg>
      <pc:sldChg chg="addSp delSp modSp mod">
        <pc:chgData name="Antonia Reyes-Garzon" userId="c67a41ca-ff1a-40aa-881a-2fe089e1319e" providerId="ADAL" clId="{EA76606C-7D70-4F41-8019-D5691200EB98}" dt="2023-02-28T02:29:53.600" v="5248" actId="478"/>
        <pc:sldMkLst>
          <pc:docMk/>
          <pc:sldMk cId="0" sldId="268"/>
        </pc:sldMkLst>
        <pc:spChg chg="add mod">
          <ac:chgData name="Antonia Reyes-Garzon" userId="c67a41ca-ff1a-40aa-881a-2fe089e1319e" providerId="ADAL" clId="{EA76606C-7D70-4F41-8019-D5691200EB98}" dt="2023-02-28T00:49:38.384" v="1664" actId="1076"/>
          <ac:spMkLst>
            <pc:docMk/>
            <pc:sldMk cId="0" sldId="268"/>
            <ac:spMk id="2" creationId="{720D877B-E840-08F5-132B-42C2C1A546FE}"/>
          </ac:spMkLst>
        </pc:spChg>
        <pc:spChg chg="add mod">
          <ac:chgData name="Antonia Reyes-Garzon" userId="c67a41ca-ff1a-40aa-881a-2fe089e1319e" providerId="ADAL" clId="{EA76606C-7D70-4F41-8019-D5691200EB98}" dt="2023-02-28T00:50:17.688" v="1733" actId="20577"/>
          <ac:spMkLst>
            <pc:docMk/>
            <pc:sldMk cId="0" sldId="268"/>
            <ac:spMk id="3" creationId="{94F32EE4-3B5A-BAE8-0BFD-A990B9DC9C35}"/>
          </ac:spMkLst>
        </pc:spChg>
        <pc:spChg chg="add del mod">
          <ac:chgData name="Antonia Reyes-Garzon" userId="c67a41ca-ff1a-40aa-881a-2fe089e1319e" providerId="ADAL" clId="{EA76606C-7D70-4F41-8019-D5691200EB98}" dt="2023-02-28T02:29:53.600" v="5248" actId="478"/>
          <ac:spMkLst>
            <pc:docMk/>
            <pc:sldMk cId="0" sldId="268"/>
            <ac:spMk id="4" creationId="{A562A477-A0B0-7CF5-CF3B-72E95403BEF4}"/>
          </ac:spMkLst>
        </pc:spChg>
        <pc:spChg chg="mod">
          <ac:chgData name="Antonia Reyes-Garzon" userId="c67a41ca-ff1a-40aa-881a-2fe089e1319e" providerId="ADAL" clId="{EA76606C-7D70-4F41-8019-D5691200EB98}" dt="2023-02-28T00:49:01.205" v="1656" actId="1076"/>
          <ac:spMkLst>
            <pc:docMk/>
            <pc:sldMk cId="0" sldId="268"/>
            <ac:spMk id="973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49:04.578" v="1657" actId="1076"/>
          <ac:spMkLst>
            <pc:docMk/>
            <pc:sldMk cId="0" sldId="268"/>
            <ac:spMk id="974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6:35.288" v="3488" actId="20577"/>
          <ac:spMkLst>
            <pc:docMk/>
            <pc:sldMk cId="0" sldId="268"/>
            <ac:spMk id="975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48:55.991" v="1655" actId="1076"/>
          <ac:spMkLst>
            <pc:docMk/>
            <pc:sldMk cId="0" sldId="268"/>
            <ac:spMk id="976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49:29.751" v="1662" actId="1076"/>
          <ac:spMkLst>
            <pc:docMk/>
            <pc:sldMk cId="0" sldId="268"/>
            <ac:spMk id="97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4:03.488" v="3349" actId="1076"/>
          <ac:spMkLst>
            <pc:docMk/>
            <pc:sldMk cId="0" sldId="268"/>
            <ac:spMk id="978" creationId="{00000000-0000-0000-0000-000000000000}"/>
          </ac:spMkLst>
        </pc:spChg>
      </pc:sldChg>
      <pc:sldChg chg="delSp modSp del mod ord">
        <pc:chgData name="Antonia Reyes-Garzon" userId="c67a41ca-ff1a-40aa-881a-2fe089e1319e" providerId="ADAL" clId="{EA76606C-7D70-4F41-8019-D5691200EB98}" dt="2023-02-28T02:10:23.031" v="5247" actId="2696"/>
        <pc:sldMkLst>
          <pc:docMk/>
          <pc:sldMk cId="0" sldId="274"/>
        </pc:sldMkLst>
        <pc:spChg chg="mod">
          <ac:chgData name="Antonia Reyes-Garzon" userId="c67a41ca-ff1a-40aa-881a-2fe089e1319e" providerId="ADAL" clId="{EA76606C-7D70-4F41-8019-D5691200EB98}" dt="2023-02-28T00:54:11.983" v="1887" actId="20577"/>
          <ac:spMkLst>
            <pc:docMk/>
            <pc:sldMk cId="0" sldId="274"/>
            <ac:spMk id="115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54:35.409" v="1892" actId="1076"/>
          <ac:spMkLst>
            <pc:docMk/>
            <pc:sldMk cId="0" sldId="274"/>
            <ac:spMk id="115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17:02.788" v="3332" actId="1076"/>
          <ac:spMkLst>
            <pc:docMk/>
            <pc:sldMk cId="0" sldId="274"/>
            <ac:spMk id="115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54:28.522" v="1890" actId="1076"/>
          <ac:spMkLst>
            <pc:docMk/>
            <pc:sldMk cId="0" sldId="274"/>
            <ac:spMk id="116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13:10.849" v="3041" actId="20577"/>
          <ac:spMkLst>
            <pc:docMk/>
            <pc:sldMk cId="0" sldId="274"/>
            <ac:spMk id="1161" creationId="{00000000-0000-0000-0000-000000000000}"/>
          </ac:spMkLst>
        </pc:spChg>
        <pc:grpChg chg="del">
          <ac:chgData name="Antonia Reyes-Garzon" userId="c67a41ca-ff1a-40aa-881a-2fe089e1319e" providerId="ADAL" clId="{EA76606C-7D70-4F41-8019-D5691200EB98}" dt="2023-02-28T00:25:06.814" v="908" actId="478"/>
          <ac:grpSpMkLst>
            <pc:docMk/>
            <pc:sldMk cId="0" sldId="274"/>
            <ac:grpSpMk id="1162" creationId="{00000000-0000-0000-0000-000000000000}"/>
          </ac:grpSpMkLst>
        </pc:grpChg>
        <pc:grpChg chg="del">
          <ac:chgData name="Antonia Reyes-Garzon" userId="c67a41ca-ff1a-40aa-881a-2fe089e1319e" providerId="ADAL" clId="{EA76606C-7D70-4F41-8019-D5691200EB98}" dt="2023-02-28T00:25:19.611" v="911" actId="478"/>
          <ac:grpSpMkLst>
            <pc:docMk/>
            <pc:sldMk cId="0" sldId="274"/>
            <ac:grpSpMk id="1165" creationId="{00000000-0000-0000-0000-000000000000}"/>
          </ac:grpSpMkLst>
        </pc:grpChg>
      </pc:sldChg>
      <pc:sldChg chg="add ord">
        <pc:chgData name="Antonia Reyes-Garzon" userId="c67a41ca-ff1a-40aa-881a-2fe089e1319e" providerId="ADAL" clId="{EA76606C-7D70-4F41-8019-D5691200EB98}" dt="2023-02-27T19:21:02.254" v="69"/>
        <pc:sldMkLst>
          <pc:docMk/>
          <pc:sldMk cId="3218716834" sldId="319"/>
        </pc:sldMkLst>
      </pc:sldChg>
      <pc:sldChg chg="addSp delSp modSp add mod ord">
        <pc:chgData name="Antonia Reyes-Garzon" userId="c67a41ca-ff1a-40aa-881a-2fe089e1319e" providerId="ADAL" clId="{EA76606C-7D70-4F41-8019-D5691200EB98}" dt="2023-02-28T02:06:22.331" v="5246" actId="478"/>
        <pc:sldMkLst>
          <pc:docMk/>
          <pc:sldMk cId="3371615130" sldId="320"/>
        </pc:sldMkLst>
        <pc:spChg chg="mod">
          <ac:chgData name="Antonia Reyes-Garzon" userId="c67a41ca-ff1a-40aa-881a-2fe089e1319e" providerId="ADAL" clId="{EA76606C-7D70-4F41-8019-D5691200EB98}" dt="2023-02-28T01:29:44.651" v="3536"/>
          <ac:spMkLst>
            <pc:docMk/>
            <pc:sldMk cId="3371615130" sldId="320"/>
            <ac:spMk id="3" creationId="{BA33D27C-3C63-27D0-07FD-B8E19A7E620E}"/>
          </ac:spMkLst>
        </pc:spChg>
        <pc:spChg chg="mod">
          <ac:chgData name="Antonia Reyes-Garzon" userId="c67a41ca-ff1a-40aa-881a-2fe089e1319e" providerId="ADAL" clId="{EA76606C-7D70-4F41-8019-D5691200EB98}" dt="2023-02-28T01:29:44.651" v="3536"/>
          <ac:spMkLst>
            <pc:docMk/>
            <pc:sldMk cId="3371615130" sldId="320"/>
            <ac:spMk id="4" creationId="{298BFB6B-3A01-1284-2E81-40A44A5F2F86}"/>
          </ac:spMkLst>
        </pc:spChg>
        <pc:spChg chg="add mod">
          <ac:chgData name="Antonia Reyes-Garzon" userId="c67a41ca-ff1a-40aa-881a-2fe089e1319e" providerId="ADAL" clId="{EA76606C-7D70-4F41-8019-D5691200EB98}" dt="2023-02-28T02:02:50.187" v="4850" actId="313"/>
          <ac:spMkLst>
            <pc:docMk/>
            <pc:sldMk cId="3371615130" sldId="320"/>
            <ac:spMk id="5" creationId="{773261E6-BCB4-76C5-2D7E-33758A17EC1B}"/>
          </ac:spMkLst>
        </pc:spChg>
        <pc:spChg chg="add mod ord">
          <ac:chgData name="Antonia Reyes-Garzon" userId="c67a41ca-ff1a-40aa-881a-2fe089e1319e" providerId="ADAL" clId="{EA76606C-7D70-4F41-8019-D5691200EB98}" dt="2023-02-28T02:06:13.290" v="5244" actId="20577"/>
          <ac:spMkLst>
            <pc:docMk/>
            <pc:sldMk cId="3371615130" sldId="320"/>
            <ac:spMk id="6" creationId="{8BCD840A-CEC4-4F68-A119-396C29D490B3}"/>
          </ac:spMkLst>
        </pc:spChg>
        <pc:spChg chg="add del mod ord">
          <ac:chgData name="Antonia Reyes-Garzon" userId="c67a41ca-ff1a-40aa-881a-2fe089e1319e" providerId="ADAL" clId="{EA76606C-7D70-4F41-8019-D5691200EB98}" dt="2023-02-28T02:06:22.331" v="5246" actId="478"/>
          <ac:spMkLst>
            <pc:docMk/>
            <pc:sldMk cId="3371615130" sldId="320"/>
            <ac:spMk id="11" creationId="{9E146C63-4D3A-4A74-0995-A96284543A89}"/>
          </ac:spMkLst>
        </pc:spChg>
        <pc:spChg chg="add mod">
          <ac:chgData name="Antonia Reyes-Garzon" userId="c67a41ca-ff1a-40aa-881a-2fe089e1319e" providerId="ADAL" clId="{EA76606C-7D70-4F41-8019-D5691200EB98}" dt="2023-02-28T01:41:09.741" v="4033" actId="1076"/>
          <ac:spMkLst>
            <pc:docMk/>
            <pc:sldMk cId="3371615130" sldId="320"/>
            <ac:spMk id="12" creationId="{06E136DC-F5B6-6AF0-48D1-27CFA85781C3}"/>
          </ac:spMkLst>
        </pc:spChg>
        <pc:spChg chg="add mod">
          <ac:chgData name="Antonia Reyes-Garzon" userId="c67a41ca-ff1a-40aa-881a-2fe089e1319e" providerId="ADAL" clId="{EA76606C-7D70-4F41-8019-D5691200EB98}" dt="2023-02-28T01:55:50.235" v="4807" actId="1076"/>
          <ac:spMkLst>
            <pc:docMk/>
            <pc:sldMk cId="3371615130" sldId="320"/>
            <ac:spMk id="17" creationId="{D8E6FC6C-63F7-9005-65BB-D795718341FD}"/>
          </ac:spMkLst>
        </pc:spChg>
        <pc:spChg chg="mod">
          <ac:chgData name="Antonia Reyes-Garzon" userId="c67a41ca-ff1a-40aa-881a-2fe089e1319e" providerId="ADAL" clId="{EA76606C-7D70-4F41-8019-D5691200EB98}" dt="2023-02-28T01:39:00.804" v="4018" actId="1076"/>
          <ac:spMkLst>
            <pc:docMk/>
            <pc:sldMk cId="3371615130" sldId="320"/>
            <ac:spMk id="115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56:37.438" v="4811" actId="1076"/>
          <ac:spMkLst>
            <pc:docMk/>
            <pc:sldMk cId="3371615130" sldId="320"/>
            <ac:spMk id="115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57:27.929" v="4818" actId="1076"/>
          <ac:spMkLst>
            <pc:docMk/>
            <pc:sldMk cId="3371615130" sldId="320"/>
            <ac:spMk id="115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58:01.319" v="4820" actId="1076"/>
          <ac:spMkLst>
            <pc:docMk/>
            <pc:sldMk cId="3371615130" sldId="320"/>
            <ac:spMk id="1160" creationId="{00000000-0000-0000-0000-000000000000}"/>
          </ac:spMkLst>
        </pc:spChg>
        <pc:spChg chg="mod ord">
          <ac:chgData name="Antonia Reyes-Garzon" userId="c67a41ca-ff1a-40aa-881a-2fe089e1319e" providerId="ADAL" clId="{EA76606C-7D70-4F41-8019-D5691200EB98}" dt="2023-02-28T01:57:47.302" v="4819" actId="1076"/>
          <ac:spMkLst>
            <pc:docMk/>
            <pc:sldMk cId="3371615130" sldId="320"/>
            <ac:spMk id="1161" creationId="{00000000-0000-0000-0000-000000000000}"/>
          </ac:spMkLst>
        </pc:spChg>
        <pc:grpChg chg="add del mod">
          <ac:chgData name="Antonia Reyes-Garzon" userId="c67a41ca-ff1a-40aa-881a-2fe089e1319e" providerId="ADAL" clId="{EA76606C-7D70-4F41-8019-D5691200EB98}" dt="2023-02-28T01:53:32.770" v="4557" actId="478"/>
          <ac:grpSpMkLst>
            <pc:docMk/>
            <pc:sldMk cId="3371615130" sldId="320"/>
            <ac:grpSpMk id="2" creationId="{47D824DB-43BB-FF85-45EF-982F4ECDC4E7}"/>
          </ac:grpSpMkLst>
        </pc:grpChg>
        <pc:grpChg chg="del mod">
          <ac:chgData name="Antonia Reyes-Garzon" userId="c67a41ca-ff1a-40aa-881a-2fe089e1319e" providerId="ADAL" clId="{EA76606C-7D70-4F41-8019-D5691200EB98}" dt="2023-02-28T01:38:20.611" v="4011" actId="478"/>
          <ac:grpSpMkLst>
            <pc:docMk/>
            <pc:sldMk cId="3371615130" sldId="320"/>
            <ac:grpSpMk id="1162" creationId="{00000000-0000-0000-0000-000000000000}"/>
          </ac:grpSpMkLst>
        </pc:grpChg>
        <pc:grpChg chg="del mod">
          <ac:chgData name="Antonia Reyes-Garzon" userId="c67a41ca-ff1a-40aa-881a-2fe089e1319e" providerId="ADAL" clId="{EA76606C-7D70-4F41-8019-D5691200EB98}" dt="2023-02-28T01:45:57.872" v="4338" actId="478"/>
          <ac:grpSpMkLst>
            <pc:docMk/>
            <pc:sldMk cId="3371615130" sldId="320"/>
            <ac:grpSpMk id="1165" creationId="{00000000-0000-0000-0000-000000000000}"/>
          </ac:grpSpMkLst>
        </pc:grpChg>
        <pc:picChg chg="add del">
          <ac:chgData name="Antonia Reyes-Garzon" userId="c67a41ca-ff1a-40aa-881a-2fe089e1319e" providerId="ADAL" clId="{EA76606C-7D70-4F41-8019-D5691200EB98}" dt="2023-02-28T01:38:46.478" v="4013" actId="478"/>
          <ac:picMkLst>
            <pc:docMk/>
            <pc:sldMk cId="3371615130" sldId="320"/>
            <ac:picMk id="8" creationId="{78AD8EB5-14A0-A39A-9D98-04D962FD833D}"/>
          </ac:picMkLst>
        </pc:picChg>
        <pc:picChg chg="add mod">
          <ac:chgData name="Antonia Reyes-Garzon" userId="c67a41ca-ff1a-40aa-881a-2fe089e1319e" providerId="ADAL" clId="{EA76606C-7D70-4F41-8019-D5691200EB98}" dt="2023-02-28T01:39:02.957" v="4019" actId="1076"/>
          <ac:picMkLst>
            <pc:docMk/>
            <pc:sldMk cId="3371615130" sldId="320"/>
            <ac:picMk id="10" creationId="{70C98B9A-340A-6571-FEBA-861EDA07604C}"/>
          </ac:picMkLst>
        </pc:picChg>
        <pc:picChg chg="add mod">
          <ac:chgData name="Antonia Reyes-Garzon" userId="c67a41ca-ff1a-40aa-881a-2fe089e1319e" providerId="ADAL" clId="{EA76606C-7D70-4F41-8019-D5691200EB98}" dt="2023-02-28T01:56:31.367" v="4810" actId="1076"/>
          <ac:picMkLst>
            <pc:docMk/>
            <pc:sldMk cId="3371615130" sldId="320"/>
            <ac:picMk id="14" creationId="{E3DDB5D4-F15B-45A7-4497-A6CB52A3F4D0}"/>
          </ac:picMkLst>
        </pc:picChg>
        <pc:picChg chg="add del mod">
          <ac:chgData name="Antonia Reyes-Garzon" userId="c67a41ca-ff1a-40aa-881a-2fe089e1319e" providerId="ADAL" clId="{EA76606C-7D70-4F41-8019-D5691200EB98}" dt="2023-02-28T02:00:09.295" v="4832" actId="478"/>
          <ac:picMkLst>
            <pc:docMk/>
            <pc:sldMk cId="3371615130" sldId="320"/>
            <ac:picMk id="16" creationId="{99489E6B-24B0-FC3B-EF21-C919BD9C028F}"/>
          </ac:picMkLst>
        </pc:picChg>
        <pc:picChg chg="add del mod">
          <ac:chgData name="Antonia Reyes-Garzon" userId="c67a41ca-ff1a-40aa-881a-2fe089e1319e" providerId="ADAL" clId="{EA76606C-7D70-4F41-8019-D5691200EB98}" dt="2023-02-28T02:01:56.054" v="4839" actId="478"/>
          <ac:picMkLst>
            <pc:docMk/>
            <pc:sldMk cId="3371615130" sldId="320"/>
            <ac:picMk id="19" creationId="{95E5E127-1854-DE65-6D7D-55A6D1587F22}"/>
          </ac:picMkLst>
        </pc:picChg>
        <pc:picChg chg="add mod modCrop">
          <ac:chgData name="Antonia Reyes-Garzon" userId="c67a41ca-ff1a-40aa-881a-2fe089e1319e" providerId="ADAL" clId="{EA76606C-7D70-4F41-8019-D5691200EB98}" dt="2023-02-28T02:02:30.121" v="4849" actId="14100"/>
          <ac:picMkLst>
            <pc:docMk/>
            <pc:sldMk cId="3371615130" sldId="320"/>
            <ac:picMk id="21" creationId="{ED0F7BEF-B905-E4DE-1AAC-17963C5FC0C0}"/>
          </ac:picMkLst>
        </pc:picChg>
      </pc:sldChg>
      <pc:sldChg chg="addSp delSp modSp add mod ord">
        <pc:chgData name="Antonia Reyes-Garzon" userId="c67a41ca-ff1a-40aa-881a-2fe089e1319e" providerId="ADAL" clId="{EA76606C-7D70-4F41-8019-D5691200EB98}" dt="2023-02-28T01:39:27.323" v="4021"/>
        <pc:sldMkLst>
          <pc:docMk/>
          <pc:sldMk cId="1293571800" sldId="323"/>
        </pc:sldMkLst>
        <pc:spChg chg="add mod">
          <ac:chgData name="Antonia Reyes-Garzon" userId="c67a41ca-ff1a-40aa-881a-2fe089e1319e" providerId="ADAL" clId="{EA76606C-7D70-4F41-8019-D5691200EB98}" dt="2023-02-28T01:25:21.865" v="3406" actId="20577"/>
          <ac:spMkLst>
            <pc:docMk/>
            <pc:sldMk cId="1293571800" sldId="323"/>
            <ac:spMk id="4" creationId="{505091D0-E34D-8177-3F53-A5CC4874DBA4}"/>
          </ac:spMkLst>
        </pc:spChg>
        <pc:spChg chg="add del mod">
          <ac:chgData name="Antonia Reyes-Garzon" userId="c67a41ca-ff1a-40aa-881a-2fe089e1319e" providerId="ADAL" clId="{EA76606C-7D70-4F41-8019-D5691200EB98}" dt="2023-02-28T01:39:27.323" v="4021"/>
          <ac:spMkLst>
            <pc:docMk/>
            <pc:sldMk cId="1293571800" sldId="323"/>
            <ac:spMk id="5" creationId="{A8B274C9-5DC6-EB25-9BB9-42C6363E6EF8}"/>
          </ac:spMkLst>
        </pc:spChg>
        <pc:spChg chg="mod">
          <ac:chgData name="Antonia Reyes-Garzon" userId="c67a41ca-ff1a-40aa-881a-2fe089e1319e" providerId="ADAL" clId="{EA76606C-7D70-4F41-8019-D5691200EB98}" dt="2023-02-28T01:22:30.994" v="3343" actId="1076"/>
          <ac:spMkLst>
            <pc:docMk/>
            <pc:sldMk cId="1293571800" sldId="323"/>
            <ac:spMk id="115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2:36.072" v="3344" actId="1076"/>
          <ac:spMkLst>
            <pc:docMk/>
            <pc:sldMk cId="1293571800" sldId="323"/>
            <ac:spMk id="115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2:40.617" v="3345" actId="1076"/>
          <ac:spMkLst>
            <pc:docMk/>
            <pc:sldMk cId="1293571800" sldId="323"/>
            <ac:spMk id="116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2:44.894" v="3346" actId="1076"/>
          <ac:spMkLst>
            <pc:docMk/>
            <pc:sldMk cId="1293571800" sldId="323"/>
            <ac:spMk id="1161" creationId="{00000000-0000-0000-0000-000000000000}"/>
          </ac:spMkLst>
        </pc:spChg>
        <pc:picChg chg="add mod modCrop">
          <ac:chgData name="Antonia Reyes-Garzon" userId="c67a41ca-ff1a-40aa-881a-2fe089e1319e" providerId="ADAL" clId="{EA76606C-7D70-4F41-8019-D5691200EB98}" dt="2023-02-28T01:25:51.394" v="3407" actId="732"/>
          <ac:picMkLst>
            <pc:docMk/>
            <pc:sldMk cId="1293571800" sldId="323"/>
            <ac:picMk id="3" creationId="{00428D4F-2DC4-2B2E-8F07-7CA8C4704DC0}"/>
          </ac:picMkLst>
        </pc:picChg>
      </pc:sldChg>
      <pc:sldChg chg="add">
        <pc:chgData name="Antonia Reyes-Garzon" userId="c67a41ca-ff1a-40aa-881a-2fe089e1319e" providerId="ADAL" clId="{EA76606C-7D70-4F41-8019-D5691200EB98}" dt="2023-02-28T01:28:23.331" v="3491" actId="2890"/>
        <pc:sldMkLst>
          <pc:docMk/>
          <pc:sldMk cId="2896797728" sldId="324"/>
        </pc:sldMkLst>
      </pc:sldChg>
    </pc:docChg>
  </pc:docChgLst>
  <pc:docChgLst>
    <pc:chgData name="Daniel Robayo Rubiano" userId="S::d.robayo@uniandes.edu.co::58635bf3-e0ff-4834-9e5d-869a2d93b9b6" providerId="AD" clId="Web-{8AB0616B-ED57-53D0-37AB-AD6375C0B5CC}"/>
    <pc:docChg chg="addSld delSld modSld sldOrd">
      <pc:chgData name="Daniel Robayo Rubiano" userId="S::d.robayo@uniandes.edu.co::58635bf3-e0ff-4834-9e5d-869a2d93b9b6" providerId="AD" clId="Web-{8AB0616B-ED57-53D0-37AB-AD6375C0B5CC}" dt="2023-03-03T14:25:28.892" v="44"/>
      <pc:docMkLst>
        <pc:docMk/>
      </pc:docMkLst>
      <pc:sldChg chg="modSp">
        <pc:chgData name="Daniel Robayo Rubiano" userId="S::d.robayo@uniandes.edu.co::58635bf3-e0ff-4834-9e5d-869a2d93b9b6" providerId="AD" clId="Web-{8AB0616B-ED57-53D0-37AB-AD6375C0B5CC}" dt="2023-03-03T14:23:39.483" v="41" actId="20577"/>
        <pc:sldMkLst>
          <pc:docMk/>
          <pc:sldMk cId="360433627" sldId="311"/>
        </pc:sldMkLst>
        <pc:spChg chg="mod">
          <ac:chgData name="Daniel Robayo Rubiano" userId="S::d.robayo@uniandes.edu.co::58635bf3-e0ff-4834-9e5d-869a2d93b9b6" providerId="AD" clId="Web-{8AB0616B-ED57-53D0-37AB-AD6375C0B5CC}" dt="2023-03-03T14:23:39.483" v="41" actId="20577"/>
          <ac:spMkLst>
            <pc:docMk/>
            <pc:sldMk cId="360433627" sldId="311"/>
            <ac:spMk id="815" creationId="{00000000-0000-0000-0000-000000000000}"/>
          </ac:spMkLst>
        </pc:spChg>
        <pc:spChg chg="mod">
          <ac:chgData name="Daniel Robayo Rubiano" userId="S::d.robayo@uniandes.edu.co::58635bf3-e0ff-4834-9e5d-869a2d93b9b6" providerId="AD" clId="Web-{8AB0616B-ED57-53D0-37AB-AD6375C0B5CC}" dt="2023-03-03T14:23:38.342" v="40" actId="20577"/>
          <ac:spMkLst>
            <pc:docMk/>
            <pc:sldMk cId="360433627" sldId="311"/>
            <ac:spMk id="817" creationId="{00000000-0000-0000-0000-000000000000}"/>
          </ac:spMkLst>
        </pc:spChg>
      </pc:sldChg>
      <pc:sldChg chg="delSp modSp">
        <pc:chgData name="Daniel Robayo Rubiano" userId="S::d.robayo@uniandes.edu.co::58635bf3-e0ff-4834-9e5d-869a2d93b9b6" providerId="AD" clId="Web-{8AB0616B-ED57-53D0-37AB-AD6375C0B5CC}" dt="2023-03-03T14:25:28.892" v="44"/>
        <pc:sldMkLst>
          <pc:docMk/>
          <pc:sldMk cId="2353661808" sldId="326"/>
        </pc:sldMkLst>
        <pc:spChg chg="del">
          <ac:chgData name="Daniel Robayo Rubiano" userId="S::d.robayo@uniandes.edu.co::58635bf3-e0ff-4834-9e5d-869a2d93b9b6" providerId="AD" clId="Web-{8AB0616B-ED57-53D0-37AB-AD6375C0B5CC}" dt="2023-03-03T14:25:28.892" v="44"/>
          <ac:spMkLst>
            <pc:docMk/>
            <pc:sldMk cId="2353661808" sldId="326"/>
            <ac:spMk id="6" creationId="{929B9255-3EA2-6DB4-9DA9-66FB0D433066}"/>
          </ac:spMkLst>
        </pc:spChg>
        <pc:cxnChg chg="del mod">
          <ac:chgData name="Daniel Robayo Rubiano" userId="S::d.robayo@uniandes.edu.co::58635bf3-e0ff-4834-9e5d-869a2d93b9b6" providerId="AD" clId="Web-{8AB0616B-ED57-53D0-37AB-AD6375C0B5CC}" dt="2023-03-03T14:25:25.408" v="43"/>
          <ac:cxnSpMkLst>
            <pc:docMk/>
            <pc:sldMk cId="2353661808" sldId="326"/>
            <ac:cxnSpMk id="10" creationId="{A2914DA5-D700-4C93-DB00-59EA58A862FE}"/>
          </ac:cxnSpMkLst>
        </pc:cxnChg>
      </pc:sldChg>
      <pc:sldChg chg="modSp del">
        <pc:chgData name="Daniel Robayo Rubiano" userId="S::d.robayo@uniandes.edu.co::58635bf3-e0ff-4834-9e5d-869a2d93b9b6" providerId="AD" clId="Web-{8AB0616B-ED57-53D0-37AB-AD6375C0B5CC}" dt="2023-03-03T14:23:45.202" v="42"/>
        <pc:sldMkLst>
          <pc:docMk/>
          <pc:sldMk cId="2070021360" sldId="328"/>
        </pc:sldMkLst>
        <pc:spChg chg="mod">
          <ac:chgData name="Daniel Robayo Rubiano" userId="S::d.robayo@uniandes.edu.co::58635bf3-e0ff-4834-9e5d-869a2d93b9b6" providerId="AD" clId="Web-{8AB0616B-ED57-53D0-37AB-AD6375C0B5CC}" dt="2023-03-03T14:21:10.025" v="25" actId="1076"/>
          <ac:spMkLst>
            <pc:docMk/>
            <pc:sldMk cId="2070021360" sldId="328"/>
            <ac:spMk id="1101" creationId="{00000000-0000-0000-0000-000000000000}"/>
          </ac:spMkLst>
        </pc:spChg>
        <pc:spChg chg="mod">
          <ac:chgData name="Daniel Robayo Rubiano" userId="S::d.robayo@uniandes.edu.co::58635bf3-e0ff-4834-9e5d-869a2d93b9b6" providerId="AD" clId="Web-{8AB0616B-ED57-53D0-37AB-AD6375C0B5CC}" dt="2023-03-03T14:20:35.774" v="4" actId="20577"/>
          <ac:spMkLst>
            <pc:docMk/>
            <pc:sldMk cId="2070021360" sldId="328"/>
            <ac:spMk id="1102" creationId="{00000000-0000-0000-0000-000000000000}"/>
          </ac:spMkLst>
        </pc:spChg>
      </pc:sldChg>
      <pc:sldChg chg="add ord replId">
        <pc:chgData name="Daniel Robayo Rubiano" userId="S::d.robayo@uniandes.edu.co::58635bf3-e0ff-4834-9e5d-869a2d93b9b6" providerId="AD" clId="Web-{8AB0616B-ED57-53D0-37AB-AD6375C0B5CC}" dt="2023-03-03T14:20:08.477" v="1"/>
        <pc:sldMkLst>
          <pc:docMk/>
          <pc:sldMk cId="53292937" sldId="330"/>
        </pc:sldMkLst>
      </pc:sldChg>
    </pc:docChg>
  </pc:docChgLst>
  <pc:docChgLst>
    <pc:chgData name="Antonia Reyes-Garzon" userId="S::a.reyesgarzon@uniandes.edu.co::c67a41ca-ff1a-40aa-881a-2fe089e1319e" providerId="AD" clId="Web-{94C58D03-DDD7-C141-0641-6C1A147A66CE}"/>
    <pc:docChg chg="modSld">
      <pc:chgData name="Antonia Reyes-Garzon" userId="S::a.reyesgarzon@uniandes.edu.co::c67a41ca-ff1a-40aa-881a-2fe089e1319e" providerId="AD" clId="Web-{94C58D03-DDD7-C141-0641-6C1A147A66CE}" dt="2023-02-27T19:03:05.850" v="2" actId="20577"/>
      <pc:docMkLst>
        <pc:docMk/>
      </pc:docMkLst>
      <pc:sldChg chg="modSp">
        <pc:chgData name="Antonia Reyes-Garzon" userId="S::a.reyesgarzon@uniandes.edu.co::c67a41ca-ff1a-40aa-881a-2fe089e1319e" providerId="AD" clId="Web-{94C58D03-DDD7-C141-0641-6C1A147A66CE}" dt="2023-02-27T19:03:05.850" v="2" actId="20577"/>
        <pc:sldMkLst>
          <pc:docMk/>
          <pc:sldMk cId="0" sldId="264"/>
        </pc:sldMkLst>
        <pc:spChg chg="mod">
          <ac:chgData name="Antonia Reyes-Garzon" userId="S::a.reyesgarzon@uniandes.edu.co::c67a41ca-ff1a-40aa-881a-2fe089e1319e" providerId="AD" clId="Web-{94C58D03-DDD7-C141-0641-6C1A147A66CE}" dt="2023-02-27T19:03:05.850" v="2" actId="20577"/>
          <ac:spMkLst>
            <pc:docMk/>
            <pc:sldMk cId="0" sldId="264"/>
            <ac:spMk id="904" creationId="{00000000-0000-0000-0000-000000000000}"/>
          </ac:spMkLst>
        </pc:spChg>
      </pc:sldChg>
    </pc:docChg>
  </pc:docChgLst>
  <pc:docChgLst>
    <pc:chgData name="Daniel Robayo Rubiano" userId="S::d.robayo@uniandes.edu.co::58635bf3-e0ff-4834-9e5d-869a2d93b9b6" providerId="AD" clId="Web-{FFEC3618-82C1-E152-65CB-E66C47E635F6}"/>
    <pc:docChg chg="addSld delSld modSld">
      <pc:chgData name="Daniel Robayo Rubiano" userId="S::d.robayo@uniandes.edu.co::58635bf3-e0ff-4834-9e5d-869a2d93b9b6" providerId="AD" clId="Web-{FFEC3618-82C1-E152-65CB-E66C47E635F6}" dt="2023-03-03T14:29:17.299" v="32"/>
      <pc:docMkLst>
        <pc:docMk/>
      </pc:docMkLst>
      <pc:sldChg chg="modSp">
        <pc:chgData name="Daniel Robayo Rubiano" userId="S::d.robayo@uniandes.edu.co::58635bf3-e0ff-4834-9e5d-869a2d93b9b6" providerId="AD" clId="Web-{FFEC3618-82C1-E152-65CB-E66C47E635F6}" dt="2023-03-03T14:27:50.280" v="23" actId="1076"/>
        <pc:sldMkLst>
          <pc:docMk/>
          <pc:sldMk cId="0" sldId="273"/>
        </pc:sldMkLst>
        <pc:spChg chg="mod">
          <ac:chgData name="Daniel Robayo Rubiano" userId="S::d.robayo@uniandes.edu.co::58635bf3-e0ff-4834-9e5d-869a2d93b9b6" providerId="AD" clId="Web-{FFEC3618-82C1-E152-65CB-E66C47E635F6}" dt="2023-03-03T14:27:50.280" v="23" actId="1076"/>
          <ac:spMkLst>
            <pc:docMk/>
            <pc:sldMk cId="0" sldId="273"/>
            <ac:spMk id="1110" creationId="{00000000-0000-0000-0000-000000000000}"/>
          </ac:spMkLst>
        </pc:spChg>
        <pc:cxnChg chg="mod">
          <ac:chgData name="Daniel Robayo Rubiano" userId="S::d.robayo@uniandes.edu.co::58635bf3-e0ff-4834-9e5d-869a2d93b9b6" providerId="AD" clId="Web-{FFEC3618-82C1-E152-65CB-E66C47E635F6}" dt="2023-03-03T14:27:50.280" v="23" actId="1076"/>
          <ac:cxnSpMkLst>
            <pc:docMk/>
            <pc:sldMk cId="0" sldId="273"/>
            <ac:cxnSpMk id="1108" creationId="{00000000-0000-0000-0000-000000000000}"/>
          </ac:cxnSpMkLst>
        </pc:cxnChg>
        <pc:cxnChg chg="mod">
          <ac:chgData name="Daniel Robayo Rubiano" userId="S::d.robayo@uniandes.edu.co::58635bf3-e0ff-4834-9e5d-869a2d93b9b6" providerId="AD" clId="Web-{FFEC3618-82C1-E152-65CB-E66C47E635F6}" dt="2023-03-03T14:27:50.280" v="23" actId="1076"/>
          <ac:cxnSpMkLst>
            <pc:docMk/>
            <pc:sldMk cId="0" sldId="273"/>
            <ac:cxnSpMk id="1111" creationId="{00000000-0000-0000-0000-000000000000}"/>
          </ac:cxnSpMkLst>
        </pc:cxnChg>
        <pc:cxnChg chg="mod">
          <ac:chgData name="Daniel Robayo Rubiano" userId="S::d.robayo@uniandes.edu.co::58635bf3-e0ff-4834-9e5d-869a2d93b9b6" providerId="AD" clId="Web-{FFEC3618-82C1-E152-65CB-E66C47E635F6}" dt="2023-03-03T14:27:50.280" v="23" actId="1076"/>
          <ac:cxnSpMkLst>
            <pc:docMk/>
            <pc:sldMk cId="0" sldId="273"/>
            <ac:cxnSpMk id="1117" creationId="{00000000-0000-0000-0000-000000000000}"/>
          </ac:cxnSpMkLst>
        </pc:cxnChg>
      </pc:sldChg>
      <pc:sldChg chg="addSp delSp modSp">
        <pc:chgData name="Daniel Robayo Rubiano" userId="S::d.robayo@uniandes.edu.co::58635bf3-e0ff-4834-9e5d-869a2d93b9b6" providerId="AD" clId="Web-{FFEC3618-82C1-E152-65CB-E66C47E635F6}" dt="2023-03-03T14:29:17.299" v="32"/>
        <pc:sldMkLst>
          <pc:docMk/>
          <pc:sldMk cId="2055946579" sldId="313"/>
        </pc:sldMkLst>
        <pc:spChg chg="add mod">
          <ac:chgData name="Daniel Robayo Rubiano" userId="S::d.robayo@uniandes.edu.co::58635bf3-e0ff-4834-9e5d-869a2d93b9b6" providerId="AD" clId="Web-{FFEC3618-82C1-E152-65CB-E66C47E635F6}" dt="2023-03-03T14:29:06.079" v="30"/>
          <ac:spMkLst>
            <pc:docMk/>
            <pc:sldMk cId="2055946579" sldId="313"/>
            <ac:spMk id="3" creationId="{76C3ED91-926F-55E2-1625-960682B69FE3}"/>
          </ac:spMkLst>
        </pc:spChg>
        <pc:spChg chg="add mod">
          <ac:chgData name="Daniel Robayo Rubiano" userId="S::d.robayo@uniandes.edu.co::58635bf3-e0ff-4834-9e5d-869a2d93b9b6" providerId="AD" clId="Web-{FFEC3618-82C1-E152-65CB-E66C47E635F6}" dt="2023-03-03T14:29:11.330" v="31" actId="1076"/>
          <ac:spMkLst>
            <pc:docMk/>
            <pc:sldMk cId="2055946579" sldId="313"/>
            <ac:spMk id="5" creationId="{3D61D6EC-EC32-3D3C-F2AC-73D4A279A40A}"/>
          </ac:spMkLst>
        </pc:spChg>
        <pc:picChg chg="del mod">
          <ac:chgData name="Daniel Robayo Rubiano" userId="S::d.robayo@uniandes.edu.co::58635bf3-e0ff-4834-9e5d-869a2d93b9b6" providerId="AD" clId="Web-{FFEC3618-82C1-E152-65CB-E66C47E635F6}" dt="2023-03-03T14:28:43.313" v="28"/>
          <ac:picMkLst>
            <pc:docMk/>
            <pc:sldMk cId="2055946579" sldId="313"/>
            <ac:picMk id="6" creationId="{1756F8E8-0B00-DA12-6B51-54D7A1AE2FB9}"/>
          </ac:picMkLst>
        </pc:picChg>
        <pc:cxnChg chg="add mod">
          <ac:chgData name="Daniel Robayo Rubiano" userId="S::d.robayo@uniandes.edu.co::58635bf3-e0ff-4834-9e5d-869a2d93b9b6" providerId="AD" clId="Web-{FFEC3618-82C1-E152-65CB-E66C47E635F6}" dt="2023-03-03T14:29:17.299" v="32"/>
          <ac:cxnSpMkLst>
            <pc:docMk/>
            <pc:sldMk cId="2055946579" sldId="313"/>
            <ac:cxnSpMk id="8" creationId="{F61CC76F-AC5A-C77A-3359-981F917F2F1F}"/>
          </ac:cxnSpMkLst>
        </pc:cxnChg>
      </pc:sldChg>
      <pc:sldChg chg="delSp modSp add del">
        <pc:chgData name="Daniel Robayo Rubiano" userId="S::d.robayo@uniandes.edu.co::58635bf3-e0ff-4834-9e5d-869a2d93b9b6" providerId="AD" clId="Web-{FFEC3618-82C1-E152-65CB-E66C47E635F6}" dt="2023-03-03T14:25:54.262" v="6"/>
        <pc:sldMkLst>
          <pc:docMk/>
          <pc:sldMk cId="2353661808" sldId="326"/>
        </pc:sldMkLst>
        <pc:spChg chg="del mod">
          <ac:chgData name="Daniel Robayo Rubiano" userId="S::d.robayo@uniandes.edu.co::58635bf3-e0ff-4834-9e5d-869a2d93b9b6" providerId="AD" clId="Web-{FFEC3618-82C1-E152-65CB-E66C47E635F6}" dt="2023-03-03T14:25:53.621" v="5"/>
          <ac:spMkLst>
            <pc:docMk/>
            <pc:sldMk cId="2353661808" sldId="326"/>
            <ac:spMk id="12" creationId="{64E5758D-77CD-918F-C3C7-2A70054B9B16}"/>
          </ac:spMkLst>
        </pc:spChg>
        <pc:cxnChg chg="del">
          <ac:chgData name="Daniel Robayo Rubiano" userId="S::d.robayo@uniandes.edu.co::58635bf3-e0ff-4834-9e5d-869a2d93b9b6" providerId="AD" clId="Web-{FFEC3618-82C1-E152-65CB-E66C47E635F6}" dt="2023-03-03T14:25:54.262" v="6"/>
          <ac:cxnSpMkLst>
            <pc:docMk/>
            <pc:sldMk cId="2353661808" sldId="326"/>
            <ac:cxnSpMk id="11" creationId="{F4F63CD2-69E0-D2E1-060E-514576AD1FC2}"/>
          </ac:cxnSpMkLst>
        </pc:cxnChg>
      </pc:sldChg>
      <pc:sldChg chg="add del replId">
        <pc:chgData name="Daniel Robayo Rubiano" userId="S::d.robayo@uniandes.edu.co::58635bf3-e0ff-4834-9e5d-869a2d93b9b6" providerId="AD" clId="Web-{FFEC3618-82C1-E152-65CB-E66C47E635F6}" dt="2023-03-03T14:26:34.310" v="13"/>
        <pc:sldMkLst>
          <pc:docMk/>
          <pc:sldMk cId="1707825830" sldId="330"/>
        </pc:sldMkLst>
      </pc:sldChg>
    </pc:docChg>
  </pc:docChgLst>
  <pc:docChgLst>
    <pc:chgData name="Antonia Reyes-Garzon" userId="S::a.reyesgarzon@uniandes.edu.co::c67a41ca-ff1a-40aa-881a-2fe089e1319e" providerId="AD" clId="Web-{47E04715-E083-1F34-9E1D-E2B321AB1C68}"/>
    <pc:docChg chg="addSld delSld modSld sldOrd">
      <pc:chgData name="Antonia Reyes-Garzon" userId="S::a.reyesgarzon@uniandes.edu.co::c67a41ca-ff1a-40aa-881a-2fe089e1319e" providerId="AD" clId="Web-{47E04715-E083-1F34-9E1D-E2B321AB1C68}" dt="2023-03-03T15:44:56.109" v="1033" actId="20577"/>
      <pc:docMkLst>
        <pc:docMk/>
      </pc:docMkLst>
      <pc:sldChg chg="modSp">
        <pc:chgData name="Antonia Reyes-Garzon" userId="S::a.reyesgarzon@uniandes.edu.co::c67a41ca-ff1a-40aa-881a-2fe089e1319e" providerId="AD" clId="Web-{47E04715-E083-1F34-9E1D-E2B321AB1C68}" dt="2023-03-03T15:44:56.109" v="1033" actId="20577"/>
        <pc:sldMkLst>
          <pc:docMk/>
          <pc:sldMk cId="0" sldId="261"/>
        </pc:sldMkLst>
        <pc:spChg chg="mod">
          <ac:chgData name="Antonia Reyes-Garzon" userId="S::a.reyesgarzon@uniandes.edu.co::c67a41ca-ff1a-40aa-881a-2fe089e1319e" providerId="AD" clId="Web-{47E04715-E083-1F34-9E1D-E2B321AB1C68}" dt="2023-03-03T15:44:56.109" v="1033" actId="20577"/>
          <ac:spMkLst>
            <pc:docMk/>
            <pc:sldMk cId="0" sldId="261"/>
            <ac:spMk id="826" creationId="{00000000-0000-0000-0000-000000000000}"/>
          </ac:spMkLst>
        </pc:spChg>
      </pc:sldChg>
      <pc:sldChg chg="modSp">
        <pc:chgData name="Antonia Reyes-Garzon" userId="S::a.reyesgarzon@uniandes.edu.co::c67a41ca-ff1a-40aa-881a-2fe089e1319e" providerId="AD" clId="Web-{47E04715-E083-1F34-9E1D-E2B321AB1C68}" dt="2023-03-03T15:44:32.640" v="1031" actId="20577"/>
        <pc:sldMkLst>
          <pc:docMk/>
          <pc:sldMk cId="0" sldId="262"/>
        </pc:sldMkLst>
        <pc:spChg chg="mod">
          <ac:chgData name="Antonia Reyes-Garzon" userId="S::a.reyesgarzon@uniandes.edu.co::c67a41ca-ff1a-40aa-881a-2fe089e1319e" providerId="AD" clId="Web-{47E04715-E083-1F34-9E1D-E2B321AB1C68}" dt="2023-03-03T15:44:32.640" v="1031" actId="20577"/>
          <ac:spMkLst>
            <pc:docMk/>
            <pc:sldMk cId="0" sldId="262"/>
            <ac:spMk id="2" creationId="{74ED4911-A99F-7C19-A62D-45B1430C9AFC}"/>
          </ac:spMkLst>
        </pc:spChg>
      </pc:sldChg>
      <pc:sldChg chg="addSp delSp modSp">
        <pc:chgData name="Antonia Reyes-Garzon" userId="S::a.reyesgarzon@uniandes.edu.co::c67a41ca-ff1a-40aa-881a-2fe089e1319e" providerId="AD" clId="Web-{47E04715-E083-1F34-9E1D-E2B321AB1C68}" dt="2023-03-03T14:15:21.404" v="20" actId="1076"/>
        <pc:sldMkLst>
          <pc:docMk/>
          <pc:sldMk cId="2055946579" sldId="313"/>
        </pc:sldMkLst>
        <pc:spChg chg="del">
          <ac:chgData name="Antonia Reyes-Garzon" userId="S::a.reyesgarzon@uniandes.edu.co::c67a41ca-ff1a-40aa-881a-2fe089e1319e" providerId="AD" clId="Web-{47E04715-E083-1F34-9E1D-E2B321AB1C68}" dt="2023-03-03T14:14:21.059" v="3"/>
          <ac:spMkLst>
            <pc:docMk/>
            <pc:sldMk cId="2055946579" sldId="313"/>
            <ac:spMk id="1056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14:26.825" v="6"/>
          <ac:spMkLst>
            <pc:docMk/>
            <pc:sldMk cId="2055946579" sldId="313"/>
            <ac:spMk id="1057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14:28.028" v="7"/>
          <ac:spMkLst>
            <pc:docMk/>
            <pc:sldMk cId="2055946579" sldId="313"/>
            <ac:spMk id="1059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14:30.809" v="9"/>
          <ac:spMkLst>
            <pc:docMk/>
            <pc:sldMk cId="2055946579" sldId="313"/>
            <ac:spMk id="1061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14:18.731" v="1"/>
          <ac:spMkLst>
            <pc:docMk/>
            <pc:sldMk cId="2055946579" sldId="313"/>
            <ac:spMk id="1065" creationId="{00000000-0000-0000-0000-000000000000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14:25.450" v="5"/>
          <ac:spMkLst>
            <pc:docMk/>
            <pc:sldMk cId="2055946579" sldId="313"/>
            <ac:spMk id="1066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14:33.262" v="10"/>
          <ac:spMkLst>
            <pc:docMk/>
            <pc:sldMk cId="2055946579" sldId="313"/>
            <ac:spMk id="1067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14:35.794" v="11"/>
          <ac:spMkLst>
            <pc:docMk/>
            <pc:sldMk cId="2055946579" sldId="313"/>
            <ac:spMk id="1068" creationId="{00000000-0000-0000-0000-000000000000}"/>
          </ac:spMkLst>
        </pc:spChg>
        <pc:picChg chg="add del mod">
          <ac:chgData name="Antonia Reyes-Garzon" userId="S::a.reyesgarzon@uniandes.edu.co::c67a41ca-ff1a-40aa-881a-2fe089e1319e" providerId="AD" clId="Web-{47E04715-E083-1F34-9E1D-E2B321AB1C68}" dt="2023-03-03T14:14:41.216" v="13"/>
          <ac:picMkLst>
            <pc:docMk/>
            <pc:sldMk cId="2055946579" sldId="313"/>
            <ac:picMk id="2" creationId="{AD43FED1-F7FB-9DBE-70FB-E4FE2989ED24}"/>
          </ac:picMkLst>
        </pc:picChg>
        <pc:picChg chg="del">
          <ac:chgData name="Antonia Reyes-Garzon" userId="S::a.reyesgarzon@uniandes.edu.co::c67a41ca-ff1a-40aa-881a-2fe089e1319e" providerId="AD" clId="Web-{47E04715-E083-1F34-9E1D-E2B321AB1C68}" dt="2023-03-03T14:14:20.184" v="2"/>
          <ac:picMkLst>
            <pc:docMk/>
            <pc:sldMk cId="2055946579" sldId="313"/>
            <ac:picMk id="3" creationId="{0D03C9B4-C87B-639F-01CA-DEFBCDDACFE1}"/>
          </ac:picMkLst>
        </pc:picChg>
        <pc:picChg chg="add del mod">
          <ac:chgData name="Antonia Reyes-Garzon" userId="S::a.reyesgarzon@uniandes.edu.co::c67a41ca-ff1a-40aa-881a-2fe089e1319e" providerId="AD" clId="Web-{47E04715-E083-1F34-9E1D-E2B321AB1C68}" dt="2023-03-03T14:15:10.263" v="15"/>
          <ac:picMkLst>
            <pc:docMk/>
            <pc:sldMk cId="2055946579" sldId="313"/>
            <ac:picMk id="4" creationId="{F4787167-A69C-134B-8E36-7E158F877529}"/>
          </ac:picMkLst>
        </pc:picChg>
        <pc:picChg chg="add mod">
          <ac:chgData name="Antonia Reyes-Garzon" userId="S::a.reyesgarzon@uniandes.edu.co::c67a41ca-ff1a-40aa-881a-2fe089e1319e" providerId="AD" clId="Web-{47E04715-E083-1F34-9E1D-E2B321AB1C68}" dt="2023-03-03T14:15:21.404" v="20" actId="1076"/>
          <ac:picMkLst>
            <pc:docMk/>
            <pc:sldMk cId="2055946579" sldId="313"/>
            <ac:picMk id="6" creationId="{1756F8E8-0B00-DA12-6B51-54D7A1AE2FB9}"/>
          </ac:picMkLst>
        </pc:picChg>
        <pc:picChg chg="del">
          <ac:chgData name="Antonia Reyes-Garzon" userId="S::a.reyesgarzon@uniandes.edu.co::c67a41ca-ff1a-40aa-881a-2fe089e1319e" providerId="AD" clId="Web-{47E04715-E083-1F34-9E1D-E2B321AB1C68}" dt="2023-03-03T14:14:29.434" v="8"/>
          <ac:picMkLst>
            <pc:docMk/>
            <pc:sldMk cId="2055946579" sldId="313"/>
            <ac:picMk id="9" creationId="{93D35651-522B-A706-A057-B94909B1BDAF}"/>
          </ac:picMkLst>
        </pc:picChg>
        <pc:cxnChg chg="del mod">
          <ac:chgData name="Antonia Reyes-Garzon" userId="S::a.reyesgarzon@uniandes.edu.co::c67a41ca-ff1a-40aa-881a-2fe089e1319e" providerId="AD" clId="Web-{47E04715-E083-1F34-9E1D-E2B321AB1C68}" dt="2023-03-03T14:14:18.731" v="0"/>
          <ac:cxnSpMkLst>
            <pc:docMk/>
            <pc:sldMk cId="2055946579" sldId="313"/>
            <ac:cxnSpMk id="1071" creationId="{00000000-0000-0000-0000-000000000000}"/>
          </ac:cxnSpMkLst>
        </pc:cxnChg>
      </pc:sldChg>
      <pc:sldChg chg="delSp modSp del">
        <pc:chgData name="Antonia Reyes-Garzon" userId="S::a.reyesgarzon@uniandes.edu.co::c67a41ca-ff1a-40aa-881a-2fe089e1319e" providerId="AD" clId="Web-{47E04715-E083-1F34-9E1D-E2B321AB1C68}" dt="2023-03-03T15:34:47.690" v="1028"/>
        <pc:sldMkLst>
          <pc:docMk/>
          <pc:sldMk cId="652035658" sldId="327"/>
        </pc:sldMkLst>
        <pc:spChg chg="mod">
          <ac:chgData name="Antonia Reyes-Garzon" userId="S::a.reyesgarzon@uniandes.edu.co::c67a41ca-ff1a-40aa-881a-2fe089e1319e" providerId="AD" clId="Web-{47E04715-E083-1F34-9E1D-E2B321AB1C68}" dt="2023-03-03T14:36:40.368" v="173" actId="20577"/>
          <ac:spMkLst>
            <pc:docMk/>
            <pc:sldMk cId="652035658" sldId="327"/>
            <ac:spMk id="1062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4:32:38.129" v="153" actId="14100"/>
          <ac:spMkLst>
            <pc:docMk/>
            <pc:sldMk cId="652035658" sldId="327"/>
            <ac:spMk id="1063" creationId="{00000000-0000-0000-0000-000000000000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32:43.301" v="154"/>
          <ac:spMkLst>
            <pc:docMk/>
            <pc:sldMk cId="652035658" sldId="327"/>
            <ac:spMk id="1064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4:32:51.613" v="157" actId="1076"/>
          <ac:spMkLst>
            <pc:docMk/>
            <pc:sldMk cId="652035658" sldId="327"/>
            <ac:spMk id="1065" creationId="{00000000-0000-0000-0000-000000000000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32:45.832" v="155"/>
          <ac:spMkLst>
            <pc:docMk/>
            <pc:sldMk cId="652035658" sldId="327"/>
            <ac:spMk id="1066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4:36:19.368" v="171" actId="20577"/>
          <ac:spMkLst>
            <pc:docMk/>
            <pc:sldMk cId="652035658" sldId="327"/>
            <ac:spMk id="1069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4:33:42.583" v="158" actId="1076"/>
          <ac:spMkLst>
            <pc:docMk/>
            <pc:sldMk cId="652035658" sldId="327"/>
            <ac:spMk id="1070" creationId="{00000000-0000-0000-0000-000000000000}"/>
          </ac:spMkLst>
        </pc:spChg>
        <pc:picChg chg="del">
          <ac:chgData name="Antonia Reyes-Garzon" userId="S::a.reyesgarzon@uniandes.edu.co::c67a41ca-ff1a-40aa-881a-2fe089e1319e" providerId="AD" clId="Web-{47E04715-E083-1F34-9E1D-E2B321AB1C68}" dt="2023-03-03T14:21:10.333" v="21"/>
          <ac:picMkLst>
            <pc:docMk/>
            <pc:sldMk cId="652035658" sldId="327"/>
            <ac:picMk id="2" creationId="{52354637-F1B3-1A56-F3FD-1C1B2004E8CB}"/>
          </ac:picMkLst>
        </pc:picChg>
        <pc:cxnChg chg="mod">
          <ac:chgData name="Antonia Reyes-Garzon" userId="S::a.reyesgarzon@uniandes.edu.co::c67a41ca-ff1a-40aa-881a-2fe089e1319e" providerId="AD" clId="Web-{47E04715-E083-1F34-9E1D-E2B321AB1C68}" dt="2023-03-03T14:32:51.613" v="157" actId="1076"/>
          <ac:cxnSpMkLst>
            <pc:docMk/>
            <pc:sldMk cId="652035658" sldId="327"/>
            <ac:cxnSpMk id="1071" creationId="{00000000-0000-0000-0000-000000000000}"/>
          </ac:cxnSpMkLst>
        </pc:cxnChg>
        <pc:cxnChg chg="mod">
          <ac:chgData name="Antonia Reyes-Garzon" userId="S::a.reyesgarzon@uniandes.edu.co::c67a41ca-ff1a-40aa-881a-2fe089e1319e" providerId="AD" clId="Web-{47E04715-E083-1F34-9E1D-E2B321AB1C68}" dt="2023-03-03T14:32:38.129" v="153" actId="14100"/>
          <ac:cxnSpMkLst>
            <pc:docMk/>
            <pc:sldMk cId="652035658" sldId="327"/>
            <ac:cxnSpMk id="1072" creationId="{00000000-0000-0000-0000-000000000000}"/>
          </ac:cxnSpMkLst>
        </pc:cxnChg>
      </pc:sldChg>
      <pc:sldChg chg="modSp new del">
        <pc:chgData name="Antonia Reyes-Garzon" userId="S::a.reyesgarzon@uniandes.edu.co::c67a41ca-ff1a-40aa-881a-2fe089e1319e" providerId="AD" clId="Web-{47E04715-E083-1F34-9E1D-E2B321AB1C68}" dt="2023-03-03T15:34:50.706" v="1029"/>
        <pc:sldMkLst>
          <pc:docMk/>
          <pc:sldMk cId="2626568397" sldId="331"/>
        </pc:sldMkLst>
        <pc:spChg chg="mod">
          <ac:chgData name="Antonia Reyes-Garzon" userId="S::a.reyesgarzon@uniandes.edu.co::c67a41ca-ff1a-40aa-881a-2fe089e1319e" providerId="AD" clId="Web-{47E04715-E083-1F34-9E1D-E2B321AB1C68}" dt="2023-03-03T14:39:30.043" v="212" actId="20577"/>
          <ac:spMkLst>
            <pc:docMk/>
            <pc:sldMk cId="2626568397" sldId="331"/>
            <ac:spMk id="3" creationId="{466B4911-C572-06B0-F473-29004F6F05FD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4:38:56.683" v="204" actId="20577"/>
          <ac:spMkLst>
            <pc:docMk/>
            <pc:sldMk cId="2626568397" sldId="331"/>
            <ac:spMk id="20" creationId="{FCF5D28C-41DA-99D6-53F9-FBCF13A3D0B4}"/>
          </ac:spMkLst>
        </pc:spChg>
      </pc:sldChg>
      <pc:sldChg chg="addSp delSp modSp new ord">
        <pc:chgData name="Antonia Reyes-Garzon" userId="S::a.reyesgarzon@uniandes.edu.co::c67a41ca-ff1a-40aa-881a-2fe089e1319e" providerId="AD" clId="Web-{47E04715-E083-1F34-9E1D-E2B321AB1C68}" dt="2023-03-03T15:09:02.252" v="798" actId="20577"/>
        <pc:sldMkLst>
          <pc:docMk/>
          <pc:sldMk cId="3965392020" sldId="332"/>
        </pc:sldMkLst>
        <pc:spChg chg="mod">
          <ac:chgData name="Antonia Reyes-Garzon" userId="S::a.reyesgarzon@uniandes.edu.co::c67a41ca-ff1a-40aa-881a-2fe089e1319e" providerId="AD" clId="Web-{47E04715-E083-1F34-9E1D-E2B321AB1C68}" dt="2023-03-03T15:07:54.782" v="795" actId="1076"/>
          <ac:spMkLst>
            <pc:docMk/>
            <pc:sldMk cId="3965392020" sldId="332"/>
            <ac:spMk id="2" creationId="{4AD4CDDE-14E3-DF85-3265-CBBE5DAB730D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4:56:36.830" v="712" actId="20577"/>
          <ac:spMkLst>
            <pc:docMk/>
            <pc:sldMk cId="3965392020" sldId="332"/>
            <ac:spMk id="3" creationId="{4FE59EE3-1D8F-5FBC-37F0-3D2C1B7D2495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56:41.940" v="713"/>
          <ac:spMkLst>
            <pc:docMk/>
            <pc:sldMk cId="3965392020" sldId="332"/>
            <ac:spMk id="4" creationId="{10EBF2E2-E4DE-B86C-B7CF-A557511367A2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56:47.362" v="715"/>
          <ac:spMkLst>
            <pc:docMk/>
            <pc:sldMk cId="3965392020" sldId="332"/>
            <ac:spMk id="5" creationId="{42F6559A-A842-96EE-5E9E-3FB6814D1356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47:22.303" v="497"/>
          <ac:spMkLst>
            <pc:docMk/>
            <pc:sldMk cId="3965392020" sldId="332"/>
            <ac:spMk id="6" creationId="{1A13CEE7-6734-7E25-6451-E41E00FD7BE6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47:18.069" v="496"/>
          <ac:spMkLst>
            <pc:docMk/>
            <pc:sldMk cId="3965392020" sldId="332"/>
            <ac:spMk id="7" creationId="{D74E3187-287E-26D0-AB78-4C2F6A1049BC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47:11.537" v="495"/>
          <ac:spMkLst>
            <pc:docMk/>
            <pc:sldMk cId="3965392020" sldId="332"/>
            <ac:spMk id="8" creationId="{99929B06-BF7A-FE1E-3E54-BDA4683A9863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47:09.803" v="494"/>
          <ac:spMkLst>
            <pc:docMk/>
            <pc:sldMk cId="3965392020" sldId="332"/>
            <ac:spMk id="9" creationId="{1F54AA62-D99A-5E98-7387-4F12F6386383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56:57.128" v="717"/>
          <ac:spMkLst>
            <pc:docMk/>
            <pc:sldMk cId="3965392020" sldId="332"/>
            <ac:spMk id="10" creationId="{7A46D02D-872D-5976-1C13-15EE89B4F6AA}"/>
          </ac:spMkLst>
        </pc:spChg>
        <pc:spChg chg="del mod">
          <ac:chgData name="Antonia Reyes-Garzon" userId="S::a.reyesgarzon@uniandes.edu.co::c67a41ca-ff1a-40aa-881a-2fe089e1319e" providerId="AD" clId="Web-{47E04715-E083-1F34-9E1D-E2B321AB1C68}" dt="2023-03-03T14:57:01.471" v="719"/>
          <ac:spMkLst>
            <pc:docMk/>
            <pc:sldMk cId="3965392020" sldId="332"/>
            <ac:spMk id="11" creationId="{AEBF9877-B685-916B-82CF-6FCC69485B3F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47:06.084" v="493"/>
          <ac:spMkLst>
            <pc:docMk/>
            <pc:sldMk cId="3965392020" sldId="332"/>
            <ac:spMk id="12" creationId="{0185DA90-841F-CE6E-466D-076C60FC29D1}"/>
          </ac:spMkLst>
        </pc:spChg>
        <pc:spChg chg="del">
          <ac:chgData name="Antonia Reyes-Garzon" userId="S::a.reyesgarzon@uniandes.edu.co::c67a41ca-ff1a-40aa-881a-2fe089e1319e" providerId="AD" clId="Web-{47E04715-E083-1F34-9E1D-E2B321AB1C68}" dt="2023-03-03T14:47:04.193" v="492"/>
          <ac:spMkLst>
            <pc:docMk/>
            <pc:sldMk cId="3965392020" sldId="332"/>
            <ac:spMk id="13" creationId="{4268D05A-46D4-D913-7E38-EAEA2C3E8648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5:09:02.252" v="798" actId="20577"/>
          <ac:spMkLst>
            <pc:docMk/>
            <pc:sldMk cId="3965392020" sldId="332"/>
            <ac:spMk id="14" creationId="{A525DC43-0ED6-7F73-792B-CA3374096742}"/>
          </ac:spMkLst>
        </pc:spChg>
        <pc:spChg chg="add del mod">
          <ac:chgData name="Antonia Reyes-Garzon" userId="S::a.reyesgarzon@uniandes.edu.co::c67a41ca-ff1a-40aa-881a-2fe089e1319e" providerId="AD" clId="Web-{47E04715-E083-1F34-9E1D-E2B321AB1C68}" dt="2023-03-03T14:56:45.299" v="714"/>
          <ac:spMkLst>
            <pc:docMk/>
            <pc:sldMk cId="3965392020" sldId="332"/>
            <ac:spMk id="16" creationId="{4BEC4ACD-63E9-90B2-2397-C7DD25E28DB0}"/>
          </ac:spMkLst>
        </pc:spChg>
        <pc:spChg chg="add del mod">
          <ac:chgData name="Antonia Reyes-Garzon" userId="S::a.reyesgarzon@uniandes.edu.co::c67a41ca-ff1a-40aa-881a-2fe089e1319e" providerId="AD" clId="Web-{47E04715-E083-1F34-9E1D-E2B321AB1C68}" dt="2023-03-03T14:56:53.643" v="716"/>
          <ac:spMkLst>
            <pc:docMk/>
            <pc:sldMk cId="3965392020" sldId="332"/>
            <ac:spMk id="18" creationId="{2EEE751E-C4CE-8F2F-9B6F-675C68847B1E}"/>
          </ac:spMkLst>
        </pc:spChg>
        <pc:spChg chg="add del mod">
          <ac:chgData name="Antonia Reyes-Garzon" userId="S::a.reyesgarzon@uniandes.edu.co::c67a41ca-ff1a-40aa-881a-2fe089e1319e" providerId="AD" clId="Web-{47E04715-E083-1F34-9E1D-E2B321AB1C68}" dt="2023-03-03T14:56:59.440" v="718"/>
          <ac:spMkLst>
            <pc:docMk/>
            <pc:sldMk cId="3965392020" sldId="332"/>
            <ac:spMk id="20" creationId="{CDB42A45-5DA0-98AB-11AB-745963EEDC17}"/>
          </ac:spMkLst>
        </pc:spChg>
        <pc:spChg chg="add del mod">
          <ac:chgData name="Antonia Reyes-Garzon" userId="S::a.reyesgarzon@uniandes.edu.co::c67a41ca-ff1a-40aa-881a-2fe089e1319e" providerId="AD" clId="Web-{47E04715-E083-1F34-9E1D-E2B321AB1C68}" dt="2023-03-03T14:57:06.175" v="720"/>
          <ac:spMkLst>
            <pc:docMk/>
            <pc:sldMk cId="3965392020" sldId="332"/>
            <ac:spMk id="22" creationId="{AAA0F3C9-F954-5C82-AF21-F47B98F6F35F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06:14.733" v="784" actId="1076"/>
          <ac:spMkLst>
            <pc:docMk/>
            <pc:sldMk cId="3965392020" sldId="332"/>
            <ac:spMk id="27" creationId="{D4E49DB3-BC4C-E55D-398C-0E853606E978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06:06.170" v="782" actId="1076"/>
          <ac:spMkLst>
            <pc:docMk/>
            <pc:sldMk cId="3965392020" sldId="332"/>
            <ac:spMk id="30" creationId="{DB12FD24-8CBE-FF23-BB0B-3CF42DC2B46B}"/>
          </ac:spMkLst>
        </pc:spChg>
        <pc:picChg chg="add del mod">
          <ac:chgData name="Antonia Reyes-Garzon" userId="S::a.reyesgarzon@uniandes.edu.co::c67a41ca-ff1a-40aa-881a-2fe089e1319e" providerId="AD" clId="Web-{47E04715-E083-1F34-9E1D-E2B321AB1C68}" dt="2023-03-03T14:59:48.756" v="745"/>
          <ac:picMkLst>
            <pc:docMk/>
            <pc:sldMk cId="3965392020" sldId="332"/>
            <ac:picMk id="23" creationId="{45CA2F86-2786-8E2D-B9EB-081F215997E3}"/>
          </ac:picMkLst>
        </pc:picChg>
        <pc:picChg chg="add mod">
          <ac:chgData name="Antonia Reyes-Garzon" userId="S::a.reyesgarzon@uniandes.edu.co::c67a41ca-ff1a-40aa-881a-2fe089e1319e" providerId="AD" clId="Web-{47E04715-E083-1F34-9E1D-E2B321AB1C68}" dt="2023-03-03T15:05:53.639" v="780" actId="14100"/>
          <ac:picMkLst>
            <pc:docMk/>
            <pc:sldMk cId="3965392020" sldId="332"/>
            <ac:picMk id="28" creationId="{5913D8DF-F8EC-40DD-80E2-94F0EBD45E80}"/>
          </ac:picMkLst>
        </pc:picChg>
        <pc:picChg chg="add mod">
          <ac:chgData name="Antonia Reyes-Garzon" userId="S::a.reyesgarzon@uniandes.edu.co::c67a41ca-ff1a-40aa-881a-2fe089e1319e" providerId="AD" clId="Web-{47E04715-E083-1F34-9E1D-E2B321AB1C68}" dt="2023-03-03T15:05:45.435" v="779" actId="14100"/>
          <ac:picMkLst>
            <pc:docMk/>
            <pc:sldMk cId="3965392020" sldId="332"/>
            <ac:picMk id="32" creationId="{FF867CB4-8D0C-7BF5-B1F5-08EB3A31B669}"/>
          </ac:picMkLst>
        </pc:picChg>
        <pc:cxnChg chg="add mod">
          <ac:chgData name="Antonia Reyes-Garzon" userId="S::a.reyesgarzon@uniandes.edu.co::c67a41ca-ff1a-40aa-881a-2fe089e1319e" providerId="AD" clId="Web-{47E04715-E083-1F34-9E1D-E2B321AB1C68}" dt="2023-03-03T15:06:23.233" v="786" actId="1076"/>
          <ac:cxnSpMkLst>
            <pc:docMk/>
            <pc:sldMk cId="3965392020" sldId="332"/>
            <ac:cxnSpMk id="25" creationId="{3F8ADB1A-9C22-2937-7EC9-EBD1C61548AB}"/>
          </ac:cxnSpMkLst>
        </pc:cxnChg>
        <pc:cxnChg chg="add mod">
          <ac:chgData name="Antonia Reyes-Garzon" userId="S::a.reyesgarzon@uniandes.edu.co::c67a41ca-ff1a-40aa-881a-2fe089e1319e" providerId="AD" clId="Web-{47E04715-E083-1F34-9E1D-E2B321AB1C68}" dt="2023-03-03T15:06:35.390" v="789" actId="1076"/>
          <ac:cxnSpMkLst>
            <pc:docMk/>
            <pc:sldMk cId="3965392020" sldId="332"/>
            <ac:cxnSpMk id="29" creationId="{9D10F751-25EC-139C-39D2-8BB0BA681121}"/>
          </ac:cxnSpMkLst>
        </pc:cxnChg>
        <pc:cxnChg chg="add mod">
          <ac:chgData name="Antonia Reyes-Garzon" userId="S::a.reyesgarzon@uniandes.edu.co::c67a41ca-ff1a-40aa-881a-2fe089e1319e" providerId="AD" clId="Web-{47E04715-E083-1F34-9E1D-E2B321AB1C68}" dt="2023-03-03T15:06:31.124" v="788" actId="1076"/>
          <ac:cxnSpMkLst>
            <pc:docMk/>
            <pc:sldMk cId="3965392020" sldId="332"/>
            <ac:cxnSpMk id="31" creationId="{3FE3FAAD-E582-40D9-3490-6008EDCAED8D}"/>
          </ac:cxnSpMkLst>
        </pc:cxnChg>
      </pc:sldChg>
      <pc:sldChg chg="addSp delSp modSp ord">
        <pc:chgData name="Antonia Reyes-Garzon" userId="S::a.reyesgarzon@uniandes.edu.co::c67a41ca-ff1a-40aa-881a-2fe089e1319e" providerId="AD" clId="Web-{47E04715-E083-1F34-9E1D-E2B321AB1C68}" dt="2023-03-03T15:20:42.610" v="916" actId="1076"/>
        <pc:sldMkLst>
          <pc:docMk/>
          <pc:sldMk cId="3495393872" sldId="333"/>
        </pc:sldMkLst>
        <pc:spChg chg="mod">
          <ac:chgData name="Antonia Reyes-Garzon" userId="S::a.reyesgarzon@uniandes.edu.co::c67a41ca-ff1a-40aa-881a-2fe089e1319e" providerId="AD" clId="Web-{47E04715-E083-1F34-9E1D-E2B321AB1C68}" dt="2023-03-03T15:09:30.034" v="805" actId="20577"/>
          <ac:spMkLst>
            <pc:docMk/>
            <pc:sldMk cId="3495393872" sldId="333"/>
            <ac:spMk id="3" creationId="{D529A3FD-636D-8303-7E27-AA6CC2572703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5:15:54.729" v="884" actId="20577"/>
          <ac:spMkLst>
            <pc:docMk/>
            <pc:sldMk cId="3495393872" sldId="333"/>
            <ac:spMk id="4" creationId="{7F047318-D3E5-C36F-E98C-D492DEDAC151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12:59.929" v="862" actId="1076"/>
          <ac:spMkLst>
            <pc:docMk/>
            <pc:sldMk cId="3495393872" sldId="333"/>
            <ac:spMk id="12" creationId="{08EB99C7-E441-2F56-79C1-50A85C175AAF}"/>
          </ac:spMkLst>
        </pc:spChg>
        <pc:spChg chg="mod">
          <ac:chgData name="Antonia Reyes-Garzon" userId="S::a.reyesgarzon@uniandes.edu.co::c67a41ca-ff1a-40aa-881a-2fe089e1319e" providerId="AD" clId="Web-{47E04715-E083-1F34-9E1D-E2B321AB1C68}" dt="2023-03-03T15:19:03.233" v="904" actId="1076"/>
          <ac:spMkLst>
            <pc:docMk/>
            <pc:sldMk cId="3495393872" sldId="333"/>
            <ac:spMk id="17" creationId="{123EC1AA-A111-ABB7-A164-D7114B37305E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20:19.219" v="911" actId="1076"/>
          <ac:spMkLst>
            <pc:docMk/>
            <pc:sldMk cId="3495393872" sldId="333"/>
            <ac:spMk id="18" creationId="{608FC000-C830-0537-9D91-44F613925C5E}"/>
          </ac:spMkLst>
        </pc:spChg>
        <pc:picChg chg="add del mod">
          <ac:chgData name="Antonia Reyes-Garzon" userId="S::a.reyesgarzon@uniandes.edu.co::c67a41ca-ff1a-40aa-881a-2fe089e1319e" providerId="AD" clId="Web-{47E04715-E083-1F34-9E1D-E2B321AB1C68}" dt="2023-03-03T15:17:05.606" v="897"/>
          <ac:picMkLst>
            <pc:docMk/>
            <pc:sldMk cId="3495393872" sldId="333"/>
            <ac:picMk id="13" creationId="{87F089D8-2336-51C1-E0C0-5C3B310688C3}"/>
          </ac:picMkLst>
        </pc:picChg>
        <pc:picChg chg="add mod">
          <ac:chgData name="Antonia Reyes-Garzon" userId="S::a.reyesgarzon@uniandes.edu.co::c67a41ca-ff1a-40aa-881a-2fe089e1319e" providerId="AD" clId="Web-{47E04715-E083-1F34-9E1D-E2B321AB1C68}" dt="2023-03-03T15:20:42.610" v="916" actId="1076"/>
          <ac:picMkLst>
            <pc:docMk/>
            <pc:sldMk cId="3495393872" sldId="333"/>
            <ac:picMk id="19" creationId="{DEE87943-2FB3-0A4F-8D55-9ECE6F754555}"/>
          </ac:picMkLst>
        </pc:picChg>
        <pc:cxnChg chg="mod">
          <ac:chgData name="Antonia Reyes-Garzon" userId="S::a.reyesgarzon@uniandes.edu.co::c67a41ca-ff1a-40aa-881a-2fe089e1319e" providerId="AD" clId="Web-{47E04715-E083-1F34-9E1D-E2B321AB1C68}" dt="2023-03-03T15:18:58.171" v="903" actId="1076"/>
          <ac:cxnSpMkLst>
            <pc:docMk/>
            <pc:sldMk cId="3495393872" sldId="333"/>
            <ac:cxnSpMk id="14" creationId="{119F3001-3A27-6A10-3FEC-3AE18B22698E}"/>
          </ac:cxnSpMkLst>
        </pc:cxnChg>
        <pc:cxnChg chg="mod">
          <ac:chgData name="Antonia Reyes-Garzon" userId="S::a.reyesgarzon@uniandes.edu.co::c67a41ca-ff1a-40aa-881a-2fe089e1319e" providerId="AD" clId="Web-{47E04715-E083-1F34-9E1D-E2B321AB1C68}" dt="2023-03-03T15:19:08.515" v="905" actId="1076"/>
          <ac:cxnSpMkLst>
            <pc:docMk/>
            <pc:sldMk cId="3495393872" sldId="333"/>
            <ac:cxnSpMk id="15" creationId="{C6F7C782-02B5-6E2D-BCBB-E8FDF4EECFD8}"/>
          </ac:cxnSpMkLst>
        </pc:cxnChg>
        <pc:cxnChg chg="add mod">
          <ac:chgData name="Antonia Reyes-Garzon" userId="S::a.reyesgarzon@uniandes.edu.co::c67a41ca-ff1a-40aa-881a-2fe089e1319e" providerId="AD" clId="Web-{47E04715-E083-1F34-9E1D-E2B321AB1C68}" dt="2023-03-03T15:20:15.578" v="910" actId="1076"/>
          <ac:cxnSpMkLst>
            <pc:docMk/>
            <pc:sldMk cId="3495393872" sldId="333"/>
            <ac:cxnSpMk id="16" creationId="{6CD44D3B-CE24-979E-26AA-1179C8CA3322}"/>
          </ac:cxnSpMkLst>
        </pc:cxnChg>
        <pc:cxnChg chg="add mod">
          <ac:chgData name="Antonia Reyes-Garzon" userId="S::a.reyesgarzon@uniandes.edu.co::c67a41ca-ff1a-40aa-881a-2fe089e1319e" providerId="AD" clId="Web-{47E04715-E083-1F34-9E1D-E2B321AB1C68}" dt="2023-03-03T15:20:29.641" v="913" actId="1076"/>
          <ac:cxnSpMkLst>
            <pc:docMk/>
            <pc:sldMk cId="3495393872" sldId="333"/>
            <ac:cxnSpMk id="20" creationId="{0E2A405B-7AC1-67AD-94BF-BE68B94E5028}"/>
          </ac:cxnSpMkLst>
        </pc:cxnChg>
      </pc:sldChg>
      <pc:sldChg chg="addSp delSp modSp">
        <pc:chgData name="Antonia Reyes-Garzon" userId="S::a.reyesgarzon@uniandes.edu.co::c67a41ca-ff1a-40aa-881a-2fe089e1319e" providerId="AD" clId="Web-{47E04715-E083-1F34-9E1D-E2B321AB1C68}" dt="2023-03-03T15:32:57.938" v="1025" actId="1076"/>
        <pc:sldMkLst>
          <pc:docMk/>
          <pc:sldMk cId="1584736254" sldId="334"/>
        </pc:sldMkLst>
        <pc:spChg chg="mod">
          <ac:chgData name="Antonia Reyes-Garzon" userId="S::a.reyesgarzon@uniandes.edu.co::c67a41ca-ff1a-40aa-881a-2fe089e1319e" providerId="AD" clId="Web-{47E04715-E083-1F34-9E1D-E2B321AB1C68}" dt="2023-03-03T15:32:57.938" v="1025" actId="1076"/>
          <ac:spMkLst>
            <pc:docMk/>
            <pc:sldMk cId="1584736254" sldId="334"/>
            <ac:spMk id="2" creationId="{F04CF58E-0DB8-7AFC-9D8F-583FB42DC4E0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31:09.092" v="1016" actId="1076"/>
          <ac:spMkLst>
            <pc:docMk/>
            <pc:sldMk cId="1584736254" sldId="334"/>
            <ac:spMk id="4" creationId="{34BE0DE8-ABC6-6973-861A-DC30920912E0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31:40.936" v="1021" actId="1076"/>
          <ac:spMkLst>
            <pc:docMk/>
            <pc:sldMk cId="1584736254" sldId="334"/>
            <ac:spMk id="6" creationId="{57291DCC-332B-585E-335E-ED0C995A910F}"/>
          </ac:spMkLst>
        </pc:spChg>
        <pc:spChg chg="add mod ord">
          <ac:chgData name="Antonia Reyes-Garzon" userId="S::a.reyesgarzon@uniandes.edu.co::c67a41ca-ff1a-40aa-881a-2fe089e1319e" providerId="AD" clId="Web-{47E04715-E083-1F34-9E1D-E2B321AB1C68}" dt="2023-03-03T15:31:53.202" v="1023" actId="1076"/>
          <ac:spMkLst>
            <pc:docMk/>
            <pc:sldMk cId="1584736254" sldId="334"/>
            <ac:spMk id="8" creationId="{7A50EC08-D247-B931-5C62-15E4BE34F028}"/>
          </ac:spMkLst>
        </pc:spChg>
        <pc:spChg chg="add mod ord">
          <ac:chgData name="Antonia Reyes-Garzon" userId="S::a.reyesgarzon@uniandes.edu.co::c67a41ca-ff1a-40aa-881a-2fe089e1319e" providerId="AD" clId="Web-{47E04715-E083-1F34-9E1D-E2B321AB1C68}" dt="2023-03-03T15:31:30.905" v="1019" actId="1076"/>
          <ac:spMkLst>
            <pc:docMk/>
            <pc:sldMk cId="1584736254" sldId="334"/>
            <ac:spMk id="10" creationId="{43738652-BBFF-F225-9064-0DB62D47F41F}"/>
          </ac:spMkLst>
        </pc:spChg>
        <pc:spChg chg="add mod">
          <ac:chgData name="Antonia Reyes-Garzon" userId="S::a.reyesgarzon@uniandes.edu.co::c67a41ca-ff1a-40aa-881a-2fe089e1319e" providerId="AD" clId="Web-{47E04715-E083-1F34-9E1D-E2B321AB1C68}" dt="2023-03-03T15:30:30.076" v="1012"/>
          <ac:spMkLst>
            <pc:docMk/>
            <pc:sldMk cId="1584736254" sldId="334"/>
            <ac:spMk id="13" creationId="{F60CF0E8-B95E-E462-F80C-F64FAB8624EC}"/>
          </ac:spMkLst>
        </pc:spChg>
        <pc:picChg chg="add del mod">
          <ac:chgData name="Antonia Reyes-Garzon" userId="S::a.reyesgarzon@uniandes.edu.co::c67a41ca-ff1a-40aa-881a-2fe089e1319e" providerId="AD" clId="Web-{47E04715-E083-1F34-9E1D-E2B321AB1C68}" dt="2023-03-03T15:26:15.773" v="977"/>
          <ac:picMkLst>
            <pc:docMk/>
            <pc:sldMk cId="1584736254" sldId="334"/>
            <ac:picMk id="11" creationId="{BFE8123B-3C73-61B1-590B-75B157620C6B}"/>
          </ac:picMkLst>
        </pc:picChg>
        <pc:picChg chg="add mod">
          <ac:chgData name="Antonia Reyes-Garzon" userId="S::a.reyesgarzon@uniandes.edu.co::c67a41ca-ff1a-40aa-881a-2fe089e1319e" providerId="AD" clId="Web-{47E04715-E083-1F34-9E1D-E2B321AB1C68}" dt="2023-03-03T15:31:04.108" v="1015" actId="1076"/>
          <ac:picMkLst>
            <pc:docMk/>
            <pc:sldMk cId="1584736254" sldId="334"/>
            <ac:picMk id="12" creationId="{DA905AD7-B0A0-A856-073E-171490FD6200}"/>
          </ac:picMkLst>
        </pc:picChg>
      </pc:sldChg>
      <pc:sldChg chg="del">
        <pc:chgData name="Antonia Reyes-Garzon" userId="S::a.reyesgarzon@uniandes.edu.co::c67a41ca-ff1a-40aa-881a-2fe089e1319e" providerId="AD" clId="Web-{47E04715-E083-1F34-9E1D-E2B321AB1C68}" dt="2023-03-03T15:21:53.924" v="924"/>
        <pc:sldMkLst>
          <pc:docMk/>
          <pc:sldMk cId="942798025" sldId="335"/>
        </pc:sldMkLst>
      </pc:sldChg>
      <pc:sldChg chg="del mod modShow">
        <pc:chgData name="Antonia Reyes-Garzon" userId="S::a.reyesgarzon@uniandes.edu.co::c67a41ca-ff1a-40aa-881a-2fe089e1319e" providerId="AD" clId="Web-{47E04715-E083-1F34-9E1D-E2B321AB1C68}" dt="2023-03-03T15:34:40.878" v="1027"/>
        <pc:sldMkLst>
          <pc:docMk/>
          <pc:sldMk cId="864640052" sldId="336"/>
        </pc:sldMkLst>
      </pc:sldChg>
      <pc:sldChg chg="modSp">
        <pc:chgData name="Antonia Reyes-Garzon" userId="S::a.reyesgarzon@uniandes.edu.co::c67a41ca-ff1a-40aa-881a-2fe089e1319e" providerId="AD" clId="Web-{47E04715-E083-1F34-9E1D-E2B321AB1C68}" dt="2023-03-03T15:09:23.956" v="802" actId="20577"/>
        <pc:sldMkLst>
          <pc:docMk/>
          <pc:sldMk cId="4129064102" sldId="338"/>
        </pc:sldMkLst>
        <pc:spChg chg="mod">
          <ac:chgData name="Antonia Reyes-Garzon" userId="S::a.reyesgarzon@uniandes.edu.co::c67a41ca-ff1a-40aa-881a-2fe089e1319e" providerId="AD" clId="Web-{47E04715-E083-1F34-9E1D-E2B321AB1C68}" dt="2023-03-03T15:09:23.956" v="802" actId="20577"/>
          <ac:spMkLst>
            <pc:docMk/>
            <pc:sldMk cId="4129064102" sldId="338"/>
            <ac:spMk id="3" creationId="{D529A3FD-636D-8303-7E27-AA6CC2572703}"/>
          </ac:spMkLst>
        </pc:spChg>
      </pc:sldChg>
    </pc:docChg>
  </pc:docChgLst>
  <pc:docChgLst>
    <pc:chgData name="Antonia Reyes-Garzon" userId="S::a.reyesgarzon@uniandes.edu.co::c67a41ca-ff1a-40aa-881a-2fe089e1319e" providerId="AD" clId="Web-{9479BA07-ADFF-45EE-FFD2-D155D7450D6C}"/>
    <pc:docChg chg="addSld modSld">
      <pc:chgData name="Antonia Reyes-Garzon" userId="S::a.reyesgarzon@uniandes.edu.co::c67a41ca-ff1a-40aa-881a-2fe089e1319e" providerId="AD" clId="Web-{9479BA07-ADFF-45EE-FFD2-D155D7450D6C}" dt="2023-03-03T14:13:51.903" v="133"/>
      <pc:docMkLst>
        <pc:docMk/>
      </pc:docMkLst>
      <pc:sldChg chg="modSp">
        <pc:chgData name="Antonia Reyes-Garzon" userId="S::a.reyesgarzon@uniandes.edu.co::c67a41ca-ff1a-40aa-881a-2fe089e1319e" providerId="AD" clId="Web-{9479BA07-ADFF-45EE-FFD2-D155D7450D6C}" dt="2023-03-03T14:07:38.815" v="39" actId="20577"/>
        <pc:sldMkLst>
          <pc:docMk/>
          <pc:sldMk cId="360433627" sldId="311"/>
        </pc:sldMkLst>
        <pc:spChg chg="mod">
          <ac:chgData name="Antonia Reyes-Garzon" userId="S::a.reyesgarzon@uniandes.edu.co::c67a41ca-ff1a-40aa-881a-2fe089e1319e" providerId="AD" clId="Web-{9479BA07-ADFF-45EE-FFD2-D155D7450D6C}" dt="2023-03-03T14:06:33.814" v="22" actId="14100"/>
          <ac:spMkLst>
            <pc:docMk/>
            <pc:sldMk cId="360433627" sldId="311"/>
            <ac:spMk id="815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9479BA07-ADFF-45EE-FFD2-D155D7450D6C}" dt="2023-03-03T14:07:38.815" v="39" actId="20577"/>
          <ac:spMkLst>
            <pc:docMk/>
            <pc:sldMk cId="360433627" sldId="311"/>
            <ac:spMk id="817" creationId="{00000000-0000-0000-0000-000000000000}"/>
          </ac:spMkLst>
        </pc:spChg>
      </pc:sldChg>
      <pc:sldChg chg="addSp delSp modSp">
        <pc:chgData name="Antonia Reyes-Garzon" userId="S::a.reyesgarzon@uniandes.edu.co::c67a41ca-ff1a-40aa-881a-2fe089e1319e" providerId="AD" clId="Web-{9479BA07-ADFF-45EE-FFD2-D155D7450D6C}" dt="2023-03-03T14:13:51.903" v="133"/>
        <pc:sldMkLst>
          <pc:docMk/>
          <pc:sldMk cId="2055946579" sldId="313"/>
        </pc:sldMkLst>
        <pc:spChg chg="mod">
          <ac:chgData name="Antonia Reyes-Garzon" userId="S::a.reyesgarzon@uniandes.edu.co::c67a41ca-ff1a-40aa-881a-2fe089e1319e" providerId="AD" clId="Web-{9479BA07-ADFF-45EE-FFD2-D155D7450D6C}" dt="2023-03-03T14:13:43.200" v="120" actId="20577"/>
          <ac:spMkLst>
            <pc:docMk/>
            <pc:sldMk cId="2055946579" sldId="313"/>
            <ac:spMk id="1062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9479BA07-ADFF-45EE-FFD2-D155D7450D6C}" dt="2023-03-03T14:13:48.950" v="128"/>
          <ac:spMkLst>
            <pc:docMk/>
            <pc:sldMk cId="2055946579" sldId="313"/>
            <ac:spMk id="1063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9479BA07-ADFF-45EE-FFD2-D155D7450D6C}" dt="2023-03-03T14:13:51.903" v="133"/>
          <ac:spMkLst>
            <pc:docMk/>
            <pc:sldMk cId="2055946579" sldId="313"/>
            <ac:spMk id="1064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9479BA07-ADFF-45EE-FFD2-D155D7450D6C}" dt="2023-03-03T14:11:05.711" v="77" actId="20577"/>
          <ac:spMkLst>
            <pc:docMk/>
            <pc:sldMk cId="2055946579" sldId="313"/>
            <ac:spMk id="1065" creationId="{00000000-0000-0000-0000-000000000000}"/>
          </ac:spMkLst>
        </pc:spChg>
        <pc:spChg chg="mod">
          <ac:chgData name="Antonia Reyes-Garzon" userId="S::a.reyesgarzon@uniandes.edu.co::c67a41ca-ff1a-40aa-881a-2fe089e1319e" providerId="AD" clId="Web-{9479BA07-ADFF-45EE-FFD2-D155D7450D6C}" dt="2023-03-03T14:12:39.292" v="98" actId="20577"/>
          <ac:spMkLst>
            <pc:docMk/>
            <pc:sldMk cId="2055946579" sldId="313"/>
            <ac:spMk id="1066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9479BA07-ADFF-45EE-FFD2-D155D7450D6C}" dt="2023-03-03T14:13:48.950" v="127"/>
          <ac:spMkLst>
            <pc:docMk/>
            <pc:sldMk cId="2055946579" sldId="313"/>
            <ac:spMk id="1069" creationId="{00000000-0000-0000-0000-000000000000}"/>
          </ac:spMkLst>
        </pc:spChg>
        <pc:spChg chg="del">
          <ac:chgData name="Antonia Reyes-Garzon" userId="S::a.reyesgarzon@uniandes.edu.co::c67a41ca-ff1a-40aa-881a-2fe089e1319e" providerId="AD" clId="Web-{9479BA07-ADFF-45EE-FFD2-D155D7450D6C}" dt="2023-03-03T14:13:51.903" v="132"/>
          <ac:spMkLst>
            <pc:docMk/>
            <pc:sldMk cId="2055946579" sldId="313"/>
            <ac:spMk id="1070" creationId="{00000000-0000-0000-0000-000000000000}"/>
          </ac:spMkLst>
        </pc:spChg>
        <pc:picChg chg="add del mod">
          <ac:chgData name="Antonia Reyes-Garzon" userId="S::a.reyesgarzon@uniandes.edu.co::c67a41ca-ff1a-40aa-881a-2fe089e1319e" providerId="AD" clId="Web-{9479BA07-ADFF-45EE-FFD2-D155D7450D6C}" dt="2023-03-03T14:13:44.637" v="121"/>
          <ac:picMkLst>
            <pc:docMk/>
            <pc:sldMk cId="2055946579" sldId="313"/>
            <ac:picMk id="2" creationId="{52354637-F1B3-1A56-F3FD-1C1B2004E8CB}"/>
          </ac:picMkLst>
        </pc:picChg>
        <pc:picChg chg="del">
          <ac:chgData name="Antonia Reyes-Garzon" userId="S::a.reyesgarzon@uniandes.edu.co::c67a41ca-ff1a-40aa-881a-2fe089e1319e" providerId="AD" clId="Web-{9479BA07-ADFF-45EE-FFD2-D155D7450D6C}" dt="2023-03-03T14:13:51.903" v="131"/>
          <ac:picMkLst>
            <pc:docMk/>
            <pc:sldMk cId="2055946579" sldId="313"/>
            <ac:picMk id="5" creationId="{0BCE4C16-3EA9-0759-A2DC-4D892B454F33}"/>
          </ac:picMkLst>
        </pc:picChg>
        <pc:picChg chg="del">
          <ac:chgData name="Antonia Reyes-Garzon" userId="S::a.reyesgarzon@uniandes.edu.co::c67a41ca-ff1a-40aa-881a-2fe089e1319e" providerId="AD" clId="Web-{9479BA07-ADFF-45EE-FFD2-D155D7450D6C}" dt="2023-03-03T14:13:48.950" v="123"/>
          <ac:picMkLst>
            <pc:docMk/>
            <pc:sldMk cId="2055946579" sldId="313"/>
            <ac:picMk id="7" creationId="{35C9FE11-F5D5-DB1E-A92C-A0A42442B1EB}"/>
          </ac:picMkLst>
        </pc:picChg>
        <pc:cxnChg chg="del mod">
          <ac:chgData name="Antonia Reyes-Garzon" userId="S::a.reyesgarzon@uniandes.edu.co::c67a41ca-ff1a-40aa-881a-2fe089e1319e" providerId="AD" clId="Web-{9479BA07-ADFF-45EE-FFD2-D155D7450D6C}" dt="2023-03-03T14:13:46.153" v="122"/>
          <ac:cxnSpMkLst>
            <pc:docMk/>
            <pc:sldMk cId="2055946579" sldId="313"/>
            <ac:cxnSpMk id="1055" creationId="{00000000-0000-0000-0000-000000000000}"/>
          </ac:cxnSpMkLst>
        </pc:cxnChg>
        <pc:cxnChg chg="del mod">
          <ac:chgData name="Antonia Reyes-Garzon" userId="S::a.reyesgarzon@uniandes.edu.co::c67a41ca-ff1a-40aa-881a-2fe089e1319e" providerId="AD" clId="Web-{9479BA07-ADFF-45EE-FFD2-D155D7450D6C}" dt="2023-03-03T14:13:48.950" v="130"/>
          <ac:cxnSpMkLst>
            <pc:docMk/>
            <pc:sldMk cId="2055946579" sldId="313"/>
            <ac:cxnSpMk id="1058" creationId="{00000000-0000-0000-0000-000000000000}"/>
          </ac:cxnSpMkLst>
        </pc:cxnChg>
        <pc:cxnChg chg="del mod">
          <ac:chgData name="Antonia Reyes-Garzon" userId="S::a.reyesgarzon@uniandes.edu.co::c67a41ca-ff1a-40aa-881a-2fe089e1319e" providerId="AD" clId="Web-{9479BA07-ADFF-45EE-FFD2-D155D7450D6C}" dt="2023-03-03T14:13:48.950" v="129"/>
          <ac:cxnSpMkLst>
            <pc:docMk/>
            <pc:sldMk cId="2055946579" sldId="313"/>
            <ac:cxnSpMk id="1060" creationId="{00000000-0000-0000-0000-000000000000}"/>
          </ac:cxnSpMkLst>
        </pc:cxnChg>
        <pc:cxnChg chg="del mod">
          <ac:chgData name="Antonia Reyes-Garzon" userId="S::a.reyesgarzon@uniandes.edu.co::c67a41ca-ff1a-40aa-881a-2fe089e1319e" providerId="AD" clId="Web-{9479BA07-ADFF-45EE-FFD2-D155D7450D6C}" dt="2023-03-03T14:13:48.950" v="126"/>
          <ac:cxnSpMkLst>
            <pc:docMk/>
            <pc:sldMk cId="2055946579" sldId="313"/>
            <ac:cxnSpMk id="1072" creationId="{00000000-0000-0000-0000-000000000000}"/>
          </ac:cxnSpMkLst>
        </pc:cxnChg>
        <pc:cxnChg chg="del mod">
          <ac:chgData name="Antonia Reyes-Garzon" userId="S::a.reyesgarzon@uniandes.edu.co::c67a41ca-ff1a-40aa-881a-2fe089e1319e" providerId="AD" clId="Web-{9479BA07-ADFF-45EE-FFD2-D155D7450D6C}" dt="2023-03-03T14:13:48.950" v="125"/>
          <ac:cxnSpMkLst>
            <pc:docMk/>
            <pc:sldMk cId="2055946579" sldId="313"/>
            <ac:cxnSpMk id="1073" creationId="{00000000-0000-0000-0000-000000000000}"/>
          </ac:cxnSpMkLst>
        </pc:cxnChg>
        <pc:cxnChg chg="del mod">
          <ac:chgData name="Antonia Reyes-Garzon" userId="S::a.reyesgarzon@uniandes.edu.co::c67a41ca-ff1a-40aa-881a-2fe089e1319e" providerId="AD" clId="Web-{9479BA07-ADFF-45EE-FFD2-D155D7450D6C}" dt="2023-03-03T14:13:48.950" v="124"/>
          <ac:cxnSpMkLst>
            <pc:docMk/>
            <pc:sldMk cId="2055946579" sldId="313"/>
            <ac:cxnSpMk id="1074" creationId="{00000000-0000-0000-0000-000000000000}"/>
          </ac:cxnSpMkLst>
        </pc:cxnChg>
      </pc:sldChg>
      <pc:sldChg chg="add replId">
        <pc:chgData name="Antonia Reyes-Garzon" userId="S::a.reyesgarzon@uniandes.edu.co::c67a41ca-ff1a-40aa-881a-2fe089e1319e" providerId="AD" clId="Web-{9479BA07-ADFF-45EE-FFD2-D155D7450D6C}" dt="2023-03-03T14:13:23.184" v="101"/>
        <pc:sldMkLst>
          <pc:docMk/>
          <pc:sldMk cId="652035658" sldId="327"/>
        </pc:sldMkLst>
      </pc:sldChg>
    </pc:docChg>
  </pc:docChgLst>
  <pc:docChgLst>
    <pc:chgData name="Jose Gabriel Cordoba Silva" userId="S::jg.cordoba@uniandes.edu.co::b9689aa5-e991-4872-83c2-1802fe841977" providerId="AD" clId="Web-{188600F8-77B8-3465-6007-005FDE8E6546}"/>
    <pc:docChg chg="modSld">
      <pc:chgData name="Jose Gabriel Cordoba Silva" userId="S::jg.cordoba@uniandes.edu.co::b9689aa5-e991-4872-83c2-1802fe841977" providerId="AD" clId="Web-{188600F8-77B8-3465-6007-005FDE8E6546}" dt="2023-03-03T13:49:45.473" v="15" actId="20577"/>
      <pc:docMkLst>
        <pc:docMk/>
      </pc:docMkLst>
      <pc:sldChg chg="modSp">
        <pc:chgData name="Jose Gabriel Cordoba Silva" userId="S::jg.cordoba@uniandes.edu.co::b9689aa5-e991-4872-83c2-1802fe841977" providerId="AD" clId="Web-{188600F8-77B8-3465-6007-005FDE8E6546}" dt="2023-03-03T13:49:45.473" v="15" actId="20577"/>
        <pc:sldMkLst>
          <pc:docMk/>
          <pc:sldMk cId="0" sldId="258"/>
        </pc:sldMkLst>
        <pc:spChg chg="mod">
          <ac:chgData name="Jose Gabriel Cordoba Silva" userId="S::jg.cordoba@uniandes.edu.co::b9689aa5-e991-4872-83c2-1802fe841977" providerId="AD" clId="Web-{188600F8-77B8-3465-6007-005FDE8E6546}" dt="2023-03-03T13:49:45.473" v="15" actId="20577"/>
          <ac:spMkLst>
            <pc:docMk/>
            <pc:sldMk cId="0" sldId="258"/>
            <ac:spMk id="786" creationId="{00000000-0000-0000-0000-000000000000}"/>
          </ac:spMkLst>
        </pc:spChg>
      </pc:sldChg>
    </pc:docChg>
  </pc:docChgLst>
  <pc:docChgLst>
    <pc:chgData name="Antonia Reyes-Garzon" userId="S::a.reyesgarzon@uniandes.edu.co::c67a41ca-ff1a-40aa-881a-2fe089e1319e" providerId="AD" clId="Web-{95A4E789-FB2E-9EA8-5420-8F53021A1BDC}"/>
    <pc:docChg chg="modSld">
      <pc:chgData name="Antonia Reyes-Garzon" userId="S::a.reyesgarzon@uniandes.edu.co::c67a41ca-ff1a-40aa-881a-2fe089e1319e" providerId="AD" clId="Web-{95A4E789-FB2E-9EA8-5420-8F53021A1BDC}" dt="2023-03-03T16:04:07.473" v="3"/>
      <pc:docMkLst>
        <pc:docMk/>
      </pc:docMkLst>
      <pc:sldChg chg="modSp">
        <pc:chgData name="Antonia Reyes-Garzon" userId="S::a.reyesgarzon@uniandes.edu.co::c67a41ca-ff1a-40aa-881a-2fe089e1319e" providerId="AD" clId="Web-{95A4E789-FB2E-9EA8-5420-8F53021A1BDC}" dt="2023-03-03T16:04:07.473" v="3"/>
        <pc:sldMkLst>
          <pc:docMk/>
          <pc:sldMk cId="3052859894" sldId="342"/>
        </pc:sldMkLst>
        <pc:graphicFrameChg chg="mod modGraphic">
          <ac:chgData name="Antonia Reyes-Garzon" userId="S::a.reyesgarzon@uniandes.edu.co::c67a41ca-ff1a-40aa-881a-2fe089e1319e" providerId="AD" clId="Web-{95A4E789-FB2E-9EA8-5420-8F53021A1BDC}" dt="2023-03-03T16:04:07.473" v="3"/>
          <ac:graphicFrameMkLst>
            <pc:docMk/>
            <pc:sldMk cId="3052859894" sldId="342"/>
            <ac:graphicFrameMk id="2" creationId="{04273726-54D4-B2D9-5F09-B8C6FCEEB82E}"/>
          </ac:graphicFrameMkLst>
        </pc:graphicFrameChg>
      </pc:sldChg>
    </pc:docChg>
  </pc:docChgLst>
  <pc:docChgLst>
    <pc:chgData name="Jose Gabriel Cordoba Silva" userId="S::jg.cordoba@uniandes.edu.co::b9689aa5-e991-4872-83c2-1802fe841977" providerId="AD" clId="Web-{9F671BCB-2D7D-375E-1097-6712C5DBE1E7}"/>
    <pc:docChg chg="modSld">
      <pc:chgData name="Jose Gabriel Cordoba Silva" userId="S::jg.cordoba@uniandes.edu.co::b9689aa5-e991-4872-83c2-1802fe841977" providerId="AD" clId="Web-{9F671BCB-2D7D-375E-1097-6712C5DBE1E7}" dt="2023-02-27T20:08:38.089" v="2" actId="20577"/>
      <pc:docMkLst>
        <pc:docMk/>
      </pc:docMkLst>
      <pc:sldChg chg="modSp">
        <pc:chgData name="Jose Gabriel Cordoba Silva" userId="S::jg.cordoba@uniandes.edu.co::b9689aa5-e991-4872-83c2-1802fe841977" providerId="AD" clId="Web-{9F671BCB-2D7D-375E-1097-6712C5DBE1E7}" dt="2023-02-27T20:08:38.089" v="2" actId="20577"/>
        <pc:sldMkLst>
          <pc:docMk/>
          <pc:sldMk cId="0" sldId="264"/>
        </pc:sldMkLst>
        <pc:spChg chg="mod">
          <ac:chgData name="Jose Gabriel Cordoba Silva" userId="S::jg.cordoba@uniandes.edu.co::b9689aa5-e991-4872-83c2-1802fe841977" providerId="AD" clId="Web-{9F671BCB-2D7D-375E-1097-6712C5DBE1E7}" dt="2023-02-27T20:08:38.089" v="2" actId="20577"/>
          <ac:spMkLst>
            <pc:docMk/>
            <pc:sldMk cId="0" sldId="264"/>
            <ac:spMk id="903" creationId="{00000000-0000-0000-0000-000000000000}"/>
          </ac:spMkLst>
        </pc:spChg>
      </pc:sldChg>
    </pc:docChg>
  </pc:docChgLst>
  <pc:docChgLst>
    <pc:chgData name="Daniel Robayo Rubiano" userId="58635bf3-e0ff-4834-9e5d-869a2d93b9b6" providerId="ADAL" clId="{33EAE179-B5C9-4CD3-9C1E-28BDE5620C5A}"/>
    <pc:docChg chg="undo custSel addSld delSld modSld sldOrd">
      <pc:chgData name="Daniel Robayo Rubiano" userId="58635bf3-e0ff-4834-9e5d-869a2d93b9b6" providerId="ADAL" clId="{33EAE179-B5C9-4CD3-9C1E-28BDE5620C5A}" dt="2023-03-03T16:35:03.198" v="1335" actId="47"/>
      <pc:docMkLst>
        <pc:docMk/>
      </pc:docMkLst>
      <pc:sldChg chg="add del">
        <pc:chgData name="Daniel Robayo Rubiano" userId="58635bf3-e0ff-4834-9e5d-869a2d93b9b6" providerId="ADAL" clId="{33EAE179-B5C9-4CD3-9C1E-28BDE5620C5A}" dt="2023-03-03T15:56:29.322" v="770" actId="47"/>
        <pc:sldMkLst>
          <pc:docMk/>
          <pc:sldMk cId="0" sldId="258"/>
        </pc:sldMkLst>
      </pc:sldChg>
      <pc:sldChg chg="del">
        <pc:chgData name="Daniel Robayo Rubiano" userId="58635bf3-e0ff-4834-9e5d-869a2d93b9b6" providerId="ADAL" clId="{33EAE179-B5C9-4CD3-9C1E-28BDE5620C5A}" dt="2023-03-03T15:57:51.948" v="771" actId="47"/>
        <pc:sldMkLst>
          <pc:docMk/>
          <pc:sldMk cId="3727623576" sldId="310"/>
        </pc:sldMkLst>
      </pc:sldChg>
      <pc:sldChg chg="addSp delSp modSp mod">
        <pc:chgData name="Daniel Robayo Rubiano" userId="58635bf3-e0ff-4834-9e5d-869a2d93b9b6" providerId="ADAL" clId="{33EAE179-B5C9-4CD3-9C1E-28BDE5620C5A}" dt="2023-03-03T14:41:00.381" v="187" actId="1076"/>
        <pc:sldMkLst>
          <pc:docMk/>
          <pc:sldMk cId="2055946579" sldId="313"/>
        </pc:sldMkLst>
        <pc:spChg chg="add mod">
          <ac:chgData name="Daniel Robayo Rubiano" userId="58635bf3-e0ff-4834-9e5d-869a2d93b9b6" providerId="ADAL" clId="{33EAE179-B5C9-4CD3-9C1E-28BDE5620C5A}" dt="2023-03-03T14:35:23.927" v="54" actId="1076"/>
          <ac:spMkLst>
            <pc:docMk/>
            <pc:sldMk cId="2055946579" sldId="313"/>
            <ac:spMk id="2" creationId="{C9E5D7F1-A88A-59B3-BD61-30A795E53960}"/>
          </ac:spMkLst>
        </pc:spChg>
        <pc:spChg chg="mod">
          <ac:chgData name="Daniel Robayo Rubiano" userId="58635bf3-e0ff-4834-9e5d-869a2d93b9b6" providerId="ADAL" clId="{33EAE179-B5C9-4CD3-9C1E-28BDE5620C5A}" dt="2023-03-03T14:38:46.056" v="149" actId="14100"/>
          <ac:spMkLst>
            <pc:docMk/>
            <pc:sldMk cId="2055946579" sldId="313"/>
            <ac:spMk id="3" creationId="{76C3ED91-926F-55E2-1625-960682B69FE3}"/>
          </ac:spMkLst>
        </pc:spChg>
        <pc:spChg chg="add mod">
          <ac:chgData name="Daniel Robayo Rubiano" userId="58635bf3-e0ff-4834-9e5d-869a2d93b9b6" providerId="ADAL" clId="{33EAE179-B5C9-4CD3-9C1E-28BDE5620C5A}" dt="2023-03-03T14:35:42.551" v="61" actId="14100"/>
          <ac:spMkLst>
            <pc:docMk/>
            <pc:sldMk cId="2055946579" sldId="313"/>
            <ac:spMk id="6" creationId="{D28695DA-8196-4480-9BE4-39C610A77ED4}"/>
          </ac:spMkLst>
        </pc:spChg>
        <pc:spChg chg="add mod">
          <ac:chgData name="Daniel Robayo Rubiano" userId="58635bf3-e0ff-4834-9e5d-869a2d93b9b6" providerId="ADAL" clId="{33EAE179-B5C9-4CD3-9C1E-28BDE5620C5A}" dt="2023-03-03T14:36:06.505" v="74" actId="20577"/>
          <ac:spMkLst>
            <pc:docMk/>
            <pc:sldMk cId="2055946579" sldId="313"/>
            <ac:spMk id="9" creationId="{5FD57F8F-460D-0339-7EDE-9B7957458C9C}"/>
          </ac:spMkLst>
        </pc:spChg>
        <pc:spChg chg="add mod">
          <ac:chgData name="Daniel Robayo Rubiano" userId="58635bf3-e0ff-4834-9e5d-869a2d93b9b6" providerId="ADAL" clId="{33EAE179-B5C9-4CD3-9C1E-28BDE5620C5A}" dt="2023-03-03T14:37:47.819" v="141" actId="1076"/>
          <ac:spMkLst>
            <pc:docMk/>
            <pc:sldMk cId="2055946579" sldId="313"/>
            <ac:spMk id="12" creationId="{0B210DB3-4B2B-8C6A-2B19-0047AA96ECC7}"/>
          </ac:spMkLst>
        </pc:spChg>
        <pc:spChg chg="add mod">
          <ac:chgData name="Daniel Robayo Rubiano" userId="58635bf3-e0ff-4834-9e5d-869a2d93b9b6" providerId="ADAL" clId="{33EAE179-B5C9-4CD3-9C1E-28BDE5620C5A}" dt="2023-03-03T14:38:30.715" v="146" actId="1076"/>
          <ac:spMkLst>
            <pc:docMk/>
            <pc:sldMk cId="2055946579" sldId="313"/>
            <ac:spMk id="15" creationId="{7670A081-B191-5CDD-E297-A392F47C53B2}"/>
          </ac:spMkLst>
        </pc:spChg>
        <pc:spChg chg="add mod">
          <ac:chgData name="Daniel Robayo Rubiano" userId="58635bf3-e0ff-4834-9e5d-869a2d93b9b6" providerId="ADAL" clId="{33EAE179-B5C9-4CD3-9C1E-28BDE5620C5A}" dt="2023-03-03T14:37:47.819" v="141" actId="1076"/>
          <ac:spMkLst>
            <pc:docMk/>
            <pc:sldMk cId="2055946579" sldId="313"/>
            <ac:spMk id="17" creationId="{6FB50EFE-B7C7-4940-6853-B67AD80E872E}"/>
          </ac:spMkLst>
        </pc:spChg>
        <pc:spChg chg="add del mod">
          <ac:chgData name="Daniel Robayo Rubiano" userId="58635bf3-e0ff-4834-9e5d-869a2d93b9b6" providerId="ADAL" clId="{33EAE179-B5C9-4CD3-9C1E-28BDE5620C5A}" dt="2023-03-03T14:38:41.862" v="148" actId="478"/>
          <ac:spMkLst>
            <pc:docMk/>
            <pc:sldMk cId="2055946579" sldId="313"/>
            <ac:spMk id="19" creationId="{75DC42D3-91BF-5653-8DC0-1243F9EADE28}"/>
          </ac:spMkLst>
        </pc:spChg>
        <pc:spChg chg="add del mod">
          <ac:chgData name="Daniel Robayo Rubiano" userId="58635bf3-e0ff-4834-9e5d-869a2d93b9b6" providerId="ADAL" clId="{33EAE179-B5C9-4CD3-9C1E-28BDE5620C5A}" dt="2023-03-03T14:38:58.122" v="153" actId="478"/>
          <ac:spMkLst>
            <pc:docMk/>
            <pc:sldMk cId="2055946579" sldId="313"/>
            <ac:spMk id="20" creationId="{8E97587C-36CC-255A-EE15-E6F15F87F039}"/>
          </ac:spMkLst>
        </pc:spChg>
        <pc:spChg chg="add mod">
          <ac:chgData name="Daniel Robayo Rubiano" userId="58635bf3-e0ff-4834-9e5d-869a2d93b9b6" providerId="ADAL" clId="{33EAE179-B5C9-4CD3-9C1E-28BDE5620C5A}" dt="2023-03-03T14:41:00.381" v="187" actId="1076"/>
          <ac:spMkLst>
            <pc:docMk/>
            <pc:sldMk cId="2055946579" sldId="313"/>
            <ac:spMk id="29" creationId="{2697EAD7-50B0-0365-AE9E-8E086B10253D}"/>
          </ac:spMkLst>
        </pc:spChg>
        <pc:cxnChg chg="add mod">
          <ac:chgData name="Daniel Robayo Rubiano" userId="58635bf3-e0ff-4834-9e5d-869a2d93b9b6" providerId="ADAL" clId="{33EAE179-B5C9-4CD3-9C1E-28BDE5620C5A}" dt="2023-03-03T14:35:27.029" v="55" actId="1076"/>
          <ac:cxnSpMkLst>
            <pc:docMk/>
            <pc:sldMk cId="2055946579" sldId="313"/>
            <ac:cxnSpMk id="4" creationId="{9D99F9FC-7647-02F7-BE22-84B054B0A3BA}"/>
          </ac:cxnSpMkLst>
        </pc:cxnChg>
        <pc:cxnChg chg="add mod">
          <ac:chgData name="Daniel Robayo Rubiano" userId="58635bf3-e0ff-4834-9e5d-869a2d93b9b6" providerId="ADAL" clId="{33EAE179-B5C9-4CD3-9C1E-28BDE5620C5A}" dt="2023-03-03T14:35:57.728" v="63" actId="1076"/>
          <ac:cxnSpMkLst>
            <pc:docMk/>
            <pc:sldMk cId="2055946579" sldId="313"/>
            <ac:cxnSpMk id="7" creationId="{307494DF-F111-ACE4-3BEA-AF3F40F72743}"/>
          </ac:cxnSpMkLst>
        </pc:cxnChg>
        <pc:cxnChg chg="mod">
          <ac:chgData name="Daniel Robayo Rubiano" userId="58635bf3-e0ff-4834-9e5d-869a2d93b9b6" providerId="ADAL" clId="{33EAE179-B5C9-4CD3-9C1E-28BDE5620C5A}" dt="2023-03-03T14:34:35.644" v="31" actId="1076"/>
          <ac:cxnSpMkLst>
            <pc:docMk/>
            <pc:sldMk cId="2055946579" sldId="313"/>
            <ac:cxnSpMk id="8" creationId="{F61CC76F-AC5A-C77A-3359-981F917F2F1F}"/>
          </ac:cxnSpMkLst>
        </pc:cxnChg>
        <pc:cxnChg chg="add mod">
          <ac:chgData name="Daniel Robayo Rubiano" userId="58635bf3-e0ff-4834-9e5d-869a2d93b9b6" providerId="ADAL" clId="{33EAE179-B5C9-4CD3-9C1E-28BDE5620C5A}" dt="2023-03-03T14:36:22.295" v="78" actId="1076"/>
          <ac:cxnSpMkLst>
            <pc:docMk/>
            <pc:sldMk cId="2055946579" sldId="313"/>
            <ac:cxnSpMk id="10" creationId="{31CF6F9F-1AD6-73D8-5688-8C5E9BB63270}"/>
          </ac:cxnSpMkLst>
        </pc:cxnChg>
        <pc:cxnChg chg="add mod">
          <ac:chgData name="Daniel Robayo Rubiano" userId="58635bf3-e0ff-4834-9e5d-869a2d93b9b6" providerId="ADAL" clId="{33EAE179-B5C9-4CD3-9C1E-28BDE5620C5A}" dt="2023-03-03T14:37:47.819" v="141" actId="1076"/>
          <ac:cxnSpMkLst>
            <pc:docMk/>
            <pc:sldMk cId="2055946579" sldId="313"/>
            <ac:cxnSpMk id="13" creationId="{7BD1A01A-BB38-8BB3-7088-5706F290A48B}"/>
          </ac:cxnSpMkLst>
        </pc:cxnChg>
        <pc:cxnChg chg="add mod">
          <ac:chgData name="Daniel Robayo Rubiano" userId="58635bf3-e0ff-4834-9e5d-869a2d93b9b6" providerId="ADAL" clId="{33EAE179-B5C9-4CD3-9C1E-28BDE5620C5A}" dt="2023-03-03T14:37:47.819" v="141" actId="1076"/>
          <ac:cxnSpMkLst>
            <pc:docMk/>
            <pc:sldMk cId="2055946579" sldId="313"/>
            <ac:cxnSpMk id="16" creationId="{CE6A58E9-47D8-5779-467E-0E937B3D25BB}"/>
          </ac:cxnSpMkLst>
        </pc:cxnChg>
        <pc:cxnChg chg="add mod">
          <ac:chgData name="Daniel Robayo Rubiano" userId="58635bf3-e0ff-4834-9e5d-869a2d93b9b6" providerId="ADAL" clId="{33EAE179-B5C9-4CD3-9C1E-28BDE5620C5A}" dt="2023-03-03T14:37:55.443" v="143" actId="1076"/>
          <ac:cxnSpMkLst>
            <pc:docMk/>
            <pc:sldMk cId="2055946579" sldId="313"/>
            <ac:cxnSpMk id="18" creationId="{63434FCD-24B4-97CC-F650-1FACAFB84442}"/>
          </ac:cxnSpMkLst>
        </pc:cxnChg>
        <pc:cxnChg chg="add mod">
          <ac:chgData name="Daniel Robayo Rubiano" userId="58635bf3-e0ff-4834-9e5d-869a2d93b9b6" providerId="ADAL" clId="{33EAE179-B5C9-4CD3-9C1E-28BDE5620C5A}" dt="2023-03-03T14:40:06.740" v="162" actId="1582"/>
          <ac:cxnSpMkLst>
            <pc:docMk/>
            <pc:sldMk cId="2055946579" sldId="313"/>
            <ac:cxnSpMk id="22" creationId="{EE5C7408-6324-4DD4-5F09-BFDE5E6FC2C8}"/>
          </ac:cxnSpMkLst>
        </pc:cxnChg>
        <pc:cxnChg chg="add mod">
          <ac:chgData name="Daniel Robayo Rubiano" userId="58635bf3-e0ff-4834-9e5d-869a2d93b9b6" providerId="ADAL" clId="{33EAE179-B5C9-4CD3-9C1E-28BDE5620C5A}" dt="2023-03-03T14:40:16.367" v="166" actId="1076"/>
          <ac:cxnSpMkLst>
            <pc:docMk/>
            <pc:sldMk cId="2055946579" sldId="313"/>
            <ac:cxnSpMk id="24" creationId="{B2090580-3E60-64E6-A71B-4951BE5DA568}"/>
          </ac:cxnSpMkLst>
        </pc:cxnChg>
        <pc:cxnChg chg="add mod">
          <ac:chgData name="Daniel Robayo Rubiano" userId="58635bf3-e0ff-4834-9e5d-869a2d93b9b6" providerId="ADAL" clId="{33EAE179-B5C9-4CD3-9C1E-28BDE5620C5A}" dt="2023-03-03T14:40:23.615" v="168" actId="1076"/>
          <ac:cxnSpMkLst>
            <pc:docMk/>
            <pc:sldMk cId="2055946579" sldId="313"/>
            <ac:cxnSpMk id="26" creationId="{FA8702C9-F77A-2EB9-D5C6-5A5CE3048288}"/>
          </ac:cxnSpMkLst>
        </pc:cxnChg>
        <pc:cxnChg chg="add mod">
          <ac:chgData name="Daniel Robayo Rubiano" userId="58635bf3-e0ff-4834-9e5d-869a2d93b9b6" providerId="ADAL" clId="{33EAE179-B5C9-4CD3-9C1E-28BDE5620C5A}" dt="2023-03-03T14:40:28.737" v="170" actId="1076"/>
          <ac:cxnSpMkLst>
            <pc:docMk/>
            <pc:sldMk cId="2055946579" sldId="313"/>
            <ac:cxnSpMk id="27" creationId="{CA4A3349-2951-4C28-3EF3-7E879A658212}"/>
          </ac:cxnSpMkLst>
        </pc:cxnChg>
        <pc:cxnChg chg="add mod">
          <ac:chgData name="Daniel Robayo Rubiano" userId="58635bf3-e0ff-4834-9e5d-869a2d93b9b6" providerId="ADAL" clId="{33EAE179-B5C9-4CD3-9C1E-28BDE5620C5A}" dt="2023-03-03T14:40:35.746" v="172" actId="1076"/>
          <ac:cxnSpMkLst>
            <pc:docMk/>
            <pc:sldMk cId="2055946579" sldId="313"/>
            <ac:cxnSpMk id="28" creationId="{1740A3D8-068D-70FA-5E9F-B8A8059A8312}"/>
          </ac:cxnSpMkLst>
        </pc:cxnChg>
      </pc:sldChg>
      <pc:sldChg chg="modSp mod">
        <pc:chgData name="Daniel Robayo Rubiano" userId="58635bf3-e0ff-4834-9e5d-869a2d93b9b6" providerId="ADAL" clId="{33EAE179-B5C9-4CD3-9C1E-28BDE5620C5A}" dt="2023-03-03T15:17:48.727" v="596" actId="1076"/>
        <pc:sldMkLst>
          <pc:docMk/>
          <pc:sldMk cId="3532420326" sldId="330"/>
        </pc:sldMkLst>
        <pc:spChg chg="mod">
          <ac:chgData name="Daniel Robayo Rubiano" userId="58635bf3-e0ff-4834-9e5d-869a2d93b9b6" providerId="ADAL" clId="{33EAE179-B5C9-4CD3-9C1E-28BDE5620C5A}" dt="2023-03-03T15:17:48.727" v="596" actId="1076"/>
          <ac:spMkLst>
            <pc:docMk/>
            <pc:sldMk cId="3532420326" sldId="330"/>
            <ac:spMk id="8" creationId="{C5CBF503-B852-2FD1-4523-67F361D69D82}"/>
          </ac:spMkLst>
        </pc:spChg>
      </pc:sldChg>
      <pc:sldChg chg="addSp delSp modSp mod">
        <pc:chgData name="Daniel Robayo Rubiano" userId="58635bf3-e0ff-4834-9e5d-869a2d93b9b6" providerId="ADAL" clId="{33EAE179-B5C9-4CD3-9C1E-28BDE5620C5A}" dt="2023-03-03T15:48:12.993" v="739" actId="478"/>
        <pc:sldMkLst>
          <pc:docMk/>
          <pc:sldMk cId="3965392020" sldId="332"/>
        </pc:sldMkLst>
        <pc:spChg chg="add mod">
          <ac:chgData name="Daniel Robayo Rubiano" userId="58635bf3-e0ff-4834-9e5d-869a2d93b9b6" providerId="ADAL" clId="{33EAE179-B5C9-4CD3-9C1E-28BDE5620C5A}" dt="2023-03-03T15:38:52.800" v="730" actId="1076"/>
          <ac:spMkLst>
            <pc:docMk/>
            <pc:sldMk cId="3965392020" sldId="332"/>
            <ac:spMk id="15" creationId="{538B967E-AEEC-2A4A-3B98-DD4001ACB017}"/>
          </ac:spMkLst>
        </pc:spChg>
        <pc:spChg chg="add mod">
          <ac:chgData name="Daniel Robayo Rubiano" userId="58635bf3-e0ff-4834-9e5d-869a2d93b9b6" providerId="ADAL" clId="{33EAE179-B5C9-4CD3-9C1E-28BDE5620C5A}" dt="2023-03-03T15:47:58.926" v="736" actId="1076"/>
          <ac:spMkLst>
            <pc:docMk/>
            <pc:sldMk cId="3965392020" sldId="332"/>
            <ac:spMk id="21" creationId="{6549BD25-4A7E-4806-9F60-DF3A79909E29}"/>
          </ac:spMkLst>
        </pc:spChg>
        <pc:picChg chg="del mod">
          <ac:chgData name="Daniel Robayo Rubiano" userId="58635bf3-e0ff-4834-9e5d-869a2d93b9b6" providerId="ADAL" clId="{33EAE179-B5C9-4CD3-9C1E-28BDE5620C5A}" dt="2023-03-03T15:48:12.993" v="739" actId="478"/>
          <ac:picMkLst>
            <pc:docMk/>
            <pc:sldMk cId="3965392020" sldId="332"/>
            <ac:picMk id="28" creationId="{5913D8DF-F8EC-40DD-80E2-94F0EBD45E80}"/>
          </ac:picMkLst>
        </pc:picChg>
        <pc:picChg chg="del">
          <ac:chgData name="Daniel Robayo Rubiano" userId="58635bf3-e0ff-4834-9e5d-869a2d93b9b6" providerId="ADAL" clId="{33EAE179-B5C9-4CD3-9C1E-28BDE5620C5A}" dt="2023-03-03T15:38:46.399" v="728" actId="478"/>
          <ac:picMkLst>
            <pc:docMk/>
            <pc:sldMk cId="3965392020" sldId="332"/>
            <ac:picMk id="32" creationId="{FF867CB4-8D0C-7BF5-B1F5-08EB3A31B669}"/>
          </ac:picMkLst>
        </pc:picChg>
        <pc:cxnChg chg="add mod">
          <ac:chgData name="Daniel Robayo Rubiano" userId="58635bf3-e0ff-4834-9e5d-869a2d93b9b6" providerId="ADAL" clId="{33EAE179-B5C9-4CD3-9C1E-28BDE5620C5A}" dt="2023-03-03T15:38:52.800" v="730" actId="1076"/>
          <ac:cxnSpMkLst>
            <pc:docMk/>
            <pc:sldMk cId="3965392020" sldId="332"/>
            <ac:cxnSpMk id="17" creationId="{FED0C036-CEE4-BDEB-4911-746138B22356}"/>
          </ac:cxnSpMkLst>
        </pc:cxnChg>
        <pc:cxnChg chg="add mod">
          <ac:chgData name="Daniel Robayo Rubiano" userId="58635bf3-e0ff-4834-9e5d-869a2d93b9b6" providerId="ADAL" clId="{33EAE179-B5C9-4CD3-9C1E-28BDE5620C5A}" dt="2023-03-03T15:38:52.800" v="730" actId="1076"/>
          <ac:cxnSpMkLst>
            <pc:docMk/>
            <pc:sldMk cId="3965392020" sldId="332"/>
            <ac:cxnSpMk id="19" creationId="{312B9630-698B-DE94-EAFC-0A1B8E4C3C27}"/>
          </ac:cxnSpMkLst>
        </pc:cxnChg>
        <pc:cxnChg chg="add mod">
          <ac:chgData name="Daniel Robayo Rubiano" userId="58635bf3-e0ff-4834-9e5d-869a2d93b9b6" providerId="ADAL" clId="{33EAE179-B5C9-4CD3-9C1E-28BDE5620C5A}" dt="2023-03-03T15:48:11.376" v="738" actId="14100"/>
          <ac:cxnSpMkLst>
            <pc:docMk/>
            <pc:sldMk cId="3965392020" sldId="332"/>
            <ac:cxnSpMk id="24" creationId="{37F63B6B-1BA9-EB81-0D74-8AF059264C7B}"/>
          </ac:cxnSpMkLst>
        </pc:cxnChg>
        <pc:cxnChg chg="add mod">
          <ac:chgData name="Daniel Robayo Rubiano" userId="58635bf3-e0ff-4834-9e5d-869a2d93b9b6" providerId="ADAL" clId="{33EAE179-B5C9-4CD3-9C1E-28BDE5620C5A}" dt="2023-03-03T15:48:11.376" v="738" actId="14100"/>
          <ac:cxnSpMkLst>
            <pc:docMk/>
            <pc:sldMk cId="3965392020" sldId="332"/>
            <ac:cxnSpMk id="26" creationId="{434BFB17-95AC-EC35-8129-9C0AB80BCCF2}"/>
          </ac:cxnSpMkLst>
        </pc:cxnChg>
      </pc:sldChg>
      <pc:sldChg chg="addSp delSp modSp mod">
        <pc:chgData name="Daniel Robayo Rubiano" userId="58635bf3-e0ff-4834-9e5d-869a2d93b9b6" providerId="ADAL" clId="{33EAE179-B5C9-4CD3-9C1E-28BDE5620C5A}" dt="2023-03-03T15:49:27.140" v="749" actId="14100"/>
        <pc:sldMkLst>
          <pc:docMk/>
          <pc:sldMk cId="3495393872" sldId="333"/>
        </pc:sldMkLst>
        <pc:spChg chg="mod">
          <ac:chgData name="Daniel Robayo Rubiano" userId="58635bf3-e0ff-4834-9e5d-869a2d93b9b6" providerId="ADAL" clId="{33EAE179-B5C9-4CD3-9C1E-28BDE5620C5A}" dt="2023-03-03T15:16:38.493" v="587" actId="20577"/>
          <ac:spMkLst>
            <pc:docMk/>
            <pc:sldMk cId="3495393872" sldId="333"/>
            <ac:spMk id="4" creationId="{7F047318-D3E5-C36F-E98C-D492DEDAC151}"/>
          </ac:spMkLst>
        </pc:spChg>
        <pc:spChg chg="add del mod">
          <ac:chgData name="Daniel Robayo Rubiano" userId="58635bf3-e0ff-4834-9e5d-869a2d93b9b6" providerId="ADAL" clId="{33EAE179-B5C9-4CD3-9C1E-28BDE5620C5A}" dt="2023-03-03T15:09:18.807" v="322" actId="478"/>
          <ac:spMkLst>
            <pc:docMk/>
            <pc:sldMk cId="3495393872" sldId="333"/>
            <ac:spMk id="7" creationId="{668C5231-D461-9F47-CA35-29418860ABD3}"/>
          </ac:spMkLst>
        </pc:spChg>
        <pc:spChg chg="add del mod">
          <ac:chgData name="Daniel Robayo Rubiano" userId="58635bf3-e0ff-4834-9e5d-869a2d93b9b6" providerId="ADAL" clId="{33EAE179-B5C9-4CD3-9C1E-28BDE5620C5A}" dt="2023-03-03T15:09:02.301" v="319" actId="478"/>
          <ac:spMkLst>
            <pc:docMk/>
            <pc:sldMk cId="3495393872" sldId="333"/>
            <ac:spMk id="11" creationId="{05C776BD-95A7-22B6-63A7-C27500316830}"/>
          </ac:spMkLst>
        </pc:spChg>
        <pc:spChg chg="mod">
          <ac:chgData name="Daniel Robayo Rubiano" userId="58635bf3-e0ff-4834-9e5d-869a2d93b9b6" providerId="ADAL" clId="{33EAE179-B5C9-4CD3-9C1E-28BDE5620C5A}" dt="2023-03-03T15:24:03.956" v="603" actId="1076"/>
          <ac:spMkLst>
            <pc:docMk/>
            <pc:sldMk cId="3495393872" sldId="333"/>
            <ac:spMk id="17" creationId="{123EC1AA-A111-ABB7-A164-D7114B37305E}"/>
          </ac:spMkLst>
        </pc:spChg>
        <pc:spChg chg="add mod">
          <ac:chgData name="Daniel Robayo Rubiano" userId="58635bf3-e0ff-4834-9e5d-869a2d93b9b6" providerId="ADAL" clId="{33EAE179-B5C9-4CD3-9C1E-28BDE5620C5A}" dt="2023-03-03T15:49:27.140" v="749" actId="14100"/>
          <ac:spMkLst>
            <pc:docMk/>
            <pc:sldMk cId="3495393872" sldId="333"/>
            <ac:spMk id="21" creationId="{02E97078-F4A5-FD24-9D63-7CE220F1BDDA}"/>
          </ac:spMkLst>
        </pc:spChg>
        <pc:picChg chg="add del mod">
          <ac:chgData name="Daniel Robayo Rubiano" userId="58635bf3-e0ff-4834-9e5d-869a2d93b9b6" providerId="ADAL" clId="{33EAE179-B5C9-4CD3-9C1E-28BDE5620C5A}" dt="2023-03-03T15:09:18.807" v="322" actId="478"/>
          <ac:picMkLst>
            <pc:docMk/>
            <pc:sldMk cId="3495393872" sldId="333"/>
            <ac:picMk id="5" creationId="{0F52F458-7EA7-9138-7DC7-B5A2C605A3D8}"/>
          </ac:picMkLst>
        </pc:picChg>
        <pc:picChg chg="add del mod">
          <ac:chgData name="Daniel Robayo Rubiano" userId="58635bf3-e0ff-4834-9e5d-869a2d93b9b6" providerId="ADAL" clId="{33EAE179-B5C9-4CD3-9C1E-28BDE5620C5A}" dt="2023-03-03T15:09:20.111" v="323" actId="478"/>
          <ac:picMkLst>
            <pc:docMk/>
            <pc:sldMk cId="3495393872" sldId="333"/>
            <ac:picMk id="10" creationId="{8241307E-F4BB-ACD5-8BD3-6C9E0992A923}"/>
          </ac:picMkLst>
        </pc:picChg>
        <pc:picChg chg="del">
          <ac:chgData name="Daniel Robayo Rubiano" userId="58635bf3-e0ff-4834-9e5d-869a2d93b9b6" providerId="ADAL" clId="{33EAE179-B5C9-4CD3-9C1E-28BDE5620C5A}" dt="2023-03-03T15:49:02.087" v="742" actId="478"/>
          <ac:picMkLst>
            <pc:docMk/>
            <pc:sldMk cId="3495393872" sldId="333"/>
            <ac:picMk id="19" creationId="{DEE87943-2FB3-0A4F-8D55-9ECE6F754555}"/>
          </ac:picMkLst>
        </pc:picChg>
        <pc:cxnChg chg="add del mod">
          <ac:chgData name="Daniel Robayo Rubiano" userId="58635bf3-e0ff-4834-9e5d-869a2d93b9b6" providerId="ADAL" clId="{33EAE179-B5C9-4CD3-9C1E-28BDE5620C5A}" dt="2023-03-03T15:09:18.807" v="322" actId="478"/>
          <ac:cxnSpMkLst>
            <pc:docMk/>
            <pc:sldMk cId="3495393872" sldId="333"/>
            <ac:cxnSpMk id="6" creationId="{A8B4EC65-FA21-003E-A327-62A9B48E0849}"/>
          </ac:cxnSpMkLst>
        </pc:cxnChg>
        <pc:cxnChg chg="add del mod">
          <ac:chgData name="Daniel Robayo Rubiano" userId="58635bf3-e0ff-4834-9e5d-869a2d93b9b6" providerId="ADAL" clId="{33EAE179-B5C9-4CD3-9C1E-28BDE5620C5A}" dt="2023-03-03T15:09:18.807" v="322" actId="478"/>
          <ac:cxnSpMkLst>
            <pc:docMk/>
            <pc:sldMk cId="3495393872" sldId="333"/>
            <ac:cxnSpMk id="8" creationId="{C46CF917-2687-871D-54F5-EBDDEE483E40}"/>
          </ac:cxnSpMkLst>
        </pc:cxnChg>
        <pc:cxnChg chg="add mod">
          <ac:chgData name="Daniel Robayo Rubiano" userId="58635bf3-e0ff-4834-9e5d-869a2d93b9b6" providerId="ADAL" clId="{33EAE179-B5C9-4CD3-9C1E-28BDE5620C5A}" dt="2023-03-03T15:49:23.815" v="748" actId="1076"/>
          <ac:cxnSpMkLst>
            <pc:docMk/>
            <pc:sldMk cId="3495393872" sldId="333"/>
            <ac:cxnSpMk id="22" creationId="{A1FE448C-ED22-F7C8-7583-CAB5B5AA5247}"/>
          </ac:cxnSpMkLst>
        </pc:cxnChg>
        <pc:cxnChg chg="add mod">
          <ac:chgData name="Daniel Robayo Rubiano" userId="58635bf3-e0ff-4834-9e5d-869a2d93b9b6" providerId="ADAL" clId="{33EAE179-B5C9-4CD3-9C1E-28BDE5620C5A}" dt="2023-03-03T15:49:23.815" v="748" actId="1076"/>
          <ac:cxnSpMkLst>
            <pc:docMk/>
            <pc:sldMk cId="3495393872" sldId="333"/>
            <ac:cxnSpMk id="23" creationId="{F52FB1B6-020C-8660-9951-04ECDCD9AFB5}"/>
          </ac:cxnSpMkLst>
        </pc:cxnChg>
      </pc:sldChg>
      <pc:sldChg chg="addSp delSp modSp mod">
        <pc:chgData name="Daniel Robayo Rubiano" userId="58635bf3-e0ff-4834-9e5d-869a2d93b9b6" providerId="ADAL" clId="{33EAE179-B5C9-4CD3-9C1E-28BDE5620C5A}" dt="2023-03-03T15:54:54.309" v="768" actId="1076"/>
        <pc:sldMkLst>
          <pc:docMk/>
          <pc:sldMk cId="1584736254" sldId="334"/>
        </pc:sldMkLst>
        <pc:spChg chg="add del mod">
          <ac:chgData name="Daniel Robayo Rubiano" userId="58635bf3-e0ff-4834-9e5d-869a2d93b9b6" providerId="ADAL" clId="{33EAE179-B5C9-4CD3-9C1E-28BDE5620C5A}" dt="2023-03-03T15:51:52.704" v="753" actId="478"/>
          <ac:spMkLst>
            <pc:docMk/>
            <pc:sldMk cId="1584736254" sldId="334"/>
            <ac:spMk id="3" creationId="{491057D3-FE0B-6BFD-4799-39A30972262A}"/>
          </ac:spMkLst>
        </pc:spChg>
        <pc:spChg chg="mod">
          <ac:chgData name="Daniel Robayo Rubiano" userId="58635bf3-e0ff-4834-9e5d-869a2d93b9b6" providerId="ADAL" clId="{33EAE179-B5C9-4CD3-9C1E-28BDE5620C5A}" dt="2023-03-03T15:54:31.921" v="762" actId="1076"/>
          <ac:spMkLst>
            <pc:docMk/>
            <pc:sldMk cId="1584736254" sldId="334"/>
            <ac:spMk id="4" creationId="{34BE0DE8-ABC6-6973-861A-DC30920912E0}"/>
          </ac:spMkLst>
        </pc:spChg>
        <pc:spChg chg="add mod">
          <ac:chgData name="Daniel Robayo Rubiano" userId="58635bf3-e0ff-4834-9e5d-869a2d93b9b6" providerId="ADAL" clId="{33EAE179-B5C9-4CD3-9C1E-28BDE5620C5A}" dt="2023-03-03T15:54:39.152" v="764" actId="1076"/>
          <ac:spMkLst>
            <pc:docMk/>
            <pc:sldMk cId="1584736254" sldId="334"/>
            <ac:spMk id="5" creationId="{328D31A7-EED0-DA68-51D2-7F3CEDDF6FF4}"/>
          </ac:spMkLst>
        </pc:spChg>
        <pc:spChg chg="mod">
          <ac:chgData name="Daniel Robayo Rubiano" userId="58635bf3-e0ff-4834-9e5d-869a2d93b9b6" providerId="ADAL" clId="{33EAE179-B5C9-4CD3-9C1E-28BDE5620C5A}" dt="2023-03-03T15:54:35.445" v="763" actId="1076"/>
          <ac:spMkLst>
            <pc:docMk/>
            <pc:sldMk cId="1584736254" sldId="334"/>
            <ac:spMk id="6" creationId="{57291DCC-332B-585E-335E-ED0C995A910F}"/>
          </ac:spMkLst>
        </pc:spChg>
        <pc:spChg chg="add mod">
          <ac:chgData name="Daniel Robayo Rubiano" userId="58635bf3-e0ff-4834-9e5d-869a2d93b9b6" providerId="ADAL" clId="{33EAE179-B5C9-4CD3-9C1E-28BDE5620C5A}" dt="2023-03-03T15:54:28.023" v="761" actId="1076"/>
          <ac:spMkLst>
            <pc:docMk/>
            <pc:sldMk cId="1584736254" sldId="334"/>
            <ac:spMk id="7" creationId="{D9DA3444-D9D7-88BA-7B39-CB2514ED2E1D}"/>
          </ac:spMkLst>
        </pc:spChg>
        <pc:spChg chg="mod">
          <ac:chgData name="Daniel Robayo Rubiano" userId="58635bf3-e0ff-4834-9e5d-869a2d93b9b6" providerId="ADAL" clId="{33EAE179-B5C9-4CD3-9C1E-28BDE5620C5A}" dt="2023-03-03T15:54:43.522" v="765" actId="1076"/>
          <ac:spMkLst>
            <pc:docMk/>
            <pc:sldMk cId="1584736254" sldId="334"/>
            <ac:spMk id="8" creationId="{7A50EC08-D247-B931-5C62-15E4BE34F028}"/>
          </ac:spMkLst>
        </pc:spChg>
        <pc:spChg chg="add mod">
          <ac:chgData name="Daniel Robayo Rubiano" userId="58635bf3-e0ff-4834-9e5d-869a2d93b9b6" providerId="ADAL" clId="{33EAE179-B5C9-4CD3-9C1E-28BDE5620C5A}" dt="2023-03-03T15:54:46.644" v="766" actId="1076"/>
          <ac:spMkLst>
            <pc:docMk/>
            <pc:sldMk cId="1584736254" sldId="334"/>
            <ac:spMk id="9" creationId="{55C620A9-5780-72F4-2D16-60B369C7717A}"/>
          </ac:spMkLst>
        </pc:spChg>
        <pc:spChg chg="mod">
          <ac:chgData name="Daniel Robayo Rubiano" userId="58635bf3-e0ff-4834-9e5d-869a2d93b9b6" providerId="ADAL" clId="{33EAE179-B5C9-4CD3-9C1E-28BDE5620C5A}" dt="2023-03-03T15:54:51.328" v="767" actId="1076"/>
          <ac:spMkLst>
            <pc:docMk/>
            <pc:sldMk cId="1584736254" sldId="334"/>
            <ac:spMk id="10" creationId="{43738652-BBFF-F225-9064-0DB62D47F41F}"/>
          </ac:spMkLst>
        </pc:spChg>
        <pc:spChg chg="add mod">
          <ac:chgData name="Daniel Robayo Rubiano" userId="58635bf3-e0ff-4834-9e5d-869a2d93b9b6" providerId="ADAL" clId="{33EAE179-B5C9-4CD3-9C1E-28BDE5620C5A}" dt="2023-03-03T15:54:54.309" v="768" actId="1076"/>
          <ac:spMkLst>
            <pc:docMk/>
            <pc:sldMk cId="1584736254" sldId="334"/>
            <ac:spMk id="14" creationId="{04615779-BC2E-83A2-FEF7-22528724E9FF}"/>
          </ac:spMkLst>
        </pc:spChg>
        <pc:picChg chg="del mod">
          <ac:chgData name="Daniel Robayo Rubiano" userId="58635bf3-e0ff-4834-9e5d-869a2d93b9b6" providerId="ADAL" clId="{33EAE179-B5C9-4CD3-9C1E-28BDE5620C5A}" dt="2023-03-03T15:54:12.896" v="758" actId="478"/>
          <ac:picMkLst>
            <pc:docMk/>
            <pc:sldMk cId="1584736254" sldId="334"/>
            <ac:picMk id="12" creationId="{DA905AD7-B0A0-A856-073E-171490FD6200}"/>
          </ac:picMkLst>
        </pc:picChg>
      </pc:sldChg>
      <pc:sldChg chg="addSp delSp modSp add mod">
        <pc:chgData name="Daniel Robayo Rubiano" userId="58635bf3-e0ff-4834-9e5d-869a2d93b9b6" providerId="ADAL" clId="{33EAE179-B5C9-4CD3-9C1E-28BDE5620C5A}" dt="2023-03-03T15:36:30.313" v="724" actId="21"/>
        <pc:sldMkLst>
          <pc:docMk/>
          <pc:sldMk cId="4129064102" sldId="338"/>
        </pc:sldMkLst>
        <pc:spChg chg="mod">
          <ac:chgData name="Daniel Robayo Rubiano" userId="58635bf3-e0ff-4834-9e5d-869a2d93b9b6" providerId="ADAL" clId="{33EAE179-B5C9-4CD3-9C1E-28BDE5620C5A}" dt="2023-03-03T15:15:43.251" v="519" actId="6549"/>
          <ac:spMkLst>
            <pc:docMk/>
            <pc:sldMk cId="4129064102" sldId="338"/>
            <ac:spMk id="4" creationId="{7F047318-D3E5-C36F-E98C-D492DEDAC151}"/>
          </ac:spMkLst>
        </pc:spChg>
        <pc:spChg chg="add mod">
          <ac:chgData name="Daniel Robayo Rubiano" userId="58635bf3-e0ff-4834-9e5d-869a2d93b9b6" providerId="ADAL" clId="{33EAE179-B5C9-4CD3-9C1E-28BDE5620C5A}" dt="2023-03-03T15:35:12.037" v="709" actId="1076"/>
          <ac:spMkLst>
            <pc:docMk/>
            <pc:sldMk cId="4129064102" sldId="338"/>
            <ac:spMk id="6" creationId="{E02A6E07-7117-45A2-D33C-1F99FC59ACAA}"/>
          </ac:spMkLst>
        </pc:spChg>
        <pc:spChg chg="add mod">
          <ac:chgData name="Daniel Robayo Rubiano" userId="58635bf3-e0ff-4834-9e5d-869a2d93b9b6" providerId="ADAL" clId="{33EAE179-B5C9-4CD3-9C1E-28BDE5620C5A}" dt="2023-03-03T15:11:01.990" v="384" actId="1076"/>
          <ac:spMkLst>
            <pc:docMk/>
            <pc:sldMk cId="4129064102" sldId="338"/>
            <ac:spMk id="9" creationId="{FA381303-EBC8-50DA-2FD6-8943D8FA7B29}"/>
          </ac:spMkLst>
        </pc:spChg>
        <pc:spChg chg="add mod">
          <ac:chgData name="Daniel Robayo Rubiano" userId="58635bf3-e0ff-4834-9e5d-869a2d93b9b6" providerId="ADAL" clId="{33EAE179-B5C9-4CD3-9C1E-28BDE5620C5A}" dt="2023-03-03T15:15:58.340" v="524" actId="1076"/>
          <ac:spMkLst>
            <pc:docMk/>
            <pc:sldMk cId="4129064102" sldId="338"/>
            <ac:spMk id="10" creationId="{D2402B74-B953-2B8F-9B43-630EC8AEC8BA}"/>
          </ac:spMkLst>
        </pc:spChg>
        <pc:spChg chg="add del">
          <ac:chgData name="Daniel Robayo Rubiano" userId="58635bf3-e0ff-4834-9e5d-869a2d93b9b6" providerId="ADAL" clId="{33EAE179-B5C9-4CD3-9C1E-28BDE5620C5A}" dt="2023-03-03T15:30:45.440" v="680" actId="478"/>
          <ac:spMkLst>
            <pc:docMk/>
            <pc:sldMk cId="4129064102" sldId="338"/>
            <ac:spMk id="11" creationId="{BF5CE0DC-69A3-A635-147D-AA546BD5F505}"/>
          </ac:spMkLst>
        </pc:spChg>
        <pc:spChg chg="add mod">
          <ac:chgData name="Daniel Robayo Rubiano" userId="58635bf3-e0ff-4834-9e5d-869a2d93b9b6" providerId="ADAL" clId="{33EAE179-B5C9-4CD3-9C1E-28BDE5620C5A}" dt="2023-03-03T15:35:12.037" v="709" actId="1076"/>
          <ac:spMkLst>
            <pc:docMk/>
            <pc:sldMk cId="4129064102" sldId="338"/>
            <ac:spMk id="12" creationId="{596408A9-A11D-C8D0-BE5F-EACB1DAF6F2F}"/>
          </ac:spMkLst>
        </pc:spChg>
        <pc:spChg chg="add del mod">
          <ac:chgData name="Daniel Robayo Rubiano" userId="58635bf3-e0ff-4834-9e5d-869a2d93b9b6" providerId="ADAL" clId="{33EAE179-B5C9-4CD3-9C1E-28BDE5620C5A}" dt="2023-03-03T15:36:30.313" v="724" actId="21"/>
          <ac:spMkLst>
            <pc:docMk/>
            <pc:sldMk cId="4129064102" sldId="338"/>
            <ac:spMk id="20" creationId="{45894563-501B-F7C7-E4B8-AC8C93211672}"/>
          </ac:spMkLst>
        </pc:spChg>
        <pc:picChg chg="add del mod">
          <ac:chgData name="Daniel Robayo Rubiano" userId="58635bf3-e0ff-4834-9e5d-869a2d93b9b6" providerId="ADAL" clId="{33EAE179-B5C9-4CD3-9C1E-28BDE5620C5A}" dt="2023-03-03T15:31:21.883" v="682" actId="478"/>
          <ac:picMkLst>
            <pc:docMk/>
            <pc:sldMk cId="4129064102" sldId="338"/>
            <ac:picMk id="2" creationId="{327281CC-5C84-CD70-73FC-223C7D84B924}"/>
          </ac:picMkLst>
        </pc:picChg>
        <pc:picChg chg="add del mod">
          <ac:chgData name="Daniel Robayo Rubiano" userId="58635bf3-e0ff-4834-9e5d-869a2d93b9b6" providerId="ADAL" clId="{33EAE179-B5C9-4CD3-9C1E-28BDE5620C5A}" dt="2023-03-03T15:34:58.341" v="707" actId="478"/>
          <ac:picMkLst>
            <pc:docMk/>
            <pc:sldMk cId="4129064102" sldId="338"/>
            <ac:picMk id="8" creationId="{1613739C-0D1D-38F9-8A8A-36D5CFA07338}"/>
          </ac:picMkLst>
        </pc:picChg>
        <pc:cxnChg chg="add mod">
          <ac:chgData name="Daniel Robayo Rubiano" userId="58635bf3-e0ff-4834-9e5d-869a2d93b9b6" providerId="ADAL" clId="{33EAE179-B5C9-4CD3-9C1E-28BDE5620C5A}" dt="2023-03-03T15:35:12.037" v="709" actId="1076"/>
          <ac:cxnSpMkLst>
            <pc:docMk/>
            <pc:sldMk cId="4129064102" sldId="338"/>
            <ac:cxnSpMk id="5" creationId="{A503BA93-B2F3-A274-F575-CBAEA7F2F4D3}"/>
          </ac:cxnSpMkLst>
        </pc:cxnChg>
        <pc:cxnChg chg="add mod">
          <ac:chgData name="Daniel Robayo Rubiano" userId="58635bf3-e0ff-4834-9e5d-869a2d93b9b6" providerId="ADAL" clId="{33EAE179-B5C9-4CD3-9C1E-28BDE5620C5A}" dt="2023-03-03T15:35:12.037" v="709" actId="1076"/>
          <ac:cxnSpMkLst>
            <pc:docMk/>
            <pc:sldMk cId="4129064102" sldId="338"/>
            <ac:cxnSpMk id="7" creationId="{53BE3D30-F2B8-E455-2CF0-F2A72B933D8F}"/>
          </ac:cxnSpMkLst>
        </pc:cxnChg>
        <pc:cxnChg chg="add mod">
          <ac:chgData name="Daniel Robayo Rubiano" userId="58635bf3-e0ff-4834-9e5d-869a2d93b9b6" providerId="ADAL" clId="{33EAE179-B5C9-4CD3-9C1E-28BDE5620C5A}" dt="2023-03-03T15:35:12.037" v="709" actId="1076"/>
          <ac:cxnSpMkLst>
            <pc:docMk/>
            <pc:sldMk cId="4129064102" sldId="338"/>
            <ac:cxnSpMk id="13" creationId="{4961ADBD-72DF-6C81-26C8-DA56C249B936}"/>
          </ac:cxnSpMkLst>
        </pc:cxnChg>
        <pc:cxnChg chg="add mod">
          <ac:chgData name="Daniel Robayo Rubiano" userId="58635bf3-e0ff-4834-9e5d-869a2d93b9b6" providerId="ADAL" clId="{33EAE179-B5C9-4CD3-9C1E-28BDE5620C5A}" dt="2023-03-03T15:35:12.037" v="709" actId="1076"/>
          <ac:cxnSpMkLst>
            <pc:docMk/>
            <pc:sldMk cId="4129064102" sldId="338"/>
            <ac:cxnSpMk id="14" creationId="{EDFE34EF-E672-B5E9-7717-D18DA0B50904}"/>
          </ac:cxnSpMkLst>
        </pc:cxnChg>
        <pc:cxnChg chg="add del mod">
          <ac:chgData name="Daniel Robayo Rubiano" userId="58635bf3-e0ff-4834-9e5d-869a2d93b9b6" providerId="ADAL" clId="{33EAE179-B5C9-4CD3-9C1E-28BDE5620C5A}" dt="2023-03-03T15:36:30.313" v="724" actId="21"/>
          <ac:cxnSpMkLst>
            <pc:docMk/>
            <pc:sldMk cId="4129064102" sldId="338"/>
            <ac:cxnSpMk id="21" creationId="{221267CE-8AAF-8F94-486B-9E6AE951D945}"/>
          </ac:cxnSpMkLst>
        </pc:cxnChg>
        <pc:cxnChg chg="add del mod">
          <ac:chgData name="Daniel Robayo Rubiano" userId="58635bf3-e0ff-4834-9e5d-869a2d93b9b6" providerId="ADAL" clId="{33EAE179-B5C9-4CD3-9C1E-28BDE5620C5A}" dt="2023-03-03T15:36:30.313" v="724" actId="21"/>
          <ac:cxnSpMkLst>
            <pc:docMk/>
            <pc:sldMk cId="4129064102" sldId="338"/>
            <ac:cxnSpMk id="22" creationId="{B7146954-9A5B-4F18-3D1B-2A4B450C713B}"/>
          </ac:cxnSpMkLst>
        </pc:cxnChg>
      </pc:sldChg>
      <pc:sldChg chg="addSp delSp modSp add mod ord">
        <pc:chgData name="Daniel Robayo Rubiano" userId="58635bf3-e0ff-4834-9e5d-869a2d93b9b6" providerId="ADAL" clId="{33EAE179-B5C9-4CD3-9C1E-28BDE5620C5A}" dt="2023-03-03T15:36:41.200" v="727" actId="478"/>
        <pc:sldMkLst>
          <pc:docMk/>
          <pc:sldMk cId="4242086076" sldId="341"/>
        </pc:sldMkLst>
        <pc:spChg chg="add mod">
          <ac:chgData name="Daniel Robayo Rubiano" userId="58635bf3-e0ff-4834-9e5d-869a2d93b9b6" providerId="ADAL" clId="{33EAE179-B5C9-4CD3-9C1E-28BDE5620C5A}" dt="2023-03-03T15:17:12.557" v="592" actId="1076"/>
          <ac:spMkLst>
            <pc:docMk/>
            <pc:sldMk cId="4242086076" sldId="341"/>
            <ac:spMk id="2" creationId="{DF514059-76D7-DD32-759B-AFCBF7D378B3}"/>
          </ac:spMkLst>
        </pc:spChg>
        <pc:spChg chg="mod">
          <ac:chgData name="Daniel Robayo Rubiano" userId="58635bf3-e0ff-4834-9e5d-869a2d93b9b6" providerId="ADAL" clId="{33EAE179-B5C9-4CD3-9C1E-28BDE5620C5A}" dt="2023-03-03T15:16:28.706" v="585" actId="20577"/>
          <ac:spMkLst>
            <pc:docMk/>
            <pc:sldMk cId="4242086076" sldId="341"/>
            <ac:spMk id="4" creationId="{7F047318-D3E5-C36F-E98C-D492DEDAC151}"/>
          </ac:spMkLst>
        </pc:spChg>
        <pc:spChg chg="add mod">
          <ac:chgData name="Daniel Robayo Rubiano" userId="58635bf3-e0ff-4834-9e5d-869a2d93b9b6" providerId="ADAL" clId="{33EAE179-B5C9-4CD3-9C1E-28BDE5620C5A}" dt="2023-03-03T15:24:21.445" v="629" actId="20577"/>
          <ac:spMkLst>
            <pc:docMk/>
            <pc:sldMk cId="4242086076" sldId="341"/>
            <ac:spMk id="8" creationId="{B6B2FCEA-522F-B27A-AF22-76C0C7B3B245}"/>
          </ac:spMkLst>
        </pc:spChg>
        <pc:spChg chg="add mod">
          <ac:chgData name="Daniel Robayo Rubiano" userId="58635bf3-e0ff-4834-9e5d-869a2d93b9b6" providerId="ADAL" clId="{33EAE179-B5C9-4CD3-9C1E-28BDE5620C5A}" dt="2023-03-03T15:25:33.221" v="678" actId="1076"/>
          <ac:spMkLst>
            <pc:docMk/>
            <pc:sldMk cId="4242086076" sldId="341"/>
            <ac:spMk id="12" creationId="{6DE69565-2185-F7B9-F4AA-66C005E9994C}"/>
          </ac:spMkLst>
        </pc:spChg>
        <pc:spChg chg="add del mod">
          <ac:chgData name="Daniel Robayo Rubiano" userId="58635bf3-e0ff-4834-9e5d-869a2d93b9b6" providerId="ADAL" clId="{33EAE179-B5C9-4CD3-9C1E-28BDE5620C5A}" dt="2023-03-03T15:35:54.912" v="715"/>
          <ac:spMkLst>
            <pc:docMk/>
            <pc:sldMk cId="4242086076" sldId="341"/>
            <ac:spMk id="15" creationId="{3FF8CE66-CF45-DDBD-267C-34CF7779A6A4}"/>
          </ac:spMkLst>
        </pc:spChg>
        <pc:spChg chg="add mod">
          <ac:chgData name="Daniel Robayo Rubiano" userId="58635bf3-e0ff-4834-9e5d-869a2d93b9b6" providerId="ADAL" clId="{33EAE179-B5C9-4CD3-9C1E-28BDE5620C5A}" dt="2023-03-03T15:36:19.359" v="721" actId="1076"/>
          <ac:spMkLst>
            <pc:docMk/>
            <pc:sldMk cId="4242086076" sldId="341"/>
            <ac:spMk id="18" creationId="{5245E3A1-AE7D-EEA8-1A8E-168C2F6565FD}"/>
          </ac:spMkLst>
        </pc:spChg>
        <pc:spChg chg="add mod">
          <ac:chgData name="Daniel Robayo Rubiano" userId="58635bf3-e0ff-4834-9e5d-869a2d93b9b6" providerId="ADAL" clId="{33EAE179-B5C9-4CD3-9C1E-28BDE5620C5A}" dt="2023-03-03T15:36:40.061" v="726" actId="1076"/>
          <ac:spMkLst>
            <pc:docMk/>
            <pc:sldMk cId="4242086076" sldId="341"/>
            <ac:spMk id="21" creationId="{49524F85-38E7-167F-F814-185F206DFF2F}"/>
          </ac:spMkLst>
        </pc:spChg>
        <pc:picChg chg="add del mod">
          <ac:chgData name="Daniel Robayo Rubiano" userId="58635bf3-e0ff-4834-9e5d-869a2d93b9b6" providerId="ADAL" clId="{33EAE179-B5C9-4CD3-9C1E-28BDE5620C5A}" dt="2023-03-03T15:36:41.200" v="727" actId="478"/>
          <ac:picMkLst>
            <pc:docMk/>
            <pc:sldMk cId="4242086076" sldId="341"/>
            <ac:picMk id="6" creationId="{12043D5C-6BDA-A512-C0A1-75F4C6577A99}"/>
          </ac:picMkLst>
        </pc:picChg>
        <pc:picChg chg="add del mod">
          <ac:chgData name="Daniel Robayo Rubiano" userId="58635bf3-e0ff-4834-9e5d-869a2d93b9b6" providerId="ADAL" clId="{33EAE179-B5C9-4CD3-9C1E-28BDE5620C5A}" dt="2023-03-03T15:35:49.855" v="711" actId="478"/>
          <ac:picMkLst>
            <pc:docMk/>
            <pc:sldMk cId="4242086076" sldId="341"/>
            <ac:picMk id="11" creationId="{027F402A-4E38-5120-655A-AA89126F503F}"/>
          </ac:picMkLst>
        </pc:picChg>
        <pc:cxnChg chg="add mod">
          <ac:chgData name="Daniel Robayo Rubiano" userId="58635bf3-e0ff-4834-9e5d-869a2d93b9b6" providerId="ADAL" clId="{33EAE179-B5C9-4CD3-9C1E-28BDE5620C5A}" dt="2023-03-03T15:20:14.203" v="602" actId="1076"/>
          <ac:cxnSpMkLst>
            <pc:docMk/>
            <pc:sldMk cId="4242086076" sldId="341"/>
            <ac:cxnSpMk id="7" creationId="{D9341691-78B2-891A-283C-A2B23F616B2A}"/>
          </ac:cxnSpMkLst>
        </pc:cxnChg>
        <pc:cxnChg chg="add mod">
          <ac:chgData name="Daniel Robayo Rubiano" userId="58635bf3-e0ff-4834-9e5d-869a2d93b9b6" providerId="ADAL" clId="{33EAE179-B5C9-4CD3-9C1E-28BDE5620C5A}" dt="2023-03-03T15:20:14.203" v="602" actId="1076"/>
          <ac:cxnSpMkLst>
            <pc:docMk/>
            <pc:sldMk cId="4242086076" sldId="341"/>
            <ac:cxnSpMk id="9" creationId="{30E339F0-A750-BDF1-252F-016B00339DA9}"/>
          </ac:cxnSpMkLst>
        </pc:cxnChg>
        <pc:cxnChg chg="add del mod">
          <ac:chgData name="Daniel Robayo Rubiano" userId="58635bf3-e0ff-4834-9e5d-869a2d93b9b6" providerId="ADAL" clId="{33EAE179-B5C9-4CD3-9C1E-28BDE5620C5A}" dt="2023-03-03T15:35:54.912" v="715"/>
          <ac:cxnSpMkLst>
            <pc:docMk/>
            <pc:sldMk cId="4242086076" sldId="341"/>
            <ac:cxnSpMk id="13" creationId="{5FD4ADF3-5E55-D434-4BE1-DB7EB4C70FFB}"/>
          </ac:cxnSpMkLst>
        </pc:cxnChg>
        <pc:cxnChg chg="add del mod">
          <ac:chgData name="Daniel Robayo Rubiano" userId="58635bf3-e0ff-4834-9e5d-869a2d93b9b6" providerId="ADAL" clId="{33EAE179-B5C9-4CD3-9C1E-28BDE5620C5A}" dt="2023-03-03T15:35:54.912" v="715"/>
          <ac:cxnSpMkLst>
            <pc:docMk/>
            <pc:sldMk cId="4242086076" sldId="341"/>
            <ac:cxnSpMk id="14" creationId="{8A438F31-E5AA-2169-E36C-6F0C9F146277}"/>
          </ac:cxnSpMkLst>
        </pc:cxnChg>
        <pc:cxnChg chg="add mod">
          <ac:chgData name="Daniel Robayo Rubiano" userId="58635bf3-e0ff-4834-9e5d-869a2d93b9b6" providerId="ADAL" clId="{33EAE179-B5C9-4CD3-9C1E-28BDE5620C5A}" dt="2023-03-03T15:36:19.359" v="721" actId="1076"/>
          <ac:cxnSpMkLst>
            <pc:docMk/>
            <pc:sldMk cId="4242086076" sldId="341"/>
            <ac:cxnSpMk id="16" creationId="{81A99089-AA5D-FBCB-6190-E33728EC1BCE}"/>
          </ac:cxnSpMkLst>
        </pc:cxnChg>
        <pc:cxnChg chg="add mod">
          <ac:chgData name="Daniel Robayo Rubiano" userId="58635bf3-e0ff-4834-9e5d-869a2d93b9b6" providerId="ADAL" clId="{33EAE179-B5C9-4CD3-9C1E-28BDE5620C5A}" dt="2023-03-03T15:36:19.359" v="721" actId="1076"/>
          <ac:cxnSpMkLst>
            <pc:docMk/>
            <pc:sldMk cId="4242086076" sldId="341"/>
            <ac:cxnSpMk id="17" creationId="{48B153A1-38BA-E12B-3F10-90F318072669}"/>
          </ac:cxnSpMkLst>
        </pc:cxnChg>
        <pc:cxnChg chg="add mod">
          <ac:chgData name="Daniel Robayo Rubiano" userId="58635bf3-e0ff-4834-9e5d-869a2d93b9b6" providerId="ADAL" clId="{33EAE179-B5C9-4CD3-9C1E-28BDE5620C5A}" dt="2023-03-03T15:36:40.061" v="726" actId="1076"/>
          <ac:cxnSpMkLst>
            <pc:docMk/>
            <pc:sldMk cId="4242086076" sldId="341"/>
            <ac:cxnSpMk id="22" creationId="{CC987D2D-0FB4-A971-EBAD-428965595ED2}"/>
          </ac:cxnSpMkLst>
        </pc:cxnChg>
        <pc:cxnChg chg="add mod">
          <ac:chgData name="Daniel Robayo Rubiano" userId="58635bf3-e0ff-4834-9e5d-869a2d93b9b6" providerId="ADAL" clId="{33EAE179-B5C9-4CD3-9C1E-28BDE5620C5A}" dt="2023-03-03T15:36:40.061" v="726" actId="1076"/>
          <ac:cxnSpMkLst>
            <pc:docMk/>
            <pc:sldMk cId="4242086076" sldId="341"/>
            <ac:cxnSpMk id="23" creationId="{2E8FFEF3-4D06-6BA4-528A-92EA19903C92}"/>
          </ac:cxnSpMkLst>
        </pc:cxnChg>
      </pc:sldChg>
      <pc:sldChg chg="addSp delSp modSp add mod">
        <pc:chgData name="Daniel Robayo Rubiano" userId="58635bf3-e0ff-4834-9e5d-869a2d93b9b6" providerId="ADAL" clId="{33EAE179-B5C9-4CD3-9C1E-28BDE5620C5A}" dt="2023-03-03T16:03:03.806" v="873" actId="1076"/>
        <pc:sldMkLst>
          <pc:docMk/>
          <pc:sldMk cId="3052859894" sldId="342"/>
        </pc:sldMkLst>
        <pc:spChg chg="del">
          <ac:chgData name="Daniel Robayo Rubiano" userId="58635bf3-e0ff-4834-9e5d-869a2d93b9b6" providerId="ADAL" clId="{33EAE179-B5C9-4CD3-9C1E-28BDE5620C5A}" dt="2023-03-03T16:00:12.274" v="774" actId="478"/>
          <ac:spMkLst>
            <pc:docMk/>
            <pc:sldMk cId="3052859894" sldId="342"/>
            <ac:spMk id="11" creationId="{21FFB567-3A50-E840-009E-250FF47823E3}"/>
          </ac:spMkLst>
        </pc:spChg>
        <pc:spChg chg="del mod">
          <ac:chgData name="Daniel Robayo Rubiano" userId="58635bf3-e0ff-4834-9e5d-869a2d93b9b6" providerId="ADAL" clId="{33EAE179-B5C9-4CD3-9C1E-28BDE5620C5A}" dt="2023-03-03T16:00:26.478" v="783" actId="478"/>
          <ac:spMkLst>
            <pc:docMk/>
            <pc:sldMk cId="3052859894" sldId="342"/>
            <ac:spMk id="12" creationId="{9372F1C4-34CB-872F-8679-924045405ED6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17" creationId="{625CDD0E-F7C7-F760-F46B-F0932B4447B3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18" creationId="{D9D1959B-C779-59C0-43F4-CC3D840ED736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19" creationId="{43AB3B60-4054-FA2C-B35E-E090F446EBFE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22" creationId="{F26A8904-4C2A-A175-D41F-32429F9717FC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23" creationId="{8D6FC7E8-0DF9-D528-911A-A60BEF529EBD}"/>
          </ac:spMkLst>
        </pc:spChg>
        <pc:spChg chg="del">
          <ac:chgData name="Daniel Robayo Rubiano" userId="58635bf3-e0ff-4834-9e5d-869a2d93b9b6" providerId="ADAL" clId="{33EAE179-B5C9-4CD3-9C1E-28BDE5620C5A}" dt="2023-03-03T16:00:27.137" v="784" actId="478"/>
          <ac:spMkLst>
            <pc:docMk/>
            <pc:sldMk cId="3052859894" sldId="342"/>
            <ac:spMk id="24" creationId="{8FA36207-399E-0EEA-C547-E1917F726568}"/>
          </ac:spMkLst>
        </pc:spChg>
        <pc:spChg chg="del">
          <ac:chgData name="Daniel Robayo Rubiano" userId="58635bf3-e0ff-4834-9e5d-869a2d93b9b6" providerId="ADAL" clId="{33EAE179-B5C9-4CD3-9C1E-28BDE5620C5A}" dt="2023-03-03T16:00:30.082" v="786" actId="478"/>
          <ac:spMkLst>
            <pc:docMk/>
            <pc:sldMk cId="3052859894" sldId="342"/>
            <ac:spMk id="25" creationId="{F59DB56C-FD72-93C4-90AE-869BD827F29A}"/>
          </ac:spMkLst>
        </pc:spChg>
        <pc:spChg chg="del">
          <ac:chgData name="Daniel Robayo Rubiano" userId="58635bf3-e0ff-4834-9e5d-869a2d93b9b6" providerId="ADAL" clId="{33EAE179-B5C9-4CD3-9C1E-28BDE5620C5A}" dt="2023-03-03T16:00:16.272" v="777" actId="478"/>
          <ac:spMkLst>
            <pc:docMk/>
            <pc:sldMk cId="3052859894" sldId="342"/>
            <ac:spMk id="26" creationId="{746D1F4E-C007-FCDE-B45E-9B807AF361D4}"/>
          </ac:spMkLst>
        </pc:spChg>
        <pc:spChg chg="del">
          <ac:chgData name="Daniel Robayo Rubiano" userId="58635bf3-e0ff-4834-9e5d-869a2d93b9b6" providerId="ADAL" clId="{33EAE179-B5C9-4CD3-9C1E-28BDE5620C5A}" dt="2023-03-03T16:00:13.892" v="775" actId="478"/>
          <ac:spMkLst>
            <pc:docMk/>
            <pc:sldMk cId="3052859894" sldId="342"/>
            <ac:spMk id="27" creationId="{E9DF7183-D935-9442-3961-A6A0E6C88A30}"/>
          </ac:spMkLst>
        </pc:spChg>
        <pc:spChg chg="del mod">
          <ac:chgData name="Daniel Robayo Rubiano" userId="58635bf3-e0ff-4834-9e5d-869a2d93b9b6" providerId="ADAL" clId="{33EAE179-B5C9-4CD3-9C1E-28BDE5620C5A}" dt="2023-03-03T16:00:19.066" v="779" actId="478"/>
          <ac:spMkLst>
            <pc:docMk/>
            <pc:sldMk cId="3052859894" sldId="342"/>
            <ac:spMk id="29" creationId="{4690AAA9-6E30-104A-82B5-557358E19CE1}"/>
          </ac:spMkLst>
        </pc:spChg>
        <pc:spChg chg="del">
          <ac:chgData name="Daniel Robayo Rubiano" userId="58635bf3-e0ff-4834-9e5d-869a2d93b9b6" providerId="ADAL" clId="{33EAE179-B5C9-4CD3-9C1E-28BDE5620C5A}" dt="2023-03-03T16:00:15.050" v="776" actId="478"/>
          <ac:spMkLst>
            <pc:docMk/>
            <pc:sldMk cId="3052859894" sldId="342"/>
            <ac:spMk id="30" creationId="{3FDA1183-EBD2-409B-EFD9-7BB6C8878CEE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43" creationId="{585344F8-65C7-0E04-15C3-806A9D8D1984}"/>
          </ac:spMkLst>
        </pc:spChg>
        <pc:spChg chg="del">
          <ac:chgData name="Daniel Robayo Rubiano" userId="58635bf3-e0ff-4834-9e5d-869a2d93b9b6" providerId="ADAL" clId="{33EAE179-B5C9-4CD3-9C1E-28BDE5620C5A}" dt="2023-03-03T16:00:09.809" v="773" actId="478"/>
          <ac:spMkLst>
            <pc:docMk/>
            <pc:sldMk cId="3052859894" sldId="342"/>
            <ac:spMk id="45" creationId="{A60FDE41-3D45-0358-8665-06811B92EB56}"/>
          </ac:spMkLst>
        </pc:spChg>
        <pc:spChg chg="del">
          <ac:chgData name="Daniel Robayo Rubiano" userId="58635bf3-e0ff-4834-9e5d-869a2d93b9b6" providerId="ADAL" clId="{33EAE179-B5C9-4CD3-9C1E-28BDE5620C5A}" dt="2023-03-03T16:00:28.673" v="785" actId="478"/>
          <ac:spMkLst>
            <pc:docMk/>
            <pc:sldMk cId="3052859894" sldId="342"/>
            <ac:spMk id="63" creationId="{EFB92667-F00A-8785-0C3D-F4CDEE4CAB1A}"/>
          </ac:spMkLst>
        </pc:spChg>
        <pc:spChg chg="mod">
          <ac:chgData name="Daniel Robayo Rubiano" userId="58635bf3-e0ff-4834-9e5d-869a2d93b9b6" providerId="ADAL" clId="{33EAE179-B5C9-4CD3-9C1E-28BDE5620C5A}" dt="2023-03-03T16:00:37.023" v="787" actId="1076"/>
          <ac:spMkLst>
            <pc:docMk/>
            <pc:sldMk cId="3052859894" sldId="342"/>
            <ac:spMk id="65" creationId="{E32979A8-898B-127D-224B-B291CB5DF4CE}"/>
          </ac:spMkLst>
        </pc:spChg>
        <pc:grpChg chg="del">
          <ac:chgData name="Daniel Robayo Rubiano" userId="58635bf3-e0ff-4834-9e5d-869a2d93b9b6" providerId="ADAL" clId="{33EAE179-B5C9-4CD3-9C1E-28BDE5620C5A}" dt="2023-03-03T16:00:22.382" v="781" actId="478"/>
          <ac:grpSpMkLst>
            <pc:docMk/>
            <pc:sldMk cId="3052859894" sldId="342"/>
            <ac:grpSpMk id="7" creationId="{8514943E-F14D-5465-5A09-8EBF2A83762E}"/>
          </ac:grpSpMkLst>
        </pc:grpChg>
        <pc:graphicFrameChg chg="add mod modGraphic">
          <ac:chgData name="Daniel Robayo Rubiano" userId="58635bf3-e0ff-4834-9e5d-869a2d93b9b6" providerId="ADAL" clId="{33EAE179-B5C9-4CD3-9C1E-28BDE5620C5A}" dt="2023-03-03T16:03:03.806" v="873" actId="1076"/>
          <ac:graphicFrameMkLst>
            <pc:docMk/>
            <pc:sldMk cId="3052859894" sldId="342"/>
            <ac:graphicFrameMk id="2" creationId="{04273726-54D4-B2D9-5F09-B8C6FCEEB82E}"/>
          </ac:graphicFrameMkLst>
        </pc:graphicFrameChg>
        <pc:cxnChg chg="mod">
          <ac:chgData name="Daniel Robayo Rubiano" userId="58635bf3-e0ff-4834-9e5d-869a2d93b9b6" providerId="ADAL" clId="{33EAE179-B5C9-4CD3-9C1E-28BDE5620C5A}" dt="2023-03-03T16:00:37.023" v="787" actId="1076"/>
          <ac:cxnSpMkLst>
            <pc:docMk/>
            <pc:sldMk cId="3052859894" sldId="342"/>
            <ac:cxnSpMk id="14" creationId="{16E1AEAB-46DC-18F5-8A31-58C221BBFAD3}"/>
          </ac:cxnSpMkLst>
        </pc:cxnChg>
        <pc:cxnChg chg="mod">
          <ac:chgData name="Daniel Robayo Rubiano" userId="58635bf3-e0ff-4834-9e5d-869a2d93b9b6" providerId="ADAL" clId="{33EAE179-B5C9-4CD3-9C1E-28BDE5620C5A}" dt="2023-03-03T16:00:37.023" v="787" actId="1076"/>
          <ac:cxnSpMkLst>
            <pc:docMk/>
            <pc:sldMk cId="3052859894" sldId="342"/>
            <ac:cxnSpMk id="15" creationId="{CC19B565-C606-716A-C421-4E7346926AA9}"/>
          </ac:cxnSpMkLst>
        </pc:cxnChg>
        <pc:cxnChg chg="mod">
          <ac:chgData name="Daniel Robayo Rubiano" userId="58635bf3-e0ff-4834-9e5d-869a2d93b9b6" providerId="ADAL" clId="{33EAE179-B5C9-4CD3-9C1E-28BDE5620C5A}" dt="2023-03-03T16:00:37.023" v="787" actId="1076"/>
          <ac:cxnSpMkLst>
            <pc:docMk/>
            <pc:sldMk cId="3052859894" sldId="342"/>
            <ac:cxnSpMk id="16" creationId="{537ABAD9-2745-5AAC-9E5A-3F05EFA9008A}"/>
          </ac:cxnSpMkLst>
        </pc:cxnChg>
        <pc:cxnChg chg="mod">
          <ac:chgData name="Daniel Robayo Rubiano" userId="58635bf3-e0ff-4834-9e5d-869a2d93b9b6" providerId="ADAL" clId="{33EAE179-B5C9-4CD3-9C1E-28BDE5620C5A}" dt="2023-03-03T16:00:37.023" v="787" actId="1076"/>
          <ac:cxnSpMkLst>
            <pc:docMk/>
            <pc:sldMk cId="3052859894" sldId="342"/>
            <ac:cxnSpMk id="21" creationId="{DED1FEFC-1E70-531B-49DF-03B183D83946}"/>
          </ac:cxnSpMkLst>
        </pc:cxnChg>
        <pc:cxnChg chg="del">
          <ac:chgData name="Daniel Robayo Rubiano" userId="58635bf3-e0ff-4834-9e5d-869a2d93b9b6" providerId="ADAL" clId="{33EAE179-B5C9-4CD3-9C1E-28BDE5620C5A}" dt="2023-03-03T16:00:20.809" v="780" actId="478"/>
          <ac:cxnSpMkLst>
            <pc:docMk/>
            <pc:sldMk cId="3052859894" sldId="342"/>
            <ac:cxnSpMk id="28" creationId="{4F1F6D0E-EF37-82BD-C267-24C7ACBAACFD}"/>
          </ac:cxnSpMkLst>
        </pc:cxnChg>
      </pc:sldChg>
      <pc:sldChg chg="addSp delSp modSp add mod ord">
        <pc:chgData name="Daniel Robayo Rubiano" userId="58635bf3-e0ff-4834-9e5d-869a2d93b9b6" providerId="ADAL" clId="{33EAE179-B5C9-4CD3-9C1E-28BDE5620C5A}" dt="2023-03-03T16:06:12.053" v="965" actId="1076"/>
        <pc:sldMkLst>
          <pc:docMk/>
          <pc:sldMk cId="2661610799" sldId="343"/>
        </pc:sldMkLst>
        <pc:spChg chg="del">
          <ac:chgData name="Daniel Robayo Rubiano" userId="58635bf3-e0ff-4834-9e5d-869a2d93b9b6" providerId="ADAL" clId="{33EAE179-B5C9-4CD3-9C1E-28BDE5620C5A}" dt="2023-03-03T16:03:54.063" v="918" actId="478"/>
          <ac:spMkLst>
            <pc:docMk/>
            <pc:sldMk cId="2661610799" sldId="343"/>
            <ac:spMk id="2" creationId="{DF514059-76D7-DD32-759B-AFCBF7D378B3}"/>
          </ac:spMkLst>
        </pc:spChg>
        <pc:spChg chg="mod">
          <ac:chgData name="Daniel Robayo Rubiano" userId="58635bf3-e0ff-4834-9e5d-869a2d93b9b6" providerId="ADAL" clId="{33EAE179-B5C9-4CD3-9C1E-28BDE5620C5A}" dt="2023-03-03T16:03:50.262" v="917" actId="20577"/>
          <ac:spMkLst>
            <pc:docMk/>
            <pc:sldMk cId="2661610799" sldId="343"/>
            <ac:spMk id="3" creationId="{D529A3FD-636D-8303-7E27-AA6CC2572703}"/>
          </ac:spMkLst>
        </pc:spChg>
        <pc:spChg chg="del">
          <ac:chgData name="Daniel Robayo Rubiano" userId="58635bf3-e0ff-4834-9e5d-869a2d93b9b6" providerId="ADAL" clId="{33EAE179-B5C9-4CD3-9C1E-28BDE5620C5A}" dt="2023-03-03T16:03:54.063" v="918" actId="478"/>
          <ac:spMkLst>
            <pc:docMk/>
            <pc:sldMk cId="2661610799" sldId="343"/>
            <ac:spMk id="4" creationId="{7F047318-D3E5-C36F-E98C-D492DEDAC151}"/>
          </ac:spMkLst>
        </pc:spChg>
        <pc:spChg chg="add mod">
          <ac:chgData name="Daniel Robayo Rubiano" userId="58635bf3-e0ff-4834-9e5d-869a2d93b9b6" providerId="ADAL" clId="{33EAE179-B5C9-4CD3-9C1E-28BDE5620C5A}" dt="2023-03-03T16:06:12.053" v="965" actId="1076"/>
          <ac:spMkLst>
            <pc:docMk/>
            <pc:sldMk cId="2661610799" sldId="343"/>
            <ac:spMk id="5" creationId="{8B25B5E0-3989-02F1-BF21-6DE4FB0BFC3B}"/>
          </ac:spMkLst>
        </pc:spChg>
        <pc:spChg chg="del">
          <ac:chgData name="Daniel Robayo Rubiano" userId="58635bf3-e0ff-4834-9e5d-869a2d93b9b6" providerId="ADAL" clId="{33EAE179-B5C9-4CD3-9C1E-28BDE5620C5A}" dt="2023-03-03T16:03:54.063" v="918" actId="478"/>
          <ac:spMkLst>
            <pc:docMk/>
            <pc:sldMk cId="2661610799" sldId="343"/>
            <ac:spMk id="8" creationId="{B6B2FCEA-522F-B27A-AF22-76C0C7B3B245}"/>
          </ac:spMkLst>
        </pc:spChg>
        <pc:spChg chg="del">
          <ac:chgData name="Daniel Robayo Rubiano" userId="58635bf3-e0ff-4834-9e5d-869a2d93b9b6" providerId="ADAL" clId="{33EAE179-B5C9-4CD3-9C1E-28BDE5620C5A}" dt="2023-03-03T16:03:58.597" v="920" actId="478"/>
          <ac:spMkLst>
            <pc:docMk/>
            <pc:sldMk cId="2661610799" sldId="343"/>
            <ac:spMk id="12" creationId="{6DE69565-2185-F7B9-F4AA-66C005E9994C}"/>
          </ac:spMkLst>
        </pc:spChg>
        <pc:spChg chg="del">
          <ac:chgData name="Daniel Robayo Rubiano" userId="58635bf3-e0ff-4834-9e5d-869a2d93b9b6" providerId="ADAL" clId="{33EAE179-B5C9-4CD3-9C1E-28BDE5620C5A}" dt="2023-03-03T16:03:54.063" v="918" actId="478"/>
          <ac:spMkLst>
            <pc:docMk/>
            <pc:sldMk cId="2661610799" sldId="343"/>
            <ac:spMk id="18" creationId="{5245E3A1-AE7D-EEA8-1A8E-168C2F6565FD}"/>
          </ac:spMkLst>
        </pc:spChg>
        <pc:spChg chg="del">
          <ac:chgData name="Daniel Robayo Rubiano" userId="58635bf3-e0ff-4834-9e5d-869a2d93b9b6" providerId="ADAL" clId="{33EAE179-B5C9-4CD3-9C1E-28BDE5620C5A}" dt="2023-03-03T16:03:55.806" v="919" actId="478"/>
          <ac:spMkLst>
            <pc:docMk/>
            <pc:sldMk cId="2661610799" sldId="343"/>
            <ac:spMk id="21" creationId="{49524F85-38E7-167F-F814-185F206DFF2F}"/>
          </ac:spMkLst>
        </pc:spChg>
        <pc:cxnChg chg="del">
          <ac:chgData name="Daniel Robayo Rubiano" userId="58635bf3-e0ff-4834-9e5d-869a2d93b9b6" providerId="ADAL" clId="{33EAE179-B5C9-4CD3-9C1E-28BDE5620C5A}" dt="2023-03-03T16:03:54.063" v="918" actId="478"/>
          <ac:cxnSpMkLst>
            <pc:docMk/>
            <pc:sldMk cId="2661610799" sldId="343"/>
            <ac:cxnSpMk id="7" creationId="{D9341691-78B2-891A-283C-A2B23F616B2A}"/>
          </ac:cxnSpMkLst>
        </pc:cxnChg>
        <pc:cxnChg chg="del">
          <ac:chgData name="Daniel Robayo Rubiano" userId="58635bf3-e0ff-4834-9e5d-869a2d93b9b6" providerId="ADAL" clId="{33EAE179-B5C9-4CD3-9C1E-28BDE5620C5A}" dt="2023-03-03T16:03:54.063" v="918" actId="478"/>
          <ac:cxnSpMkLst>
            <pc:docMk/>
            <pc:sldMk cId="2661610799" sldId="343"/>
            <ac:cxnSpMk id="9" creationId="{30E339F0-A750-BDF1-252F-016B00339DA9}"/>
          </ac:cxnSpMkLst>
        </pc:cxnChg>
        <pc:cxnChg chg="del">
          <ac:chgData name="Daniel Robayo Rubiano" userId="58635bf3-e0ff-4834-9e5d-869a2d93b9b6" providerId="ADAL" clId="{33EAE179-B5C9-4CD3-9C1E-28BDE5620C5A}" dt="2023-03-03T16:03:54.063" v="918" actId="478"/>
          <ac:cxnSpMkLst>
            <pc:docMk/>
            <pc:sldMk cId="2661610799" sldId="343"/>
            <ac:cxnSpMk id="16" creationId="{81A99089-AA5D-FBCB-6190-E33728EC1BCE}"/>
          </ac:cxnSpMkLst>
        </pc:cxnChg>
        <pc:cxnChg chg="del">
          <ac:chgData name="Daniel Robayo Rubiano" userId="58635bf3-e0ff-4834-9e5d-869a2d93b9b6" providerId="ADAL" clId="{33EAE179-B5C9-4CD3-9C1E-28BDE5620C5A}" dt="2023-03-03T16:03:54.063" v="918" actId="478"/>
          <ac:cxnSpMkLst>
            <pc:docMk/>
            <pc:sldMk cId="2661610799" sldId="343"/>
            <ac:cxnSpMk id="17" creationId="{48B153A1-38BA-E12B-3F10-90F318072669}"/>
          </ac:cxnSpMkLst>
        </pc:cxnChg>
        <pc:cxnChg chg="del">
          <ac:chgData name="Daniel Robayo Rubiano" userId="58635bf3-e0ff-4834-9e5d-869a2d93b9b6" providerId="ADAL" clId="{33EAE179-B5C9-4CD3-9C1E-28BDE5620C5A}" dt="2023-03-03T16:03:54.063" v="918" actId="478"/>
          <ac:cxnSpMkLst>
            <pc:docMk/>
            <pc:sldMk cId="2661610799" sldId="343"/>
            <ac:cxnSpMk id="22" creationId="{CC987D2D-0FB4-A971-EBAD-428965595ED2}"/>
          </ac:cxnSpMkLst>
        </pc:cxnChg>
        <pc:cxnChg chg="del">
          <ac:chgData name="Daniel Robayo Rubiano" userId="58635bf3-e0ff-4834-9e5d-869a2d93b9b6" providerId="ADAL" clId="{33EAE179-B5C9-4CD3-9C1E-28BDE5620C5A}" dt="2023-03-03T16:03:54.063" v="918" actId="478"/>
          <ac:cxnSpMkLst>
            <pc:docMk/>
            <pc:sldMk cId="2661610799" sldId="343"/>
            <ac:cxnSpMk id="23" creationId="{2E8FFEF3-4D06-6BA4-528A-92EA19903C92}"/>
          </ac:cxnSpMkLst>
        </pc:cxnChg>
      </pc:sldChg>
      <pc:sldChg chg="modSp mod ord">
        <pc:chgData name="Daniel Robayo Rubiano" userId="58635bf3-e0ff-4834-9e5d-869a2d93b9b6" providerId="ADAL" clId="{33EAE179-B5C9-4CD3-9C1E-28BDE5620C5A}" dt="2023-03-03T16:29:44.523" v="1107"/>
        <pc:sldMkLst>
          <pc:docMk/>
          <pc:sldMk cId="2785526187" sldId="345"/>
        </pc:sldMkLst>
        <pc:spChg chg="mod">
          <ac:chgData name="Daniel Robayo Rubiano" userId="58635bf3-e0ff-4834-9e5d-869a2d93b9b6" providerId="ADAL" clId="{33EAE179-B5C9-4CD3-9C1E-28BDE5620C5A}" dt="2023-03-03T16:22:58.392" v="1068" actId="1076"/>
          <ac:spMkLst>
            <pc:docMk/>
            <pc:sldMk cId="2785526187" sldId="345"/>
            <ac:spMk id="7" creationId="{539599F5-25C7-B8CD-D382-9E5AFCB8054F}"/>
          </ac:spMkLst>
        </pc:spChg>
        <pc:spChg chg="mod">
          <ac:chgData name="Daniel Robayo Rubiano" userId="58635bf3-e0ff-4834-9e5d-869a2d93b9b6" providerId="ADAL" clId="{33EAE179-B5C9-4CD3-9C1E-28BDE5620C5A}" dt="2023-03-03T16:20:26.411" v="1063" actId="5793"/>
          <ac:spMkLst>
            <pc:docMk/>
            <pc:sldMk cId="2785526187" sldId="345"/>
            <ac:spMk id="10" creationId="{1DAA4B0F-9DBF-2288-861D-1175464D8F8B}"/>
          </ac:spMkLst>
        </pc:spChg>
        <pc:spChg chg="mod">
          <ac:chgData name="Daniel Robayo Rubiano" userId="58635bf3-e0ff-4834-9e5d-869a2d93b9b6" providerId="ADAL" clId="{33EAE179-B5C9-4CD3-9C1E-28BDE5620C5A}" dt="2023-03-03T16:20:21.427" v="1060" actId="5793"/>
          <ac:spMkLst>
            <pc:docMk/>
            <pc:sldMk cId="2785526187" sldId="345"/>
            <ac:spMk id="11" creationId="{FE2C7F3B-6E8A-9F5E-9AC4-83AA1A0A9C5A}"/>
          </ac:spMkLst>
        </pc:spChg>
        <pc:spChg chg="mod">
          <ac:chgData name="Daniel Robayo Rubiano" userId="58635bf3-e0ff-4834-9e5d-869a2d93b9b6" providerId="ADAL" clId="{33EAE179-B5C9-4CD3-9C1E-28BDE5620C5A}" dt="2023-03-03T16:20:11.564" v="1047" actId="20577"/>
          <ac:spMkLst>
            <pc:docMk/>
            <pc:sldMk cId="2785526187" sldId="345"/>
            <ac:spMk id="12" creationId="{D17E335C-AA43-BBB5-43F3-B611E2C1A790}"/>
          </ac:spMkLst>
        </pc:spChg>
        <pc:spChg chg="mod">
          <ac:chgData name="Daniel Robayo Rubiano" userId="58635bf3-e0ff-4834-9e5d-869a2d93b9b6" providerId="ADAL" clId="{33EAE179-B5C9-4CD3-9C1E-28BDE5620C5A}" dt="2023-03-03T16:20:10.024" v="1040" actId="20577"/>
          <ac:spMkLst>
            <pc:docMk/>
            <pc:sldMk cId="2785526187" sldId="345"/>
            <ac:spMk id="13" creationId="{CB98EB17-9BF3-1724-88CF-805111F1BD4E}"/>
          </ac:spMkLst>
        </pc:spChg>
        <pc:spChg chg="mod">
          <ac:chgData name="Daniel Robayo Rubiano" userId="58635bf3-e0ff-4834-9e5d-869a2d93b9b6" providerId="ADAL" clId="{33EAE179-B5C9-4CD3-9C1E-28BDE5620C5A}" dt="2023-03-03T16:13:42.076" v="972" actId="2711"/>
          <ac:spMkLst>
            <pc:docMk/>
            <pc:sldMk cId="2785526187" sldId="345"/>
            <ac:spMk id="14" creationId="{4CC0CF97-AB7A-CDC9-9260-76FA35105B60}"/>
          </ac:spMkLst>
        </pc:spChg>
        <pc:spChg chg="mod">
          <ac:chgData name="Daniel Robayo Rubiano" userId="58635bf3-e0ff-4834-9e5d-869a2d93b9b6" providerId="ADAL" clId="{33EAE179-B5C9-4CD3-9C1E-28BDE5620C5A}" dt="2023-03-03T16:20:18.453" v="1058" actId="20577"/>
          <ac:spMkLst>
            <pc:docMk/>
            <pc:sldMk cId="2785526187" sldId="345"/>
            <ac:spMk id="15" creationId="{3FDE5C81-C058-89EF-72FE-2E5D9BAE9E89}"/>
          </ac:spMkLst>
        </pc:spChg>
      </pc:sldChg>
      <pc:sldChg chg="modSp del mod">
        <pc:chgData name="Daniel Robayo Rubiano" userId="58635bf3-e0ff-4834-9e5d-869a2d93b9b6" providerId="ADAL" clId="{33EAE179-B5C9-4CD3-9C1E-28BDE5620C5A}" dt="2023-03-03T16:35:03.198" v="1335" actId="47"/>
        <pc:sldMkLst>
          <pc:docMk/>
          <pc:sldMk cId="2999670741" sldId="346"/>
        </pc:sldMkLst>
        <pc:picChg chg="mod">
          <ac:chgData name="Daniel Robayo Rubiano" userId="58635bf3-e0ff-4834-9e5d-869a2d93b9b6" providerId="ADAL" clId="{33EAE179-B5C9-4CD3-9C1E-28BDE5620C5A}" dt="2023-03-03T16:26:04.619" v="1069" actId="1076"/>
          <ac:picMkLst>
            <pc:docMk/>
            <pc:sldMk cId="2999670741" sldId="346"/>
            <ac:picMk id="8" creationId="{B785F3C9-F036-A02C-1C8B-F26224320F1D}"/>
          </ac:picMkLst>
        </pc:picChg>
      </pc:sldChg>
      <pc:sldChg chg="addSp delSp modSp add mod ord">
        <pc:chgData name="Daniel Robayo Rubiano" userId="58635bf3-e0ff-4834-9e5d-869a2d93b9b6" providerId="ADAL" clId="{33EAE179-B5C9-4CD3-9C1E-28BDE5620C5A}" dt="2023-03-03T16:29:34.144" v="1105" actId="1076"/>
        <pc:sldMkLst>
          <pc:docMk/>
          <pc:sldMk cId="953968894" sldId="347"/>
        </pc:sldMkLst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2" creationId="{4AD4CDDE-14E3-DF85-3265-CBBE5DAB730D}"/>
          </ac:spMkLst>
        </pc:spChg>
        <pc:spChg chg="del">
          <ac:chgData name="Daniel Robayo Rubiano" userId="58635bf3-e0ff-4834-9e5d-869a2d93b9b6" providerId="ADAL" clId="{33EAE179-B5C9-4CD3-9C1E-28BDE5620C5A}" dt="2023-03-03T16:26:34.739" v="1077" actId="478"/>
          <ac:spMkLst>
            <pc:docMk/>
            <pc:sldMk cId="953968894" sldId="347"/>
            <ac:spMk id="3" creationId="{4FE59EE3-1D8F-5FBC-37F0-3D2C1B7D2495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4" creationId="{42065CF4-D864-E054-CA33-9F1989467E21}"/>
          </ac:spMkLst>
        </pc:spChg>
        <pc:spChg chg="del">
          <ac:chgData name="Daniel Robayo Rubiano" userId="58635bf3-e0ff-4834-9e5d-869a2d93b9b6" providerId="ADAL" clId="{33EAE179-B5C9-4CD3-9C1E-28BDE5620C5A}" dt="2023-03-03T16:26:45.109" v="1080" actId="478"/>
          <ac:spMkLst>
            <pc:docMk/>
            <pc:sldMk cId="953968894" sldId="347"/>
            <ac:spMk id="5" creationId="{81F510E1-8DA7-8A35-4CCD-914767BBFF10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6" creationId="{1BEAA2C6-5E84-5343-DBC1-59A352EC8950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7" creationId="{EA21E308-C3BF-3090-CF84-0D5E836BF793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8" creationId="{01871CF6-4061-90A1-F4D5-CF14344C0FD4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9" creationId="{0704F316-953E-CD8F-BEEC-6470FC66799F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10" creationId="{425AA5FF-BACE-3B4C-6492-2FA09510B360}"/>
          </ac:spMkLst>
        </pc:spChg>
        <pc:spChg chg="add del mod">
          <ac:chgData name="Daniel Robayo Rubiano" userId="58635bf3-e0ff-4834-9e5d-869a2d93b9b6" providerId="ADAL" clId="{33EAE179-B5C9-4CD3-9C1E-28BDE5620C5A}" dt="2023-03-03T16:26:40.416" v="1079" actId="478"/>
          <ac:spMkLst>
            <pc:docMk/>
            <pc:sldMk cId="953968894" sldId="347"/>
            <ac:spMk id="12" creationId="{B65BDD81-3ABF-415D-5ACE-54C73AA29090}"/>
          </ac:spMkLst>
        </pc:spChg>
        <pc:spChg chg="mod">
          <ac:chgData name="Daniel Robayo Rubiano" userId="58635bf3-e0ff-4834-9e5d-869a2d93b9b6" providerId="ADAL" clId="{33EAE179-B5C9-4CD3-9C1E-28BDE5620C5A}" dt="2023-03-03T16:26:25.787" v="1075" actId="1076"/>
          <ac:spMkLst>
            <pc:docMk/>
            <pc:sldMk cId="953968894" sldId="347"/>
            <ac:spMk id="14" creationId="{A525DC43-0ED6-7F73-792B-CA3374096742}"/>
          </ac:spMkLst>
        </pc:spChg>
        <pc:spChg chg="add del mod">
          <ac:chgData name="Daniel Robayo Rubiano" userId="58635bf3-e0ff-4834-9e5d-869a2d93b9b6" providerId="ADAL" clId="{33EAE179-B5C9-4CD3-9C1E-28BDE5620C5A}" dt="2023-03-03T16:26:38.443" v="1078" actId="478"/>
          <ac:spMkLst>
            <pc:docMk/>
            <pc:sldMk cId="953968894" sldId="347"/>
            <ac:spMk id="15" creationId="{F957B8CB-3189-EF9D-5990-CE8CC40C8327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16" creationId="{2C940961-88CC-6D15-7FE9-5E0F693259C2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18" creationId="{69F58078-EEA5-B1E9-D4DD-5B60F71254DD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20" creationId="{5D3D976B-6F4D-212C-5B80-4D364B6B57DD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21" creationId="{8C935F88-382C-F6FB-DFA6-2FC42A1AF518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22" creationId="{3F73FD6F-D570-DECF-6D4F-9BBAF94C5C38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23" creationId="{DC93C90B-779E-850D-B939-5AEA1A7FDCD3}"/>
          </ac:spMkLst>
        </pc:spChg>
        <pc:spChg chg="del">
          <ac:chgData name="Daniel Robayo Rubiano" userId="58635bf3-e0ff-4834-9e5d-869a2d93b9b6" providerId="ADAL" clId="{33EAE179-B5C9-4CD3-9C1E-28BDE5620C5A}" dt="2023-03-03T16:26:28.925" v="1076" actId="478"/>
          <ac:spMkLst>
            <pc:docMk/>
            <pc:sldMk cId="953968894" sldId="347"/>
            <ac:spMk id="27" creationId="{D4E49DB3-BC4C-E55D-398C-0E853606E978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28" creationId="{EE759088-9A78-C5C2-6A6F-0281618A50A2}"/>
          </ac:spMkLst>
        </pc:spChg>
        <pc:spChg chg="del">
          <ac:chgData name="Daniel Robayo Rubiano" userId="58635bf3-e0ff-4834-9e5d-869a2d93b9b6" providerId="ADAL" clId="{33EAE179-B5C9-4CD3-9C1E-28BDE5620C5A}" dt="2023-03-03T16:26:46.384" v="1081" actId="478"/>
          <ac:spMkLst>
            <pc:docMk/>
            <pc:sldMk cId="953968894" sldId="347"/>
            <ac:spMk id="30" creationId="{DB12FD24-8CBE-FF23-BB0B-3CF42DC2B46B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32" creationId="{849126CB-0613-F356-D3E4-981BE5D1FC07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33" creationId="{29E0E845-FCBB-EA33-B19C-57A5560C6290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34" creationId="{0B99E760-E9FC-9B5C-BA1C-6E84DBE38C9C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35" creationId="{E6F89285-F629-5FDD-8E65-7FD31A650BE9}"/>
          </ac:spMkLst>
        </pc:spChg>
        <pc:spChg chg="add del mod">
          <ac:chgData name="Daniel Robayo Rubiano" userId="58635bf3-e0ff-4834-9e5d-869a2d93b9b6" providerId="ADAL" clId="{33EAE179-B5C9-4CD3-9C1E-28BDE5620C5A}" dt="2023-03-03T16:28:22.128" v="1090" actId="478"/>
          <ac:spMkLst>
            <pc:docMk/>
            <pc:sldMk cId="953968894" sldId="347"/>
            <ac:spMk id="36" creationId="{64AF1C13-1E5E-F712-5E12-6B3629D37D81}"/>
          </ac:spMkLst>
        </pc:spChg>
        <pc:picChg chg="add mod">
          <ac:chgData name="Daniel Robayo Rubiano" userId="58635bf3-e0ff-4834-9e5d-869a2d93b9b6" providerId="ADAL" clId="{33EAE179-B5C9-4CD3-9C1E-28BDE5620C5A}" dt="2023-03-03T16:29:29.630" v="1104" actId="688"/>
          <ac:picMkLst>
            <pc:docMk/>
            <pc:sldMk cId="953968894" sldId="347"/>
            <ac:picMk id="38" creationId="{FDCAE132-2761-CA6A-9CDD-F96963071C14}"/>
          </ac:picMkLst>
        </pc:picChg>
        <pc:picChg chg="add mod">
          <ac:chgData name="Daniel Robayo Rubiano" userId="58635bf3-e0ff-4834-9e5d-869a2d93b9b6" providerId="ADAL" clId="{33EAE179-B5C9-4CD3-9C1E-28BDE5620C5A}" dt="2023-03-03T16:29:34.144" v="1105" actId="1076"/>
          <ac:picMkLst>
            <pc:docMk/>
            <pc:sldMk cId="953968894" sldId="347"/>
            <ac:picMk id="40" creationId="{0F790BFD-B616-9780-29B2-E2A0566A68A5}"/>
          </ac:picMkLst>
        </pc:picChg>
        <pc:cxnChg chg="del">
          <ac:chgData name="Daniel Robayo Rubiano" userId="58635bf3-e0ff-4834-9e5d-869a2d93b9b6" providerId="ADAL" clId="{33EAE179-B5C9-4CD3-9C1E-28BDE5620C5A}" dt="2023-03-03T16:26:45.109" v="1080" actId="478"/>
          <ac:cxnSpMkLst>
            <pc:docMk/>
            <pc:sldMk cId="953968894" sldId="347"/>
            <ac:cxnSpMk id="17" creationId="{FED0C036-CEE4-BDEB-4911-746138B22356}"/>
          </ac:cxnSpMkLst>
        </pc:cxnChg>
        <pc:cxnChg chg="del">
          <ac:chgData name="Daniel Robayo Rubiano" userId="58635bf3-e0ff-4834-9e5d-869a2d93b9b6" providerId="ADAL" clId="{33EAE179-B5C9-4CD3-9C1E-28BDE5620C5A}" dt="2023-03-03T16:26:45.109" v="1080" actId="478"/>
          <ac:cxnSpMkLst>
            <pc:docMk/>
            <pc:sldMk cId="953968894" sldId="347"/>
            <ac:cxnSpMk id="19" creationId="{312B9630-698B-DE94-EAFC-0A1B8E4C3C27}"/>
          </ac:cxnSpMkLst>
        </pc:cxnChg>
        <pc:cxnChg chg="del">
          <ac:chgData name="Daniel Robayo Rubiano" userId="58635bf3-e0ff-4834-9e5d-869a2d93b9b6" providerId="ADAL" clId="{33EAE179-B5C9-4CD3-9C1E-28BDE5620C5A}" dt="2023-03-03T16:26:45.109" v="1080" actId="478"/>
          <ac:cxnSpMkLst>
            <pc:docMk/>
            <pc:sldMk cId="953968894" sldId="347"/>
            <ac:cxnSpMk id="24" creationId="{37F63B6B-1BA9-EB81-0D74-8AF059264C7B}"/>
          </ac:cxnSpMkLst>
        </pc:cxnChg>
        <pc:cxnChg chg="del">
          <ac:chgData name="Daniel Robayo Rubiano" userId="58635bf3-e0ff-4834-9e5d-869a2d93b9b6" providerId="ADAL" clId="{33EAE179-B5C9-4CD3-9C1E-28BDE5620C5A}" dt="2023-03-03T16:26:28.925" v="1076" actId="478"/>
          <ac:cxnSpMkLst>
            <pc:docMk/>
            <pc:sldMk cId="953968894" sldId="347"/>
            <ac:cxnSpMk id="25" creationId="{3F8ADB1A-9C22-2937-7EC9-EBD1C61548AB}"/>
          </ac:cxnSpMkLst>
        </pc:cxnChg>
        <pc:cxnChg chg="del">
          <ac:chgData name="Daniel Robayo Rubiano" userId="58635bf3-e0ff-4834-9e5d-869a2d93b9b6" providerId="ADAL" clId="{33EAE179-B5C9-4CD3-9C1E-28BDE5620C5A}" dt="2023-03-03T16:26:28.925" v="1076" actId="478"/>
          <ac:cxnSpMkLst>
            <pc:docMk/>
            <pc:sldMk cId="953968894" sldId="347"/>
            <ac:cxnSpMk id="26" creationId="{434BFB17-95AC-EC35-8129-9C0AB80BCCF2}"/>
          </ac:cxnSpMkLst>
        </pc:cxnChg>
        <pc:cxnChg chg="del">
          <ac:chgData name="Daniel Robayo Rubiano" userId="58635bf3-e0ff-4834-9e5d-869a2d93b9b6" providerId="ADAL" clId="{33EAE179-B5C9-4CD3-9C1E-28BDE5620C5A}" dt="2023-03-03T16:26:28.925" v="1076" actId="478"/>
          <ac:cxnSpMkLst>
            <pc:docMk/>
            <pc:sldMk cId="953968894" sldId="347"/>
            <ac:cxnSpMk id="29" creationId="{9D10F751-25EC-139C-39D2-8BB0BA681121}"/>
          </ac:cxnSpMkLst>
        </pc:cxnChg>
        <pc:cxnChg chg="del">
          <ac:chgData name="Daniel Robayo Rubiano" userId="58635bf3-e0ff-4834-9e5d-869a2d93b9b6" providerId="ADAL" clId="{33EAE179-B5C9-4CD3-9C1E-28BDE5620C5A}" dt="2023-03-03T16:26:28.925" v="1076" actId="478"/>
          <ac:cxnSpMkLst>
            <pc:docMk/>
            <pc:sldMk cId="953968894" sldId="347"/>
            <ac:cxnSpMk id="31" creationId="{3FE3FAAD-E582-40D9-3490-6008EDCAED8D}"/>
          </ac:cxnSpMkLst>
        </pc:cxnChg>
        <pc:cxnChg chg="add mod">
          <ac:chgData name="Daniel Robayo Rubiano" userId="58635bf3-e0ff-4834-9e5d-869a2d93b9b6" providerId="ADAL" clId="{33EAE179-B5C9-4CD3-9C1E-28BDE5620C5A}" dt="2023-03-03T16:29:22.687" v="1103" actId="14100"/>
          <ac:cxnSpMkLst>
            <pc:docMk/>
            <pc:sldMk cId="953968894" sldId="347"/>
            <ac:cxnSpMk id="41" creationId="{1040E309-8B79-A3FB-6C3F-B050CDFBD49E}"/>
          </ac:cxnSpMkLst>
        </pc:cxnChg>
        <pc:cxnChg chg="add mod">
          <ac:chgData name="Daniel Robayo Rubiano" userId="58635bf3-e0ff-4834-9e5d-869a2d93b9b6" providerId="ADAL" clId="{33EAE179-B5C9-4CD3-9C1E-28BDE5620C5A}" dt="2023-03-03T16:29:22.687" v="1103" actId="14100"/>
          <ac:cxnSpMkLst>
            <pc:docMk/>
            <pc:sldMk cId="953968894" sldId="347"/>
            <ac:cxnSpMk id="42" creationId="{EEC0270D-7C33-5E3A-14EA-503F38C41F20}"/>
          </ac:cxnSpMkLst>
        </pc:cxnChg>
      </pc:sldChg>
      <pc:sldChg chg="addSp delSp modSp add mod">
        <pc:chgData name="Daniel Robayo Rubiano" userId="58635bf3-e0ff-4834-9e5d-869a2d93b9b6" providerId="ADAL" clId="{33EAE179-B5C9-4CD3-9C1E-28BDE5620C5A}" dt="2023-03-03T16:34:57.718" v="1334" actId="14100"/>
        <pc:sldMkLst>
          <pc:docMk/>
          <pc:sldMk cId="1698864803" sldId="348"/>
        </pc:sldMkLst>
        <pc:spChg chg="add mod">
          <ac:chgData name="Daniel Robayo Rubiano" userId="58635bf3-e0ff-4834-9e5d-869a2d93b9b6" providerId="ADAL" clId="{33EAE179-B5C9-4CD3-9C1E-28BDE5620C5A}" dt="2023-03-03T16:31:32.324" v="1134" actId="1076"/>
          <ac:spMkLst>
            <pc:docMk/>
            <pc:sldMk cId="1698864803" sldId="348"/>
            <ac:spMk id="2" creationId="{A93D9C8B-9272-0E58-6399-01E40BE08914}"/>
          </ac:spMkLst>
        </pc:spChg>
        <pc:spChg chg="add mod">
          <ac:chgData name="Daniel Robayo Rubiano" userId="58635bf3-e0ff-4834-9e5d-869a2d93b9b6" providerId="ADAL" clId="{33EAE179-B5C9-4CD3-9C1E-28BDE5620C5A}" dt="2023-03-03T16:31:32.324" v="1134" actId="1076"/>
          <ac:spMkLst>
            <pc:docMk/>
            <pc:sldMk cId="1698864803" sldId="348"/>
            <ac:spMk id="3" creationId="{0AB7A467-CD76-BE79-448A-A3DB62284189}"/>
          </ac:spMkLst>
        </pc:spChg>
        <pc:spChg chg="add mod">
          <ac:chgData name="Daniel Robayo Rubiano" userId="58635bf3-e0ff-4834-9e5d-869a2d93b9b6" providerId="ADAL" clId="{33EAE179-B5C9-4CD3-9C1E-28BDE5620C5A}" dt="2023-03-03T16:31:32.324" v="1134" actId="1076"/>
          <ac:spMkLst>
            <pc:docMk/>
            <pc:sldMk cId="1698864803" sldId="348"/>
            <ac:spMk id="5" creationId="{240186E6-0C4A-4738-4286-092E204380B4}"/>
          </ac:spMkLst>
        </pc:spChg>
        <pc:spChg chg="add mod">
          <ac:chgData name="Daniel Robayo Rubiano" userId="58635bf3-e0ff-4834-9e5d-869a2d93b9b6" providerId="ADAL" clId="{33EAE179-B5C9-4CD3-9C1E-28BDE5620C5A}" dt="2023-03-03T16:31:58.568" v="1149" actId="20577"/>
          <ac:spMkLst>
            <pc:docMk/>
            <pc:sldMk cId="1698864803" sldId="348"/>
            <ac:spMk id="7" creationId="{A9B77745-FCE2-C693-113A-49ED908DF14C}"/>
          </ac:spMkLst>
        </pc:spChg>
        <pc:spChg chg="add mod">
          <ac:chgData name="Daniel Robayo Rubiano" userId="58635bf3-e0ff-4834-9e5d-869a2d93b9b6" providerId="ADAL" clId="{33EAE179-B5C9-4CD3-9C1E-28BDE5620C5A}" dt="2023-03-03T16:32:03.933" v="1160" actId="20577"/>
          <ac:spMkLst>
            <pc:docMk/>
            <pc:sldMk cId="1698864803" sldId="348"/>
            <ac:spMk id="9" creationId="{17BEC9DE-C548-4CEB-DF4C-91342DD15B72}"/>
          </ac:spMkLst>
        </pc:spChg>
        <pc:spChg chg="add mod">
          <ac:chgData name="Daniel Robayo Rubiano" userId="58635bf3-e0ff-4834-9e5d-869a2d93b9b6" providerId="ADAL" clId="{33EAE179-B5C9-4CD3-9C1E-28BDE5620C5A}" dt="2023-03-03T16:34:52.182" v="1333" actId="1076"/>
          <ac:spMkLst>
            <pc:docMk/>
            <pc:sldMk cId="1698864803" sldId="348"/>
            <ac:spMk id="10" creationId="{6325C194-ABA6-5B7F-AD47-7BE0B9F50D68}"/>
          </ac:spMkLst>
        </pc:spChg>
        <pc:spChg chg="add mod">
          <ac:chgData name="Daniel Robayo Rubiano" userId="58635bf3-e0ff-4834-9e5d-869a2d93b9b6" providerId="ADAL" clId="{33EAE179-B5C9-4CD3-9C1E-28BDE5620C5A}" dt="2023-03-03T16:34:52.182" v="1333" actId="1076"/>
          <ac:spMkLst>
            <pc:docMk/>
            <pc:sldMk cId="1698864803" sldId="348"/>
            <ac:spMk id="12" creationId="{747EDF8C-F6D1-8F61-5316-4361B36F6D12}"/>
          </ac:spMkLst>
        </pc:spChg>
        <pc:spChg chg="mod">
          <ac:chgData name="Daniel Robayo Rubiano" userId="58635bf3-e0ff-4834-9e5d-869a2d93b9b6" providerId="ADAL" clId="{33EAE179-B5C9-4CD3-9C1E-28BDE5620C5A}" dt="2023-03-03T16:31:39.849" v="1135" actId="1076"/>
          <ac:spMkLst>
            <pc:docMk/>
            <pc:sldMk cId="1698864803" sldId="348"/>
            <ac:spMk id="14" creationId="{A525DC43-0ED6-7F73-792B-CA3374096742}"/>
          </ac:spMkLst>
        </pc:spChg>
        <pc:spChg chg="add mod">
          <ac:chgData name="Daniel Robayo Rubiano" userId="58635bf3-e0ff-4834-9e5d-869a2d93b9b6" providerId="ADAL" clId="{33EAE179-B5C9-4CD3-9C1E-28BDE5620C5A}" dt="2023-03-03T16:34:52.182" v="1333" actId="1076"/>
          <ac:spMkLst>
            <pc:docMk/>
            <pc:sldMk cId="1698864803" sldId="348"/>
            <ac:spMk id="15" creationId="{CE598B40-5776-075A-1ED5-4DC0D28C292E}"/>
          </ac:spMkLst>
        </pc:spChg>
        <pc:spChg chg="add mod">
          <ac:chgData name="Daniel Robayo Rubiano" userId="58635bf3-e0ff-4834-9e5d-869a2d93b9b6" providerId="ADAL" clId="{33EAE179-B5C9-4CD3-9C1E-28BDE5620C5A}" dt="2023-03-03T16:34:52.182" v="1333" actId="1076"/>
          <ac:spMkLst>
            <pc:docMk/>
            <pc:sldMk cId="1698864803" sldId="348"/>
            <ac:spMk id="18" creationId="{4B613BAB-FE58-79E0-76E1-BD13019E39A3}"/>
          </ac:spMkLst>
        </pc:spChg>
        <pc:spChg chg="add mod">
          <ac:chgData name="Daniel Robayo Rubiano" userId="58635bf3-e0ff-4834-9e5d-869a2d93b9b6" providerId="ADAL" clId="{33EAE179-B5C9-4CD3-9C1E-28BDE5620C5A}" dt="2023-03-03T16:33:58.515" v="1292" actId="1076"/>
          <ac:spMkLst>
            <pc:docMk/>
            <pc:sldMk cId="1698864803" sldId="348"/>
            <ac:spMk id="22" creationId="{23BA094B-E720-AEE1-9C29-904D2D4F6867}"/>
          </ac:spMkLst>
        </pc:spChg>
        <pc:spChg chg="add mod">
          <ac:chgData name="Daniel Robayo Rubiano" userId="58635bf3-e0ff-4834-9e5d-869a2d93b9b6" providerId="ADAL" clId="{33EAE179-B5C9-4CD3-9C1E-28BDE5620C5A}" dt="2023-03-03T16:34:36.210" v="1332" actId="404"/>
          <ac:spMkLst>
            <pc:docMk/>
            <pc:sldMk cId="1698864803" sldId="348"/>
            <ac:spMk id="24" creationId="{FA791E73-C1CC-D092-EBF1-9A3FADCAB074}"/>
          </ac:spMkLst>
        </pc:spChg>
        <pc:picChg chg="del mod">
          <ac:chgData name="Daniel Robayo Rubiano" userId="58635bf3-e0ff-4834-9e5d-869a2d93b9b6" providerId="ADAL" clId="{33EAE179-B5C9-4CD3-9C1E-28BDE5620C5A}" dt="2023-03-03T16:31:08.724" v="1132" actId="478"/>
          <ac:picMkLst>
            <pc:docMk/>
            <pc:sldMk cId="1698864803" sldId="348"/>
            <ac:picMk id="38" creationId="{FDCAE132-2761-CA6A-9CDD-F96963071C14}"/>
          </ac:picMkLst>
        </pc:picChg>
        <pc:picChg chg="del">
          <ac:chgData name="Daniel Robayo Rubiano" userId="58635bf3-e0ff-4834-9e5d-869a2d93b9b6" providerId="ADAL" clId="{33EAE179-B5C9-4CD3-9C1E-28BDE5620C5A}" dt="2023-03-03T16:30:50.783" v="1129" actId="478"/>
          <ac:picMkLst>
            <pc:docMk/>
            <pc:sldMk cId="1698864803" sldId="348"/>
            <ac:picMk id="40" creationId="{0F790BFD-B616-9780-29B2-E2A0566A68A5}"/>
          </ac:picMkLst>
        </pc:picChg>
        <pc:cxnChg chg="add mod">
          <ac:chgData name="Daniel Robayo Rubiano" userId="58635bf3-e0ff-4834-9e5d-869a2d93b9b6" providerId="ADAL" clId="{33EAE179-B5C9-4CD3-9C1E-28BDE5620C5A}" dt="2023-03-03T16:31:32.324" v="1134" actId="1076"/>
          <ac:cxnSpMkLst>
            <pc:docMk/>
            <pc:sldMk cId="1698864803" sldId="348"/>
            <ac:cxnSpMk id="4" creationId="{F1013F75-FFCF-076B-1B6F-3CEC0C23B3D3}"/>
          </ac:cxnSpMkLst>
        </pc:cxnChg>
        <pc:cxnChg chg="add mod">
          <ac:chgData name="Daniel Robayo Rubiano" userId="58635bf3-e0ff-4834-9e5d-869a2d93b9b6" providerId="ADAL" clId="{33EAE179-B5C9-4CD3-9C1E-28BDE5620C5A}" dt="2023-03-03T16:31:32.324" v="1134" actId="1076"/>
          <ac:cxnSpMkLst>
            <pc:docMk/>
            <pc:sldMk cId="1698864803" sldId="348"/>
            <ac:cxnSpMk id="6" creationId="{000D2924-7BEC-8667-AEB5-40BDA8D78294}"/>
          </ac:cxnSpMkLst>
        </pc:cxnChg>
        <pc:cxnChg chg="add mod">
          <ac:chgData name="Daniel Robayo Rubiano" userId="58635bf3-e0ff-4834-9e5d-869a2d93b9b6" providerId="ADAL" clId="{33EAE179-B5C9-4CD3-9C1E-28BDE5620C5A}" dt="2023-03-03T16:31:32.324" v="1134" actId="1076"/>
          <ac:cxnSpMkLst>
            <pc:docMk/>
            <pc:sldMk cId="1698864803" sldId="348"/>
            <ac:cxnSpMk id="8" creationId="{0DE7A78D-A837-59E2-F2C7-56403AFAC80B}"/>
          </ac:cxnSpMkLst>
        </pc:cxnChg>
        <pc:cxnChg chg="add mod">
          <ac:chgData name="Daniel Robayo Rubiano" userId="58635bf3-e0ff-4834-9e5d-869a2d93b9b6" providerId="ADAL" clId="{33EAE179-B5C9-4CD3-9C1E-28BDE5620C5A}" dt="2023-03-03T16:34:52.182" v="1333" actId="1076"/>
          <ac:cxnSpMkLst>
            <pc:docMk/>
            <pc:sldMk cId="1698864803" sldId="348"/>
            <ac:cxnSpMk id="11" creationId="{90669700-71F1-4187-4378-34C0CE0E7AC5}"/>
          </ac:cxnSpMkLst>
        </pc:cxnChg>
        <pc:cxnChg chg="add mod">
          <ac:chgData name="Daniel Robayo Rubiano" userId="58635bf3-e0ff-4834-9e5d-869a2d93b9b6" providerId="ADAL" clId="{33EAE179-B5C9-4CD3-9C1E-28BDE5620C5A}" dt="2023-03-03T16:34:52.182" v="1333" actId="1076"/>
          <ac:cxnSpMkLst>
            <pc:docMk/>
            <pc:sldMk cId="1698864803" sldId="348"/>
            <ac:cxnSpMk id="13" creationId="{0742AF84-9C01-1BE8-84DA-70CC44ADD3B3}"/>
          </ac:cxnSpMkLst>
        </pc:cxnChg>
        <pc:cxnChg chg="add mod">
          <ac:chgData name="Daniel Robayo Rubiano" userId="58635bf3-e0ff-4834-9e5d-869a2d93b9b6" providerId="ADAL" clId="{33EAE179-B5C9-4CD3-9C1E-28BDE5620C5A}" dt="2023-03-03T16:34:52.182" v="1333" actId="1076"/>
          <ac:cxnSpMkLst>
            <pc:docMk/>
            <pc:sldMk cId="1698864803" sldId="348"/>
            <ac:cxnSpMk id="16" creationId="{98227A9D-47B3-43C5-5136-DE8328D57FE3}"/>
          </ac:cxnSpMkLst>
        </pc:cxnChg>
        <pc:cxnChg chg="add mod">
          <ac:chgData name="Daniel Robayo Rubiano" userId="58635bf3-e0ff-4834-9e5d-869a2d93b9b6" providerId="ADAL" clId="{33EAE179-B5C9-4CD3-9C1E-28BDE5620C5A}" dt="2023-03-03T16:34:57.718" v="1334" actId="14100"/>
          <ac:cxnSpMkLst>
            <pc:docMk/>
            <pc:sldMk cId="1698864803" sldId="348"/>
            <ac:cxnSpMk id="17" creationId="{02894397-51C8-A65A-5644-0F4CAA8433A0}"/>
          </ac:cxnSpMkLst>
        </pc:cxnChg>
        <pc:cxnChg chg="add mod">
          <ac:chgData name="Daniel Robayo Rubiano" userId="58635bf3-e0ff-4834-9e5d-869a2d93b9b6" providerId="ADAL" clId="{33EAE179-B5C9-4CD3-9C1E-28BDE5620C5A}" dt="2023-03-03T16:33:30.212" v="1265" actId="1076"/>
          <ac:cxnSpMkLst>
            <pc:docMk/>
            <pc:sldMk cId="1698864803" sldId="348"/>
            <ac:cxnSpMk id="19" creationId="{BFE67798-25EB-861E-A590-A5CA2FD5C7A2}"/>
          </ac:cxnSpMkLst>
        </pc:cxnChg>
        <pc:cxnChg chg="add mod">
          <ac:chgData name="Daniel Robayo Rubiano" userId="58635bf3-e0ff-4834-9e5d-869a2d93b9b6" providerId="ADAL" clId="{33EAE179-B5C9-4CD3-9C1E-28BDE5620C5A}" dt="2023-03-03T16:34:06.682" v="1294" actId="1076"/>
          <ac:cxnSpMkLst>
            <pc:docMk/>
            <pc:sldMk cId="1698864803" sldId="348"/>
            <ac:cxnSpMk id="23" creationId="{99D9DE36-C48D-227C-6486-656BD41C44D8}"/>
          </ac:cxnSpMkLst>
        </pc:cxnChg>
        <pc:cxnChg chg="del">
          <ac:chgData name="Daniel Robayo Rubiano" userId="58635bf3-e0ff-4834-9e5d-869a2d93b9b6" providerId="ADAL" clId="{33EAE179-B5C9-4CD3-9C1E-28BDE5620C5A}" dt="2023-03-03T16:31:07.425" v="1131" actId="478"/>
          <ac:cxnSpMkLst>
            <pc:docMk/>
            <pc:sldMk cId="1698864803" sldId="348"/>
            <ac:cxnSpMk id="41" creationId="{1040E309-8B79-A3FB-6C3F-B050CDFBD49E}"/>
          </ac:cxnSpMkLst>
        </pc:cxnChg>
        <pc:cxnChg chg="del">
          <ac:chgData name="Daniel Robayo Rubiano" userId="58635bf3-e0ff-4834-9e5d-869a2d93b9b6" providerId="ADAL" clId="{33EAE179-B5C9-4CD3-9C1E-28BDE5620C5A}" dt="2023-03-03T16:31:07.425" v="1131" actId="478"/>
          <ac:cxnSpMkLst>
            <pc:docMk/>
            <pc:sldMk cId="1698864803" sldId="348"/>
            <ac:cxnSpMk id="42" creationId="{EEC0270D-7C33-5E3A-14EA-503F38C41F20}"/>
          </ac:cxnSpMkLst>
        </pc:cxnChg>
      </pc:sldChg>
      <pc:sldMasterChg chg="addSldLayout delSldLayout">
        <pc:chgData name="Daniel Robayo Rubiano" userId="58635bf3-e0ff-4834-9e5d-869a2d93b9b6" providerId="ADAL" clId="{33EAE179-B5C9-4CD3-9C1E-28BDE5620C5A}" dt="2023-03-03T15:56:29.322" v="770" actId="47"/>
        <pc:sldMasterMkLst>
          <pc:docMk/>
          <pc:sldMasterMk cId="0" sldId="2147483680"/>
        </pc:sldMasterMkLst>
        <pc:sldLayoutChg chg="add del">
          <pc:chgData name="Daniel Robayo Rubiano" userId="58635bf3-e0ff-4834-9e5d-869a2d93b9b6" providerId="ADAL" clId="{33EAE179-B5C9-4CD3-9C1E-28BDE5620C5A}" dt="2023-03-03T15:56:29.322" v="770" actId="47"/>
          <pc:sldLayoutMkLst>
            <pc:docMk/>
            <pc:sldMasterMk cId="0" sldId="214748368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45c251fee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45c251fee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47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5c251fee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5c251fee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45c251fe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45c251fee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59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45c251f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45c251f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83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45c251fee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45c251fee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5c2d0ef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5c2d0ef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45c251fee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45c251fee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59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78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68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4"/>
          <p:cNvSpPr/>
          <p:nvPr/>
        </p:nvSpPr>
        <p:spPr>
          <a:xfrm flipH="1">
            <a:off x="1006469" y="5612131"/>
            <a:ext cx="25048" cy="22175"/>
          </a:xfrm>
          <a:custGeom>
            <a:avLst/>
            <a:gdLst/>
            <a:ahLst/>
            <a:cxnLst/>
            <a:rect l="l" t="t" r="r" b="b"/>
            <a:pathLst>
              <a:path w="497" h="440" extrusionOk="0">
                <a:moveTo>
                  <a:pt x="497" y="0"/>
                </a:moveTo>
                <a:lnTo>
                  <a:pt x="0" y="439"/>
                </a:lnTo>
                <a:lnTo>
                  <a:pt x="497" y="439"/>
                </a:lnTo>
                <a:lnTo>
                  <a:pt x="4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 flipH="1">
            <a:off x="6123479" y="5618487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 rot="10800000">
            <a:off x="4703176" y="485895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 rot="10800000">
            <a:off x="1588262" y="4818190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 rot="10800000">
            <a:off x="2649889" y="4697388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 rot="10800000">
            <a:off x="6685964" y="477820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4"/>
          <p:cNvSpPr/>
          <p:nvPr/>
        </p:nvSpPr>
        <p:spPr>
          <a:xfrm rot="10800000">
            <a:off x="-2282448" y="380033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4"/>
          <p:cNvSpPr/>
          <p:nvPr/>
        </p:nvSpPr>
        <p:spPr>
          <a:xfrm rot="10800000">
            <a:off x="-1748220" y="4335066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4"/>
          <p:cNvSpPr/>
          <p:nvPr/>
        </p:nvSpPr>
        <p:spPr>
          <a:xfrm rot="10800000">
            <a:off x="8000462" y="4148461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 rot="10800000">
            <a:off x="8546529" y="464646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 rot="10800000">
            <a:off x="7807425" y="155056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4"/>
          <p:cNvSpPr/>
          <p:nvPr/>
        </p:nvSpPr>
        <p:spPr>
          <a:xfrm rot="10800000">
            <a:off x="9292932" y="1123636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4"/>
          <p:cNvSpPr/>
          <p:nvPr/>
        </p:nvSpPr>
        <p:spPr>
          <a:xfrm rot="10800000">
            <a:off x="7505802" y="-278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4"/>
          <p:cNvSpPr/>
          <p:nvPr/>
        </p:nvSpPr>
        <p:spPr>
          <a:xfrm rot="10800000">
            <a:off x="8712268" y="296892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"/>
          <p:cNvSpPr/>
          <p:nvPr/>
        </p:nvSpPr>
        <p:spPr>
          <a:xfrm rot="10800000">
            <a:off x="1367062" y="-488345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 rot="10800000">
            <a:off x="-342713" y="-82953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 rot="10800000">
            <a:off x="-471146" y="329244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 rot="10800000">
            <a:off x="4652786" y="-410529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/>
          <p:nvPr/>
        </p:nvSpPr>
        <p:spPr>
          <a:xfrm rot="10800000">
            <a:off x="-324115" y="959124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-4232500" y="22627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860250" y="4361764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 rot="10800000">
            <a:off x="7933202" y="-282314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5"/>
          <p:cNvSpPr/>
          <p:nvPr/>
        </p:nvSpPr>
        <p:spPr>
          <a:xfrm rot="5400000" flipH="1">
            <a:off x="-302725" y="3079820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 rot="-5400000">
            <a:off x="-450793" y="3388518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8094588" y="38513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-315333" y="4604794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-73845" y="4846282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31144" y="-1227797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8249256" y="-776604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69088" y="-43458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784222" y="39836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32833" y="2517628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832409" y="710383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185619" y="11505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869419" y="-448389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8853697" y="201779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63854" y="4252589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687648" y="4631110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8144034" y="459583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234635" y="299176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6240372" y="414654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6892822" y="4085229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>
            <a:spLocks noGrp="1"/>
          </p:cNvSpPr>
          <p:nvPr>
            <p:ph type="title"/>
          </p:nvPr>
        </p:nvSpPr>
        <p:spPr>
          <a:xfrm>
            <a:off x="732300" y="858575"/>
            <a:ext cx="3174000" cy="2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subTitle" idx="1"/>
          </p:nvPr>
        </p:nvSpPr>
        <p:spPr>
          <a:xfrm>
            <a:off x="732300" y="3140888"/>
            <a:ext cx="31740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6"/>
          <p:cNvSpPr/>
          <p:nvPr/>
        </p:nvSpPr>
        <p:spPr>
          <a:xfrm rot="10800000" flipH="1">
            <a:off x="-1088349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/>
          <p:nvPr/>
        </p:nvSpPr>
        <p:spPr>
          <a:xfrm rot="10800000">
            <a:off x="-2775853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/>
          <p:nvPr/>
        </p:nvSpPr>
        <p:spPr>
          <a:xfrm rot="10800000">
            <a:off x="-2241625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6"/>
          <p:cNvSpPr/>
          <p:nvPr/>
        </p:nvSpPr>
        <p:spPr>
          <a:xfrm rot="10800000" flipH="1">
            <a:off x="-305806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6"/>
          <p:cNvSpPr/>
          <p:nvPr/>
        </p:nvSpPr>
        <p:spPr>
          <a:xfrm rot="10800000" flipH="1">
            <a:off x="1773461" y="-329152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6"/>
          <p:cNvSpPr/>
          <p:nvPr/>
        </p:nvSpPr>
        <p:spPr>
          <a:xfrm rot="10800000" flipH="1">
            <a:off x="2883361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"/>
          <p:cNvSpPr/>
          <p:nvPr/>
        </p:nvSpPr>
        <p:spPr>
          <a:xfrm rot="10800000" flipH="1">
            <a:off x="8407007" y="384862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6"/>
          <p:cNvSpPr/>
          <p:nvPr/>
        </p:nvSpPr>
        <p:spPr>
          <a:xfrm rot="10800000" flipH="1">
            <a:off x="267868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6"/>
          <p:cNvSpPr/>
          <p:nvPr/>
        </p:nvSpPr>
        <p:spPr>
          <a:xfrm rot="10800000" flipH="1">
            <a:off x="7545178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6"/>
          <p:cNvSpPr/>
          <p:nvPr/>
        </p:nvSpPr>
        <p:spPr>
          <a:xfrm rot="10800000" flipH="1">
            <a:off x="6978050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"/>
          <p:cNvSpPr/>
          <p:nvPr/>
        </p:nvSpPr>
        <p:spPr>
          <a:xfrm rot="10800000" flipH="1">
            <a:off x="7873791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/>
          <p:nvPr/>
        </p:nvSpPr>
        <p:spPr>
          <a:xfrm rot="10800000">
            <a:off x="-667201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"/>
          <p:cNvSpPr/>
          <p:nvPr/>
        </p:nvSpPr>
        <p:spPr>
          <a:xfrm rot="10800000" flipH="1">
            <a:off x="7135502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10800000" flipH="1">
            <a:off x="873656" y="455589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 rot="10800000" flipH="1">
            <a:off x="3487671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/>
          <p:nvPr/>
        </p:nvSpPr>
        <p:spPr>
          <a:xfrm rot="10800000" flipH="1">
            <a:off x="3411075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6"/>
          <p:cNvSpPr/>
          <p:nvPr/>
        </p:nvSpPr>
        <p:spPr>
          <a:xfrm rot="10800000" flipH="1">
            <a:off x="1533018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6"/>
          <p:cNvSpPr/>
          <p:nvPr/>
        </p:nvSpPr>
        <p:spPr>
          <a:xfrm rot="10800000" flipH="1">
            <a:off x="8105455" y="845133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6"/>
          <p:cNvSpPr/>
          <p:nvPr/>
        </p:nvSpPr>
        <p:spPr>
          <a:xfrm rot="1799986" flipH="1">
            <a:off x="-4249197" y="-136782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6"/>
          <p:cNvSpPr/>
          <p:nvPr/>
        </p:nvSpPr>
        <p:spPr>
          <a:xfrm rot="1799986" flipH="1">
            <a:off x="4322803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6"/>
          <p:cNvSpPr/>
          <p:nvPr/>
        </p:nvSpPr>
        <p:spPr>
          <a:xfrm rot="1799986" flipH="1">
            <a:off x="-1983022" y="382653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6"/>
          <p:cNvSpPr/>
          <p:nvPr/>
        </p:nvSpPr>
        <p:spPr>
          <a:xfrm rot="1799986" flipH="1">
            <a:off x="7488953" y="55461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6"/>
          <p:cNvSpPr>
            <a:spLocks noGrp="1"/>
          </p:cNvSpPr>
          <p:nvPr>
            <p:ph type="pic" idx="2"/>
          </p:nvPr>
        </p:nvSpPr>
        <p:spPr>
          <a:xfrm>
            <a:off x="4502850" y="858625"/>
            <a:ext cx="3616800" cy="3640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>
            <a:spLocks noGrp="1"/>
          </p:cNvSpPr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3" name="Google Shape;693;p29"/>
          <p:cNvSpPr txBox="1">
            <a:spLocks noGrp="1"/>
          </p:cNvSpPr>
          <p:nvPr>
            <p:ph type="subTitle" idx="1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4" name="Google Shape;694;p29"/>
          <p:cNvSpPr txBox="1"/>
          <p:nvPr/>
        </p:nvSpPr>
        <p:spPr>
          <a:xfrm>
            <a:off x="2638000" y="3250348"/>
            <a:ext cx="38523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5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5" name="Google Shape;695;p29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9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9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9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03" name="Google Shape;703;p29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 flipH="1">
            <a:off x="109879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/>
          <p:nvPr/>
        </p:nvSpPr>
        <p:spPr>
          <a:xfrm flipH="1">
            <a:off x="6338561" y="48536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9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9"/>
          <p:cNvSpPr/>
          <p:nvPr/>
        </p:nvSpPr>
        <p:spPr>
          <a:xfrm flipH="1">
            <a:off x="6981900" y="26012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 flipH="1">
            <a:off x="-2612325" y="424730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 flipH="1">
            <a:off x="8215577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252299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7717820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 idx="2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5318788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1254513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 flipH="1">
            <a:off x="7736493" y="-28007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-620390" y="-14636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 flipH="1">
            <a:off x="-431940" y="-14126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7861212" y="46317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 flipH="1">
            <a:off x="8046637" y="46317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10800000" flipH="1">
            <a:off x="210993" y="46212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10800000" flipH="1">
            <a:off x="8861181" y="5925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0800000" flipH="1">
            <a:off x="8426127" y="3475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 flipH="1">
            <a:off x="570364" y="43291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 flipH="1">
            <a:off x="-172475" y="41602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 flipH="1">
            <a:off x="8808099" y="43984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 flipH="1">
            <a:off x="8495602" y="42470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10800000" flipH="1">
            <a:off x="826520" y="1533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114300" y="7095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rot="10800000" flipH="1">
            <a:off x="294291" y="631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 flipH="1">
            <a:off x="7772164" y="-2965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10800000" flipH="1">
            <a:off x="8854978" y="371036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799986" flipH="1">
            <a:off x="-4391772" y="-1104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799986" flipH="1">
            <a:off x="4580778" y="-3217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799986" flipH="1">
            <a:off x="-3091447" y="38574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-1799986">
            <a:off x="5144753" y="4447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9" hasCustomPrompt="1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 idx="2" hasCustomPrompt="1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1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/>
          <p:nvPr/>
        </p:nvSpPr>
        <p:spPr>
          <a:xfrm rot="10800000">
            <a:off x="4499826" y="5328815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 rot="10800000">
            <a:off x="1443962" y="493460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 rot="10800000">
            <a:off x="2479339" y="5062300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10800000">
            <a:off x="6351414" y="509722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rot="10800000">
            <a:off x="-2413098" y="4063622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 rot="10800000">
            <a:off x="-1878870" y="4598354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>
            <a:off x="7797112" y="461832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 rot="10800000">
            <a:off x="8343179" y="5116328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 rot="10800000">
            <a:off x="7274475" y="833269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rot="10800000">
            <a:off x="9089582" y="1593498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>
            <a:off x="7007252" y="52654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rot="10800000">
            <a:off x="8508918" y="3438790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10800000">
            <a:off x="1163712" y="-18482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10800000">
            <a:off x="-546063" y="-3596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>
            <a:off x="-283671" y="343879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 rot="10800000">
            <a:off x="4449436" y="59333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rot="10800000">
            <a:off x="-157415" y="1645436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 flipH="1">
            <a:off x="4469625" y="5932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 flipH="1">
            <a:off x="-460775" y="4274651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 rot="10800000">
            <a:off x="7729852" y="-235327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0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ubTitle" idx="1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0"/>
          <p:cNvSpPr txBox="1">
            <a:spLocks noGrp="1"/>
          </p:cNvSpPr>
          <p:nvPr>
            <p:ph type="title" idx="2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20"/>
          <p:cNvSpPr txBox="1">
            <a:spLocks noGrp="1"/>
          </p:cNvSpPr>
          <p:nvPr>
            <p:ph type="subTitle" idx="3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title" idx="4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5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title" idx="6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7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-2163567" y="-2663484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 rot="10800000">
            <a:off x="8093605" y="-1326363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 rot="10800000">
            <a:off x="8388133" y="-1275357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 rot="10800000">
            <a:off x="-173659" y="47690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10800000">
            <a:off x="610066" y="47690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 rot="10800000">
            <a:off x="8457050" y="475856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 rot="10800000">
            <a:off x="-34382" y="7298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 rot="10800000">
            <a:off x="391249" y="484881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 rot="10800000">
            <a:off x="8358334" y="4466447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 rot="10800000">
            <a:off x="8970207" y="4297573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 rot="10800000">
            <a:off x="-274377" y="4535713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 rot="10800000">
            <a:off x="460726" y="438429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10800000">
            <a:off x="8116233" y="290650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8828293" y="84686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8620991" y="200429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855471" y="-1592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10800000">
            <a:off x="-227503" y="3847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 rot="-1799986">
            <a:off x="7244724" y="-9675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 rot="-1799986">
            <a:off x="-1727826" y="-1844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 rot="-1799986">
            <a:off x="5944399" y="39947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 rot="1799986" flipH="1">
            <a:off x="-2291801" y="45850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>
            <a:spLocks noGrp="1"/>
          </p:cNvSpPr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1"/>
          </p:nvPr>
        </p:nvSpPr>
        <p:spPr>
          <a:xfrm>
            <a:off x="719975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title" idx="2"/>
          </p:nvPr>
        </p:nvSpPr>
        <p:spPr>
          <a:xfrm>
            <a:off x="3419246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3"/>
          </p:nvPr>
        </p:nvSpPr>
        <p:spPr>
          <a:xfrm>
            <a:off x="3419246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title" idx="4"/>
          </p:nvPr>
        </p:nvSpPr>
        <p:spPr>
          <a:xfrm>
            <a:off x="719975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5"/>
          </p:nvPr>
        </p:nvSpPr>
        <p:spPr>
          <a:xfrm>
            <a:off x="719963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 idx="6"/>
          </p:nvPr>
        </p:nvSpPr>
        <p:spPr>
          <a:xfrm>
            <a:off x="3419246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7"/>
          </p:nvPr>
        </p:nvSpPr>
        <p:spPr>
          <a:xfrm>
            <a:off x="3419233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title" idx="8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9"/>
          </p:nvPr>
        </p:nvSpPr>
        <p:spPr>
          <a:xfrm>
            <a:off x="6118524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title" idx="13"/>
          </p:nvPr>
        </p:nvSpPr>
        <p:spPr>
          <a:xfrm>
            <a:off x="6118524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14"/>
          </p:nvPr>
        </p:nvSpPr>
        <p:spPr>
          <a:xfrm>
            <a:off x="6118511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2"/>
          <p:cNvSpPr txBox="1">
            <a:spLocks noGrp="1"/>
          </p:cNvSpPr>
          <p:nvPr>
            <p:ph type="title" idx="15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7899606" y="43814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-457278" y="49446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-268827" y="53764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8024324" y="-8694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8209749" y="32737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374106" y="9561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9024294" y="42689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8589240" y="45138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733476" y="6245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-9363" y="6452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8971212" y="143252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8658715" y="7319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989633" y="48254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>
            <a:off x="146213" y="404699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49404" y="4717750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7935277" y="49770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2"/>
          <p:cNvSpPr/>
          <p:nvPr/>
        </p:nvSpPr>
        <p:spPr>
          <a:xfrm>
            <a:off x="9018091" y="97010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2"/>
          <p:cNvSpPr/>
          <p:nvPr/>
        </p:nvSpPr>
        <p:spPr>
          <a:xfrm rot="1799986" flipH="1">
            <a:off x="-4590609" y="-112943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/>
          <p:nvPr/>
        </p:nvSpPr>
        <p:spPr>
          <a:xfrm rot="1799986" flipH="1">
            <a:off x="4953441" y="-24313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"/>
          <p:cNvSpPr/>
          <p:nvPr/>
        </p:nvSpPr>
        <p:spPr>
          <a:xfrm rot="1799986" flipH="1">
            <a:off x="-2767409" y="4057441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2"/>
          <p:cNvSpPr/>
          <p:nvPr/>
        </p:nvSpPr>
        <p:spPr>
          <a:xfrm rot="-1799986">
            <a:off x="5136416" y="42219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2" r:id="rId6"/>
    <p:sldLayoutId id="2147483663" r:id="rId7"/>
    <p:sldLayoutId id="2147483666" r:id="rId8"/>
    <p:sldLayoutId id="2147483668" r:id="rId9"/>
    <p:sldLayoutId id="2147483670" r:id="rId10"/>
    <p:sldLayoutId id="2147483671" r:id="rId11"/>
    <p:sldLayoutId id="2147483672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"/>
          <p:cNvSpPr txBox="1">
            <a:spLocks noGrp="1"/>
          </p:cNvSpPr>
          <p:nvPr>
            <p:ph type="ctrTitle"/>
          </p:nvPr>
        </p:nvSpPr>
        <p:spPr>
          <a:xfrm>
            <a:off x="450750" y="1868635"/>
            <a:ext cx="8242500" cy="187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/>
              <a:t>Procesamiento y análisis: </a:t>
            </a:r>
            <a:r>
              <a:rPr lang="es-CO" sz="4800">
                <a:solidFill>
                  <a:schemeClr val="accent1"/>
                </a:solidFill>
              </a:rPr>
              <a:t>Electrocardiograma</a:t>
            </a:r>
            <a:r>
              <a:rPr lang="es-CO" sz="4800"/>
              <a:t> (ECG)</a:t>
            </a:r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"/>
          </p:nvPr>
        </p:nvSpPr>
        <p:spPr>
          <a:xfrm>
            <a:off x="2644629" y="3562971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José Gabriel Córdoba Silva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Departamento de ingeniería biomédica</a:t>
            </a:r>
            <a:endParaRPr/>
          </a:p>
        </p:txBody>
      </p:sp>
      <p:pic>
        <p:nvPicPr>
          <p:cNvPr id="1026" name="Picture 2" descr="Compras - Servicios Uniandes">
            <a:extLst>
              <a:ext uri="{FF2B5EF4-FFF2-40B4-BE49-F238E27FC236}">
                <a16:creationId xmlns:a16="http://schemas.microsoft.com/office/drawing/2014/main" id="{6A041FE2-3E2E-26BB-E7B0-D7B69EB1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9" y="995556"/>
            <a:ext cx="2197961" cy="8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47FA-3653-002F-1024-08F3AC12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Filtros digitales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169C5-6462-D23E-A24E-07AA759634D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55488" y="2657247"/>
            <a:ext cx="2984291" cy="527700"/>
          </a:xfrm>
        </p:spPr>
        <p:txBody>
          <a:bodyPr/>
          <a:lstStyle/>
          <a:p>
            <a:r>
              <a:rPr lang="es-CO"/>
              <a:t>¿Cual es el objetivo?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FE557F-B723-65E6-3E31-E2B6B95C0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501" y="3184947"/>
            <a:ext cx="2984291" cy="1748400"/>
          </a:xfrm>
        </p:spPr>
        <p:txBody>
          <a:bodyPr/>
          <a:lstStyle/>
          <a:p>
            <a:pPr marL="0" algn="ctr"/>
            <a:r>
              <a:rPr lang="es-CO"/>
              <a:t>Separar señales mezcladas, recuperar información escondida, eliminar componentes de ruido, sintetizar o traducir una señal a una respuesta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6F4203-D565-57D8-5107-115C80439AFA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11800" y="2657247"/>
            <a:ext cx="2570700" cy="527700"/>
          </a:xfrm>
        </p:spPr>
        <p:txBody>
          <a:bodyPr/>
          <a:lstStyle/>
          <a:p>
            <a:r>
              <a:rPr lang="es-CO"/>
              <a:t>¿Que es un filtro?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98CE02D-69A9-AFEA-C14D-8D63717F458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11663" y="3184947"/>
            <a:ext cx="2570700" cy="1323857"/>
          </a:xfrm>
        </p:spPr>
        <p:txBody>
          <a:bodyPr/>
          <a:lstStyle/>
          <a:p>
            <a:pPr marL="0" algn="ctr"/>
            <a:r>
              <a:rPr lang="es-CO"/>
              <a:t>Cualquier operación que atraviesa una señal y la modifica. En el caso digital una operación matemática sobre una seria de números.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4D6C4-9CB6-1A8E-FE1E-5679BFBE0F3A}"/>
              </a:ext>
            </a:extLst>
          </p:cNvPr>
          <p:cNvSpPr/>
          <p:nvPr/>
        </p:nvSpPr>
        <p:spPr>
          <a:xfrm>
            <a:off x="3882363" y="1317787"/>
            <a:ext cx="1061357" cy="902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F(x)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CBF503-B852-2FD1-4523-67F361D69D82}"/>
              </a:ext>
            </a:extLst>
          </p:cNvPr>
          <p:cNvSpPr/>
          <p:nvPr/>
        </p:nvSpPr>
        <p:spPr>
          <a:xfrm>
            <a:off x="1311663" y="1351507"/>
            <a:ext cx="1630136" cy="902900"/>
          </a:xfrm>
          <a:custGeom>
            <a:avLst/>
            <a:gdLst>
              <a:gd name="connsiteX0" fmla="*/ 0 w 3282790"/>
              <a:gd name="connsiteY0" fmla="*/ 1234739 h 2075430"/>
              <a:gd name="connsiteX1" fmla="*/ 49530 w 3282790"/>
              <a:gd name="connsiteY1" fmla="*/ 446069 h 2075430"/>
              <a:gd name="connsiteX2" fmla="*/ 68580 w 3282790"/>
              <a:gd name="connsiteY2" fmla="*/ 1261409 h 2075430"/>
              <a:gd name="connsiteX3" fmla="*/ 110490 w 3282790"/>
              <a:gd name="connsiteY3" fmla="*/ 442259 h 2075430"/>
              <a:gd name="connsiteX4" fmla="*/ 133350 w 3282790"/>
              <a:gd name="connsiteY4" fmla="*/ 1295699 h 2075430"/>
              <a:gd name="connsiteX5" fmla="*/ 175260 w 3282790"/>
              <a:gd name="connsiteY5" fmla="*/ 419399 h 2075430"/>
              <a:gd name="connsiteX6" fmla="*/ 182880 w 3282790"/>
              <a:gd name="connsiteY6" fmla="*/ 1307129 h 2075430"/>
              <a:gd name="connsiteX7" fmla="*/ 259080 w 3282790"/>
              <a:gd name="connsiteY7" fmla="*/ 65069 h 2075430"/>
              <a:gd name="connsiteX8" fmla="*/ 247650 w 3282790"/>
              <a:gd name="connsiteY8" fmla="*/ 1429049 h 2075430"/>
              <a:gd name="connsiteX9" fmla="*/ 316230 w 3282790"/>
              <a:gd name="connsiteY9" fmla="*/ 430829 h 2075430"/>
              <a:gd name="connsiteX10" fmla="*/ 320040 w 3282790"/>
              <a:gd name="connsiteY10" fmla="*/ 1345229 h 2075430"/>
              <a:gd name="connsiteX11" fmla="*/ 400050 w 3282790"/>
              <a:gd name="connsiteY11" fmla="*/ 457499 h 2075430"/>
              <a:gd name="connsiteX12" fmla="*/ 388620 w 3282790"/>
              <a:gd name="connsiteY12" fmla="*/ 1390949 h 2075430"/>
              <a:gd name="connsiteX13" fmla="*/ 468630 w 3282790"/>
              <a:gd name="connsiteY13" fmla="*/ 522269 h 2075430"/>
              <a:gd name="connsiteX14" fmla="*/ 464820 w 3282790"/>
              <a:gd name="connsiteY14" fmla="*/ 1531919 h 2075430"/>
              <a:gd name="connsiteX15" fmla="*/ 544830 w 3282790"/>
              <a:gd name="connsiteY15" fmla="*/ 636569 h 2075430"/>
              <a:gd name="connsiteX16" fmla="*/ 510540 w 3282790"/>
              <a:gd name="connsiteY16" fmla="*/ 1608119 h 2075430"/>
              <a:gd name="connsiteX17" fmla="*/ 605790 w 3282790"/>
              <a:gd name="connsiteY17" fmla="*/ 644189 h 2075430"/>
              <a:gd name="connsiteX18" fmla="*/ 590550 w 3282790"/>
              <a:gd name="connsiteY18" fmla="*/ 1653839 h 2075430"/>
              <a:gd name="connsiteX19" fmla="*/ 678180 w 3282790"/>
              <a:gd name="connsiteY19" fmla="*/ 301289 h 2075430"/>
              <a:gd name="connsiteX20" fmla="*/ 640080 w 3282790"/>
              <a:gd name="connsiteY20" fmla="*/ 1779569 h 2075430"/>
              <a:gd name="connsiteX21" fmla="*/ 739140 w 3282790"/>
              <a:gd name="connsiteY21" fmla="*/ 701339 h 2075430"/>
              <a:gd name="connsiteX22" fmla="*/ 720090 w 3282790"/>
              <a:gd name="connsiteY22" fmla="*/ 1741469 h 2075430"/>
              <a:gd name="connsiteX23" fmla="*/ 826770 w 3282790"/>
              <a:gd name="connsiteY23" fmla="*/ 712769 h 2075430"/>
              <a:gd name="connsiteX24" fmla="*/ 788670 w 3282790"/>
              <a:gd name="connsiteY24" fmla="*/ 1855769 h 2075430"/>
              <a:gd name="connsiteX25" fmla="*/ 902970 w 3282790"/>
              <a:gd name="connsiteY25" fmla="*/ 773729 h 2075430"/>
              <a:gd name="connsiteX26" fmla="*/ 880110 w 3282790"/>
              <a:gd name="connsiteY26" fmla="*/ 1897679 h 2075430"/>
              <a:gd name="connsiteX27" fmla="*/ 975360 w 3282790"/>
              <a:gd name="connsiteY27" fmla="*/ 849929 h 2075430"/>
              <a:gd name="connsiteX28" fmla="*/ 944880 w 3282790"/>
              <a:gd name="connsiteY28" fmla="*/ 1924349 h 2075430"/>
              <a:gd name="connsiteX29" fmla="*/ 1051560 w 3282790"/>
              <a:gd name="connsiteY29" fmla="*/ 910889 h 2075430"/>
              <a:gd name="connsiteX30" fmla="*/ 1032510 w 3282790"/>
              <a:gd name="connsiteY30" fmla="*/ 1947209 h 2075430"/>
              <a:gd name="connsiteX31" fmla="*/ 1143000 w 3282790"/>
              <a:gd name="connsiteY31" fmla="*/ 545129 h 2075430"/>
              <a:gd name="connsiteX32" fmla="*/ 1093470 w 3282790"/>
              <a:gd name="connsiteY32" fmla="*/ 2072939 h 2075430"/>
              <a:gd name="connsiteX33" fmla="*/ 1196340 w 3282790"/>
              <a:gd name="connsiteY33" fmla="*/ 929939 h 2075430"/>
              <a:gd name="connsiteX34" fmla="*/ 1173480 w 3282790"/>
              <a:gd name="connsiteY34" fmla="*/ 2000549 h 2075430"/>
              <a:gd name="connsiteX35" fmla="*/ 1272540 w 3282790"/>
              <a:gd name="connsiteY35" fmla="*/ 876599 h 2075430"/>
              <a:gd name="connsiteX36" fmla="*/ 1268730 w 3282790"/>
              <a:gd name="connsiteY36" fmla="*/ 2046269 h 2075430"/>
              <a:gd name="connsiteX37" fmla="*/ 1352550 w 3282790"/>
              <a:gd name="connsiteY37" fmla="*/ 907079 h 2075430"/>
              <a:gd name="connsiteX38" fmla="*/ 1341120 w 3282790"/>
              <a:gd name="connsiteY38" fmla="*/ 2065319 h 2075430"/>
              <a:gd name="connsiteX39" fmla="*/ 1443990 w 3282790"/>
              <a:gd name="connsiteY39" fmla="*/ 739439 h 2075430"/>
              <a:gd name="connsiteX40" fmla="*/ 1417320 w 3282790"/>
              <a:gd name="connsiteY40" fmla="*/ 2015789 h 2075430"/>
              <a:gd name="connsiteX41" fmla="*/ 1508760 w 3282790"/>
              <a:gd name="connsiteY41" fmla="*/ 708959 h 2075430"/>
              <a:gd name="connsiteX42" fmla="*/ 1501140 w 3282790"/>
              <a:gd name="connsiteY42" fmla="*/ 1943399 h 2075430"/>
              <a:gd name="connsiteX43" fmla="*/ 1573530 w 3282790"/>
              <a:gd name="connsiteY43" fmla="*/ 575609 h 2075430"/>
              <a:gd name="connsiteX44" fmla="*/ 1569720 w 3282790"/>
              <a:gd name="connsiteY44" fmla="*/ 1882439 h 2075430"/>
              <a:gd name="connsiteX45" fmla="*/ 1634490 w 3282790"/>
              <a:gd name="connsiteY45" fmla="*/ 186989 h 2075430"/>
              <a:gd name="connsiteX46" fmla="*/ 1623060 w 3282790"/>
              <a:gd name="connsiteY46" fmla="*/ 1806239 h 2075430"/>
              <a:gd name="connsiteX47" fmla="*/ 1680210 w 3282790"/>
              <a:gd name="connsiteY47" fmla="*/ 514649 h 2075430"/>
              <a:gd name="connsiteX48" fmla="*/ 1703070 w 3282790"/>
              <a:gd name="connsiteY48" fmla="*/ 1714799 h 2075430"/>
              <a:gd name="connsiteX49" fmla="*/ 1752600 w 3282790"/>
              <a:gd name="connsiteY49" fmla="*/ 430829 h 2075430"/>
              <a:gd name="connsiteX50" fmla="*/ 1786890 w 3282790"/>
              <a:gd name="connsiteY50" fmla="*/ 1630979 h 2075430"/>
              <a:gd name="connsiteX51" fmla="*/ 1832610 w 3282790"/>
              <a:gd name="connsiteY51" fmla="*/ 369869 h 2075430"/>
              <a:gd name="connsiteX52" fmla="*/ 1863090 w 3282790"/>
              <a:gd name="connsiteY52" fmla="*/ 1573829 h 2075430"/>
              <a:gd name="connsiteX53" fmla="*/ 1916430 w 3282790"/>
              <a:gd name="connsiteY53" fmla="*/ 232709 h 2075430"/>
              <a:gd name="connsiteX54" fmla="*/ 1924050 w 3282790"/>
              <a:gd name="connsiteY54" fmla="*/ 1436669 h 2075430"/>
              <a:gd name="connsiteX55" fmla="*/ 1981200 w 3282790"/>
              <a:gd name="connsiteY55" fmla="*/ 335579 h 2075430"/>
              <a:gd name="connsiteX56" fmla="*/ 2004060 w 3282790"/>
              <a:gd name="connsiteY56" fmla="*/ 1421429 h 2075430"/>
              <a:gd name="connsiteX57" fmla="*/ 2076450 w 3282790"/>
              <a:gd name="connsiteY57" fmla="*/ 362249 h 2075430"/>
              <a:gd name="connsiteX58" fmla="*/ 2076450 w 3282790"/>
              <a:gd name="connsiteY58" fmla="*/ 1429049 h 2075430"/>
              <a:gd name="connsiteX59" fmla="*/ 2148840 w 3282790"/>
              <a:gd name="connsiteY59" fmla="*/ 34589 h 2075430"/>
              <a:gd name="connsiteX60" fmla="*/ 2148840 w 3282790"/>
              <a:gd name="connsiteY60" fmla="*/ 1406189 h 2075430"/>
              <a:gd name="connsiteX61" fmla="*/ 2217420 w 3282790"/>
              <a:gd name="connsiteY61" fmla="*/ 381299 h 2075430"/>
              <a:gd name="connsiteX62" fmla="*/ 2247900 w 3282790"/>
              <a:gd name="connsiteY62" fmla="*/ 1368089 h 2075430"/>
              <a:gd name="connsiteX63" fmla="*/ 2354580 w 3282790"/>
              <a:gd name="connsiteY63" fmla="*/ 430829 h 2075430"/>
              <a:gd name="connsiteX64" fmla="*/ 2366010 w 3282790"/>
              <a:gd name="connsiteY64" fmla="*/ 1364279 h 2075430"/>
              <a:gd name="connsiteX65" fmla="*/ 2453640 w 3282790"/>
              <a:gd name="connsiteY65" fmla="*/ 427019 h 2075430"/>
              <a:gd name="connsiteX66" fmla="*/ 2457450 w 3282790"/>
              <a:gd name="connsiteY66" fmla="*/ 1368089 h 2075430"/>
              <a:gd name="connsiteX67" fmla="*/ 2526030 w 3282790"/>
              <a:gd name="connsiteY67" fmla="*/ 430829 h 2075430"/>
              <a:gd name="connsiteX68" fmla="*/ 2545080 w 3282790"/>
              <a:gd name="connsiteY68" fmla="*/ 1341419 h 2075430"/>
              <a:gd name="connsiteX69" fmla="*/ 2586990 w 3282790"/>
              <a:gd name="connsiteY69" fmla="*/ 299 h 2075430"/>
              <a:gd name="connsiteX70" fmla="*/ 2598420 w 3282790"/>
              <a:gd name="connsiteY70" fmla="*/ 1478579 h 2075430"/>
              <a:gd name="connsiteX71" fmla="*/ 2670810 w 3282790"/>
              <a:gd name="connsiteY71" fmla="*/ 396539 h 2075430"/>
              <a:gd name="connsiteX72" fmla="*/ 2663190 w 3282790"/>
              <a:gd name="connsiteY72" fmla="*/ 1474769 h 2075430"/>
              <a:gd name="connsiteX73" fmla="*/ 2758440 w 3282790"/>
              <a:gd name="connsiteY73" fmla="*/ 427019 h 2075430"/>
              <a:gd name="connsiteX74" fmla="*/ 2735580 w 3282790"/>
              <a:gd name="connsiteY74" fmla="*/ 1520489 h 2075430"/>
              <a:gd name="connsiteX75" fmla="*/ 2830830 w 3282790"/>
              <a:gd name="connsiteY75" fmla="*/ 415589 h 2075430"/>
              <a:gd name="connsiteX76" fmla="*/ 2827020 w 3282790"/>
              <a:gd name="connsiteY76" fmla="*/ 1531919 h 2075430"/>
              <a:gd name="connsiteX77" fmla="*/ 2929890 w 3282790"/>
              <a:gd name="connsiteY77" fmla="*/ 430829 h 2075430"/>
              <a:gd name="connsiteX78" fmla="*/ 2918460 w 3282790"/>
              <a:gd name="connsiteY78" fmla="*/ 1554779 h 2075430"/>
              <a:gd name="connsiteX79" fmla="*/ 3025140 w 3282790"/>
              <a:gd name="connsiteY79" fmla="*/ 446069 h 2075430"/>
              <a:gd name="connsiteX80" fmla="*/ 3025140 w 3282790"/>
              <a:gd name="connsiteY80" fmla="*/ 1577639 h 2075430"/>
              <a:gd name="connsiteX81" fmla="*/ 3108960 w 3282790"/>
              <a:gd name="connsiteY81" fmla="*/ 468929 h 2075430"/>
              <a:gd name="connsiteX82" fmla="*/ 3105150 w 3282790"/>
              <a:gd name="connsiteY82" fmla="*/ 1585259 h 2075430"/>
              <a:gd name="connsiteX83" fmla="*/ 3208020 w 3282790"/>
              <a:gd name="connsiteY83" fmla="*/ 23159 h 2075430"/>
              <a:gd name="connsiteX84" fmla="*/ 3200400 w 3282790"/>
              <a:gd name="connsiteY84" fmla="*/ 1604309 h 2075430"/>
              <a:gd name="connsiteX85" fmla="*/ 3276600 w 3282790"/>
              <a:gd name="connsiteY85" fmla="*/ 1570019 h 2075430"/>
              <a:gd name="connsiteX86" fmla="*/ 3272790 w 3282790"/>
              <a:gd name="connsiteY86" fmla="*/ 1581449 h 207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2790" h="2075430">
                <a:moveTo>
                  <a:pt x="0" y="1234739"/>
                </a:moveTo>
                <a:cubicBezTo>
                  <a:pt x="19050" y="838181"/>
                  <a:pt x="38100" y="441624"/>
                  <a:pt x="49530" y="446069"/>
                </a:cubicBezTo>
                <a:cubicBezTo>
                  <a:pt x="60960" y="450514"/>
                  <a:pt x="58420" y="1262044"/>
                  <a:pt x="68580" y="1261409"/>
                </a:cubicBezTo>
                <a:cubicBezTo>
                  <a:pt x="78740" y="1260774"/>
                  <a:pt x="99695" y="436544"/>
                  <a:pt x="110490" y="442259"/>
                </a:cubicBezTo>
                <a:cubicBezTo>
                  <a:pt x="121285" y="447974"/>
                  <a:pt x="122555" y="1299509"/>
                  <a:pt x="133350" y="1295699"/>
                </a:cubicBezTo>
                <a:cubicBezTo>
                  <a:pt x="144145" y="1291889"/>
                  <a:pt x="167005" y="417494"/>
                  <a:pt x="175260" y="419399"/>
                </a:cubicBezTo>
                <a:cubicBezTo>
                  <a:pt x="183515" y="421304"/>
                  <a:pt x="168910" y="1366184"/>
                  <a:pt x="182880" y="1307129"/>
                </a:cubicBezTo>
                <a:cubicBezTo>
                  <a:pt x="196850" y="1248074"/>
                  <a:pt x="248285" y="44749"/>
                  <a:pt x="259080" y="65069"/>
                </a:cubicBezTo>
                <a:cubicBezTo>
                  <a:pt x="269875" y="85389"/>
                  <a:pt x="238125" y="1368089"/>
                  <a:pt x="247650" y="1429049"/>
                </a:cubicBezTo>
                <a:cubicBezTo>
                  <a:pt x="257175" y="1490009"/>
                  <a:pt x="304165" y="444799"/>
                  <a:pt x="316230" y="430829"/>
                </a:cubicBezTo>
                <a:cubicBezTo>
                  <a:pt x="328295" y="416859"/>
                  <a:pt x="306070" y="1340784"/>
                  <a:pt x="320040" y="1345229"/>
                </a:cubicBezTo>
                <a:cubicBezTo>
                  <a:pt x="334010" y="1349674"/>
                  <a:pt x="388620" y="449879"/>
                  <a:pt x="400050" y="457499"/>
                </a:cubicBezTo>
                <a:cubicBezTo>
                  <a:pt x="411480" y="465119"/>
                  <a:pt x="377190" y="1380154"/>
                  <a:pt x="388620" y="1390949"/>
                </a:cubicBezTo>
                <a:cubicBezTo>
                  <a:pt x="400050" y="1401744"/>
                  <a:pt x="455930" y="498774"/>
                  <a:pt x="468630" y="522269"/>
                </a:cubicBezTo>
                <a:cubicBezTo>
                  <a:pt x="481330" y="545764"/>
                  <a:pt x="452120" y="1512869"/>
                  <a:pt x="464820" y="1531919"/>
                </a:cubicBezTo>
                <a:cubicBezTo>
                  <a:pt x="477520" y="1550969"/>
                  <a:pt x="537210" y="623869"/>
                  <a:pt x="544830" y="636569"/>
                </a:cubicBezTo>
                <a:cubicBezTo>
                  <a:pt x="552450" y="649269"/>
                  <a:pt x="500380" y="1606849"/>
                  <a:pt x="510540" y="1608119"/>
                </a:cubicBezTo>
                <a:cubicBezTo>
                  <a:pt x="520700" y="1609389"/>
                  <a:pt x="592455" y="636569"/>
                  <a:pt x="605790" y="644189"/>
                </a:cubicBezTo>
                <a:cubicBezTo>
                  <a:pt x="619125" y="651809"/>
                  <a:pt x="578485" y="1710989"/>
                  <a:pt x="590550" y="1653839"/>
                </a:cubicBezTo>
                <a:cubicBezTo>
                  <a:pt x="602615" y="1596689"/>
                  <a:pt x="669925" y="280334"/>
                  <a:pt x="678180" y="301289"/>
                </a:cubicBezTo>
                <a:cubicBezTo>
                  <a:pt x="686435" y="322244"/>
                  <a:pt x="629920" y="1712894"/>
                  <a:pt x="640080" y="1779569"/>
                </a:cubicBezTo>
                <a:cubicBezTo>
                  <a:pt x="650240" y="1846244"/>
                  <a:pt x="725805" y="707689"/>
                  <a:pt x="739140" y="701339"/>
                </a:cubicBezTo>
                <a:cubicBezTo>
                  <a:pt x="752475" y="694989"/>
                  <a:pt x="705485" y="1739564"/>
                  <a:pt x="720090" y="1741469"/>
                </a:cubicBezTo>
                <a:cubicBezTo>
                  <a:pt x="734695" y="1743374"/>
                  <a:pt x="815340" y="693719"/>
                  <a:pt x="826770" y="712769"/>
                </a:cubicBezTo>
                <a:cubicBezTo>
                  <a:pt x="838200" y="731819"/>
                  <a:pt x="775970" y="1845609"/>
                  <a:pt x="788670" y="1855769"/>
                </a:cubicBezTo>
                <a:cubicBezTo>
                  <a:pt x="801370" y="1865929"/>
                  <a:pt x="887730" y="766744"/>
                  <a:pt x="902970" y="773729"/>
                </a:cubicBezTo>
                <a:cubicBezTo>
                  <a:pt x="918210" y="780714"/>
                  <a:pt x="868045" y="1884979"/>
                  <a:pt x="880110" y="1897679"/>
                </a:cubicBezTo>
                <a:cubicBezTo>
                  <a:pt x="892175" y="1910379"/>
                  <a:pt x="964565" y="845484"/>
                  <a:pt x="975360" y="849929"/>
                </a:cubicBezTo>
                <a:cubicBezTo>
                  <a:pt x="986155" y="854374"/>
                  <a:pt x="932180" y="1914189"/>
                  <a:pt x="944880" y="1924349"/>
                </a:cubicBezTo>
                <a:cubicBezTo>
                  <a:pt x="957580" y="1934509"/>
                  <a:pt x="1036955" y="907079"/>
                  <a:pt x="1051560" y="910889"/>
                </a:cubicBezTo>
                <a:cubicBezTo>
                  <a:pt x="1066165" y="914699"/>
                  <a:pt x="1017270" y="2008169"/>
                  <a:pt x="1032510" y="1947209"/>
                </a:cubicBezTo>
                <a:cubicBezTo>
                  <a:pt x="1047750" y="1886249"/>
                  <a:pt x="1132840" y="524174"/>
                  <a:pt x="1143000" y="545129"/>
                </a:cubicBezTo>
                <a:cubicBezTo>
                  <a:pt x="1153160" y="566084"/>
                  <a:pt x="1084580" y="2008804"/>
                  <a:pt x="1093470" y="2072939"/>
                </a:cubicBezTo>
                <a:cubicBezTo>
                  <a:pt x="1102360" y="2137074"/>
                  <a:pt x="1183005" y="942004"/>
                  <a:pt x="1196340" y="929939"/>
                </a:cubicBezTo>
                <a:cubicBezTo>
                  <a:pt x="1209675" y="917874"/>
                  <a:pt x="1160780" y="2009439"/>
                  <a:pt x="1173480" y="2000549"/>
                </a:cubicBezTo>
                <a:cubicBezTo>
                  <a:pt x="1186180" y="1991659"/>
                  <a:pt x="1256665" y="868979"/>
                  <a:pt x="1272540" y="876599"/>
                </a:cubicBezTo>
                <a:cubicBezTo>
                  <a:pt x="1288415" y="884219"/>
                  <a:pt x="1255395" y="2041189"/>
                  <a:pt x="1268730" y="2046269"/>
                </a:cubicBezTo>
                <a:cubicBezTo>
                  <a:pt x="1282065" y="2051349"/>
                  <a:pt x="1340485" y="903904"/>
                  <a:pt x="1352550" y="907079"/>
                </a:cubicBezTo>
                <a:cubicBezTo>
                  <a:pt x="1364615" y="910254"/>
                  <a:pt x="1325880" y="2093259"/>
                  <a:pt x="1341120" y="2065319"/>
                </a:cubicBezTo>
                <a:cubicBezTo>
                  <a:pt x="1356360" y="2037379"/>
                  <a:pt x="1431290" y="747694"/>
                  <a:pt x="1443990" y="739439"/>
                </a:cubicBezTo>
                <a:cubicBezTo>
                  <a:pt x="1456690" y="731184"/>
                  <a:pt x="1406525" y="2020869"/>
                  <a:pt x="1417320" y="2015789"/>
                </a:cubicBezTo>
                <a:cubicBezTo>
                  <a:pt x="1428115" y="2010709"/>
                  <a:pt x="1494790" y="721024"/>
                  <a:pt x="1508760" y="708959"/>
                </a:cubicBezTo>
                <a:cubicBezTo>
                  <a:pt x="1522730" y="696894"/>
                  <a:pt x="1490345" y="1965624"/>
                  <a:pt x="1501140" y="1943399"/>
                </a:cubicBezTo>
                <a:cubicBezTo>
                  <a:pt x="1511935" y="1921174"/>
                  <a:pt x="1562100" y="585769"/>
                  <a:pt x="1573530" y="575609"/>
                </a:cubicBezTo>
                <a:cubicBezTo>
                  <a:pt x="1584960" y="565449"/>
                  <a:pt x="1559560" y="1947209"/>
                  <a:pt x="1569720" y="1882439"/>
                </a:cubicBezTo>
                <a:cubicBezTo>
                  <a:pt x="1579880" y="1817669"/>
                  <a:pt x="1625600" y="199689"/>
                  <a:pt x="1634490" y="186989"/>
                </a:cubicBezTo>
                <a:cubicBezTo>
                  <a:pt x="1643380" y="174289"/>
                  <a:pt x="1615440" y="1751629"/>
                  <a:pt x="1623060" y="1806239"/>
                </a:cubicBezTo>
                <a:cubicBezTo>
                  <a:pt x="1630680" y="1860849"/>
                  <a:pt x="1666875" y="529889"/>
                  <a:pt x="1680210" y="514649"/>
                </a:cubicBezTo>
                <a:cubicBezTo>
                  <a:pt x="1693545" y="499409"/>
                  <a:pt x="1691005" y="1728769"/>
                  <a:pt x="1703070" y="1714799"/>
                </a:cubicBezTo>
                <a:cubicBezTo>
                  <a:pt x="1715135" y="1700829"/>
                  <a:pt x="1738630" y="444799"/>
                  <a:pt x="1752600" y="430829"/>
                </a:cubicBezTo>
                <a:cubicBezTo>
                  <a:pt x="1766570" y="416859"/>
                  <a:pt x="1773555" y="1641139"/>
                  <a:pt x="1786890" y="1630979"/>
                </a:cubicBezTo>
                <a:cubicBezTo>
                  <a:pt x="1800225" y="1620819"/>
                  <a:pt x="1819910" y="379394"/>
                  <a:pt x="1832610" y="369869"/>
                </a:cubicBezTo>
                <a:cubicBezTo>
                  <a:pt x="1845310" y="360344"/>
                  <a:pt x="1849120" y="1596689"/>
                  <a:pt x="1863090" y="1573829"/>
                </a:cubicBezTo>
                <a:cubicBezTo>
                  <a:pt x="1877060" y="1550969"/>
                  <a:pt x="1906270" y="255569"/>
                  <a:pt x="1916430" y="232709"/>
                </a:cubicBezTo>
                <a:cubicBezTo>
                  <a:pt x="1926590" y="209849"/>
                  <a:pt x="1913255" y="1419524"/>
                  <a:pt x="1924050" y="1436669"/>
                </a:cubicBezTo>
                <a:cubicBezTo>
                  <a:pt x="1934845" y="1453814"/>
                  <a:pt x="1967865" y="338119"/>
                  <a:pt x="1981200" y="335579"/>
                </a:cubicBezTo>
                <a:cubicBezTo>
                  <a:pt x="1994535" y="333039"/>
                  <a:pt x="1988185" y="1416984"/>
                  <a:pt x="2004060" y="1421429"/>
                </a:cubicBezTo>
                <a:cubicBezTo>
                  <a:pt x="2019935" y="1425874"/>
                  <a:pt x="2064385" y="360979"/>
                  <a:pt x="2076450" y="362249"/>
                </a:cubicBezTo>
                <a:cubicBezTo>
                  <a:pt x="2088515" y="363519"/>
                  <a:pt x="2064385" y="1483659"/>
                  <a:pt x="2076450" y="1429049"/>
                </a:cubicBezTo>
                <a:cubicBezTo>
                  <a:pt x="2088515" y="1374439"/>
                  <a:pt x="2136775" y="38399"/>
                  <a:pt x="2148840" y="34589"/>
                </a:cubicBezTo>
                <a:cubicBezTo>
                  <a:pt x="2160905" y="30779"/>
                  <a:pt x="2137410" y="1348404"/>
                  <a:pt x="2148840" y="1406189"/>
                </a:cubicBezTo>
                <a:cubicBezTo>
                  <a:pt x="2160270" y="1463974"/>
                  <a:pt x="2200910" y="387649"/>
                  <a:pt x="2217420" y="381299"/>
                </a:cubicBezTo>
                <a:cubicBezTo>
                  <a:pt x="2233930" y="374949"/>
                  <a:pt x="2225040" y="1359834"/>
                  <a:pt x="2247900" y="1368089"/>
                </a:cubicBezTo>
                <a:cubicBezTo>
                  <a:pt x="2270760" y="1376344"/>
                  <a:pt x="2334895" y="431464"/>
                  <a:pt x="2354580" y="430829"/>
                </a:cubicBezTo>
                <a:cubicBezTo>
                  <a:pt x="2374265" y="430194"/>
                  <a:pt x="2349500" y="1364914"/>
                  <a:pt x="2366010" y="1364279"/>
                </a:cubicBezTo>
                <a:cubicBezTo>
                  <a:pt x="2382520" y="1363644"/>
                  <a:pt x="2438400" y="426384"/>
                  <a:pt x="2453640" y="427019"/>
                </a:cubicBezTo>
                <a:cubicBezTo>
                  <a:pt x="2468880" y="427654"/>
                  <a:pt x="2445385" y="1367454"/>
                  <a:pt x="2457450" y="1368089"/>
                </a:cubicBezTo>
                <a:cubicBezTo>
                  <a:pt x="2469515" y="1368724"/>
                  <a:pt x="2511425" y="435274"/>
                  <a:pt x="2526030" y="430829"/>
                </a:cubicBezTo>
                <a:cubicBezTo>
                  <a:pt x="2540635" y="426384"/>
                  <a:pt x="2534920" y="1413174"/>
                  <a:pt x="2545080" y="1341419"/>
                </a:cubicBezTo>
                <a:cubicBezTo>
                  <a:pt x="2555240" y="1269664"/>
                  <a:pt x="2578100" y="-22561"/>
                  <a:pt x="2586990" y="299"/>
                </a:cubicBezTo>
                <a:cubicBezTo>
                  <a:pt x="2595880" y="23159"/>
                  <a:pt x="2584450" y="1412539"/>
                  <a:pt x="2598420" y="1478579"/>
                </a:cubicBezTo>
                <a:cubicBezTo>
                  <a:pt x="2612390" y="1544619"/>
                  <a:pt x="2660015" y="397174"/>
                  <a:pt x="2670810" y="396539"/>
                </a:cubicBezTo>
                <a:cubicBezTo>
                  <a:pt x="2681605" y="395904"/>
                  <a:pt x="2648585" y="1469689"/>
                  <a:pt x="2663190" y="1474769"/>
                </a:cubicBezTo>
                <a:cubicBezTo>
                  <a:pt x="2677795" y="1479849"/>
                  <a:pt x="2746375" y="419399"/>
                  <a:pt x="2758440" y="427019"/>
                </a:cubicBezTo>
                <a:cubicBezTo>
                  <a:pt x="2770505" y="434639"/>
                  <a:pt x="2723515" y="1522394"/>
                  <a:pt x="2735580" y="1520489"/>
                </a:cubicBezTo>
                <a:cubicBezTo>
                  <a:pt x="2747645" y="1518584"/>
                  <a:pt x="2815590" y="413684"/>
                  <a:pt x="2830830" y="415589"/>
                </a:cubicBezTo>
                <a:cubicBezTo>
                  <a:pt x="2846070" y="417494"/>
                  <a:pt x="2810510" y="1529379"/>
                  <a:pt x="2827020" y="1531919"/>
                </a:cubicBezTo>
                <a:cubicBezTo>
                  <a:pt x="2843530" y="1534459"/>
                  <a:pt x="2914650" y="427019"/>
                  <a:pt x="2929890" y="430829"/>
                </a:cubicBezTo>
                <a:cubicBezTo>
                  <a:pt x="2945130" y="434639"/>
                  <a:pt x="2902585" y="1552239"/>
                  <a:pt x="2918460" y="1554779"/>
                </a:cubicBezTo>
                <a:cubicBezTo>
                  <a:pt x="2934335" y="1557319"/>
                  <a:pt x="3007360" y="442259"/>
                  <a:pt x="3025140" y="446069"/>
                </a:cubicBezTo>
                <a:cubicBezTo>
                  <a:pt x="3042920" y="449879"/>
                  <a:pt x="3011170" y="1573829"/>
                  <a:pt x="3025140" y="1577639"/>
                </a:cubicBezTo>
                <a:cubicBezTo>
                  <a:pt x="3039110" y="1581449"/>
                  <a:pt x="3095625" y="467659"/>
                  <a:pt x="3108960" y="468929"/>
                </a:cubicBezTo>
                <a:cubicBezTo>
                  <a:pt x="3122295" y="470199"/>
                  <a:pt x="3088640" y="1659554"/>
                  <a:pt x="3105150" y="1585259"/>
                </a:cubicBezTo>
                <a:cubicBezTo>
                  <a:pt x="3121660" y="1510964"/>
                  <a:pt x="3192145" y="19984"/>
                  <a:pt x="3208020" y="23159"/>
                </a:cubicBezTo>
                <a:cubicBezTo>
                  <a:pt x="3223895" y="26334"/>
                  <a:pt x="3188970" y="1346499"/>
                  <a:pt x="3200400" y="1604309"/>
                </a:cubicBezTo>
                <a:cubicBezTo>
                  <a:pt x="3211830" y="1862119"/>
                  <a:pt x="3264535" y="1573829"/>
                  <a:pt x="3276600" y="1570019"/>
                </a:cubicBezTo>
                <a:cubicBezTo>
                  <a:pt x="3288665" y="1566209"/>
                  <a:pt x="3280727" y="1573829"/>
                  <a:pt x="3272790" y="158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E061D-C52A-A02B-3AD9-B42B85F3EC12}"/>
              </a:ext>
            </a:extLst>
          </p:cNvPr>
          <p:cNvCxnSpPr>
            <a:cxnSpLocks/>
          </p:cNvCxnSpPr>
          <p:nvPr/>
        </p:nvCxnSpPr>
        <p:spPr>
          <a:xfrm>
            <a:off x="3037114" y="1779814"/>
            <a:ext cx="6123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B62FD8-A388-2776-3690-704DF91488F2}"/>
              </a:ext>
            </a:extLst>
          </p:cNvPr>
          <p:cNvCxnSpPr>
            <a:cxnSpLocks/>
          </p:cNvCxnSpPr>
          <p:nvPr/>
        </p:nvCxnSpPr>
        <p:spPr>
          <a:xfrm>
            <a:off x="5155488" y="1768928"/>
            <a:ext cx="6123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EF7687-DE9A-82A1-F00E-40F702A2E538}"/>
              </a:ext>
            </a:extLst>
          </p:cNvPr>
          <p:cNvSpPr/>
          <p:nvPr/>
        </p:nvSpPr>
        <p:spPr>
          <a:xfrm>
            <a:off x="5979578" y="1283449"/>
            <a:ext cx="332453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7B23B0-9496-6DF9-64B3-4875067DC61B}"/>
              </a:ext>
            </a:extLst>
          </p:cNvPr>
          <p:cNvSpPr/>
          <p:nvPr/>
        </p:nvSpPr>
        <p:spPr>
          <a:xfrm>
            <a:off x="6282033" y="1239404"/>
            <a:ext cx="332453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566666-0586-741B-F18F-2E595F8293AF}"/>
              </a:ext>
            </a:extLst>
          </p:cNvPr>
          <p:cNvSpPr/>
          <p:nvPr/>
        </p:nvSpPr>
        <p:spPr>
          <a:xfrm>
            <a:off x="6593987" y="1210796"/>
            <a:ext cx="332453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7F4AE6-D98F-D5B0-5195-CA4516F7E8B7}"/>
              </a:ext>
            </a:extLst>
          </p:cNvPr>
          <p:cNvSpPr/>
          <p:nvPr/>
        </p:nvSpPr>
        <p:spPr>
          <a:xfrm>
            <a:off x="6885475" y="1166704"/>
            <a:ext cx="332453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06CD93-C8C4-E0B2-D3A7-F743CB4CEFA9}"/>
              </a:ext>
            </a:extLst>
          </p:cNvPr>
          <p:cNvSpPr/>
          <p:nvPr/>
        </p:nvSpPr>
        <p:spPr>
          <a:xfrm>
            <a:off x="7187930" y="1122659"/>
            <a:ext cx="332453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46BF42-3A75-68C5-7D36-3BFE9A57DAC5}"/>
              </a:ext>
            </a:extLst>
          </p:cNvPr>
          <p:cNvSpPr/>
          <p:nvPr/>
        </p:nvSpPr>
        <p:spPr>
          <a:xfrm>
            <a:off x="7499884" y="1094051"/>
            <a:ext cx="332453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1;p51">
            <a:extLst>
              <a:ext uri="{FF2B5EF4-FFF2-40B4-BE49-F238E27FC236}">
                <a16:creationId xmlns:a16="http://schemas.microsoft.com/office/drawing/2014/main" id="{D2948D29-444D-E45E-6D32-7BFF1B2B0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85" y="1933487"/>
            <a:ext cx="5136872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Extracción de características del ECG</a:t>
            </a:r>
          </a:p>
        </p:txBody>
      </p:sp>
      <p:sp>
        <p:nvSpPr>
          <p:cNvPr id="9" name="Google Shape;1102;p51">
            <a:extLst>
              <a:ext uri="{FF2B5EF4-FFF2-40B4-BE49-F238E27FC236}">
                <a16:creationId xmlns:a16="http://schemas.microsoft.com/office/drawing/2014/main" id="{66BE5342-24D0-A98D-5ECD-DD717011F4C3}"/>
              </a:ext>
            </a:extLst>
          </p:cNvPr>
          <p:cNvSpPr txBox="1">
            <a:spLocks/>
          </p:cNvSpPr>
          <p:nvPr/>
        </p:nvSpPr>
        <p:spPr>
          <a:xfrm>
            <a:off x="382185" y="1084668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ClrTx/>
              <a:buFontTx/>
            </a:pPr>
            <a:r>
              <a:rPr lang="en" sz="6100">
                <a:solidFill>
                  <a:schemeClr val="accent1"/>
                </a:solidFill>
                <a:latin typeface="Outfit ExtraBold" panose="020B060402020202020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24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78;p20">
            <a:extLst>
              <a:ext uri="{FF2B5EF4-FFF2-40B4-BE49-F238E27FC236}">
                <a16:creationId xmlns:a16="http://schemas.microsoft.com/office/drawing/2014/main" id="{539599F5-25C7-B8CD-D382-9E5AFCB8054F}"/>
              </a:ext>
            </a:extLst>
          </p:cNvPr>
          <p:cNvSpPr txBox="1">
            <a:spLocks noGrp="1"/>
          </p:cNvSpPr>
          <p:nvPr/>
        </p:nvSpPr>
        <p:spPr>
          <a:xfrm>
            <a:off x="2072860" y="26775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>
                <a:solidFill>
                  <a:srgbClr val="002060"/>
                </a:solidFill>
              </a:rPr>
              <a:t>Algoritmos</a:t>
            </a:r>
            <a:r>
              <a:rPr lang="es-ES_tradnl"/>
              <a:t> </a:t>
            </a:r>
            <a:r>
              <a:rPr lang="es-ES_tradnl">
                <a:solidFill>
                  <a:srgbClr val="002060"/>
                </a:solidFill>
              </a:rPr>
              <a:t>de Detección: Métodos</a:t>
            </a:r>
          </a:p>
        </p:txBody>
      </p:sp>
      <p:sp>
        <p:nvSpPr>
          <p:cNvPr id="8" name="Google Shape;580;p20">
            <a:extLst>
              <a:ext uri="{FF2B5EF4-FFF2-40B4-BE49-F238E27FC236}">
                <a16:creationId xmlns:a16="http://schemas.microsoft.com/office/drawing/2014/main" id="{DBB28032-B7F7-A7AC-A283-2DCC290E96E8}"/>
              </a:ext>
            </a:extLst>
          </p:cNvPr>
          <p:cNvSpPr txBox="1">
            <a:spLocks noGrp="1"/>
          </p:cNvSpPr>
          <p:nvPr/>
        </p:nvSpPr>
        <p:spPr>
          <a:xfrm>
            <a:off x="8166727" y="415765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CBC8BA-0EA4-91F4-7924-82E43AADD79D}"/>
              </a:ext>
            </a:extLst>
          </p:cNvPr>
          <p:cNvSpPr/>
          <p:nvPr/>
        </p:nvSpPr>
        <p:spPr>
          <a:xfrm>
            <a:off x="760254" y="4341450"/>
            <a:ext cx="1879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_tradnl"/>
          </a:p>
        </p:txBody>
      </p:sp>
      <p:sp>
        <p:nvSpPr>
          <p:cNvPr id="10" name="Google Shape;698;p30">
            <a:extLst>
              <a:ext uri="{FF2B5EF4-FFF2-40B4-BE49-F238E27FC236}">
                <a16:creationId xmlns:a16="http://schemas.microsoft.com/office/drawing/2014/main" id="{1DAA4B0F-9DBF-2288-861D-1175464D8F8B}"/>
              </a:ext>
            </a:extLst>
          </p:cNvPr>
          <p:cNvSpPr txBox="1">
            <a:spLocks noGrp="1"/>
          </p:cNvSpPr>
          <p:nvPr/>
        </p:nvSpPr>
        <p:spPr>
          <a:xfrm>
            <a:off x="547400" y="1083721"/>
            <a:ext cx="2757539" cy="126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800" b="1">
                <a:latin typeface="Karla" pitchFamily="2" charset="0"/>
              </a:rPr>
              <a:t>Derivadas y Filtros Digitales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ES_tradnl" sz="1400">
                <a:latin typeface="Karla" pitchFamily="2" charset="0"/>
              </a:rPr>
              <a:t>Filtros pasa-bajas y pasa-altas.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ES_tradnl" sz="1400">
                <a:latin typeface="Karla" pitchFamily="2" charset="0"/>
              </a:rPr>
              <a:t>Filtros diferenciadores.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ES_tradnl" sz="1400">
                <a:latin typeface="Karla" pitchFamily="2" charset="0"/>
              </a:rPr>
              <a:t>Filtros mediana.</a:t>
            </a:r>
          </a:p>
        </p:txBody>
      </p:sp>
      <p:sp>
        <p:nvSpPr>
          <p:cNvPr id="11" name="Google Shape;699;p30">
            <a:extLst>
              <a:ext uri="{FF2B5EF4-FFF2-40B4-BE49-F238E27FC236}">
                <a16:creationId xmlns:a16="http://schemas.microsoft.com/office/drawing/2014/main" id="{FE2C7F3B-6E8A-9F5E-9AC4-83AA1A0A9C5A}"/>
              </a:ext>
            </a:extLst>
          </p:cNvPr>
          <p:cNvSpPr txBox="1">
            <a:spLocks noGrp="1"/>
          </p:cNvSpPr>
          <p:nvPr/>
        </p:nvSpPr>
        <p:spPr>
          <a:xfrm>
            <a:off x="3490079" y="1196871"/>
            <a:ext cx="1888016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800" b="1">
                <a:latin typeface="Karla" pitchFamily="2" charset="0"/>
              </a:rPr>
              <a:t>Wavelets</a:t>
            </a:r>
            <a:endParaRPr lang="es-ES_tradnl" sz="2000" b="1">
              <a:latin typeface="Karla" pitchFamily="2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400">
                <a:latin typeface="Karla" pitchFamily="2" charset="0"/>
              </a:rPr>
              <a:t>Detección de singularidades.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400">
                <a:latin typeface="Karla" pitchFamily="2" charset="0"/>
              </a:rPr>
              <a:t>Bancos de filtros.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ES_tradnl" sz="1400">
              <a:latin typeface="Karla" pitchFamily="2" charset="0"/>
            </a:endParaRPr>
          </a:p>
        </p:txBody>
      </p:sp>
      <p:sp>
        <p:nvSpPr>
          <p:cNvPr id="12" name="Google Shape;702;p30">
            <a:extLst>
              <a:ext uri="{FF2B5EF4-FFF2-40B4-BE49-F238E27FC236}">
                <a16:creationId xmlns:a16="http://schemas.microsoft.com/office/drawing/2014/main" id="{D17E335C-AA43-BBB5-43F3-B611E2C1A790}"/>
              </a:ext>
            </a:extLst>
          </p:cNvPr>
          <p:cNvSpPr txBox="1">
            <a:spLocks/>
          </p:cNvSpPr>
          <p:nvPr/>
        </p:nvSpPr>
        <p:spPr>
          <a:xfrm>
            <a:off x="886526" y="3073986"/>
            <a:ext cx="2079288" cy="108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s-ES_tradnl" sz="1800" b="1">
                <a:latin typeface="Karla" pitchFamily="2" charset="0"/>
              </a:rPr>
              <a:t>Filtros adaptativos</a:t>
            </a:r>
          </a:p>
          <a:p>
            <a:pPr marL="0" indent="0" algn="ctr">
              <a:buFont typeface="Barlow Light"/>
              <a:buNone/>
            </a:pPr>
            <a:r>
              <a:rPr lang="es-ES_tradnl" sz="1400">
                <a:latin typeface="Karla" pitchFamily="2" charset="0"/>
              </a:rPr>
              <a:t>Mínimos cuadrados para los coeficientes del filtro</a:t>
            </a:r>
            <a:r>
              <a:rPr lang="es-ES_tradnl" sz="1400"/>
              <a:t>.</a:t>
            </a:r>
          </a:p>
        </p:txBody>
      </p:sp>
      <p:sp>
        <p:nvSpPr>
          <p:cNvPr id="13" name="Google Shape;703;p30">
            <a:extLst>
              <a:ext uri="{FF2B5EF4-FFF2-40B4-BE49-F238E27FC236}">
                <a16:creationId xmlns:a16="http://schemas.microsoft.com/office/drawing/2014/main" id="{CB98EB17-9BF3-1724-88CF-805111F1BD4E}"/>
              </a:ext>
            </a:extLst>
          </p:cNvPr>
          <p:cNvSpPr txBox="1">
            <a:spLocks/>
          </p:cNvSpPr>
          <p:nvPr/>
        </p:nvSpPr>
        <p:spPr>
          <a:xfrm>
            <a:off x="3507596" y="3073986"/>
            <a:ext cx="1888016" cy="102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s-ES_tradnl" sz="1800" b="1" err="1">
                <a:latin typeface="Karla" pitchFamily="2" charset="0"/>
              </a:rPr>
              <a:t>Support</a:t>
            </a:r>
            <a:r>
              <a:rPr lang="es-ES_tradnl" sz="1800" b="1">
                <a:latin typeface="Karla" pitchFamily="2" charset="0"/>
              </a:rPr>
              <a:t> Vector Machine</a:t>
            </a:r>
          </a:p>
          <a:p>
            <a:pPr marL="0" indent="0" algn="ctr">
              <a:buFont typeface="Barlow Light"/>
              <a:buNone/>
            </a:pPr>
            <a:r>
              <a:rPr lang="es-ES_tradnl" sz="1400">
                <a:latin typeface="Karla" pitchFamily="2" charset="0"/>
              </a:rPr>
              <a:t>Criterios de entropía.</a:t>
            </a:r>
          </a:p>
        </p:txBody>
      </p:sp>
      <p:sp>
        <p:nvSpPr>
          <p:cNvPr id="14" name="Google Shape;698;p30">
            <a:extLst>
              <a:ext uri="{FF2B5EF4-FFF2-40B4-BE49-F238E27FC236}">
                <a16:creationId xmlns:a16="http://schemas.microsoft.com/office/drawing/2014/main" id="{4CC0CF97-AB7A-CDC9-9260-76FA35105B60}"/>
              </a:ext>
            </a:extLst>
          </p:cNvPr>
          <p:cNvSpPr txBox="1">
            <a:spLocks/>
          </p:cNvSpPr>
          <p:nvPr/>
        </p:nvSpPr>
        <p:spPr>
          <a:xfrm>
            <a:off x="5729250" y="2947945"/>
            <a:ext cx="2757539" cy="141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s-ES_tradnl" b="1">
                <a:latin typeface="Karla" pitchFamily="2" charset="0"/>
              </a:rPr>
              <a:t>Otros métodos</a:t>
            </a:r>
          </a:p>
          <a:p>
            <a:pPr marL="0" indent="0" algn="ctr">
              <a:buFont typeface="Barlow Light"/>
              <a:buNone/>
            </a:pPr>
            <a:r>
              <a:rPr lang="es-ES_tradnl" sz="1400">
                <a:latin typeface="Karla" pitchFamily="2" charset="0"/>
              </a:rPr>
              <a:t>Modelos ocultos de </a:t>
            </a:r>
            <a:r>
              <a:rPr lang="es-ES_tradnl" sz="1400" err="1">
                <a:latin typeface="Karla" pitchFamily="2" charset="0"/>
              </a:rPr>
              <a:t>Markov</a:t>
            </a:r>
            <a:r>
              <a:rPr lang="es-ES_tradnl" sz="1400">
                <a:latin typeface="Karla" pitchFamily="2" charset="0"/>
              </a:rPr>
              <a:t>.</a:t>
            </a:r>
          </a:p>
          <a:p>
            <a:pPr marL="0" indent="0" algn="ctr">
              <a:buFont typeface="Barlow Light"/>
              <a:buNone/>
            </a:pPr>
            <a:r>
              <a:rPr lang="es-ES_tradnl" sz="1400">
                <a:latin typeface="Karla" pitchFamily="2" charset="0"/>
              </a:rPr>
              <a:t>Morfología matemática.</a:t>
            </a:r>
          </a:p>
          <a:p>
            <a:pPr marL="0" indent="0" algn="ctr">
              <a:buFont typeface="Barlow Light"/>
              <a:buNone/>
            </a:pPr>
            <a:r>
              <a:rPr lang="es-ES_tradnl" sz="1400">
                <a:latin typeface="Karla" pitchFamily="2" charset="0"/>
              </a:rPr>
              <a:t>Algoritmos genéticos…</a:t>
            </a:r>
          </a:p>
        </p:txBody>
      </p:sp>
      <p:sp>
        <p:nvSpPr>
          <p:cNvPr id="15" name="Google Shape;699;p30">
            <a:extLst>
              <a:ext uri="{FF2B5EF4-FFF2-40B4-BE49-F238E27FC236}">
                <a16:creationId xmlns:a16="http://schemas.microsoft.com/office/drawing/2014/main" id="{3FDE5C81-C058-89EF-72FE-2E5D9BAE9E89}"/>
              </a:ext>
            </a:extLst>
          </p:cNvPr>
          <p:cNvSpPr txBox="1">
            <a:spLocks/>
          </p:cNvSpPr>
          <p:nvPr/>
        </p:nvSpPr>
        <p:spPr>
          <a:xfrm>
            <a:off x="5736036" y="1216939"/>
            <a:ext cx="2757539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s-ES_tradnl" sz="1800" b="1">
                <a:latin typeface="Karla" pitchFamily="2" charset="0"/>
              </a:rPr>
              <a:t>Redes neuronales</a:t>
            </a:r>
          </a:p>
          <a:p>
            <a:pPr marL="0" indent="0" algn="ctr">
              <a:buFont typeface="Barlow Light"/>
              <a:buNone/>
            </a:pPr>
            <a:r>
              <a:rPr lang="es-ES_tradnl" sz="1400" err="1">
                <a:latin typeface="Karla" pitchFamily="2" charset="0"/>
              </a:rPr>
              <a:t>Multilayer</a:t>
            </a:r>
            <a:r>
              <a:rPr lang="es-ES_tradnl" sz="1400">
                <a:latin typeface="Karla" pitchFamily="2" charset="0"/>
              </a:rPr>
              <a:t> </a:t>
            </a:r>
            <a:r>
              <a:rPr lang="es-ES_tradnl" sz="1400" err="1">
                <a:latin typeface="Karla" pitchFamily="2" charset="0"/>
              </a:rPr>
              <a:t>Perceptron</a:t>
            </a:r>
            <a:r>
              <a:rPr lang="es-ES_tradnl" sz="1400">
                <a:latin typeface="Karla" pitchFamily="2" charset="0"/>
              </a:rPr>
              <a:t> (MLP).</a:t>
            </a:r>
          </a:p>
          <a:p>
            <a:pPr marL="0" indent="0" algn="ctr">
              <a:buFont typeface="Barlow Light"/>
              <a:buNone/>
            </a:pPr>
            <a:r>
              <a:rPr lang="es-ES_tradnl" sz="1400">
                <a:latin typeface="Karla" pitchFamily="2" charset="0"/>
              </a:rPr>
              <a:t>Radial Basis </a:t>
            </a:r>
            <a:r>
              <a:rPr lang="es-ES_tradnl" sz="1400" err="1">
                <a:latin typeface="Karla" pitchFamily="2" charset="0"/>
              </a:rPr>
              <a:t>Function</a:t>
            </a:r>
            <a:r>
              <a:rPr lang="es-ES_tradnl" sz="1400">
                <a:latin typeface="Karla" pitchFamily="2" charset="0"/>
              </a:rPr>
              <a:t> (RBF).</a:t>
            </a:r>
          </a:p>
          <a:p>
            <a:pPr marL="0" indent="0" algn="ctr">
              <a:buFont typeface="Barlow Light"/>
              <a:buNone/>
            </a:pPr>
            <a:r>
              <a:rPr lang="es-ES_tradnl" sz="1400" err="1">
                <a:latin typeface="Karla" pitchFamily="2" charset="0"/>
              </a:rPr>
              <a:t>Learning</a:t>
            </a:r>
            <a:r>
              <a:rPr lang="es-ES_tradnl" sz="1400">
                <a:latin typeface="Karla" pitchFamily="2" charset="0"/>
              </a:rPr>
              <a:t> Vector </a:t>
            </a:r>
            <a:r>
              <a:rPr lang="es-ES_tradnl" sz="1400" err="1">
                <a:latin typeface="Karla" pitchFamily="2" charset="0"/>
              </a:rPr>
              <a:t>Quantizatión</a:t>
            </a:r>
            <a:r>
              <a:rPr lang="es-ES_tradnl" sz="1400">
                <a:latin typeface="Karla" pitchFamily="2" charset="0"/>
              </a:rPr>
              <a:t> (LVQ).</a:t>
            </a:r>
          </a:p>
        </p:txBody>
      </p:sp>
    </p:spTree>
    <p:extLst>
      <p:ext uri="{BB962C8B-B14F-4D97-AF65-F5344CB8AC3E}">
        <p14:creationId xmlns:p14="http://schemas.microsoft.com/office/powerpoint/2010/main" val="27855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525DC43-0ED6-7F73-792B-CA337409674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898527" y="413761"/>
            <a:ext cx="7679400" cy="572700"/>
          </a:xfrm>
        </p:spPr>
        <p:txBody>
          <a:bodyPr/>
          <a:lstStyle/>
          <a:p>
            <a:r>
              <a:rPr lang="es-CO"/>
              <a:t>Transformada tiempo-frecuencia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DCAE132-2761-CA6A-9CDD-F96963071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79"/>
          <a:stretch/>
        </p:blipFill>
        <p:spPr>
          <a:xfrm rot="316120">
            <a:off x="2000088" y="1347743"/>
            <a:ext cx="4715997" cy="18192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F790BFD-B616-9780-29B2-E2A0566A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67" y="3114151"/>
            <a:ext cx="5486440" cy="16716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0E309-8B79-A3FB-6C3F-B050CDFBD49E}"/>
              </a:ext>
            </a:extLst>
          </p:cNvPr>
          <p:cNvCxnSpPr>
            <a:cxnSpLocks/>
          </p:cNvCxnSpPr>
          <p:nvPr/>
        </p:nvCxnSpPr>
        <p:spPr>
          <a:xfrm>
            <a:off x="2104804" y="1559379"/>
            <a:ext cx="0" cy="1325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C0270D-7C33-5E3A-14EA-503F38C41F20}"/>
              </a:ext>
            </a:extLst>
          </p:cNvPr>
          <p:cNvCxnSpPr>
            <a:cxnSpLocks/>
          </p:cNvCxnSpPr>
          <p:nvPr/>
        </p:nvCxnSpPr>
        <p:spPr>
          <a:xfrm flipH="1">
            <a:off x="2104804" y="2885219"/>
            <a:ext cx="48305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6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525DC43-0ED6-7F73-792B-CA337409674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32300" y="413182"/>
            <a:ext cx="7679400" cy="572700"/>
          </a:xfrm>
        </p:spPr>
        <p:txBody>
          <a:bodyPr/>
          <a:lstStyle/>
          <a:p>
            <a:r>
              <a:rPr lang="en-US" err="1"/>
              <a:t>Algortimo</a:t>
            </a:r>
            <a:r>
              <a:rPr lang="en-US"/>
              <a:t> </a:t>
            </a:r>
            <a:r>
              <a:rPr lang="en-US" err="1"/>
              <a:t>Heuristico</a:t>
            </a:r>
            <a:endParaRPr lang="es-ES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A93D9C8B-9272-0E58-6399-01E40BE08914}"/>
              </a:ext>
            </a:extLst>
          </p:cNvPr>
          <p:cNvSpPr/>
          <p:nvPr/>
        </p:nvSpPr>
        <p:spPr>
          <a:xfrm>
            <a:off x="621046" y="1491800"/>
            <a:ext cx="1187811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A22933"/>
              </a:solidFill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0AB7A467-CD76-BE79-448A-A3DB62284189}"/>
              </a:ext>
            </a:extLst>
          </p:cNvPr>
          <p:cNvSpPr txBox="1"/>
          <p:nvPr/>
        </p:nvSpPr>
        <p:spPr>
          <a:xfrm>
            <a:off x="1263043" y="2259381"/>
            <a:ext cx="66055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Outfit ExtraBold"/>
              </a:rPr>
              <a:t>ECG</a:t>
            </a:r>
            <a:endParaRPr lang="es-ES"/>
          </a:p>
        </p:txBody>
      </p:sp>
      <p:cxnSp>
        <p:nvCxnSpPr>
          <p:cNvPr id="4" name="Straight Arrow Connector 46">
            <a:extLst>
              <a:ext uri="{FF2B5EF4-FFF2-40B4-BE49-F238E27FC236}">
                <a16:creationId xmlns:a16="http://schemas.microsoft.com/office/drawing/2014/main" id="{F1013F75-FFCF-076B-1B6F-3CEC0C23B3D3}"/>
              </a:ext>
            </a:extLst>
          </p:cNvPr>
          <p:cNvCxnSpPr>
            <a:cxnSpLocks/>
          </p:cNvCxnSpPr>
          <p:nvPr/>
        </p:nvCxnSpPr>
        <p:spPr>
          <a:xfrm flipV="1">
            <a:off x="1923598" y="2079591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65;p50">
            <a:extLst>
              <a:ext uri="{FF2B5EF4-FFF2-40B4-BE49-F238E27FC236}">
                <a16:creationId xmlns:a16="http://schemas.microsoft.com/office/drawing/2014/main" id="{240186E6-0C4A-4738-4286-092E204380B4}"/>
              </a:ext>
            </a:extLst>
          </p:cNvPr>
          <p:cNvSpPr txBox="1">
            <a:spLocks/>
          </p:cNvSpPr>
          <p:nvPr/>
        </p:nvSpPr>
        <p:spPr>
          <a:xfrm>
            <a:off x="2747094" y="1823461"/>
            <a:ext cx="1187811" cy="5122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FILTRADO</a:t>
            </a:r>
            <a:endParaRPr lang="es-ES" sz="3200"/>
          </a:p>
        </p:txBody>
      </p:sp>
      <p:cxnSp>
        <p:nvCxnSpPr>
          <p:cNvPr id="6" name="Straight Arrow Connector 46">
            <a:extLst>
              <a:ext uri="{FF2B5EF4-FFF2-40B4-BE49-F238E27FC236}">
                <a16:creationId xmlns:a16="http://schemas.microsoft.com/office/drawing/2014/main" id="{000D2924-7BEC-8667-AEB5-40BDA8D78294}"/>
              </a:ext>
            </a:extLst>
          </p:cNvPr>
          <p:cNvCxnSpPr>
            <a:cxnSpLocks/>
          </p:cNvCxnSpPr>
          <p:nvPr/>
        </p:nvCxnSpPr>
        <p:spPr>
          <a:xfrm flipV="1">
            <a:off x="4018613" y="2074794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065;p50">
            <a:extLst>
              <a:ext uri="{FF2B5EF4-FFF2-40B4-BE49-F238E27FC236}">
                <a16:creationId xmlns:a16="http://schemas.microsoft.com/office/drawing/2014/main" id="{A9B77745-FCE2-C693-113A-49ED908DF14C}"/>
              </a:ext>
            </a:extLst>
          </p:cNvPr>
          <p:cNvSpPr txBox="1">
            <a:spLocks/>
          </p:cNvSpPr>
          <p:nvPr/>
        </p:nvSpPr>
        <p:spPr>
          <a:xfrm>
            <a:off x="4833618" y="1800435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VARIANZA MOVIL</a:t>
            </a:r>
            <a:endParaRPr lang="es-ES" sz="2400"/>
          </a:p>
        </p:txBody>
      </p:sp>
      <p:cxnSp>
        <p:nvCxnSpPr>
          <p:cNvPr id="8" name="Straight Arrow Connector 46">
            <a:extLst>
              <a:ext uri="{FF2B5EF4-FFF2-40B4-BE49-F238E27FC236}">
                <a16:creationId xmlns:a16="http://schemas.microsoft.com/office/drawing/2014/main" id="{0DE7A78D-A837-59E2-F2C7-56403AFAC80B}"/>
              </a:ext>
            </a:extLst>
          </p:cNvPr>
          <p:cNvCxnSpPr>
            <a:cxnSpLocks/>
          </p:cNvCxnSpPr>
          <p:nvPr/>
        </p:nvCxnSpPr>
        <p:spPr>
          <a:xfrm flipV="1">
            <a:off x="6241552" y="2067599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065;p50">
            <a:extLst>
              <a:ext uri="{FF2B5EF4-FFF2-40B4-BE49-F238E27FC236}">
                <a16:creationId xmlns:a16="http://schemas.microsoft.com/office/drawing/2014/main" id="{17BEC9DE-C548-4CEB-DF4C-91342DD15B72}"/>
              </a:ext>
            </a:extLst>
          </p:cNvPr>
          <p:cNvSpPr txBox="1">
            <a:spLocks/>
          </p:cNvSpPr>
          <p:nvPr/>
        </p:nvSpPr>
        <p:spPr>
          <a:xfrm>
            <a:off x="7056557" y="1793240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MEDIA MOVIL </a:t>
            </a:r>
            <a:endParaRPr lang="es-ES" sz="2400"/>
          </a:p>
        </p:txBody>
      </p:sp>
      <p:sp>
        <p:nvSpPr>
          <p:cNvPr id="10" name="Google Shape;1065;p50">
            <a:extLst>
              <a:ext uri="{FF2B5EF4-FFF2-40B4-BE49-F238E27FC236}">
                <a16:creationId xmlns:a16="http://schemas.microsoft.com/office/drawing/2014/main" id="{6325C194-ABA6-5B7F-AD47-7BE0B9F50D68}"/>
              </a:ext>
            </a:extLst>
          </p:cNvPr>
          <p:cNvSpPr txBox="1">
            <a:spLocks/>
          </p:cNvSpPr>
          <p:nvPr/>
        </p:nvSpPr>
        <p:spPr>
          <a:xfrm>
            <a:off x="7132591" y="3008840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MAXIMO MOVIL</a:t>
            </a:r>
            <a:endParaRPr lang="es-ES" sz="2000"/>
          </a:p>
        </p:txBody>
      </p:sp>
      <p:cxnSp>
        <p:nvCxnSpPr>
          <p:cNvPr id="11" name="Straight Arrow Connector 46">
            <a:extLst>
              <a:ext uri="{FF2B5EF4-FFF2-40B4-BE49-F238E27FC236}">
                <a16:creationId xmlns:a16="http://schemas.microsoft.com/office/drawing/2014/main" id="{90669700-71F1-4187-4378-34C0CE0E7AC5}"/>
              </a:ext>
            </a:extLst>
          </p:cNvPr>
          <p:cNvCxnSpPr>
            <a:cxnSpLocks/>
          </p:cNvCxnSpPr>
          <p:nvPr/>
        </p:nvCxnSpPr>
        <p:spPr>
          <a:xfrm flipH="1">
            <a:off x="6317586" y="3290394"/>
            <a:ext cx="738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65;p50">
            <a:extLst>
              <a:ext uri="{FF2B5EF4-FFF2-40B4-BE49-F238E27FC236}">
                <a16:creationId xmlns:a16="http://schemas.microsoft.com/office/drawing/2014/main" id="{747EDF8C-F6D1-8F61-5316-4361B36F6D12}"/>
              </a:ext>
            </a:extLst>
          </p:cNvPr>
          <p:cNvSpPr txBox="1">
            <a:spLocks/>
          </p:cNvSpPr>
          <p:nvPr/>
        </p:nvSpPr>
        <p:spPr>
          <a:xfrm>
            <a:off x="4909652" y="3008840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DESVIACION ESTANDAR MOVIL</a:t>
            </a:r>
            <a:endParaRPr lang="es-ES" sz="2000"/>
          </a:p>
        </p:txBody>
      </p:sp>
      <p:cxnSp>
        <p:nvCxnSpPr>
          <p:cNvPr id="13" name="Straight Arrow Connector 46">
            <a:extLst>
              <a:ext uri="{FF2B5EF4-FFF2-40B4-BE49-F238E27FC236}">
                <a16:creationId xmlns:a16="http://schemas.microsoft.com/office/drawing/2014/main" id="{0742AF84-9C01-1BE8-84DA-70CC44ADD3B3}"/>
              </a:ext>
            </a:extLst>
          </p:cNvPr>
          <p:cNvCxnSpPr>
            <a:cxnSpLocks/>
          </p:cNvCxnSpPr>
          <p:nvPr/>
        </p:nvCxnSpPr>
        <p:spPr>
          <a:xfrm flipH="1">
            <a:off x="4094647" y="3290394"/>
            <a:ext cx="738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065;p50">
            <a:extLst>
              <a:ext uri="{FF2B5EF4-FFF2-40B4-BE49-F238E27FC236}">
                <a16:creationId xmlns:a16="http://schemas.microsoft.com/office/drawing/2014/main" id="{CE598B40-5776-075A-1ED5-4DC0D28C292E}"/>
              </a:ext>
            </a:extLst>
          </p:cNvPr>
          <p:cNvSpPr txBox="1">
            <a:spLocks/>
          </p:cNvSpPr>
          <p:nvPr/>
        </p:nvSpPr>
        <p:spPr>
          <a:xfrm>
            <a:off x="2830802" y="3008840"/>
            <a:ext cx="1187811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SELECCIÓN DE AMPLITUD </a:t>
            </a:r>
            <a:endParaRPr lang="es-ES" sz="2000"/>
          </a:p>
        </p:txBody>
      </p:sp>
      <p:cxnSp>
        <p:nvCxnSpPr>
          <p:cNvPr id="16" name="Straight Arrow Connector 46">
            <a:extLst>
              <a:ext uri="{FF2B5EF4-FFF2-40B4-BE49-F238E27FC236}">
                <a16:creationId xmlns:a16="http://schemas.microsoft.com/office/drawing/2014/main" id="{98227A9D-47B3-43C5-5136-DE8328D57FE3}"/>
              </a:ext>
            </a:extLst>
          </p:cNvPr>
          <p:cNvCxnSpPr>
            <a:cxnSpLocks/>
          </p:cNvCxnSpPr>
          <p:nvPr/>
        </p:nvCxnSpPr>
        <p:spPr>
          <a:xfrm flipH="1">
            <a:off x="2014436" y="3274742"/>
            <a:ext cx="738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6">
            <a:extLst>
              <a:ext uri="{FF2B5EF4-FFF2-40B4-BE49-F238E27FC236}">
                <a16:creationId xmlns:a16="http://schemas.microsoft.com/office/drawing/2014/main" id="{02894397-51C8-A65A-5644-0F4CAA8433A0}"/>
              </a:ext>
            </a:extLst>
          </p:cNvPr>
          <p:cNvCxnSpPr>
            <a:cxnSpLocks/>
          </p:cNvCxnSpPr>
          <p:nvPr/>
        </p:nvCxnSpPr>
        <p:spPr>
          <a:xfrm>
            <a:off x="7702989" y="2445665"/>
            <a:ext cx="0" cy="4521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65;p50">
            <a:extLst>
              <a:ext uri="{FF2B5EF4-FFF2-40B4-BE49-F238E27FC236}">
                <a16:creationId xmlns:a16="http://schemas.microsoft.com/office/drawing/2014/main" id="{4B613BAB-FE58-79E0-76E1-BD13019E39A3}"/>
              </a:ext>
            </a:extLst>
          </p:cNvPr>
          <p:cNvSpPr txBox="1">
            <a:spLocks/>
          </p:cNvSpPr>
          <p:nvPr/>
        </p:nvSpPr>
        <p:spPr>
          <a:xfrm>
            <a:off x="627359" y="2993188"/>
            <a:ext cx="1187811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SELECCIÓN DE DISTANCIA </a:t>
            </a:r>
            <a:endParaRPr lang="es-ES" sz="2000"/>
          </a:p>
        </p:txBody>
      </p:sp>
      <p:cxnSp>
        <p:nvCxnSpPr>
          <p:cNvPr id="19" name="Straight Arrow Connector 46">
            <a:extLst>
              <a:ext uri="{FF2B5EF4-FFF2-40B4-BE49-F238E27FC236}">
                <a16:creationId xmlns:a16="http://schemas.microsoft.com/office/drawing/2014/main" id="{BFE67798-25EB-861E-A590-A5CA2FD5C7A2}"/>
              </a:ext>
            </a:extLst>
          </p:cNvPr>
          <p:cNvCxnSpPr>
            <a:cxnSpLocks/>
          </p:cNvCxnSpPr>
          <p:nvPr/>
        </p:nvCxnSpPr>
        <p:spPr>
          <a:xfrm>
            <a:off x="1870243" y="3873815"/>
            <a:ext cx="722766" cy="5833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065;p50">
            <a:extLst>
              <a:ext uri="{FF2B5EF4-FFF2-40B4-BE49-F238E27FC236}">
                <a16:creationId xmlns:a16="http://schemas.microsoft.com/office/drawing/2014/main" id="{23BA094B-E720-AEE1-9C29-904D2D4F6867}"/>
              </a:ext>
            </a:extLst>
          </p:cNvPr>
          <p:cNvSpPr txBox="1">
            <a:spLocks/>
          </p:cNvSpPr>
          <p:nvPr/>
        </p:nvSpPr>
        <p:spPr>
          <a:xfrm>
            <a:off x="2747094" y="4247288"/>
            <a:ext cx="1187811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DETECCION DE ONDA R </a:t>
            </a:r>
            <a:endParaRPr lang="es-ES" sz="2000"/>
          </a:p>
        </p:txBody>
      </p: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99D9DE36-C48D-227C-6486-656BD41C44D8}"/>
              </a:ext>
            </a:extLst>
          </p:cNvPr>
          <p:cNvCxnSpPr>
            <a:cxnSpLocks/>
          </p:cNvCxnSpPr>
          <p:nvPr/>
        </p:nvCxnSpPr>
        <p:spPr>
          <a:xfrm flipV="1">
            <a:off x="4092641" y="4468077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65;p50">
            <a:extLst>
              <a:ext uri="{FF2B5EF4-FFF2-40B4-BE49-F238E27FC236}">
                <a16:creationId xmlns:a16="http://schemas.microsoft.com/office/drawing/2014/main" id="{FA791E73-C1CC-D092-EBF1-9A3FADCAB074}"/>
              </a:ext>
            </a:extLst>
          </p:cNvPr>
          <p:cNvSpPr txBox="1">
            <a:spLocks/>
          </p:cNvSpPr>
          <p:nvPr/>
        </p:nvSpPr>
        <p:spPr>
          <a:xfrm>
            <a:off x="4987047" y="4247288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ES" sz="1100"/>
              <a:t>TIEMPO DE PICOS ONDA R </a:t>
            </a:r>
          </a:p>
        </p:txBody>
      </p:sp>
    </p:spTree>
    <p:extLst>
      <p:ext uri="{BB962C8B-B14F-4D97-AF65-F5344CB8AC3E}">
        <p14:creationId xmlns:p14="http://schemas.microsoft.com/office/powerpoint/2010/main" val="169886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4" y="2379938"/>
            <a:ext cx="3735605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b="1"/>
              <a:t>Algoritmo de Pan-</a:t>
            </a:r>
            <a:r>
              <a:rPr lang="es-CO" b="1" err="1"/>
              <a:t>Tompkins</a:t>
            </a:r>
            <a:endParaRPr lang="es-ES" b="1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043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Pasos principales de Pan-</a:t>
            </a:r>
            <a:r>
              <a:rPr lang="es-CO" err="1"/>
              <a:t>Tomkins</a:t>
            </a:r>
            <a:endParaRPr lang="es-ES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76C3ED91-926F-55E2-1625-960682B69FE3}"/>
              </a:ext>
            </a:extLst>
          </p:cNvPr>
          <p:cNvSpPr/>
          <p:nvPr/>
        </p:nvSpPr>
        <p:spPr>
          <a:xfrm>
            <a:off x="594542" y="1385783"/>
            <a:ext cx="1187811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A22933"/>
              </a:solidFill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3D61D6EC-EC32-3D3C-F2AC-73D4A279A40A}"/>
              </a:ext>
            </a:extLst>
          </p:cNvPr>
          <p:cNvSpPr txBox="1"/>
          <p:nvPr/>
        </p:nvSpPr>
        <p:spPr>
          <a:xfrm>
            <a:off x="1236539" y="2153364"/>
            <a:ext cx="66055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Outfit ExtraBold"/>
              </a:rPr>
              <a:t>ECG</a:t>
            </a:r>
            <a:endParaRPr lang="es-ES"/>
          </a:p>
        </p:txBody>
      </p:sp>
      <p:cxnSp>
        <p:nvCxnSpPr>
          <p:cNvPr id="8" name="Straight Arrow Connector 46">
            <a:extLst>
              <a:ext uri="{FF2B5EF4-FFF2-40B4-BE49-F238E27FC236}">
                <a16:creationId xmlns:a16="http://schemas.microsoft.com/office/drawing/2014/main" id="{F61CC76F-AC5A-C77A-3359-981F917F2F1F}"/>
              </a:ext>
            </a:extLst>
          </p:cNvPr>
          <p:cNvCxnSpPr>
            <a:cxnSpLocks/>
          </p:cNvCxnSpPr>
          <p:nvPr/>
        </p:nvCxnSpPr>
        <p:spPr>
          <a:xfrm flipV="1">
            <a:off x="1897094" y="1973574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65;p50">
            <a:extLst>
              <a:ext uri="{FF2B5EF4-FFF2-40B4-BE49-F238E27FC236}">
                <a16:creationId xmlns:a16="http://schemas.microsoft.com/office/drawing/2014/main" id="{C9E5D7F1-A88A-59B3-BD61-30A795E53960}"/>
              </a:ext>
            </a:extLst>
          </p:cNvPr>
          <p:cNvSpPr txBox="1">
            <a:spLocks/>
          </p:cNvSpPr>
          <p:nvPr/>
        </p:nvSpPr>
        <p:spPr>
          <a:xfrm>
            <a:off x="2720590" y="1717444"/>
            <a:ext cx="1187811" cy="5122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FILTRADO</a:t>
            </a:r>
            <a:endParaRPr lang="es-ES" sz="3200"/>
          </a:p>
        </p:txBody>
      </p:sp>
      <p:cxnSp>
        <p:nvCxnSpPr>
          <p:cNvPr id="4" name="Straight Arrow Connector 46">
            <a:extLst>
              <a:ext uri="{FF2B5EF4-FFF2-40B4-BE49-F238E27FC236}">
                <a16:creationId xmlns:a16="http://schemas.microsoft.com/office/drawing/2014/main" id="{9D99F9FC-7647-02F7-BE22-84B054B0A3BA}"/>
              </a:ext>
            </a:extLst>
          </p:cNvPr>
          <p:cNvCxnSpPr>
            <a:cxnSpLocks/>
          </p:cNvCxnSpPr>
          <p:nvPr/>
        </p:nvCxnSpPr>
        <p:spPr>
          <a:xfrm flipV="1">
            <a:off x="3992109" y="1968777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65;p50">
            <a:extLst>
              <a:ext uri="{FF2B5EF4-FFF2-40B4-BE49-F238E27FC236}">
                <a16:creationId xmlns:a16="http://schemas.microsoft.com/office/drawing/2014/main" id="{D28695DA-8196-4480-9BE4-39C610A77ED4}"/>
              </a:ext>
            </a:extLst>
          </p:cNvPr>
          <p:cNvSpPr txBox="1">
            <a:spLocks/>
          </p:cNvSpPr>
          <p:nvPr/>
        </p:nvSpPr>
        <p:spPr>
          <a:xfrm>
            <a:off x="4807114" y="1694418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DERIVATION</a:t>
            </a:r>
            <a:endParaRPr lang="es-ES" sz="2400"/>
          </a:p>
        </p:txBody>
      </p: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307494DF-F111-ACE4-3BEA-AF3F40F72743}"/>
              </a:ext>
            </a:extLst>
          </p:cNvPr>
          <p:cNvCxnSpPr>
            <a:cxnSpLocks/>
          </p:cNvCxnSpPr>
          <p:nvPr/>
        </p:nvCxnSpPr>
        <p:spPr>
          <a:xfrm flipV="1">
            <a:off x="6215048" y="1961582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065;p50">
            <a:extLst>
              <a:ext uri="{FF2B5EF4-FFF2-40B4-BE49-F238E27FC236}">
                <a16:creationId xmlns:a16="http://schemas.microsoft.com/office/drawing/2014/main" id="{5FD57F8F-460D-0339-7EDE-9B7957458C9C}"/>
              </a:ext>
            </a:extLst>
          </p:cNvPr>
          <p:cNvSpPr txBox="1">
            <a:spLocks/>
          </p:cNvSpPr>
          <p:nvPr/>
        </p:nvSpPr>
        <p:spPr>
          <a:xfrm>
            <a:off x="7030053" y="1687223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SQUARING </a:t>
            </a:r>
            <a:endParaRPr lang="es-ES" sz="2400"/>
          </a:p>
        </p:txBody>
      </p:sp>
      <p:cxnSp>
        <p:nvCxnSpPr>
          <p:cNvPr id="10" name="Straight Arrow Connector 46">
            <a:extLst>
              <a:ext uri="{FF2B5EF4-FFF2-40B4-BE49-F238E27FC236}">
                <a16:creationId xmlns:a16="http://schemas.microsoft.com/office/drawing/2014/main" id="{31CF6F9F-1AD6-73D8-5688-8C5E9BB63270}"/>
              </a:ext>
            </a:extLst>
          </p:cNvPr>
          <p:cNvCxnSpPr>
            <a:cxnSpLocks/>
          </p:cNvCxnSpPr>
          <p:nvPr/>
        </p:nvCxnSpPr>
        <p:spPr>
          <a:xfrm>
            <a:off x="7689736" y="2352899"/>
            <a:ext cx="0" cy="6200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65;p50">
            <a:extLst>
              <a:ext uri="{FF2B5EF4-FFF2-40B4-BE49-F238E27FC236}">
                <a16:creationId xmlns:a16="http://schemas.microsoft.com/office/drawing/2014/main" id="{0B210DB3-4B2B-8C6A-2B19-0047AA96ECC7}"/>
              </a:ext>
            </a:extLst>
          </p:cNvPr>
          <p:cNvSpPr txBox="1">
            <a:spLocks/>
          </p:cNvSpPr>
          <p:nvPr/>
        </p:nvSpPr>
        <p:spPr>
          <a:xfrm>
            <a:off x="7099774" y="3075472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INTEGRATION</a:t>
            </a:r>
            <a:endParaRPr lang="es-ES" sz="2000"/>
          </a:p>
        </p:txBody>
      </p:sp>
      <p:cxnSp>
        <p:nvCxnSpPr>
          <p:cNvPr id="13" name="Straight Arrow Connector 46">
            <a:extLst>
              <a:ext uri="{FF2B5EF4-FFF2-40B4-BE49-F238E27FC236}">
                <a16:creationId xmlns:a16="http://schemas.microsoft.com/office/drawing/2014/main" id="{7BD1A01A-BB38-8BB3-7088-5706F290A48B}"/>
              </a:ext>
            </a:extLst>
          </p:cNvPr>
          <p:cNvCxnSpPr>
            <a:cxnSpLocks/>
          </p:cNvCxnSpPr>
          <p:nvPr/>
        </p:nvCxnSpPr>
        <p:spPr>
          <a:xfrm flipH="1">
            <a:off x="6284769" y="3357026"/>
            <a:ext cx="738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065;p50">
            <a:extLst>
              <a:ext uri="{FF2B5EF4-FFF2-40B4-BE49-F238E27FC236}">
                <a16:creationId xmlns:a16="http://schemas.microsoft.com/office/drawing/2014/main" id="{7670A081-B191-5CDD-E297-A392F47C53B2}"/>
              </a:ext>
            </a:extLst>
          </p:cNvPr>
          <p:cNvSpPr txBox="1">
            <a:spLocks/>
          </p:cNvSpPr>
          <p:nvPr/>
        </p:nvSpPr>
        <p:spPr>
          <a:xfrm>
            <a:off x="4876835" y="3075472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THRESHOLDS</a:t>
            </a:r>
            <a:endParaRPr lang="es-ES" sz="2000"/>
          </a:p>
        </p:txBody>
      </p:sp>
      <p:cxnSp>
        <p:nvCxnSpPr>
          <p:cNvPr id="16" name="Straight Arrow Connector 46">
            <a:extLst>
              <a:ext uri="{FF2B5EF4-FFF2-40B4-BE49-F238E27FC236}">
                <a16:creationId xmlns:a16="http://schemas.microsoft.com/office/drawing/2014/main" id="{CE6A58E9-47D8-5779-467E-0E937B3D25BB}"/>
              </a:ext>
            </a:extLst>
          </p:cNvPr>
          <p:cNvCxnSpPr>
            <a:cxnSpLocks/>
          </p:cNvCxnSpPr>
          <p:nvPr/>
        </p:nvCxnSpPr>
        <p:spPr>
          <a:xfrm flipH="1">
            <a:off x="4061830" y="3357026"/>
            <a:ext cx="738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065;p50">
            <a:extLst>
              <a:ext uri="{FF2B5EF4-FFF2-40B4-BE49-F238E27FC236}">
                <a16:creationId xmlns:a16="http://schemas.microsoft.com/office/drawing/2014/main" id="{6FB50EFE-B7C7-4940-6853-B67AD80E872E}"/>
              </a:ext>
            </a:extLst>
          </p:cNvPr>
          <p:cNvSpPr txBox="1">
            <a:spLocks/>
          </p:cNvSpPr>
          <p:nvPr/>
        </p:nvSpPr>
        <p:spPr>
          <a:xfrm>
            <a:off x="2797985" y="3075472"/>
            <a:ext cx="1187811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200" b="1"/>
              <a:t>DECISION</a:t>
            </a:r>
            <a:endParaRPr lang="es-ES" sz="2000"/>
          </a:p>
        </p:txBody>
      </p:sp>
      <p:cxnSp>
        <p:nvCxnSpPr>
          <p:cNvPr id="18" name="Straight Arrow Connector 46">
            <a:extLst>
              <a:ext uri="{FF2B5EF4-FFF2-40B4-BE49-F238E27FC236}">
                <a16:creationId xmlns:a16="http://schemas.microsoft.com/office/drawing/2014/main" id="{63434FCD-24B4-97CC-F650-1FACAFB84442}"/>
              </a:ext>
            </a:extLst>
          </p:cNvPr>
          <p:cNvCxnSpPr>
            <a:cxnSpLocks/>
          </p:cNvCxnSpPr>
          <p:nvPr/>
        </p:nvCxnSpPr>
        <p:spPr>
          <a:xfrm flipH="1">
            <a:off x="1981619" y="3341374"/>
            <a:ext cx="738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C7408-6324-4DD4-5F09-BFDE5E6FC2C8}"/>
              </a:ext>
            </a:extLst>
          </p:cNvPr>
          <p:cNvCxnSpPr>
            <a:cxnSpLocks/>
          </p:cNvCxnSpPr>
          <p:nvPr/>
        </p:nvCxnSpPr>
        <p:spPr>
          <a:xfrm flipV="1">
            <a:off x="654688" y="3341373"/>
            <a:ext cx="111940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90580-3E60-64E6-A71B-4951BE5DA568}"/>
              </a:ext>
            </a:extLst>
          </p:cNvPr>
          <p:cNvCxnSpPr>
            <a:cxnSpLocks/>
          </p:cNvCxnSpPr>
          <p:nvPr/>
        </p:nvCxnSpPr>
        <p:spPr>
          <a:xfrm>
            <a:off x="936998" y="2881973"/>
            <a:ext cx="0" cy="459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8702C9-F77A-2EB9-D5C6-5A5CE3048288}"/>
              </a:ext>
            </a:extLst>
          </p:cNvPr>
          <p:cNvCxnSpPr>
            <a:cxnSpLocks/>
          </p:cNvCxnSpPr>
          <p:nvPr/>
        </p:nvCxnSpPr>
        <p:spPr>
          <a:xfrm>
            <a:off x="1093815" y="2881973"/>
            <a:ext cx="0" cy="459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4A3349-2951-4C28-3EF3-7E879A658212}"/>
              </a:ext>
            </a:extLst>
          </p:cNvPr>
          <p:cNvCxnSpPr>
            <a:cxnSpLocks/>
          </p:cNvCxnSpPr>
          <p:nvPr/>
        </p:nvCxnSpPr>
        <p:spPr>
          <a:xfrm>
            <a:off x="1236539" y="2881973"/>
            <a:ext cx="0" cy="459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40A3D8-068D-70FA-5E9F-B8A8059A8312}"/>
              </a:ext>
            </a:extLst>
          </p:cNvPr>
          <p:cNvCxnSpPr>
            <a:cxnSpLocks/>
          </p:cNvCxnSpPr>
          <p:nvPr/>
        </p:nvCxnSpPr>
        <p:spPr>
          <a:xfrm>
            <a:off x="1372112" y="2881973"/>
            <a:ext cx="0" cy="459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2697EAD7-50B0-0365-AE9E-8E086B10253D}"/>
              </a:ext>
            </a:extLst>
          </p:cNvPr>
          <p:cNvSpPr txBox="1"/>
          <p:nvPr/>
        </p:nvSpPr>
        <p:spPr>
          <a:xfrm>
            <a:off x="819615" y="3357026"/>
            <a:ext cx="78955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100">
                <a:solidFill>
                  <a:schemeClr val="accent1">
                    <a:lumMod val="75000"/>
                  </a:schemeClr>
                </a:solidFill>
                <a:latin typeface="Outfit ExtraBold"/>
              </a:rPr>
              <a:t>RESULT</a:t>
            </a:r>
            <a:endParaRPr lang="es-ES" sz="1100"/>
          </a:p>
        </p:txBody>
      </p:sp>
    </p:spTree>
    <p:extLst>
      <p:ext uri="{BB962C8B-B14F-4D97-AF65-F5344CB8AC3E}">
        <p14:creationId xmlns:p14="http://schemas.microsoft.com/office/powerpoint/2010/main" val="205594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4CDDE-14E3-DF85-3265-CBBE5DAB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9" y="1413426"/>
            <a:ext cx="3125008" cy="658975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s-ES" sz="2200"/>
              <a:t>Filtro Basa-Banda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E59EE3-1D8F-5FBC-37F0-3D2C1B7D2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91" y="2029967"/>
            <a:ext cx="2892490" cy="2373463"/>
          </a:xfrm>
        </p:spPr>
        <p:txBody>
          <a:bodyPr/>
          <a:lstStyle/>
          <a:p>
            <a:pPr marL="114300" indent="0" algn="l"/>
            <a:r>
              <a:rPr lang="es-ES" sz="1600"/>
              <a:t>Permite paso de frecuencias específicas y rechaza las demás. </a:t>
            </a:r>
          </a:p>
          <a:p>
            <a:pPr marL="114300" indent="0" algn="l"/>
            <a:endParaRPr lang="es-ES" sz="1600"/>
          </a:p>
          <a:p>
            <a:pPr marL="114300" indent="0" algn="l"/>
            <a:r>
              <a:rPr lang="es-ES" sz="1600"/>
              <a:t>Partes Importantes:</a:t>
            </a:r>
          </a:p>
          <a:p>
            <a:pPr algn="l">
              <a:buFont typeface="Arial"/>
              <a:buChar char="•"/>
            </a:pPr>
            <a:r>
              <a:rPr lang="es-ES" sz="1600"/>
              <a:t>Filtro pasa-altas </a:t>
            </a:r>
          </a:p>
          <a:p>
            <a:pPr algn="l">
              <a:buFont typeface="Arial"/>
              <a:buChar char="•"/>
            </a:pPr>
            <a:r>
              <a:rPr lang="es-ES" sz="1600"/>
              <a:t>Filtro pasa-bajas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A525DC43-0ED6-7F73-792B-CA337409674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s-ES"/>
              <a:t>Algoritmo de </a:t>
            </a:r>
            <a:r>
              <a:rPr lang="es-ES" err="1"/>
              <a:t>Pamtonkins</a:t>
            </a:r>
            <a:endParaRPr lang="es-ES"/>
          </a:p>
        </p:txBody>
      </p:sp>
      <p:cxnSp>
        <p:nvCxnSpPr>
          <p:cNvPr id="25" name="Straight Arrow Connector 46">
            <a:extLst>
              <a:ext uri="{FF2B5EF4-FFF2-40B4-BE49-F238E27FC236}">
                <a16:creationId xmlns:a16="http://schemas.microsoft.com/office/drawing/2014/main" id="{3F8ADB1A-9C22-2937-7EC9-EBD1C61548AB}"/>
              </a:ext>
            </a:extLst>
          </p:cNvPr>
          <p:cNvCxnSpPr>
            <a:cxnSpLocks/>
          </p:cNvCxnSpPr>
          <p:nvPr/>
        </p:nvCxnSpPr>
        <p:spPr>
          <a:xfrm flipV="1">
            <a:off x="5056519" y="2070621"/>
            <a:ext cx="681552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065;p50">
            <a:extLst>
              <a:ext uri="{FF2B5EF4-FFF2-40B4-BE49-F238E27FC236}">
                <a16:creationId xmlns:a16="http://schemas.microsoft.com/office/drawing/2014/main" id="{D4E49DB3-BC4C-E55D-398C-0E853606E978}"/>
              </a:ext>
            </a:extLst>
          </p:cNvPr>
          <p:cNvSpPr txBox="1">
            <a:spLocks/>
          </p:cNvSpPr>
          <p:nvPr/>
        </p:nvSpPr>
        <p:spPr>
          <a:xfrm>
            <a:off x="5858449" y="1695878"/>
            <a:ext cx="1619131" cy="7387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2000" b="1"/>
              <a:t>Filtro Paso Bajo</a:t>
            </a:r>
            <a:endParaRPr lang="es-ES" sz="2000"/>
          </a:p>
        </p:txBody>
      </p:sp>
      <p:cxnSp>
        <p:nvCxnSpPr>
          <p:cNvPr id="29" name="Straight Arrow Connector 46">
            <a:extLst>
              <a:ext uri="{FF2B5EF4-FFF2-40B4-BE49-F238E27FC236}">
                <a16:creationId xmlns:a16="http://schemas.microsoft.com/office/drawing/2014/main" id="{9D10F751-25EC-139C-39D2-8BB0BA681121}"/>
              </a:ext>
            </a:extLst>
          </p:cNvPr>
          <p:cNvCxnSpPr>
            <a:cxnSpLocks/>
          </p:cNvCxnSpPr>
          <p:nvPr/>
        </p:nvCxnSpPr>
        <p:spPr>
          <a:xfrm>
            <a:off x="6663189" y="2679266"/>
            <a:ext cx="2222" cy="5990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65;p50">
            <a:extLst>
              <a:ext uri="{FF2B5EF4-FFF2-40B4-BE49-F238E27FC236}">
                <a16:creationId xmlns:a16="http://schemas.microsoft.com/office/drawing/2014/main" id="{DB12FD24-8CBE-FF23-BB0B-3CF42DC2B46B}"/>
              </a:ext>
            </a:extLst>
          </p:cNvPr>
          <p:cNvSpPr txBox="1">
            <a:spLocks/>
          </p:cNvSpPr>
          <p:nvPr/>
        </p:nvSpPr>
        <p:spPr>
          <a:xfrm>
            <a:off x="5912364" y="3496642"/>
            <a:ext cx="1565216" cy="7387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2000" b="1"/>
              <a:t>Filtro Paso Alto</a:t>
            </a:r>
          </a:p>
        </p:txBody>
      </p:sp>
      <p:cxnSp>
        <p:nvCxnSpPr>
          <p:cNvPr id="31" name="Straight Arrow Connector 46">
            <a:extLst>
              <a:ext uri="{FF2B5EF4-FFF2-40B4-BE49-F238E27FC236}">
                <a16:creationId xmlns:a16="http://schemas.microsoft.com/office/drawing/2014/main" id="{3FE3FAAD-E582-40D9-3490-6008EDCAED8D}"/>
              </a:ext>
            </a:extLst>
          </p:cNvPr>
          <p:cNvCxnSpPr>
            <a:cxnSpLocks/>
          </p:cNvCxnSpPr>
          <p:nvPr/>
        </p:nvCxnSpPr>
        <p:spPr>
          <a:xfrm flipH="1">
            <a:off x="5037175" y="3865398"/>
            <a:ext cx="709457" cy="59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D0C036-CEE4-BDEB-4911-746138B22356}"/>
              </a:ext>
            </a:extLst>
          </p:cNvPr>
          <p:cNvCxnSpPr>
            <a:cxnSpLocks/>
          </p:cNvCxnSpPr>
          <p:nvPr/>
        </p:nvCxnSpPr>
        <p:spPr>
          <a:xfrm>
            <a:off x="3689148" y="3201404"/>
            <a:ext cx="0" cy="1054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B9630-698B-DE94-EAFC-0A1B8E4C3C27}"/>
              </a:ext>
            </a:extLst>
          </p:cNvPr>
          <p:cNvCxnSpPr>
            <a:cxnSpLocks/>
          </p:cNvCxnSpPr>
          <p:nvPr/>
        </p:nvCxnSpPr>
        <p:spPr>
          <a:xfrm flipH="1">
            <a:off x="3425253" y="4271502"/>
            <a:ext cx="18076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F63B6B-1BA9-EB81-0D74-8AF059264C7B}"/>
              </a:ext>
            </a:extLst>
          </p:cNvPr>
          <p:cNvCxnSpPr>
            <a:cxnSpLocks/>
          </p:cNvCxnSpPr>
          <p:nvPr/>
        </p:nvCxnSpPr>
        <p:spPr>
          <a:xfrm>
            <a:off x="3472443" y="1381870"/>
            <a:ext cx="0" cy="1054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4BFB17-95AC-EC35-8129-9C0AB80BCCF2}"/>
              </a:ext>
            </a:extLst>
          </p:cNvPr>
          <p:cNvCxnSpPr>
            <a:cxnSpLocks/>
          </p:cNvCxnSpPr>
          <p:nvPr/>
        </p:nvCxnSpPr>
        <p:spPr>
          <a:xfrm flipH="1">
            <a:off x="3472443" y="2434580"/>
            <a:ext cx="1461783" cy="20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065CF4-D864-E054-CA33-9F1989467E21}"/>
              </a:ext>
            </a:extLst>
          </p:cNvPr>
          <p:cNvSpPr/>
          <p:nvPr/>
        </p:nvSpPr>
        <p:spPr>
          <a:xfrm>
            <a:off x="3628777" y="1457821"/>
            <a:ext cx="1222195" cy="902900"/>
          </a:xfrm>
          <a:custGeom>
            <a:avLst/>
            <a:gdLst>
              <a:gd name="connsiteX0" fmla="*/ 0 w 3282790"/>
              <a:gd name="connsiteY0" fmla="*/ 1234739 h 2075430"/>
              <a:gd name="connsiteX1" fmla="*/ 49530 w 3282790"/>
              <a:gd name="connsiteY1" fmla="*/ 446069 h 2075430"/>
              <a:gd name="connsiteX2" fmla="*/ 68580 w 3282790"/>
              <a:gd name="connsiteY2" fmla="*/ 1261409 h 2075430"/>
              <a:gd name="connsiteX3" fmla="*/ 110490 w 3282790"/>
              <a:gd name="connsiteY3" fmla="*/ 442259 h 2075430"/>
              <a:gd name="connsiteX4" fmla="*/ 133350 w 3282790"/>
              <a:gd name="connsiteY4" fmla="*/ 1295699 h 2075430"/>
              <a:gd name="connsiteX5" fmla="*/ 175260 w 3282790"/>
              <a:gd name="connsiteY5" fmla="*/ 419399 h 2075430"/>
              <a:gd name="connsiteX6" fmla="*/ 182880 w 3282790"/>
              <a:gd name="connsiteY6" fmla="*/ 1307129 h 2075430"/>
              <a:gd name="connsiteX7" fmla="*/ 259080 w 3282790"/>
              <a:gd name="connsiteY7" fmla="*/ 65069 h 2075430"/>
              <a:gd name="connsiteX8" fmla="*/ 247650 w 3282790"/>
              <a:gd name="connsiteY8" fmla="*/ 1429049 h 2075430"/>
              <a:gd name="connsiteX9" fmla="*/ 316230 w 3282790"/>
              <a:gd name="connsiteY9" fmla="*/ 430829 h 2075430"/>
              <a:gd name="connsiteX10" fmla="*/ 320040 w 3282790"/>
              <a:gd name="connsiteY10" fmla="*/ 1345229 h 2075430"/>
              <a:gd name="connsiteX11" fmla="*/ 400050 w 3282790"/>
              <a:gd name="connsiteY11" fmla="*/ 457499 h 2075430"/>
              <a:gd name="connsiteX12" fmla="*/ 388620 w 3282790"/>
              <a:gd name="connsiteY12" fmla="*/ 1390949 h 2075430"/>
              <a:gd name="connsiteX13" fmla="*/ 468630 w 3282790"/>
              <a:gd name="connsiteY13" fmla="*/ 522269 h 2075430"/>
              <a:gd name="connsiteX14" fmla="*/ 464820 w 3282790"/>
              <a:gd name="connsiteY14" fmla="*/ 1531919 h 2075430"/>
              <a:gd name="connsiteX15" fmla="*/ 544830 w 3282790"/>
              <a:gd name="connsiteY15" fmla="*/ 636569 h 2075430"/>
              <a:gd name="connsiteX16" fmla="*/ 510540 w 3282790"/>
              <a:gd name="connsiteY16" fmla="*/ 1608119 h 2075430"/>
              <a:gd name="connsiteX17" fmla="*/ 605790 w 3282790"/>
              <a:gd name="connsiteY17" fmla="*/ 644189 h 2075430"/>
              <a:gd name="connsiteX18" fmla="*/ 590550 w 3282790"/>
              <a:gd name="connsiteY18" fmla="*/ 1653839 h 2075430"/>
              <a:gd name="connsiteX19" fmla="*/ 678180 w 3282790"/>
              <a:gd name="connsiteY19" fmla="*/ 301289 h 2075430"/>
              <a:gd name="connsiteX20" fmla="*/ 640080 w 3282790"/>
              <a:gd name="connsiteY20" fmla="*/ 1779569 h 2075430"/>
              <a:gd name="connsiteX21" fmla="*/ 739140 w 3282790"/>
              <a:gd name="connsiteY21" fmla="*/ 701339 h 2075430"/>
              <a:gd name="connsiteX22" fmla="*/ 720090 w 3282790"/>
              <a:gd name="connsiteY22" fmla="*/ 1741469 h 2075430"/>
              <a:gd name="connsiteX23" fmla="*/ 826770 w 3282790"/>
              <a:gd name="connsiteY23" fmla="*/ 712769 h 2075430"/>
              <a:gd name="connsiteX24" fmla="*/ 788670 w 3282790"/>
              <a:gd name="connsiteY24" fmla="*/ 1855769 h 2075430"/>
              <a:gd name="connsiteX25" fmla="*/ 902970 w 3282790"/>
              <a:gd name="connsiteY25" fmla="*/ 773729 h 2075430"/>
              <a:gd name="connsiteX26" fmla="*/ 880110 w 3282790"/>
              <a:gd name="connsiteY26" fmla="*/ 1897679 h 2075430"/>
              <a:gd name="connsiteX27" fmla="*/ 975360 w 3282790"/>
              <a:gd name="connsiteY27" fmla="*/ 849929 h 2075430"/>
              <a:gd name="connsiteX28" fmla="*/ 944880 w 3282790"/>
              <a:gd name="connsiteY28" fmla="*/ 1924349 h 2075430"/>
              <a:gd name="connsiteX29" fmla="*/ 1051560 w 3282790"/>
              <a:gd name="connsiteY29" fmla="*/ 910889 h 2075430"/>
              <a:gd name="connsiteX30" fmla="*/ 1032510 w 3282790"/>
              <a:gd name="connsiteY30" fmla="*/ 1947209 h 2075430"/>
              <a:gd name="connsiteX31" fmla="*/ 1143000 w 3282790"/>
              <a:gd name="connsiteY31" fmla="*/ 545129 h 2075430"/>
              <a:gd name="connsiteX32" fmla="*/ 1093470 w 3282790"/>
              <a:gd name="connsiteY32" fmla="*/ 2072939 h 2075430"/>
              <a:gd name="connsiteX33" fmla="*/ 1196340 w 3282790"/>
              <a:gd name="connsiteY33" fmla="*/ 929939 h 2075430"/>
              <a:gd name="connsiteX34" fmla="*/ 1173480 w 3282790"/>
              <a:gd name="connsiteY34" fmla="*/ 2000549 h 2075430"/>
              <a:gd name="connsiteX35" fmla="*/ 1272540 w 3282790"/>
              <a:gd name="connsiteY35" fmla="*/ 876599 h 2075430"/>
              <a:gd name="connsiteX36" fmla="*/ 1268730 w 3282790"/>
              <a:gd name="connsiteY36" fmla="*/ 2046269 h 2075430"/>
              <a:gd name="connsiteX37" fmla="*/ 1352550 w 3282790"/>
              <a:gd name="connsiteY37" fmla="*/ 907079 h 2075430"/>
              <a:gd name="connsiteX38" fmla="*/ 1341120 w 3282790"/>
              <a:gd name="connsiteY38" fmla="*/ 2065319 h 2075430"/>
              <a:gd name="connsiteX39" fmla="*/ 1443990 w 3282790"/>
              <a:gd name="connsiteY39" fmla="*/ 739439 h 2075430"/>
              <a:gd name="connsiteX40" fmla="*/ 1417320 w 3282790"/>
              <a:gd name="connsiteY40" fmla="*/ 2015789 h 2075430"/>
              <a:gd name="connsiteX41" fmla="*/ 1508760 w 3282790"/>
              <a:gd name="connsiteY41" fmla="*/ 708959 h 2075430"/>
              <a:gd name="connsiteX42" fmla="*/ 1501140 w 3282790"/>
              <a:gd name="connsiteY42" fmla="*/ 1943399 h 2075430"/>
              <a:gd name="connsiteX43" fmla="*/ 1573530 w 3282790"/>
              <a:gd name="connsiteY43" fmla="*/ 575609 h 2075430"/>
              <a:gd name="connsiteX44" fmla="*/ 1569720 w 3282790"/>
              <a:gd name="connsiteY44" fmla="*/ 1882439 h 2075430"/>
              <a:gd name="connsiteX45" fmla="*/ 1634490 w 3282790"/>
              <a:gd name="connsiteY45" fmla="*/ 186989 h 2075430"/>
              <a:gd name="connsiteX46" fmla="*/ 1623060 w 3282790"/>
              <a:gd name="connsiteY46" fmla="*/ 1806239 h 2075430"/>
              <a:gd name="connsiteX47" fmla="*/ 1680210 w 3282790"/>
              <a:gd name="connsiteY47" fmla="*/ 514649 h 2075430"/>
              <a:gd name="connsiteX48" fmla="*/ 1703070 w 3282790"/>
              <a:gd name="connsiteY48" fmla="*/ 1714799 h 2075430"/>
              <a:gd name="connsiteX49" fmla="*/ 1752600 w 3282790"/>
              <a:gd name="connsiteY49" fmla="*/ 430829 h 2075430"/>
              <a:gd name="connsiteX50" fmla="*/ 1786890 w 3282790"/>
              <a:gd name="connsiteY50" fmla="*/ 1630979 h 2075430"/>
              <a:gd name="connsiteX51" fmla="*/ 1832610 w 3282790"/>
              <a:gd name="connsiteY51" fmla="*/ 369869 h 2075430"/>
              <a:gd name="connsiteX52" fmla="*/ 1863090 w 3282790"/>
              <a:gd name="connsiteY52" fmla="*/ 1573829 h 2075430"/>
              <a:gd name="connsiteX53" fmla="*/ 1916430 w 3282790"/>
              <a:gd name="connsiteY53" fmla="*/ 232709 h 2075430"/>
              <a:gd name="connsiteX54" fmla="*/ 1924050 w 3282790"/>
              <a:gd name="connsiteY54" fmla="*/ 1436669 h 2075430"/>
              <a:gd name="connsiteX55" fmla="*/ 1981200 w 3282790"/>
              <a:gd name="connsiteY55" fmla="*/ 335579 h 2075430"/>
              <a:gd name="connsiteX56" fmla="*/ 2004060 w 3282790"/>
              <a:gd name="connsiteY56" fmla="*/ 1421429 h 2075430"/>
              <a:gd name="connsiteX57" fmla="*/ 2076450 w 3282790"/>
              <a:gd name="connsiteY57" fmla="*/ 362249 h 2075430"/>
              <a:gd name="connsiteX58" fmla="*/ 2076450 w 3282790"/>
              <a:gd name="connsiteY58" fmla="*/ 1429049 h 2075430"/>
              <a:gd name="connsiteX59" fmla="*/ 2148840 w 3282790"/>
              <a:gd name="connsiteY59" fmla="*/ 34589 h 2075430"/>
              <a:gd name="connsiteX60" fmla="*/ 2148840 w 3282790"/>
              <a:gd name="connsiteY60" fmla="*/ 1406189 h 2075430"/>
              <a:gd name="connsiteX61" fmla="*/ 2217420 w 3282790"/>
              <a:gd name="connsiteY61" fmla="*/ 381299 h 2075430"/>
              <a:gd name="connsiteX62" fmla="*/ 2247900 w 3282790"/>
              <a:gd name="connsiteY62" fmla="*/ 1368089 h 2075430"/>
              <a:gd name="connsiteX63" fmla="*/ 2354580 w 3282790"/>
              <a:gd name="connsiteY63" fmla="*/ 430829 h 2075430"/>
              <a:gd name="connsiteX64" fmla="*/ 2366010 w 3282790"/>
              <a:gd name="connsiteY64" fmla="*/ 1364279 h 2075430"/>
              <a:gd name="connsiteX65" fmla="*/ 2453640 w 3282790"/>
              <a:gd name="connsiteY65" fmla="*/ 427019 h 2075430"/>
              <a:gd name="connsiteX66" fmla="*/ 2457450 w 3282790"/>
              <a:gd name="connsiteY66" fmla="*/ 1368089 h 2075430"/>
              <a:gd name="connsiteX67" fmla="*/ 2526030 w 3282790"/>
              <a:gd name="connsiteY67" fmla="*/ 430829 h 2075430"/>
              <a:gd name="connsiteX68" fmla="*/ 2545080 w 3282790"/>
              <a:gd name="connsiteY68" fmla="*/ 1341419 h 2075430"/>
              <a:gd name="connsiteX69" fmla="*/ 2586990 w 3282790"/>
              <a:gd name="connsiteY69" fmla="*/ 299 h 2075430"/>
              <a:gd name="connsiteX70" fmla="*/ 2598420 w 3282790"/>
              <a:gd name="connsiteY70" fmla="*/ 1478579 h 2075430"/>
              <a:gd name="connsiteX71" fmla="*/ 2670810 w 3282790"/>
              <a:gd name="connsiteY71" fmla="*/ 396539 h 2075430"/>
              <a:gd name="connsiteX72" fmla="*/ 2663190 w 3282790"/>
              <a:gd name="connsiteY72" fmla="*/ 1474769 h 2075430"/>
              <a:gd name="connsiteX73" fmla="*/ 2758440 w 3282790"/>
              <a:gd name="connsiteY73" fmla="*/ 427019 h 2075430"/>
              <a:gd name="connsiteX74" fmla="*/ 2735580 w 3282790"/>
              <a:gd name="connsiteY74" fmla="*/ 1520489 h 2075430"/>
              <a:gd name="connsiteX75" fmla="*/ 2830830 w 3282790"/>
              <a:gd name="connsiteY75" fmla="*/ 415589 h 2075430"/>
              <a:gd name="connsiteX76" fmla="*/ 2827020 w 3282790"/>
              <a:gd name="connsiteY76" fmla="*/ 1531919 h 2075430"/>
              <a:gd name="connsiteX77" fmla="*/ 2929890 w 3282790"/>
              <a:gd name="connsiteY77" fmla="*/ 430829 h 2075430"/>
              <a:gd name="connsiteX78" fmla="*/ 2918460 w 3282790"/>
              <a:gd name="connsiteY78" fmla="*/ 1554779 h 2075430"/>
              <a:gd name="connsiteX79" fmla="*/ 3025140 w 3282790"/>
              <a:gd name="connsiteY79" fmla="*/ 446069 h 2075430"/>
              <a:gd name="connsiteX80" fmla="*/ 3025140 w 3282790"/>
              <a:gd name="connsiteY80" fmla="*/ 1577639 h 2075430"/>
              <a:gd name="connsiteX81" fmla="*/ 3108960 w 3282790"/>
              <a:gd name="connsiteY81" fmla="*/ 468929 h 2075430"/>
              <a:gd name="connsiteX82" fmla="*/ 3105150 w 3282790"/>
              <a:gd name="connsiteY82" fmla="*/ 1585259 h 2075430"/>
              <a:gd name="connsiteX83" fmla="*/ 3208020 w 3282790"/>
              <a:gd name="connsiteY83" fmla="*/ 23159 h 2075430"/>
              <a:gd name="connsiteX84" fmla="*/ 3200400 w 3282790"/>
              <a:gd name="connsiteY84" fmla="*/ 1604309 h 2075430"/>
              <a:gd name="connsiteX85" fmla="*/ 3276600 w 3282790"/>
              <a:gd name="connsiteY85" fmla="*/ 1570019 h 2075430"/>
              <a:gd name="connsiteX86" fmla="*/ 3272790 w 3282790"/>
              <a:gd name="connsiteY86" fmla="*/ 1581449 h 207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2790" h="2075430">
                <a:moveTo>
                  <a:pt x="0" y="1234739"/>
                </a:moveTo>
                <a:cubicBezTo>
                  <a:pt x="19050" y="838181"/>
                  <a:pt x="38100" y="441624"/>
                  <a:pt x="49530" y="446069"/>
                </a:cubicBezTo>
                <a:cubicBezTo>
                  <a:pt x="60960" y="450514"/>
                  <a:pt x="58420" y="1262044"/>
                  <a:pt x="68580" y="1261409"/>
                </a:cubicBezTo>
                <a:cubicBezTo>
                  <a:pt x="78740" y="1260774"/>
                  <a:pt x="99695" y="436544"/>
                  <a:pt x="110490" y="442259"/>
                </a:cubicBezTo>
                <a:cubicBezTo>
                  <a:pt x="121285" y="447974"/>
                  <a:pt x="122555" y="1299509"/>
                  <a:pt x="133350" y="1295699"/>
                </a:cubicBezTo>
                <a:cubicBezTo>
                  <a:pt x="144145" y="1291889"/>
                  <a:pt x="167005" y="417494"/>
                  <a:pt x="175260" y="419399"/>
                </a:cubicBezTo>
                <a:cubicBezTo>
                  <a:pt x="183515" y="421304"/>
                  <a:pt x="168910" y="1366184"/>
                  <a:pt x="182880" y="1307129"/>
                </a:cubicBezTo>
                <a:cubicBezTo>
                  <a:pt x="196850" y="1248074"/>
                  <a:pt x="248285" y="44749"/>
                  <a:pt x="259080" y="65069"/>
                </a:cubicBezTo>
                <a:cubicBezTo>
                  <a:pt x="269875" y="85389"/>
                  <a:pt x="238125" y="1368089"/>
                  <a:pt x="247650" y="1429049"/>
                </a:cubicBezTo>
                <a:cubicBezTo>
                  <a:pt x="257175" y="1490009"/>
                  <a:pt x="304165" y="444799"/>
                  <a:pt x="316230" y="430829"/>
                </a:cubicBezTo>
                <a:cubicBezTo>
                  <a:pt x="328295" y="416859"/>
                  <a:pt x="306070" y="1340784"/>
                  <a:pt x="320040" y="1345229"/>
                </a:cubicBezTo>
                <a:cubicBezTo>
                  <a:pt x="334010" y="1349674"/>
                  <a:pt x="388620" y="449879"/>
                  <a:pt x="400050" y="457499"/>
                </a:cubicBezTo>
                <a:cubicBezTo>
                  <a:pt x="411480" y="465119"/>
                  <a:pt x="377190" y="1380154"/>
                  <a:pt x="388620" y="1390949"/>
                </a:cubicBezTo>
                <a:cubicBezTo>
                  <a:pt x="400050" y="1401744"/>
                  <a:pt x="455930" y="498774"/>
                  <a:pt x="468630" y="522269"/>
                </a:cubicBezTo>
                <a:cubicBezTo>
                  <a:pt x="481330" y="545764"/>
                  <a:pt x="452120" y="1512869"/>
                  <a:pt x="464820" y="1531919"/>
                </a:cubicBezTo>
                <a:cubicBezTo>
                  <a:pt x="477520" y="1550969"/>
                  <a:pt x="537210" y="623869"/>
                  <a:pt x="544830" y="636569"/>
                </a:cubicBezTo>
                <a:cubicBezTo>
                  <a:pt x="552450" y="649269"/>
                  <a:pt x="500380" y="1606849"/>
                  <a:pt x="510540" y="1608119"/>
                </a:cubicBezTo>
                <a:cubicBezTo>
                  <a:pt x="520700" y="1609389"/>
                  <a:pt x="592455" y="636569"/>
                  <a:pt x="605790" y="644189"/>
                </a:cubicBezTo>
                <a:cubicBezTo>
                  <a:pt x="619125" y="651809"/>
                  <a:pt x="578485" y="1710989"/>
                  <a:pt x="590550" y="1653839"/>
                </a:cubicBezTo>
                <a:cubicBezTo>
                  <a:pt x="602615" y="1596689"/>
                  <a:pt x="669925" y="280334"/>
                  <a:pt x="678180" y="301289"/>
                </a:cubicBezTo>
                <a:cubicBezTo>
                  <a:pt x="686435" y="322244"/>
                  <a:pt x="629920" y="1712894"/>
                  <a:pt x="640080" y="1779569"/>
                </a:cubicBezTo>
                <a:cubicBezTo>
                  <a:pt x="650240" y="1846244"/>
                  <a:pt x="725805" y="707689"/>
                  <a:pt x="739140" y="701339"/>
                </a:cubicBezTo>
                <a:cubicBezTo>
                  <a:pt x="752475" y="694989"/>
                  <a:pt x="705485" y="1739564"/>
                  <a:pt x="720090" y="1741469"/>
                </a:cubicBezTo>
                <a:cubicBezTo>
                  <a:pt x="734695" y="1743374"/>
                  <a:pt x="815340" y="693719"/>
                  <a:pt x="826770" y="712769"/>
                </a:cubicBezTo>
                <a:cubicBezTo>
                  <a:pt x="838200" y="731819"/>
                  <a:pt x="775970" y="1845609"/>
                  <a:pt x="788670" y="1855769"/>
                </a:cubicBezTo>
                <a:cubicBezTo>
                  <a:pt x="801370" y="1865929"/>
                  <a:pt x="887730" y="766744"/>
                  <a:pt x="902970" y="773729"/>
                </a:cubicBezTo>
                <a:cubicBezTo>
                  <a:pt x="918210" y="780714"/>
                  <a:pt x="868045" y="1884979"/>
                  <a:pt x="880110" y="1897679"/>
                </a:cubicBezTo>
                <a:cubicBezTo>
                  <a:pt x="892175" y="1910379"/>
                  <a:pt x="964565" y="845484"/>
                  <a:pt x="975360" y="849929"/>
                </a:cubicBezTo>
                <a:cubicBezTo>
                  <a:pt x="986155" y="854374"/>
                  <a:pt x="932180" y="1914189"/>
                  <a:pt x="944880" y="1924349"/>
                </a:cubicBezTo>
                <a:cubicBezTo>
                  <a:pt x="957580" y="1934509"/>
                  <a:pt x="1036955" y="907079"/>
                  <a:pt x="1051560" y="910889"/>
                </a:cubicBezTo>
                <a:cubicBezTo>
                  <a:pt x="1066165" y="914699"/>
                  <a:pt x="1017270" y="2008169"/>
                  <a:pt x="1032510" y="1947209"/>
                </a:cubicBezTo>
                <a:cubicBezTo>
                  <a:pt x="1047750" y="1886249"/>
                  <a:pt x="1132840" y="524174"/>
                  <a:pt x="1143000" y="545129"/>
                </a:cubicBezTo>
                <a:cubicBezTo>
                  <a:pt x="1153160" y="566084"/>
                  <a:pt x="1084580" y="2008804"/>
                  <a:pt x="1093470" y="2072939"/>
                </a:cubicBezTo>
                <a:cubicBezTo>
                  <a:pt x="1102360" y="2137074"/>
                  <a:pt x="1183005" y="942004"/>
                  <a:pt x="1196340" y="929939"/>
                </a:cubicBezTo>
                <a:cubicBezTo>
                  <a:pt x="1209675" y="917874"/>
                  <a:pt x="1160780" y="2009439"/>
                  <a:pt x="1173480" y="2000549"/>
                </a:cubicBezTo>
                <a:cubicBezTo>
                  <a:pt x="1186180" y="1991659"/>
                  <a:pt x="1256665" y="868979"/>
                  <a:pt x="1272540" y="876599"/>
                </a:cubicBezTo>
                <a:cubicBezTo>
                  <a:pt x="1288415" y="884219"/>
                  <a:pt x="1255395" y="2041189"/>
                  <a:pt x="1268730" y="2046269"/>
                </a:cubicBezTo>
                <a:cubicBezTo>
                  <a:pt x="1282065" y="2051349"/>
                  <a:pt x="1340485" y="903904"/>
                  <a:pt x="1352550" y="907079"/>
                </a:cubicBezTo>
                <a:cubicBezTo>
                  <a:pt x="1364615" y="910254"/>
                  <a:pt x="1325880" y="2093259"/>
                  <a:pt x="1341120" y="2065319"/>
                </a:cubicBezTo>
                <a:cubicBezTo>
                  <a:pt x="1356360" y="2037379"/>
                  <a:pt x="1431290" y="747694"/>
                  <a:pt x="1443990" y="739439"/>
                </a:cubicBezTo>
                <a:cubicBezTo>
                  <a:pt x="1456690" y="731184"/>
                  <a:pt x="1406525" y="2020869"/>
                  <a:pt x="1417320" y="2015789"/>
                </a:cubicBezTo>
                <a:cubicBezTo>
                  <a:pt x="1428115" y="2010709"/>
                  <a:pt x="1494790" y="721024"/>
                  <a:pt x="1508760" y="708959"/>
                </a:cubicBezTo>
                <a:cubicBezTo>
                  <a:pt x="1522730" y="696894"/>
                  <a:pt x="1490345" y="1965624"/>
                  <a:pt x="1501140" y="1943399"/>
                </a:cubicBezTo>
                <a:cubicBezTo>
                  <a:pt x="1511935" y="1921174"/>
                  <a:pt x="1562100" y="585769"/>
                  <a:pt x="1573530" y="575609"/>
                </a:cubicBezTo>
                <a:cubicBezTo>
                  <a:pt x="1584960" y="565449"/>
                  <a:pt x="1559560" y="1947209"/>
                  <a:pt x="1569720" y="1882439"/>
                </a:cubicBezTo>
                <a:cubicBezTo>
                  <a:pt x="1579880" y="1817669"/>
                  <a:pt x="1625600" y="199689"/>
                  <a:pt x="1634490" y="186989"/>
                </a:cubicBezTo>
                <a:cubicBezTo>
                  <a:pt x="1643380" y="174289"/>
                  <a:pt x="1615440" y="1751629"/>
                  <a:pt x="1623060" y="1806239"/>
                </a:cubicBezTo>
                <a:cubicBezTo>
                  <a:pt x="1630680" y="1860849"/>
                  <a:pt x="1666875" y="529889"/>
                  <a:pt x="1680210" y="514649"/>
                </a:cubicBezTo>
                <a:cubicBezTo>
                  <a:pt x="1693545" y="499409"/>
                  <a:pt x="1691005" y="1728769"/>
                  <a:pt x="1703070" y="1714799"/>
                </a:cubicBezTo>
                <a:cubicBezTo>
                  <a:pt x="1715135" y="1700829"/>
                  <a:pt x="1738630" y="444799"/>
                  <a:pt x="1752600" y="430829"/>
                </a:cubicBezTo>
                <a:cubicBezTo>
                  <a:pt x="1766570" y="416859"/>
                  <a:pt x="1773555" y="1641139"/>
                  <a:pt x="1786890" y="1630979"/>
                </a:cubicBezTo>
                <a:cubicBezTo>
                  <a:pt x="1800225" y="1620819"/>
                  <a:pt x="1819910" y="379394"/>
                  <a:pt x="1832610" y="369869"/>
                </a:cubicBezTo>
                <a:cubicBezTo>
                  <a:pt x="1845310" y="360344"/>
                  <a:pt x="1849120" y="1596689"/>
                  <a:pt x="1863090" y="1573829"/>
                </a:cubicBezTo>
                <a:cubicBezTo>
                  <a:pt x="1877060" y="1550969"/>
                  <a:pt x="1906270" y="255569"/>
                  <a:pt x="1916430" y="232709"/>
                </a:cubicBezTo>
                <a:cubicBezTo>
                  <a:pt x="1926590" y="209849"/>
                  <a:pt x="1913255" y="1419524"/>
                  <a:pt x="1924050" y="1436669"/>
                </a:cubicBezTo>
                <a:cubicBezTo>
                  <a:pt x="1934845" y="1453814"/>
                  <a:pt x="1967865" y="338119"/>
                  <a:pt x="1981200" y="335579"/>
                </a:cubicBezTo>
                <a:cubicBezTo>
                  <a:pt x="1994535" y="333039"/>
                  <a:pt x="1988185" y="1416984"/>
                  <a:pt x="2004060" y="1421429"/>
                </a:cubicBezTo>
                <a:cubicBezTo>
                  <a:pt x="2019935" y="1425874"/>
                  <a:pt x="2064385" y="360979"/>
                  <a:pt x="2076450" y="362249"/>
                </a:cubicBezTo>
                <a:cubicBezTo>
                  <a:pt x="2088515" y="363519"/>
                  <a:pt x="2064385" y="1483659"/>
                  <a:pt x="2076450" y="1429049"/>
                </a:cubicBezTo>
                <a:cubicBezTo>
                  <a:pt x="2088515" y="1374439"/>
                  <a:pt x="2136775" y="38399"/>
                  <a:pt x="2148840" y="34589"/>
                </a:cubicBezTo>
                <a:cubicBezTo>
                  <a:pt x="2160905" y="30779"/>
                  <a:pt x="2137410" y="1348404"/>
                  <a:pt x="2148840" y="1406189"/>
                </a:cubicBezTo>
                <a:cubicBezTo>
                  <a:pt x="2160270" y="1463974"/>
                  <a:pt x="2200910" y="387649"/>
                  <a:pt x="2217420" y="381299"/>
                </a:cubicBezTo>
                <a:cubicBezTo>
                  <a:pt x="2233930" y="374949"/>
                  <a:pt x="2225040" y="1359834"/>
                  <a:pt x="2247900" y="1368089"/>
                </a:cubicBezTo>
                <a:cubicBezTo>
                  <a:pt x="2270760" y="1376344"/>
                  <a:pt x="2334895" y="431464"/>
                  <a:pt x="2354580" y="430829"/>
                </a:cubicBezTo>
                <a:cubicBezTo>
                  <a:pt x="2374265" y="430194"/>
                  <a:pt x="2349500" y="1364914"/>
                  <a:pt x="2366010" y="1364279"/>
                </a:cubicBezTo>
                <a:cubicBezTo>
                  <a:pt x="2382520" y="1363644"/>
                  <a:pt x="2438400" y="426384"/>
                  <a:pt x="2453640" y="427019"/>
                </a:cubicBezTo>
                <a:cubicBezTo>
                  <a:pt x="2468880" y="427654"/>
                  <a:pt x="2445385" y="1367454"/>
                  <a:pt x="2457450" y="1368089"/>
                </a:cubicBezTo>
                <a:cubicBezTo>
                  <a:pt x="2469515" y="1368724"/>
                  <a:pt x="2511425" y="435274"/>
                  <a:pt x="2526030" y="430829"/>
                </a:cubicBezTo>
                <a:cubicBezTo>
                  <a:pt x="2540635" y="426384"/>
                  <a:pt x="2534920" y="1413174"/>
                  <a:pt x="2545080" y="1341419"/>
                </a:cubicBezTo>
                <a:cubicBezTo>
                  <a:pt x="2555240" y="1269664"/>
                  <a:pt x="2578100" y="-22561"/>
                  <a:pt x="2586990" y="299"/>
                </a:cubicBezTo>
                <a:cubicBezTo>
                  <a:pt x="2595880" y="23159"/>
                  <a:pt x="2584450" y="1412539"/>
                  <a:pt x="2598420" y="1478579"/>
                </a:cubicBezTo>
                <a:cubicBezTo>
                  <a:pt x="2612390" y="1544619"/>
                  <a:pt x="2660015" y="397174"/>
                  <a:pt x="2670810" y="396539"/>
                </a:cubicBezTo>
                <a:cubicBezTo>
                  <a:pt x="2681605" y="395904"/>
                  <a:pt x="2648585" y="1469689"/>
                  <a:pt x="2663190" y="1474769"/>
                </a:cubicBezTo>
                <a:cubicBezTo>
                  <a:pt x="2677795" y="1479849"/>
                  <a:pt x="2746375" y="419399"/>
                  <a:pt x="2758440" y="427019"/>
                </a:cubicBezTo>
                <a:cubicBezTo>
                  <a:pt x="2770505" y="434639"/>
                  <a:pt x="2723515" y="1522394"/>
                  <a:pt x="2735580" y="1520489"/>
                </a:cubicBezTo>
                <a:cubicBezTo>
                  <a:pt x="2747645" y="1518584"/>
                  <a:pt x="2815590" y="413684"/>
                  <a:pt x="2830830" y="415589"/>
                </a:cubicBezTo>
                <a:cubicBezTo>
                  <a:pt x="2846070" y="417494"/>
                  <a:pt x="2810510" y="1529379"/>
                  <a:pt x="2827020" y="1531919"/>
                </a:cubicBezTo>
                <a:cubicBezTo>
                  <a:pt x="2843530" y="1534459"/>
                  <a:pt x="2914650" y="427019"/>
                  <a:pt x="2929890" y="430829"/>
                </a:cubicBezTo>
                <a:cubicBezTo>
                  <a:pt x="2945130" y="434639"/>
                  <a:pt x="2902585" y="1552239"/>
                  <a:pt x="2918460" y="1554779"/>
                </a:cubicBezTo>
                <a:cubicBezTo>
                  <a:pt x="2934335" y="1557319"/>
                  <a:pt x="3007360" y="442259"/>
                  <a:pt x="3025140" y="446069"/>
                </a:cubicBezTo>
                <a:cubicBezTo>
                  <a:pt x="3042920" y="449879"/>
                  <a:pt x="3011170" y="1573829"/>
                  <a:pt x="3025140" y="1577639"/>
                </a:cubicBezTo>
                <a:cubicBezTo>
                  <a:pt x="3039110" y="1581449"/>
                  <a:pt x="3095625" y="467659"/>
                  <a:pt x="3108960" y="468929"/>
                </a:cubicBezTo>
                <a:cubicBezTo>
                  <a:pt x="3122295" y="470199"/>
                  <a:pt x="3088640" y="1659554"/>
                  <a:pt x="3105150" y="1585259"/>
                </a:cubicBezTo>
                <a:cubicBezTo>
                  <a:pt x="3121660" y="1510964"/>
                  <a:pt x="3192145" y="19984"/>
                  <a:pt x="3208020" y="23159"/>
                </a:cubicBezTo>
                <a:cubicBezTo>
                  <a:pt x="3223895" y="26334"/>
                  <a:pt x="3188970" y="1346499"/>
                  <a:pt x="3200400" y="1604309"/>
                </a:cubicBezTo>
                <a:cubicBezTo>
                  <a:pt x="3211830" y="1862119"/>
                  <a:pt x="3264535" y="1573829"/>
                  <a:pt x="3276600" y="1570019"/>
                </a:cubicBezTo>
                <a:cubicBezTo>
                  <a:pt x="3288665" y="1566209"/>
                  <a:pt x="3280727" y="1573829"/>
                  <a:pt x="3272790" y="158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F510E1-8DA7-8A35-4CCD-914767BBFF10}"/>
              </a:ext>
            </a:extLst>
          </p:cNvPr>
          <p:cNvSpPr/>
          <p:nvPr/>
        </p:nvSpPr>
        <p:spPr>
          <a:xfrm>
            <a:off x="3810245" y="3264386"/>
            <a:ext cx="166227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BEAA2C6-5E84-5343-DBC1-59A352EC8950}"/>
              </a:ext>
            </a:extLst>
          </p:cNvPr>
          <p:cNvSpPr/>
          <p:nvPr/>
        </p:nvSpPr>
        <p:spPr>
          <a:xfrm>
            <a:off x="3973788" y="3243327"/>
            <a:ext cx="166227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21E308-C3BF-3090-CF84-0D5E836BF793}"/>
              </a:ext>
            </a:extLst>
          </p:cNvPr>
          <p:cNvSpPr/>
          <p:nvPr/>
        </p:nvSpPr>
        <p:spPr>
          <a:xfrm>
            <a:off x="4119550" y="3201403"/>
            <a:ext cx="166227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871CF6-4061-90A1-F4D5-CF14344C0FD4}"/>
              </a:ext>
            </a:extLst>
          </p:cNvPr>
          <p:cNvSpPr/>
          <p:nvPr/>
        </p:nvSpPr>
        <p:spPr>
          <a:xfrm>
            <a:off x="4256002" y="3170170"/>
            <a:ext cx="166227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04F316-953E-CD8F-BEEC-6470FC66799F}"/>
              </a:ext>
            </a:extLst>
          </p:cNvPr>
          <p:cNvSpPr/>
          <p:nvPr/>
        </p:nvSpPr>
        <p:spPr>
          <a:xfrm>
            <a:off x="4413208" y="3085191"/>
            <a:ext cx="166227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5AA5FF-BACE-3B4C-6492-2FA09510B360}"/>
              </a:ext>
            </a:extLst>
          </p:cNvPr>
          <p:cNvSpPr/>
          <p:nvPr/>
        </p:nvSpPr>
        <p:spPr>
          <a:xfrm>
            <a:off x="4572000" y="3009239"/>
            <a:ext cx="166227" cy="970958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9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2;p50">
            <a:extLst>
              <a:ext uri="{FF2B5EF4-FFF2-40B4-BE49-F238E27FC236}">
                <a16:creationId xmlns:a16="http://schemas.microsoft.com/office/drawing/2014/main" id="{D529A3FD-636D-8303-7E27-AA6CC2572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Algoritmo de Pan-</a:t>
            </a:r>
            <a:r>
              <a:rPr lang="es-CO" err="1"/>
              <a:t>Tomkins</a:t>
            </a:r>
            <a:endParaRPr lang="es-ES"/>
          </a:p>
        </p:txBody>
      </p:sp>
      <p:sp>
        <p:nvSpPr>
          <p:cNvPr id="4" name="Google Shape;1062;p50">
            <a:extLst>
              <a:ext uri="{FF2B5EF4-FFF2-40B4-BE49-F238E27FC236}">
                <a16:creationId xmlns:a16="http://schemas.microsoft.com/office/drawing/2014/main" id="{7F047318-D3E5-C36F-E98C-D492DEDAC151}"/>
              </a:ext>
            </a:extLst>
          </p:cNvPr>
          <p:cNvSpPr txBox="1">
            <a:spLocks/>
          </p:cNvSpPr>
          <p:nvPr/>
        </p:nvSpPr>
        <p:spPr>
          <a:xfrm>
            <a:off x="393838" y="1192223"/>
            <a:ext cx="790644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s-CO" sz="2000"/>
              <a:t>2. Derivación (estimación de la pendiente)</a:t>
            </a:r>
          </a:p>
          <a:p>
            <a:pPr algn="l"/>
            <a:endParaRPr lang="es-ES" sz="2000"/>
          </a:p>
        </p:txBody>
      </p:sp>
      <p:cxnSp>
        <p:nvCxnSpPr>
          <p:cNvPr id="5" name="Straight Arrow Connector 46">
            <a:extLst>
              <a:ext uri="{FF2B5EF4-FFF2-40B4-BE49-F238E27FC236}">
                <a16:creationId xmlns:a16="http://schemas.microsoft.com/office/drawing/2014/main" id="{A503BA93-B2F3-A274-F575-CBAEA7F2F4D3}"/>
              </a:ext>
            </a:extLst>
          </p:cNvPr>
          <p:cNvCxnSpPr>
            <a:cxnSpLocks/>
          </p:cNvCxnSpPr>
          <p:nvPr/>
        </p:nvCxnSpPr>
        <p:spPr>
          <a:xfrm flipV="1">
            <a:off x="2892180" y="3066979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65;p50">
            <a:extLst>
              <a:ext uri="{FF2B5EF4-FFF2-40B4-BE49-F238E27FC236}">
                <a16:creationId xmlns:a16="http://schemas.microsoft.com/office/drawing/2014/main" id="{E02A6E07-7117-45A2-D33C-1F99FC59ACAA}"/>
              </a:ext>
            </a:extLst>
          </p:cNvPr>
          <p:cNvSpPr txBox="1">
            <a:spLocks/>
          </p:cNvSpPr>
          <p:nvPr/>
        </p:nvSpPr>
        <p:spPr>
          <a:xfrm>
            <a:off x="3707185" y="2792620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Filtro derivador </a:t>
            </a:r>
            <a:endParaRPr lang="es-ES" sz="2400"/>
          </a:p>
        </p:txBody>
      </p: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53BE3D30-F2B8-E455-2CF0-F2A72B933D8F}"/>
              </a:ext>
            </a:extLst>
          </p:cNvPr>
          <p:cNvCxnSpPr>
            <a:cxnSpLocks/>
          </p:cNvCxnSpPr>
          <p:nvPr/>
        </p:nvCxnSpPr>
        <p:spPr>
          <a:xfrm flipV="1">
            <a:off x="5115119" y="3059784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ítulo 2">
                <a:extLst>
                  <a:ext uri="{FF2B5EF4-FFF2-40B4-BE49-F238E27FC236}">
                    <a16:creationId xmlns:a16="http://schemas.microsoft.com/office/drawing/2014/main" id="{FA381303-EBC8-50DA-2FD6-8943D8FA7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5085" y="4016853"/>
                <a:ext cx="3368425" cy="53134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=0.1 (2+</m:t>
                      </m:r>
                      <m:sSup>
                        <m:sSup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</p:txBody>
          </p:sp>
        </mc:Choice>
        <mc:Fallback xmlns="">
          <p:sp>
            <p:nvSpPr>
              <p:cNvPr id="9" name="Subtítulo 2">
                <a:extLst>
                  <a:ext uri="{FF2B5EF4-FFF2-40B4-BE49-F238E27FC236}">
                    <a16:creationId xmlns:a16="http://schemas.microsoft.com/office/drawing/2014/main" id="{FA381303-EBC8-50DA-2FD6-8943D8FA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85" y="4016853"/>
                <a:ext cx="3368425" cy="531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1070;p50">
            <a:extLst>
              <a:ext uri="{FF2B5EF4-FFF2-40B4-BE49-F238E27FC236}">
                <a16:creationId xmlns:a16="http://schemas.microsoft.com/office/drawing/2014/main" id="{D2402B74-B953-2B8F-9B43-630EC8AEC8BA}"/>
              </a:ext>
            </a:extLst>
          </p:cNvPr>
          <p:cNvSpPr txBox="1">
            <a:spLocks/>
          </p:cNvSpPr>
          <p:nvPr/>
        </p:nvSpPr>
        <p:spPr>
          <a:xfrm>
            <a:off x="545849" y="1695543"/>
            <a:ext cx="747171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s-ES" sz="1400"/>
              <a:t>Destaca las pendientes rápidas de la señal, que coinciden en el caso del ECG con el QRS</a:t>
            </a:r>
            <a:endParaRPr lang="es-E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6408A9-A11D-C8D0-BE5F-EACB1DAF6F2F}"/>
              </a:ext>
            </a:extLst>
          </p:cNvPr>
          <p:cNvSpPr/>
          <p:nvPr/>
        </p:nvSpPr>
        <p:spPr>
          <a:xfrm>
            <a:off x="923608" y="2639659"/>
            <a:ext cx="1736097" cy="1076007"/>
          </a:xfrm>
          <a:custGeom>
            <a:avLst/>
            <a:gdLst>
              <a:gd name="connsiteX0" fmla="*/ 0 w 2623931"/>
              <a:gd name="connsiteY0" fmla="*/ 940926 h 1356241"/>
              <a:gd name="connsiteX1" fmla="*/ 892313 w 2623931"/>
              <a:gd name="connsiteY1" fmla="*/ 936509 h 1356241"/>
              <a:gd name="connsiteX2" fmla="*/ 1139687 w 2623931"/>
              <a:gd name="connsiteY2" fmla="*/ 1325239 h 1356241"/>
              <a:gd name="connsiteX3" fmla="*/ 1320800 w 2623931"/>
              <a:gd name="connsiteY3" fmla="*/ 22 h 1356241"/>
              <a:gd name="connsiteX4" fmla="*/ 1497496 w 2623931"/>
              <a:gd name="connsiteY4" fmla="*/ 1289900 h 1356241"/>
              <a:gd name="connsiteX5" fmla="*/ 1766957 w 2623931"/>
              <a:gd name="connsiteY5" fmla="*/ 830491 h 1356241"/>
              <a:gd name="connsiteX6" fmla="*/ 1886226 w 2623931"/>
              <a:gd name="connsiteY6" fmla="*/ 883500 h 1356241"/>
              <a:gd name="connsiteX7" fmla="*/ 2623931 w 2623931"/>
              <a:gd name="connsiteY7" fmla="*/ 905587 h 13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3931" h="1356241">
                <a:moveTo>
                  <a:pt x="0" y="940926"/>
                </a:moveTo>
                <a:cubicBezTo>
                  <a:pt x="351182" y="906691"/>
                  <a:pt x="702365" y="872457"/>
                  <a:pt x="892313" y="936509"/>
                </a:cubicBezTo>
                <a:cubicBezTo>
                  <a:pt x="1082261" y="1000561"/>
                  <a:pt x="1068273" y="1481320"/>
                  <a:pt x="1139687" y="1325239"/>
                </a:cubicBezTo>
                <a:cubicBezTo>
                  <a:pt x="1211102" y="1169158"/>
                  <a:pt x="1261165" y="5912"/>
                  <a:pt x="1320800" y="22"/>
                </a:cubicBezTo>
                <a:cubicBezTo>
                  <a:pt x="1380435" y="-5868"/>
                  <a:pt x="1423137" y="1151489"/>
                  <a:pt x="1497496" y="1289900"/>
                </a:cubicBezTo>
                <a:cubicBezTo>
                  <a:pt x="1571856" y="1428312"/>
                  <a:pt x="1702169" y="898224"/>
                  <a:pt x="1766957" y="830491"/>
                </a:cubicBezTo>
                <a:cubicBezTo>
                  <a:pt x="1831745" y="762758"/>
                  <a:pt x="1743397" y="870984"/>
                  <a:pt x="1886226" y="883500"/>
                </a:cubicBezTo>
                <a:cubicBezTo>
                  <a:pt x="2029055" y="896016"/>
                  <a:pt x="2326493" y="900801"/>
                  <a:pt x="2623931" y="90558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61ADBD-72DF-6C81-26C8-DA56C249B936}"/>
              </a:ext>
            </a:extLst>
          </p:cNvPr>
          <p:cNvCxnSpPr>
            <a:cxnSpLocks/>
          </p:cNvCxnSpPr>
          <p:nvPr/>
        </p:nvCxnSpPr>
        <p:spPr>
          <a:xfrm>
            <a:off x="876418" y="2359716"/>
            <a:ext cx="0" cy="1054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FE34EF-E672-B5E9-7717-D18DA0B50904}"/>
              </a:ext>
            </a:extLst>
          </p:cNvPr>
          <p:cNvCxnSpPr>
            <a:cxnSpLocks/>
          </p:cNvCxnSpPr>
          <p:nvPr/>
        </p:nvCxnSpPr>
        <p:spPr>
          <a:xfrm flipH="1">
            <a:off x="876418" y="3414519"/>
            <a:ext cx="18076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894563-501B-F7C7-E4B8-AC8C93211672}"/>
              </a:ext>
            </a:extLst>
          </p:cNvPr>
          <p:cNvSpPr/>
          <p:nvPr/>
        </p:nvSpPr>
        <p:spPr>
          <a:xfrm>
            <a:off x="6298764" y="2462642"/>
            <a:ext cx="1903895" cy="1691778"/>
          </a:xfrm>
          <a:custGeom>
            <a:avLst/>
            <a:gdLst>
              <a:gd name="connsiteX0" fmla="*/ 0 w 1903895"/>
              <a:gd name="connsiteY0" fmla="*/ 928832 h 1691778"/>
              <a:gd name="connsiteX1" fmla="*/ 238539 w 1903895"/>
              <a:gd name="connsiteY1" fmla="*/ 893493 h 1691778"/>
              <a:gd name="connsiteX2" fmla="*/ 371061 w 1903895"/>
              <a:gd name="connsiteY2" fmla="*/ 937667 h 1691778"/>
              <a:gd name="connsiteX3" fmla="*/ 446156 w 1903895"/>
              <a:gd name="connsiteY3" fmla="*/ 889076 h 1691778"/>
              <a:gd name="connsiteX4" fmla="*/ 596347 w 1903895"/>
              <a:gd name="connsiteY4" fmla="*/ 915580 h 1691778"/>
              <a:gd name="connsiteX5" fmla="*/ 697947 w 1903895"/>
              <a:gd name="connsiteY5" fmla="*/ 889076 h 1691778"/>
              <a:gd name="connsiteX6" fmla="*/ 812800 w 1903895"/>
              <a:gd name="connsiteY6" fmla="*/ 1132032 h 1691778"/>
              <a:gd name="connsiteX7" fmla="*/ 1033669 w 1903895"/>
              <a:gd name="connsiteY7" fmla="*/ 5597 h 1691778"/>
              <a:gd name="connsiteX8" fmla="*/ 1139687 w 1903895"/>
              <a:gd name="connsiteY8" fmla="*/ 1684206 h 1691778"/>
              <a:gd name="connsiteX9" fmla="*/ 1316382 w 1903895"/>
              <a:gd name="connsiteY9" fmla="*/ 632867 h 1691778"/>
              <a:gd name="connsiteX10" fmla="*/ 1484243 w 1903895"/>
              <a:gd name="connsiteY10" fmla="*/ 809563 h 1691778"/>
              <a:gd name="connsiteX11" fmla="*/ 1903895 w 1903895"/>
              <a:gd name="connsiteY11" fmla="*/ 849319 h 169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3895" h="1691778">
                <a:moveTo>
                  <a:pt x="0" y="928832"/>
                </a:moveTo>
                <a:cubicBezTo>
                  <a:pt x="88348" y="910426"/>
                  <a:pt x="176696" y="892021"/>
                  <a:pt x="238539" y="893493"/>
                </a:cubicBezTo>
                <a:cubicBezTo>
                  <a:pt x="300382" y="894965"/>
                  <a:pt x="336458" y="938403"/>
                  <a:pt x="371061" y="937667"/>
                </a:cubicBezTo>
                <a:cubicBezTo>
                  <a:pt x="405664" y="936931"/>
                  <a:pt x="408608" y="892757"/>
                  <a:pt x="446156" y="889076"/>
                </a:cubicBezTo>
                <a:cubicBezTo>
                  <a:pt x="483704" y="885395"/>
                  <a:pt x="554382" y="915580"/>
                  <a:pt x="596347" y="915580"/>
                </a:cubicBezTo>
                <a:cubicBezTo>
                  <a:pt x="638312" y="915580"/>
                  <a:pt x="661872" y="853001"/>
                  <a:pt x="697947" y="889076"/>
                </a:cubicBezTo>
                <a:cubicBezTo>
                  <a:pt x="734022" y="925151"/>
                  <a:pt x="756846" y="1279278"/>
                  <a:pt x="812800" y="1132032"/>
                </a:cubicBezTo>
                <a:cubicBezTo>
                  <a:pt x="868754" y="984786"/>
                  <a:pt x="979188" y="-86432"/>
                  <a:pt x="1033669" y="5597"/>
                </a:cubicBezTo>
                <a:cubicBezTo>
                  <a:pt x="1088150" y="97626"/>
                  <a:pt x="1092568" y="1579661"/>
                  <a:pt x="1139687" y="1684206"/>
                </a:cubicBezTo>
                <a:cubicBezTo>
                  <a:pt x="1186806" y="1788751"/>
                  <a:pt x="1258956" y="778641"/>
                  <a:pt x="1316382" y="632867"/>
                </a:cubicBezTo>
                <a:cubicBezTo>
                  <a:pt x="1373808" y="487093"/>
                  <a:pt x="1386324" y="773488"/>
                  <a:pt x="1484243" y="809563"/>
                </a:cubicBezTo>
                <a:cubicBezTo>
                  <a:pt x="1582162" y="845638"/>
                  <a:pt x="1743028" y="847478"/>
                  <a:pt x="1903895" y="8493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1267CE-8AAF-8F94-486B-9E6AE951D945}"/>
              </a:ext>
            </a:extLst>
          </p:cNvPr>
          <p:cNvCxnSpPr>
            <a:cxnSpLocks/>
          </p:cNvCxnSpPr>
          <p:nvPr/>
        </p:nvCxnSpPr>
        <p:spPr>
          <a:xfrm>
            <a:off x="6298765" y="2359716"/>
            <a:ext cx="0" cy="1054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146954-9A5B-4F18-3D1B-2A4B450C713B}"/>
              </a:ext>
            </a:extLst>
          </p:cNvPr>
          <p:cNvCxnSpPr>
            <a:cxnSpLocks/>
          </p:cNvCxnSpPr>
          <p:nvPr/>
        </p:nvCxnSpPr>
        <p:spPr>
          <a:xfrm flipH="1">
            <a:off x="6298765" y="3414519"/>
            <a:ext cx="18076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2;p50">
            <a:extLst>
              <a:ext uri="{FF2B5EF4-FFF2-40B4-BE49-F238E27FC236}">
                <a16:creationId xmlns:a16="http://schemas.microsoft.com/office/drawing/2014/main" id="{D529A3FD-636D-8303-7E27-AA6CC2572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Algoritmo de Pan-</a:t>
            </a:r>
            <a:r>
              <a:rPr lang="es-CO" err="1"/>
              <a:t>Tomkins</a:t>
            </a:r>
            <a:endParaRPr lang="es-ES"/>
          </a:p>
        </p:txBody>
      </p:sp>
      <p:sp>
        <p:nvSpPr>
          <p:cNvPr id="4" name="Google Shape;1062;p50">
            <a:extLst>
              <a:ext uri="{FF2B5EF4-FFF2-40B4-BE49-F238E27FC236}">
                <a16:creationId xmlns:a16="http://schemas.microsoft.com/office/drawing/2014/main" id="{7F047318-D3E5-C36F-E98C-D492DEDAC151}"/>
              </a:ext>
            </a:extLst>
          </p:cNvPr>
          <p:cNvSpPr txBox="1">
            <a:spLocks/>
          </p:cNvSpPr>
          <p:nvPr/>
        </p:nvSpPr>
        <p:spPr>
          <a:xfrm>
            <a:off x="720725" y="1201058"/>
            <a:ext cx="4650245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s-CO" sz="2000"/>
              <a:t>3. Elevación al cuadrado. </a:t>
            </a:r>
            <a:endParaRPr lang="es-ES" sz="2000"/>
          </a:p>
        </p:txBody>
      </p:sp>
      <p:sp>
        <p:nvSpPr>
          <p:cNvPr id="2" name="Google Shape;1070;p50">
            <a:extLst>
              <a:ext uri="{FF2B5EF4-FFF2-40B4-BE49-F238E27FC236}">
                <a16:creationId xmlns:a16="http://schemas.microsoft.com/office/drawing/2014/main" id="{DF514059-76D7-DD32-759B-AFCBF7D378B3}"/>
              </a:ext>
            </a:extLst>
          </p:cNvPr>
          <p:cNvSpPr txBox="1">
            <a:spLocks/>
          </p:cNvSpPr>
          <p:nvPr/>
        </p:nvSpPr>
        <p:spPr>
          <a:xfrm>
            <a:off x="972517" y="1673456"/>
            <a:ext cx="72968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1400"/>
              <a:t>Se eleva al cuadrado la señal para convertirla en positiva antes de integrarla y se acentúan las altas frecuencias correspondientes al QRS.</a:t>
            </a:r>
            <a:endParaRPr lang="es-ES"/>
          </a:p>
        </p:txBody>
      </p: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D9341691-78B2-891A-283C-A2B23F616B2A}"/>
              </a:ext>
            </a:extLst>
          </p:cNvPr>
          <p:cNvCxnSpPr>
            <a:cxnSpLocks/>
          </p:cNvCxnSpPr>
          <p:nvPr/>
        </p:nvCxnSpPr>
        <p:spPr>
          <a:xfrm flipV="1">
            <a:off x="2993780" y="3181831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065;p50">
            <a:extLst>
              <a:ext uri="{FF2B5EF4-FFF2-40B4-BE49-F238E27FC236}">
                <a16:creationId xmlns:a16="http://schemas.microsoft.com/office/drawing/2014/main" id="{B6B2FCEA-522F-B27A-AF22-76C0C7B3B245}"/>
              </a:ext>
            </a:extLst>
          </p:cNvPr>
          <p:cNvSpPr txBox="1">
            <a:spLocks/>
          </p:cNvSpPr>
          <p:nvPr/>
        </p:nvSpPr>
        <p:spPr>
          <a:xfrm>
            <a:off x="3808785" y="2907472"/>
            <a:ext cx="1324226" cy="5631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Multiplicador al cuadrado</a:t>
            </a:r>
            <a:endParaRPr lang="es-ES" sz="2400"/>
          </a:p>
        </p:txBody>
      </p:sp>
      <p:cxnSp>
        <p:nvCxnSpPr>
          <p:cNvPr id="9" name="Straight Arrow Connector 46">
            <a:extLst>
              <a:ext uri="{FF2B5EF4-FFF2-40B4-BE49-F238E27FC236}">
                <a16:creationId xmlns:a16="http://schemas.microsoft.com/office/drawing/2014/main" id="{30E339F0-A750-BDF1-252F-016B00339DA9}"/>
              </a:ext>
            </a:extLst>
          </p:cNvPr>
          <p:cNvCxnSpPr>
            <a:cxnSpLocks/>
          </p:cNvCxnSpPr>
          <p:nvPr/>
        </p:nvCxnSpPr>
        <p:spPr>
          <a:xfrm flipV="1">
            <a:off x="5216719" y="3174636"/>
            <a:ext cx="767816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ítulo 2">
                <a:extLst>
                  <a:ext uri="{FF2B5EF4-FFF2-40B4-BE49-F238E27FC236}">
                    <a16:creationId xmlns:a16="http://schemas.microsoft.com/office/drawing/2014/main" id="{6DE69565-2185-F7B9-F4AA-66C005E999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6685" y="3871079"/>
                <a:ext cx="3368425" cy="53134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1600"/>
              </a:p>
            </p:txBody>
          </p:sp>
        </mc:Choice>
        <mc:Fallback xmlns="">
          <p:sp>
            <p:nvSpPr>
              <p:cNvPr id="12" name="Subtítulo 2">
                <a:extLst>
                  <a:ext uri="{FF2B5EF4-FFF2-40B4-BE49-F238E27FC236}">
                    <a16:creationId xmlns:a16="http://schemas.microsoft.com/office/drawing/2014/main" id="{6DE69565-2185-F7B9-F4AA-66C005E99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685" y="3871079"/>
                <a:ext cx="3368425" cy="531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A99089-AA5D-FBCB-6190-E33728EC1BCE}"/>
              </a:ext>
            </a:extLst>
          </p:cNvPr>
          <p:cNvCxnSpPr>
            <a:cxnSpLocks/>
          </p:cNvCxnSpPr>
          <p:nvPr/>
        </p:nvCxnSpPr>
        <p:spPr>
          <a:xfrm>
            <a:off x="6124114" y="2253287"/>
            <a:ext cx="0" cy="18443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B153A1-38BA-E12B-3F10-90F318072669}"/>
              </a:ext>
            </a:extLst>
          </p:cNvPr>
          <p:cNvCxnSpPr>
            <a:cxnSpLocks/>
          </p:cNvCxnSpPr>
          <p:nvPr/>
        </p:nvCxnSpPr>
        <p:spPr>
          <a:xfrm flipH="1">
            <a:off x="6124114" y="4097632"/>
            <a:ext cx="2123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45E3A1-AE7D-EEA8-1A8E-168C2F6565FD}"/>
              </a:ext>
            </a:extLst>
          </p:cNvPr>
          <p:cNvSpPr/>
          <p:nvPr/>
        </p:nvSpPr>
        <p:spPr>
          <a:xfrm>
            <a:off x="6209422" y="2158256"/>
            <a:ext cx="1838960" cy="1917369"/>
          </a:xfrm>
          <a:custGeom>
            <a:avLst/>
            <a:gdLst>
              <a:gd name="connsiteX0" fmla="*/ 0 w 1838960"/>
              <a:gd name="connsiteY0" fmla="*/ 1778296 h 1917369"/>
              <a:gd name="connsiteX1" fmla="*/ 477520 w 1838960"/>
              <a:gd name="connsiteY1" fmla="*/ 1768136 h 1917369"/>
              <a:gd name="connsiteX2" fmla="*/ 538480 w 1838960"/>
              <a:gd name="connsiteY2" fmla="*/ 1757976 h 1917369"/>
              <a:gd name="connsiteX3" fmla="*/ 640080 w 1838960"/>
              <a:gd name="connsiteY3" fmla="*/ 1564936 h 1917369"/>
              <a:gd name="connsiteX4" fmla="*/ 762000 w 1838960"/>
              <a:gd name="connsiteY4" fmla="*/ 1757976 h 1917369"/>
              <a:gd name="connsiteX5" fmla="*/ 843280 w 1838960"/>
              <a:gd name="connsiteY5" fmla="*/ 345736 h 1917369"/>
              <a:gd name="connsiteX6" fmla="*/ 965200 w 1838960"/>
              <a:gd name="connsiteY6" fmla="*/ 1646216 h 1917369"/>
              <a:gd name="connsiteX7" fmla="*/ 1026160 w 1838960"/>
              <a:gd name="connsiteY7" fmla="*/ 296 h 1917369"/>
              <a:gd name="connsiteX8" fmla="*/ 1198880 w 1838960"/>
              <a:gd name="connsiteY8" fmla="*/ 1798616 h 1917369"/>
              <a:gd name="connsiteX9" fmla="*/ 1351280 w 1838960"/>
              <a:gd name="connsiteY9" fmla="*/ 1747816 h 1917369"/>
              <a:gd name="connsiteX10" fmla="*/ 1554480 w 1838960"/>
              <a:gd name="connsiteY10" fmla="*/ 1757976 h 1917369"/>
              <a:gd name="connsiteX11" fmla="*/ 1838960 w 1838960"/>
              <a:gd name="connsiteY11" fmla="*/ 1829096 h 1917369"/>
              <a:gd name="connsiteX0" fmla="*/ 0 w 1838960"/>
              <a:gd name="connsiteY0" fmla="*/ 1778289 h 1829089"/>
              <a:gd name="connsiteX1" fmla="*/ 477520 w 1838960"/>
              <a:gd name="connsiteY1" fmla="*/ 1768129 h 1829089"/>
              <a:gd name="connsiteX2" fmla="*/ 538480 w 1838960"/>
              <a:gd name="connsiteY2" fmla="*/ 1757969 h 1829089"/>
              <a:gd name="connsiteX3" fmla="*/ 640080 w 1838960"/>
              <a:gd name="connsiteY3" fmla="*/ 1564929 h 1829089"/>
              <a:gd name="connsiteX4" fmla="*/ 762000 w 1838960"/>
              <a:gd name="connsiteY4" fmla="*/ 1757969 h 1829089"/>
              <a:gd name="connsiteX5" fmla="*/ 843280 w 1838960"/>
              <a:gd name="connsiteY5" fmla="*/ 345729 h 1829089"/>
              <a:gd name="connsiteX6" fmla="*/ 965200 w 1838960"/>
              <a:gd name="connsiteY6" fmla="*/ 1646209 h 1829089"/>
              <a:gd name="connsiteX7" fmla="*/ 1026160 w 1838960"/>
              <a:gd name="connsiteY7" fmla="*/ 289 h 1829089"/>
              <a:gd name="connsiteX8" fmla="*/ 1173480 w 1838960"/>
              <a:gd name="connsiteY8" fmla="*/ 1514129 h 1829089"/>
              <a:gd name="connsiteX9" fmla="*/ 1351280 w 1838960"/>
              <a:gd name="connsiteY9" fmla="*/ 1747809 h 1829089"/>
              <a:gd name="connsiteX10" fmla="*/ 1554480 w 1838960"/>
              <a:gd name="connsiteY10" fmla="*/ 1757969 h 1829089"/>
              <a:gd name="connsiteX11" fmla="*/ 1838960 w 1838960"/>
              <a:gd name="connsiteY11" fmla="*/ 1829089 h 1829089"/>
              <a:gd name="connsiteX0" fmla="*/ 0 w 1838960"/>
              <a:gd name="connsiteY0" fmla="*/ 1778291 h 1829091"/>
              <a:gd name="connsiteX1" fmla="*/ 477520 w 1838960"/>
              <a:gd name="connsiteY1" fmla="*/ 1768131 h 1829091"/>
              <a:gd name="connsiteX2" fmla="*/ 538480 w 1838960"/>
              <a:gd name="connsiteY2" fmla="*/ 1757971 h 1829091"/>
              <a:gd name="connsiteX3" fmla="*/ 640080 w 1838960"/>
              <a:gd name="connsiteY3" fmla="*/ 1564931 h 1829091"/>
              <a:gd name="connsiteX4" fmla="*/ 762000 w 1838960"/>
              <a:gd name="connsiteY4" fmla="*/ 1757971 h 1829091"/>
              <a:gd name="connsiteX5" fmla="*/ 843280 w 1838960"/>
              <a:gd name="connsiteY5" fmla="*/ 345731 h 1829091"/>
              <a:gd name="connsiteX6" fmla="*/ 965200 w 1838960"/>
              <a:gd name="connsiteY6" fmla="*/ 1646211 h 1829091"/>
              <a:gd name="connsiteX7" fmla="*/ 1026160 w 1838960"/>
              <a:gd name="connsiteY7" fmla="*/ 291 h 1829091"/>
              <a:gd name="connsiteX8" fmla="*/ 1173480 w 1838960"/>
              <a:gd name="connsiteY8" fmla="*/ 1514131 h 1829091"/>
              <a:gd name="connsiteX9" fmla="*/ 1300480 w 1838960"/>
              <a:gd name="connsiteY9" fmla="*/ 1818931 h 1829091"/>
              <a:gd name="connsiteX10" fmla="*/ 1554480 w 1838960"/>
              <a:gd name="connsiteY10" fmla="*/ 1757971 h 1829091"/>
              <a:gd name="connsiteX11" fmla="*/ 1838960 w 1838960"/>
              <a:gd name="connsiteY11" fmla="*/ 1829091 h 1829091"/>
              <a:gd name="connsiteX0" fmla="*/ 0 w 1838960"/>
              <a:gd name="connsiteY0" fmla="*/ 1778291 h 1829091"/>
              <a:gd name="connsiteX1" fmla="*/ 477520 w 1838960"/>
              <a:gd name="connsiteY1" fmla="*/ 1768131 h 1829091"/>
              <a:gd name="connsiteX2" fmla="*/ 538480 w 1838960"/>
              <a:gd name="connsiteY2" fmla="*/ 1757971 h 1829091"/>
              <a:gd name="connsiteX3" fmla="*/ 640080 w 1838960"/>
              <a:gd name="connsiteY3" fmla="*/ 1564931 h 1829091"/>
              <a:gd name="connsiteX4" fmla="*/ 762000 w 1838960"/>
              <a:gd name="connsiteY4" fmla="*/ 1757971 h 1829091"/>
              <a:gd name="connsiteX5" fmla="*/ 843280 w 1838960"/>
              <a:gd name="connsiteY5" fmla="*/ 345731 h 1829091"/>
              <a:gd name="connsiteX6" fmla="*/ 965200 w 1838960"/>
              <a:gd name="connsiteY6" fmla="*/ 1646211 h 1829091"/>
              <a:gd name="connsiteX7" fmla="*/ 1026160 w 1838960"/>
              <a:gd name="connsiteY7" fmla="*/ 291 h 1829091"/>
              <a:gd name="connsiteX8" fmla="*/ 1173480 w 1838960"/>
              <a:gd name="connsiteY8" fmla="*/ 1514131 h 1829091"/>
              <a:gd name="connsiteX9" fmla="*/ 1300480 w 1838960"/>
              <a:gd name="connsiteY9" fmla="*/ 1818931 h 1829091"/>
              <a:gd name="connsiteX10" fmla="*/ 1554480 w 1838960"/>
              <a:gd name="connsiteY10" fmla="*/ 1757971 h 1829091"/>
              <a:gd name="connsiteX11" fmla="*/ 1838960 w 1838960"/>
              <a:gd name="connsiteY11" fmla="*/ 1829091 h 182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60" h="1829091">
                <a:moveTo>
                  <a:pt x="0" y="1778291"/>
                </a:moveTo>
                <a:lnTo>
                  <a:pt x="477520" y="1768131"/>
                </a:lnTo>
                <a:cubicBezTo>
                  <a:pt x="567267" y="1764744"/>
                  <a:pt x="511387" y="1791838"/>
                  <a:pt x="538480" y="1757971"/>
                </a:cubicBezTo>
                <a:cubicBezTo>
                  <a:pt x="565573" y="1724104"/>
                  <a:pt x="602827" y="1564931"/>
                  <a:pt x="640080" y="1564931"/>
                </a:cubicBezTo>
                <a:cubicBezTo>
                  <a:pt x="677333" y="1564931"/>
                  <a:pt x="728133" y="1961171"/>
                  <a:pt x="762000" y="1757971"/>
                </a:cubicBezTo>
                <a:cubicBezTo>
                  <a:pt x="795867" y="1554771"/>
                  <a:pt x="809413" y="364358"/>
                  <a:pt x="843280" y="345731"/>
                </a:cubicBezTo>
                <a:cubicBezTo>
                  <a:pt x="877147" y="327104"/>
                  <a:pt x="934720" y="1703784"/>
                  <a:pt x="965200" y="1646211"/>
                </a:cubicBezTo>
                <a:cubicBezTo>
                  <a:pt x="995680" y="1588638"/>
                  <a:pt x="991447" y="22304"/>
                  <a:pt x="1026160" y="291"/>
                </a:cubicBezTo>
                <a:cubicBezTo>
                  <a:pt x="1060873" y="-21722"/>
                  <a:pt x="1127760" y="1211024"/>
                  <a:pt x="1173480" y="1514131"/>
                </a:cubicBezTo>
                <a:cubicBezTo>
                  <a:pt x="1219200" y="1817238"/>
                  <a:pt x="1236980" y="1778291"/>
                  <a:pt x="1300480" y="1818931"/>
                </a:cubicBezTo>
                <a:cubicBezTo>
                  <a:pt x="1363980" y="1859571"/>
                  <a:pt x="1473200" y="1744424"/>
                  <a:pt x="1554480" y="1757971"/>
                </a:cubicBezTo>
                <a:cubicBezTo>
                  <a:pt x="1635760" y="1771518"/>
                  <a:pt x="1737360" y="1800304"/>
                  <a:pt x="1838960" y="1829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524F85-38E7-167F-F814-185F206DFF2F}"/>
              </a:ext>
            </a:extLst>
          </p:cNvPr>
          <p:cNvSpPr/>
          <p:nvPr/>
        </p:nvSpPr>
        <p:spPr>
          <a:xfrm>
            <a:off x="975543" y="2624691"/>
            <a:ext cx="1903895" cy="1691778"/>
          </a:xfrm>
          <a:custGeom>
            <a:avLst/>
            <a:gdLst>
              <a:gd name="connsiteX0" fmla="*/ 0 w 1903895"/>
              <a:gd name="connsiteY0" fmla="*/ 928832 h 1691778"/>
              <a:gd name="connsiteX1" fmla="*/ 238539 w 1903895"/>
              <a:gd name="connsiteY1" fmla="*/ 893493 h 1691778"/>
              <a:gd name="connsiteX2" fmla="*/ 371061 w 1903895"/>
              <a:gd name="connsiteY2" fmla="*/ 937667 h 1691778"/>
              <a:gd name="connsiteX3" fmla="*/ 446156 w 1903895"/>
              <a:gd name="connsiteY3" fmla="*/ 889076 h 1691778"/>
              <a:gd name="connsiteX4" fmla="*/ 596347 w 1903895"/>
              <a:gd name="connsiteY4" fmla="*/ 915580 h 1691778"/>
              <a:gd name="connsiteX5" fmla="*/ 697947 w 1903895"/>
              <a:gd name="connsiteY5" fmla="*/ 889076 h 1691778"/>
              <a:gd name="connsiteX6" fmla="*/ 812800 w 1903895"/>
              <a:gd name="connsiteY6" fmla="*/ 1132032 h 1691778"/>
              <a:gd name="connsiteX7" fmla="*/ 1033669 w 1903895"/>
              <a:gd name="connsiteY7" fmla="*/ 5597 h 1691778"/>
              <a:gd name="connsiteX8" fmla="*/ 1139687 w 1903895"/>
              <a:gd name="connsiteY8" fmla="*/ 1684206 h 1691778"/>
              <a:gd name="connsiteX9" fmla="*/ 1316382 w 1903895"/>
              <a:gd name="connsiteY9" fmla="*/ 632867 h 1691778"/>
              <a:gd name="connsiteX10" fmla="*/ 1484243 w 1903895"/>
              <a:gd name="connsiteY10" fmla="*/ 809563 h 1691778"/>
              <a:gd name="connsiteX11" fmla="*/ 1903895 w 1903895"/>
              <a:gd name="connsiteY11" fmla="*/ 849319 h 169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3895" h="1691778">
                <a:moveTo>
                  <a:pt x="0" y="928832"/>
                </a:moveTo>
                <a:cubicBezTo>
                  <a:pt x="88348" y="910426"/>
                  <a:pt x="176696" y="892021"/>
                  <a:pt x="238539" y="893493"/>
                </a:cubicBezTo>
                <a:cubicBezTo>
                  <a:pt x="300382" y="894965"/>
                  <a:pt x="336458" y="938403"/>
                  <a:pt x="371061" y="937667"/>
                </a:cubicBezTo>
                <a:cubicBezTo>
                  <a:pt x="405664" y="936931"/>
                  <a:pt x="408608" y="892757"/>
                  <a:pt x="446156" y="889076"/>
                </a:cubicBezTo>
                <a:cubicBezTo>
                  <a:pt x="483704" y="885395"/>
                  <a:pt x="554382" y="915580"/>
                  <a:pt x="596347" y="915580"/>
                </a:cubicBezTo>
                <a:cubicBezTo>
                  <a:pt x="638312" y="915580"/>
                  <a:pt x="661872" y="853001"/>
                  <a:pt x="697947" y="889076"/>
                </a:cubicBezTo>
                <a:cubicBezTo>
                  <a:pt x="734022" y="925151"/>
                  <a:pt x="756846" y="1279278"/>
                  <a:pt x="812800" y="1132032"/>
                </a:cubicBezTo>
                <a:cubicBezTo>
                  <a:pt x="868754" y="984786"/>
                  <a:pt x="979188" y="-86432"/>
                  <a:pt x="1033669" y="5597"/>
                </a:cubicBezTo>
                <a:cubicBezTo>
                  <a:pt x="1088150" y="97626"/>
                  <a:pt x="1092568" y="1579661"/>
                  <a:pt x="1139687" y="1684206"/>
                </a:cubicBezTo>
                <a:cubicBezTo>
                  <a:pt x="1186806" y="1788751"/>
                  <a:pt x="1258956" y="778641"/>
                  <a:pt x="1316382" y="632867"/>
                </a:cubicBezTo>
                <a:cubicBezTo>
                  <a:pt x="1373808" y="487093"/>
                  <a:pt x="1386324" y="773488"/>
                  <a:pt x="1484243" y="809563"/>
                </a:cubicBezTo>
                <a:cubicBezTo>
                  <a:pt x="1582162" y="845638"/>
                  <a:pt x="1743028" y="847478"/>
                  <a:pt x="1903895" y="8493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987D2D-0FB4-A971-EBAD-428965595ED2}"/>
              </a:ext>
            </a:extLst>
          </p:cNvPr>
          <p:cNvCxnSpPr>
            <a:cxnSpLocks/>
          </p:cNvCxnSpPr>
          <p:nvPr/>
        </p:nvCxnSpPr>
        <p:spPr>
          <a:xfrm>
            <a:off x="975544" y="2521765"/>
            <a:ext cx="0" cy="1054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8FFEF3-4D06-6BA4-528A-92EA19903C92}"/>
              </a:ext>
            </a:extLst>
          </p:cNvPr>
          <p:cNvCxnSpPr>
            <a:cxnSpLocks/>
          </p:cNvCxnSpPr>
          <p:nvPr/>
        </p:nvCxnSpPr>
        <p:spPr>
          <a:xfrm flipH="1">
            <a:off x="975544" y="3576568"/>
            <a:ext cx="18076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20000" y="1848999"/>
            <a:ext cx="2336400" cy="1199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Lectura y escritura de archivos</a:t>
            </a:r>
            <a:br>
              <a:rPr lang="es-CO"/>
            </a:br>
            <a:endParaRPr lang="es-CO"/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01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title" idx="3"/>
          </p:nvPr>
        </p:nvSpPr>
        <p:spPr>
          <a:xfrm>
            <a:off x="3369666" y="1849000"/>
            <a:ext cx="2717936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Filtrado y eliminación de artefactos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 idx="4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02</a:t>
            </a:r>
          </a:p>
        </p:txBody>
      </p:sp>
      <p:sp>
        <p:nvSpPr>
          <p:cNvPr id="792" name="Google Shape;792;p37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Extracción de características del ECG</a:t>
            </a:r>
          </a:p>
        </p:txBody>
      </p:sp>
      <p:sp>
        <p:nvSpPr>
          <p:cNvPr id="793" name="Google Shape;793;p37"/>
          <p:cNvSpPr txBox="1">
            <a:spLocks noGrp="1"/>
          </p:cNvSpPr>
          <p:nvPr>
            <p:ph type="title" idx="7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03</a:t>
            </a: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 idx="13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04</a:t>
            </a:r>
          </a:p>
        </p:txBody>
      </p:sp>
      <p:sp>
        <p:nvSpPr>
          <p:cNvPr id="798" name="Google Shape;798;p37"/>
          <p:cNvSpPr txBox="1">
            <a:spLocks noGrp="1"/>
          </p:cNvSpPr>
          <p:nvPr>
            <p:ph type="title" idx="15"/>
          </p:nvPr>
        </p:nvSpPr>
        <p:spPr>
          <a:xfrm>
            <a:off x="3403800" y="341244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Variabilidad de frecuencia cardiaca (HVR)</a:t>
            </a:r>
          </a:p>
        </p:txBody>
      </p:sp>
      <p:sp>
        <p:nvSpPr>
          <p:cNvPr id="799" name="Google Shape;799;p37"/>
          <p:cNvSpPr txBox="1">
            <a:spLocks noGrp="1"/>
          </p:cNvSpPr>
          <p:nvPr>
            <p:ph type="title" idx="16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05</a:t>
            </a: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18"/>
          </p:nvPr>
        </p:nvSpPr>
        <p:spPr>
          <a:xfrm>
            <a:off x="5965900" y="3554377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Frecuencia</a:t>
            </a:r>
          </a:p>
        </p:txBody>
      </p:sp>
      <p:sp>
        <p:nvSpPr>
          <p:cNvPr id="802" name="Google Shape;802;p37"/>
          <p:cNvSpPr txBox="1">
            <a:spLocks noGrp="1"/>
          </p:cNvSpPr>
          <p:nvPr>
            <p:ph type="title" idx="19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06</a:t>
            </a:r>
          </a:p>
        </p:txBody>
      </p:sp>
      <p:sp>
        <p:nvSpPr>
          <p:cNvPr id="804" name="Google Shape;804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Tabla de contenidos</a:t>
            </a:r>
          </a:p>
        </p:txBody>
      </p:sp>
      <p:sp>
        <p:nvSpPr>
          <p:cNvPr id="9" name="Google Shape;815;p39">
            <a:extLst>
              <a:ext uri="{FF2B5EF4-FFF2-40B4-BE49-F238E27FC236}">
                <a16:creationId xmlns:a16="http://schemas.microsoft.com/office/drawing/2014/main" id="{BCA9B7CC-06AC-3DC2-E792-743618C2D8C6}"/>
              </a:ext>
            </a:extLst>
          </p:cNvPr>
          <p:cNvSpPr txBox="1">
            <a:spLocks/>
          </p:cNvSpPr>
          <p:nvPr/>
        </p:nvSpPr>
        <p:spPr>
          <a:xfrm>
            <a:off x="778197" y="3509077"/>
            <a:ext cx="2220005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b="1"/>
              <a:t>Algoritmo de Pan-</a:t>
            </a:r>
            <a:r>
              <a:rPr lang="es-CO" b="1" err="1"/>
              <a:t>Tompkins</a:t>
            </a:r>
            <a:endParaRPr lang="es-E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2;p50">
            <a:extLst>
              <a:ext uri="{FF2B5EF4-FFF2-40B4-BE49-F238E27FC236}">
                <a16:creationId xmlns:a16="http://schemas.microsoft.com/office/drawing/2014/main" id="{D529A3FD-636D-8303-7E27-AA6CC2572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Algoritmo de Pan-</a:t>
            </a:r>
            <a:r>
              <a:rPr lang="es-CO" err="1"/>
              <a:t>Tomkins</a:t>
            </a:r>
            <a:endParaRPr lang="es-ES"/>
          </a:p>
        </p:txBody>
      </p:sp>
      <p:sp>
        <p:nvSpPr>
          <p:cNvPr id="4" name="Google Shape;1062;p50">
            <a:extLst>
              <a:ext uri="{FF2B5EF4-FFF2-40B4-BE49-F238E27FC236}">
                <a16:creationId xmlns:a16="http://schemas.microsoft.com/office/drawing/2014/main" id="{7F047318-D3E5-C36F-E98C-D492DEDAC151}"/>
              </a:ext>
            </a:extLst>
          </p:cNvPr>
          <p:cNvSpPr txBox="1">
            <a:spLocks/>
          </p:cNvSpPr>
          <p:nvPr/>
        </p:nvSpPr>
        <p:spPr>
          <a:xfrm>
            <a:off x="720725" y="1201058"/>
            <a:ext cx="4650245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s-CO" sz="2000"/>
              <a:t>4. Integración de Ventana Móvil</a:t>
            </a:r>
          </a:p>
        </p:txBody>
      </p:sp>
      <p:sp>
        <p:nvSpPr>
          <p:cNvPr id="12" name="Google Shape;1070;p50">
            <a:extLst>
              <a:ext uri="{FF2B5EF4-FFF2-40B4-BE49-F238E27FC236}">
                <a16:creationId xmlns:a16="http://schemas.microsoft.com/office/drawing/2014/main" id="{08EB99C7-E441-2F56-79C1-50A85C175AAF}"/>
              </a:ext>
            </a:extLst>
          </p:cNvPr>
          <p:cNvSpPr txBox="1">
            <a:spLocks/>
          </p:cNvSpPr>
          <p:nvPr/>
        </p:nvSpPr>
        <p:spPr>
          <a:xfrm>
            <a:off x="1222958" y="1609474"/>
            <a:ext cx="617899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s-CO" sz="1400"/>
              <a:t>La señal se eleva al cuadrado para convertirla positiva antes de integrarla</a:t>
            </a:r>
            <a:endParaRPr lang="es-E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9F3001-3A27-6A10-3FEC-3AE18B22698E}"/>
              </a:ext>
            </a:extLst>
          </p:cNvPr>
          <p:cNvCxnSpPr/>
          <p:nvPr/>
        </p:nvCxnSpPr>
        <p:spPr>
          <a:xfrm>
            <a:off x="789796" y="2184191"/>
            <a:ext cx="0" cy="18443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7C782-02B5-6E2D-BCBB-E8FDF4EECFD8}"/>
              </a:ext>
            </a:extLst>
          </p:cNvPr>
          <p:cNvCxnSpPr>
            <a:cxnSpLocks/>
          </p:cNvCxnSpPr>
          <p:nvPr/>
        </p:nvCxnSpPr>
        <p:spPr>
          <a:xfrm flipH="1">
            <a:off x="789796" y="4028536"/>
            <a:ext cx="2123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6">
            <a:extLst>
              <a:ext uri="{FF2B5EF4-FFF2-40B4-BE49-F238E27FC236}">
                <a16:creationId xmlns:a16="http://schemas.microsoft.com/office/drawing/2014/main" id="{6CD44D3B-CE24-979E-26AA-1179C8CA3322}"/>
              </a:ext>
            </a:extLst>
          </p:cNvPr>
          <p:cNvCxnSpPr>
            <a:cxnSpLocks/>
          </p:cNvCxnSpPr>
          <p:nvPr/>
        </p:nvCxnSpPr>
        <p:spPr>
          <a:xfrm flipV="1">
            <a:off x="2573511" y="3197117"/>
            <a:ext cx="649203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65;p50">
            <a:extLst>
              <a:ext uri="{FF2B5EF4-FFF2-40B4-BE49-F238E27FC236}">
                <a16:creationId xmlns:a16="http://schemas.microsoft.com/office/drawing/2014/main" id="{608FC000-C830-0537-9D91-44F613925C5E}"/>
              </a:ext>
            </a:extLst>
          </p:cNvPr>
          <p:cNvSpPr txBox="1">
            <a:spLocks/>
          </p:cNvSpPr>
          <p:nvPr/>
        </p:nvSpPr>
        <p:spPr>
          <a:xfrm>
            <a:off x="3426018" y="2902788"/>
            <a:ext cx="1329272" cy="54927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 b="1"/>
              <a:t>Integración</a:t>
            </a:r>
            <a:endParaRPr lang="es-E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3EC1AA-A111-ABB7-A164-D7114B37305E}"/>
              </a:ext>
            </a:extLst>
          </p:cNvPr>
          <p:cNvSpPr/>
          <p:nvPr/>
        </p:nvSpPr>
        <p:spPr>
          <a:xfrm>
            <a:off x="875104" y="2089160"/>
            <a:ext cx="1838960" cy="1917369"/>
          </a:xfrm>
          <a:custGeom>
            <a:avLst/>
            <a:gdLst>
              <a:gd name="connsiteX0" fmla="*/ 0 w 1838960"/>
              <a:gd name="connsiteY0" fmla="*/ 1778296 h 1917369"/>
              <a:gd name="connsiteX1" fmla="*/ 477520 w 1838960"/>
              <a:gd name="connsiteY1" fmla="*/ 1768136 h 1917369"/>
              <a:gd name="connsiteX2" fmla="*/ 538480 w 1838960"/>
              <a:gd name="connsiteY2" fmla="*/ 1757976 h 1917369"/>
              <a:gd name="connsiteX3" fmla="*/ 640080 w 1838960"/>
              <a:gd name="connsiteY3" fmla="*/ 1564936 h 1917369"/>
              <a:gd name="connsiteX4" fmla="*/ 762000 w 1838960"/>
              <a:gd name="connsiteY4" fmla="*/ 1757976 h 1917369"/>
              <a:gd name="connsiteX5" fmla="*/ 843280 w 1838960"/>
              <a:gd name="connsiteY5" fmla="*/ 345736 h 1917369"/>
              <a:gd name="connsiteX6" fmla="*/ 965200 w 1838960"/>
              <a:gd name="connsiteY6" fmla="*/ 1646216 h 1917369"/>
              <a:gd name="connsiteX7" fmla="*/ 1026160 w 1838960"/>
              <a:gd name="connsiteY7" fmla="*/ 296 h 1917369"/>
              <a:gd name="connsiteX8" fmla="*/ 1198880 w 1838960"/>
              <a:gd name="connsiteY8" fmla="*/ 1798616 h 1917369"/>
              <a:gd name="connsiteX9" fmla="*/ 1351280 w 1838960"/>
              <a:gd name="connsiteY9" fmla="*/ 1747816 h 1917369"/>
              <a:gd name="connsiteX10" fmla="*/ 1554480 w 1838960"/>
              <a:gd name="connsiteY10" fmla="*/ 1757976 h 1917369"/>
              <a:gd name="connsiteX11" fmla="*/ 1838960 w 1838960"/>
              <a:gd name="connsiteY11" fmla="*/ 1829096 h 1917369"/>
              <a:gd name="connsiteX0" fmla="*/ 0 w 1838960"/>
              <a:gd name="connsiteY0" fmla="*/ 1778289 h 1829089"/>
              <a:gd name="connsiteX1" fmla="*/ 477520 w 1838960"/>
              <a:gd name="connsiteY1" fmla="*/ 1768129 h 1829089"/>
              <a:gd name="connsiteX2" fmla="*/ 538480 w 1838960"/>
              <a:gd name="connsiteY2" fmla="*/ 1757969 h 1829089"/>
              <a:gd name="connsiteX3" fmla="*/ 640080 w 1838960"/>
              <a:gd name="connsiteY3" fmla="*/ 1564929 h 1829089"/>
              <a:gd name="connsiteX4" fmla="*/ 762000 w 1838960"/>
              <a:gd name="connsiteY4" fmla="*/ 1757969 h 1829089"/>
              <a:gd name="connsiteX5" fmla="*/ 843280 w 1838960"/>
              <a:gd name="connsiteY5" fmla="*/ 345729 h 1829089"/>
              <a:gd name="connsiteX6" fmla="*/ 965200 w 1838960"/>
              <a:gd name="connsiteY6" fmla="*/ 1646209 h 1829089"/>
              <a:gd name="connsiteX7" fmla="*/ 1026160 w 1838960"/>
              <a:gd name="connsiteY7" fmla="*/ 289 h 1829089"/>
              <a:gd name="connsiteX8" fmla="*/ 1173480 w 1838960"/>
              <a:gd name="connsiteY8" fmla="*/ 1514129 h 1829089"/>
              <a:gd name="connsiteX9" fmla="*/ 1351280 w 1838960"/>
              <a:gd name="connsiteY9" fmla="*/ 1747809 h 1829089"/>
              <a:gd name="connsiteX10" fmla="*/ 1554480 w 1838960"/>
              <a:gd name="connsiteY10" fmla="*/ 1757969 h 1829089"/>
              <a:gd name="connsiteX11" fmla="*/ 1838960 w 1838960"/>
              <a:gd name="connsiteY11" fmla="*/ 1829089 h 1829089"/>
              <a:gd name="connsiteX0" fmla="*/ 0 w 1838960"/>
              <a:gd name="connsiteY0" fmla="*/ 1778291 h 1829091"/>
              <a:gd name="connsiteX1" fmla="*/ 477520 w 1838960"/>
              <a:gd name="connsiteY1" fmla="*/ 1768131 h 1829091"/>
              <a:gd name="connsiteX2" fmla="*/ 538480 w 1838960"/>
              <a:gd name="connsiteY2" fmla="*/ 1757971 h 1829091"/>
              <a:gd name="connsiteX3" fmla="*/ 640080 w 1838960"/>
              <a:gd name="connsiteY3" fmla="*/ 1564931 h 1829091"/>
              <a:gd name="connsiteX4" fmla="*/ 762000 w 1838960"/>
              <a:gd name="connsiteY4" fmla="*/ 1757971 h 1829091"/>
              <a:gd name="connsiteX5" fmla="*/ 843280 w 1838960"/>
              <a:gd name="connsiteY5" fmla="*/ 345731 h 1829091"/>
              <a:gd name="connsiteX6" fmla="*/ 965200 w 1838960"/>
              <a:gd name="connsiteY6" fmla="*/ 1646211 h 1829091"/>
              <a:gd name="connsiteX7" fmla="*/ 1026160 w 1838960"/>
              <a:gd name="connsiteY7" fmla="*/ 291 h 1829091"/>
              <a:gd name="connsiteX8" fmla="*/ 1173480 w 1838960"/>
              <a:gd name="connsiteY8" fmla="*/ 1514131 h 1829091"/>
              <a:gd name="connsiteX9" fmla="*/ 1300480 w 1838960"/>
              <a:gd name="connsiteY9" fmla="*/ 1818931 h 1829091"/>
              <a:gd name="connsiteX10" fmla="*/ 1554480 w 1838960"/>
              <a:gd name="connsiteY10" fmla="*/ 1757971 h 1829091"/>
              <a:gd name="connsiteX11" fmla="*/ 1838960 w 1838960"/>
              <a:gd name="connsiteY11" fmla="*/ 1829091 h 1829091"/>
              <a:gd name="connsiteX0" fmla="*/ 0 w 1838960"/>
              <a:gd name="connsiteY0" fmla="*/ 1778291 h 1829091"/>
              <a:gd name="connsiteX1" fmla="*/ 477520 w 1838960"/>
              <a:gd name="connsiteY1" fmla="*/ 1768131 h 1829091"/>
              <a:gd name="connsiteX2" fmla="*/ 538480 w 1838960"/>
              <a:gd name="connsiteY2" fmla="*/ 1757971 h 1829091"/>
              <a:gd name="connsiteX3" fmla="*/ 640080 w 1838960"/>
              <a:gd name="connsiteY3" fmla="*/ 1564931 h 1829091"/>
              <a:gd name="connsiteX4" fmla="*/ 762000 w 1838960"/>
              <a:gd name="connsiteY4" fmla="*/ 1757971 h 1829091"/>
              <a:gd name="connsiteX5" fmla="*/ 843280 w 1838960"/>
              <a:gd name="connsiteY5" fmla="*/ 345731 h 1829091"/>
              <a:gd name="connsiteX6" fmla="*/ 965200 w 1838960"/>
              <a:gd name="connsiteY6" fmla="*/ 1646211 h 1829091"/>
              <a:gd name="connsiteX7" fmla="*/ 1026160 w 1838960"/>
              <a:gd name="connsiteY7" fmla="*/ 291 h 1829091"/>
              <a:gd name="connsiteX8" fmla="*/ 1173480 w 1838960"/>
              <a:gd name="connsiteY8" fmla="*/ 1514131 h 1829091"/>
              <a:gd name="connsiteX9" fmla="*/ 1300480 w 1838960"/>
              <a:gd name="connsiteY9" fmla="*/ 1818931 h 1829091"/>
              <a:gd name="connsiteX10" fmla="*/ 1554480 w 1838960"/>
              <a:gd name="connsiteY10" fmla="*/ 1757971 h 1829091"/>
              <a:gd name="connsiteX11" fmla="*/ 1838960 w 1838960"/>
              <a:gd name="connsiteY11" fmla="*/ 1829091 h 182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60" h="1829091">
                <a:moveTo>
                  <a:pt x="0" y="1778291"/>
                </a:moveTo>
                <a:lnTo>
                  <a:pt x="477520" y="1768131"/>
                </a:lnTo>
                <a:cubicBezTo>
                  <a:pt x="567267" y="1764744"/>
                  <a:pt x="511387" y="1791838"/>
                  <a:pt x="538480" y="1757971"/>
                </a:cubicBezTo>
                <a:cubicBezTo>
                  <a:pt x="565573" y="1724104"/>
                  <a:pt x="602827" y="1564931"/>
                  <a:pt x="640080" y="1564931"/>
                </a:cubicBezTo>
                <a:cubicBezTo>
                  <a:pt x="677333" y="1564931"/>
                  <a:pt x="728133" y="1961171"/>
                  <a:pt x="762000" y="1757971"/>
                </a:cubicBezTo>
                <a:cubicBezTo>
                  <a:pt x="795867" y="1554771"/>
                  <a:pt x="809413" y="364358"/>
                  <a:pt x="843280" y="345731"/>
                </a:cubicBezTo>
                <a:cubicBezTo>
                  <a:pt x="877147" y="327104"/>
                  <a:pt x="934720" y="1703784"/>
                  <a:pt x="965200" y="1646211"/>
                </a:cubicBezTo>
                <a:cubicBezTo>
                  <a:pt x="995680" y="1588638"/>
                  <a:pt x="991447" y="22304"/>
                  <a:pt x="1026160" y="291"/>
                </a:cubicBezTo>
                <a:cubicBezTo>
                  <a:pt x="1060873" y="-21722"/>
                  <a:pt x="1127760" y="1211024"/>
                  <a:pt x="1173480" y="1514131"/>
                </a:cubicBezTo>
                <a:cubicBezTo>
                  <a:pt x="1219200" y="1817238"/>
                  <a:pt x="1236980" y="1778291"/>
                  <a:pt x="1300480" y="1818931"/>
                </a:cubicBezTo>
                <a:cubicBezTo>
                  <a:pt x="1363980" y="1859571"/>
                  <a:pt x="1473200" y="1744424"/>
                  <a:pt x="1554480" y="1757971"/>
                </a:cubicBezTo>
                <a:cubicBezTo>
                  <a:pt x="1635760" y="1771518"/>
                  <a:pt x="1737360" y="1800304"/>
                  <a:pt x="1838960" y="1829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Arrow Connector 46">
            <a:extLst>
              <a:ext uri="{FF2B5EF4-FFF2-40B4-BE49-F238E27FC236}">
                <a16:creationId xmlns:a16="http://schemas.microsoft.com/office/drawing/2014/main" id="{0E2A405B-7AC1-67AD-94BF-BE68B94E5028}"/>
              </a:ext>
            </a:extLst>
          </p:cNvPr>
          <p:cNvCxnSpPr>
            <a:cxnSpLocks/>
          </p:cNvCxnSpPr>
          <p:nvPr/>
        </p:nvCxnSpPr>
        <p:spPr>
          <a:xfrm flipV="1">
            <a:off x="5192614" y="3194719"/>
            <a:ext cx="649203" cy="47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2E97078-F4A5-FD24-9D63-7CE220F1BDDA}"/>
              </a:ext>
            </a:extLst>
          </p:cNvPr>
          <p:cNvSpPr/>
          <p:nvPr/>
        </p:nvSpPr>
        <p:spPr>
          <a:xfrm>
            <a:off x="6226616" y="2361430"/>
            <a:ext cx="2042280" cy="1503108"/>
          </a:xfrm>
          <a:custGeom>
            <a:avLst/>
            <a:gdLst>
              <a:gd name="connsiteX0" fmla="*/ 0 w 2716802"/>
              <a:gd name="connsiteY0" fmla="*/ 1301678 h 1430698"/>
              <a:gd name="connsiteX1" fmla="*/ 494748 w 2716802"/>
              <a:gd name="connsiteY1" fmla="*/ 1284008 h 1430698"/>
              <a:gd name="connsiteX2" fmla="*/ 684696 w 2716802"/>
              <a:gd name="connsiteY2" fmla="*/ 1071973 h 1430698"/>
              <a:gd name="connsiteX3" fmla="*/ 755374 w 2716802"/>
              <a:gd name="connsiteY3" fmla="*/ 1045469 h 1430698"/>
              <a:gd name="connsiteX4" fmla="*/ 985078 w 2716802"/>
              <a:gd name="connsiteY4" fmla="*/ 471208 h 1430698"/>
              <a:gd name="connsiteX5" fmla="*/ 1095513 w 2716802"/>
              <a:gd name="connsiteY5" fmla="*/ 466791 h 1430698"/>
              <a:gd name="connsiteX6" fmla="*/ 1223618 w 2716802"/>
              <a:gd name="connsiteY6" fmla="*/ 78060 h 1430698"/>
              <a:gd name="connsiteX7" fmla="*/ 1607931 w 2716802"/>
              <a:gd name="connsiteY7" fmla="*/ 42721 h 1430698"/>
              <a:gd name="connsiteX8" fmla="*/ 1815548 w 2716802"/>
              <a:gd name="connsiteY8" fmla="*/ 559556 h 1430698"/>
              <a:gd name="connsiteX9" fmla="*/ 1930400 w 2716802"/>
              <a:gd name="connsiteY9" fmla="*/ 603730 h 1430698"/>
              <a:gd name="connsiteX10" fmla="*/ 2217531 w 2716802"/>
              <a:gd name="connsiteY10" fmla="*/ 1354686 h 1430698"/>
              <a:gd name="connsiteX11" fmla="*/ 2716696 w 2716802"/>
              <a:gd name="connsiteY11" fmla="*/ 1381191 h 143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6802" h="1430698">
                <a:moveTo>
                  <a:pt x="0" y="1301678"/>
                </a:moveTo>
                <a:cubicBezTo>
                  <a:pt x="190316" y="1311985"/>
                  <a:pt x="380632" y="1322292"/>
                  <a:pt x="494748" y="1284008"/>
                </a:cubicBezTo>
                <a:cubicBezTo>
                  <a:pt x="608864" y="1245724"/>
                  <a:pt x="641258" y="1111729"/>
                  <a:pt x="684696" y="1071973"/>
                </a:cubicBezTo>
                <a:cubicBezTo>
                  <a:pt x="728134" y="1032217"/>
                  <a:pt x="705310" y="1145596"/>
                  <a:pt x="755374" y="1045469"/>
                </a:cubicBezTo>
                <a:cubicBezTo>
                  <a:pt x="805438" y="945342"/>
                  <a:pt x="928388" y="567654"/>
                  <a:pt x="985078" y="471208"/>
                </a:cubicBezTo>
                <a:cubicBezTo>
                  <a:pt x="1041768" y="374762"/>
                  <a:pt x="1055756" y="532316"/>
                  <a:pt x="1095513" y="466791"/>
                </a:cubicBezTo>
                <a:cubicBezTo>
                  <a:pt x="1135270" y="401266"/>
                  <a:pt x="1138215" y="148738"/>
                  <a:pt x="1223618" y="78060"/>
                </a:cubicBezTo>
                <a:cubicBezTo>
                  <a:pt x="1309021" y="7382"/>
                  <a:pt x="1509276" y="-37528"/>
                  <a:pt x="1607931" y="42721"/>
                </a:cubicBezTo>
                <a:cubicBezTo>
                  <a:pt x="1706586" y="122970"/>
                  <a:pt x="1761803" y="466055"/>
                  <a:pt x="1815548" y="559556"/>
                </a:cubicBezTo>
                <a:cubicBezTo>
                  <a:pt x="1869293" y="653057"/>
                  <a:pt x="1863403" y="471208"/>
                  <a:pt x="1930400" y="603730"/>
                </a:cubicBezTo>
                <a:cubicBezTo>
                  <a:pt x="1997397" y="736252"/>
                  <a:pt x="2086482" y="1225109"/>
                  <a:pt x="2217531" y="1354686"/>
                </a:cubicBezTo>
                <a:cubicBezTo>
                  <a:pt x="2348580" y="1484263"/>
                  <a:pt x="2724058" y="1416530"/>
                  <a:pt x="2716696" y="13811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FE448C-ED22-F7C8-7583-CAB5B5AA5247}"/>
              </a:ext>
            </a:extLst>
          </p:cNvPr>
          <p:cNvCxnSpPr/>
          <p:nvPr/>
        </p:nvCxnSpPr>
        <p:spPr>
          <a:xfrm>
            <a:off x="6186484" y="2191385"/>
            <a:ext cx="0" cy="18443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2FB1B6-020C-8660-9951-04ECDCD9AFB5}"/>
              </a:ext>
            </a:extLst>
          </p:cNvPr>
          <p:cNvCxnSpPr>
            <a:cxnSpLocks/>
          </p:cNvCxnSpPr>
          <p:nvPr/>
        </p:nvCxnSpPr>
        <p:spPr>
          <a:xfrm flipH="1">
            <a:off x="6186484" y="4035730"/>
            <a:ext cx="2123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F58E-0DB8-7AFC-9D8F-583FB42D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9" y="99968"/>
            <a:ext cx="5946368" cy="572700"/>
          </a:xfrm>
        </p:spPr>
        <p:txBody>
          <a:bodyPr/>
          <a:lstStyle/>
          <a:p>
            <a:r>
              <a:rPr lang="es-CO" b="1"/>
              <a:t>Señales Resultantes</a:t>
            </a:r>
          </a:p>
        </p:txBody>
      </p:sp>
      <p:sp>
        <p:nvSpPr>
          <p:cNvPr id="4" name="Google Shape;1070;p50">
            <a:extLst>
              <a:ext uri="{FF2B5EF4-FFF2-40B4-BE49-F238E27FC236}">
                <a16:creationId xmlns:a16="http://schemas.microsoft.com/office/drawing/2014/main" id="{34BE0DE8-ABC6-6973-861A-DC30920912E0}"/>
              </a:ext>
            </a:extLst>
          </p:cNvPr>
          <p:cNvSpPr txBox="1">
            <a:spLocks/>
          </p:cNvSpPr>
          <p:nvPr/>
        </p:nvSpPr>
        <p:spPr>
          <a:xfrm>
            <a:off x="1924802" y="955092"/>
            <a:ext cx="236180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s-CO" sz="2200"/>
              <a:t>Señal Original</a:t>
            </a:r>
            <a:endParaRPr lang="es-ES" sz="2200"/>
          </a:p>
        </p:txBody>
      </p:sp>
      <p:sp>
        <p:nvSpPr>
          <p:cNvPr id="6" name="Google Shape;1070;p50">
            <a:extLst>
              <a:ext uri="{FF2B5EF4-FFF2-40B4-BE49-F238E27FC236}">
                <a16:creationId xmlns:a16="http://schemas.microsoft.com/office/drawing/2014/main" id="{57291DCC-332B-585E-335E-ED0C995A910F}"/>
              </a:ext>
            </a:extLst>
          </p:cNvPr>
          <p:cNvSpPr txBox="1">
            <a:spLocks/>
          </p:cNvSpPr>
          <p:nvPr/>
        </p:nvSpPr>
        <p:spPr>
          <a:xfrm>
            <a:off x="1720310" y="1895008"/>
            <a:ext cx="2620595" cy="66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s-CO" sz="2200"/>
              <a:t>Filtro Pasa-Banda</a:t>
            </a:r>
            <a:endParaRPr lang="es-ES" sz="22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60CF0E8-B95E-E462-F80C-F64FAB8624EC}"/>
              </a:ext>
            </a:extLst>
          </p:cNvPr>
          <p:cNvSpPr/>
          <p:nvPr/>
        </p:nvSpPr>
        <p:spPr>
          <a:xfrm>
            <a:off x="-75270" y="3123735"/>
            <a:ext cx="1585103" cy="2027207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solidFill>
              <a:schemeClr val="accent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Google Shape;1070;p50">
            <a:extLst>
              <a:ext uri="{FF2B5EF4-FFF2-40B4-BE49-F238E27FC236}">
                <a16:creationId xmlns:a16="http://schemas.microsoft.com/office/drawing/2014/main" id="{7A50EC08-D247-B931-5C62-15E4BE34F028}"/>
              </a:ext>
            </a:extLst>
          </p:cNvPr>
          <p:cNvSpPr txBox="1">
            <a:spLocks/>
          </p:cNvSpPr>
          <p:nvPr/>
        </p:nvSpPr>
        <p:spPr>
          <a:xfrm>
            <a:off x="1158260" y="2977303"/>
            <a:ext cx="3483236" cy="50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s-CO" sz="2200"/>
              <a:t>Elevación al Cuadrado</a:t>
            </a:r>
            <a:endParaRPr lang="es-ES" sz="2200"/>
          </a:p>
        </p:txBody>
      </p:sp>
      <p:sp>
        <p:nvSpPr>
          <p:cNvPr id="10" name="Google Shape;1070;p50">
            <a:extLst>
              <a:ext uri="{FF2B5EF4-FFF2-40B4-BE49-F238E27FC236}">
                <a16:creationId xmlns:a16="http://schemas.microsoft.com/office/drawing/2014/main" id="{43738652-BBFF-F225-9064-0DB62D47F41F}"/>
              </a:ext>
            </a:extLst>
          </p:cNvPr>
          <p:cNvSpPr txBox="1">
            <a:spLocks/>
          </p:cNvSpPr>
          <p:nvPr/>
        </p:nvSpPr>
        <p:spPr>
          <a:xfrm>
            <a:off x="1752273" y="3889222"/>
            <a:ext cx="2534332" cy="78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s-CO" sz="2200"/>
              <a:t>Integración móvil</a:t>
            </a:r>
            <a:endParaRPr lang="es-ES" sz="22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8D31A7-EED0-DA68-51D2-7F3CEDDF6FF4}"/>
              </a:ext>
            </a:extLst>
          </p:cNvPr>
          <p:cNvSpPr/>
          <p:nvPr/>
        </p:nvSpPr>
        <p:spPr>
          <a:xfrm>
            <a:off x="4556538" y="2010114"/>
            <a:ext cx="2138017" cy="561636"/>
          </a:xfrm>
          <a:custGeom>
            <a:avLst/>
            <a:gdLst>
              <a:gd name="connsiteX0" fmla="*/ 0 w 2138017"/>
              <a:gd name="connsiteY0" fmla="*/ 190007 h 561636"/>
              <a:gd name="connsiteX1" fmla="*/ 57426 w 2138017"/>
              <a:gd name="connsiteY1" fmla="*/ 225346 h 561636"/>
              <a:gd name="connsiteX2" fmla="*/ 203200 w 2138017"/>
              <a:gd name="connsiteY2" fmla="*/ 234181 h 561636"/>
              <a:gd name="connsiteX3" fmla="*/ 242957 w 2138017"/>
              <a:gd name="connsiteY3" fmla="*/ 198842 h 561636"/>
              <a:gd name="connsiteX4" fmla="*/ 326887 w 2138017"/>
              <a:gd name="connsiteY4" fmla="*/ 304859 h 561636"/>
              <a:gd name="connsiteX5" fmla="*/ 326887 w 2138017"/>
              <a:gd name="connsiteY5" fmla="*/ 59 h 561636"/>
              <a:gd name="connsiteX6" fmla="*/ 375478 w 2138017"/>
              <a:gd name="connsiteY6" fmla="*/ 278355 h 561636"/>
              <a:gd name="connsiteX7" fmla="*/ 415235 w 2138017"/>
              <a:gd name="connsiteY7" fmla="*/ 229764 h 561636"/>
              <a:gd name="connsiteX8" fmla="*/ 516835 w 2138017"/>
              <a:gd name="connsiteY8" fmla="*/ 225346 h 561636"/>
              <a:gd name="connsiteX9" fmla="*/ 591930 w 2138017"/>
              <a:gd name="connsiteY9" fmla="*/ 53068 h 561636"/>
              <a:gd name="connsiteX10" fmla="*/ 600765 w 2138017"/>
              <a:gd name="connsiteY10" fmla="*/ 561068 h 561636"/>
              <a:gd name="connsiteX11" fmla="*/ 667026 w 2138017"/>
              <a:gd name="connsiteY11" fmla="*/ 154668 h 561636"/>
              <a:gd name="connsiteX12" fmla="*/ 724452 w 2138017"/>
              <a:gd name="connsiteY12" fmla="*/ 220929 h 561636"/>
              <a:gd name="connsiteX13" fmla="*/ 759791 w 2138017"/>
              <a:gd name="connsiteY13" fmla="*/ 132581 h 561636"/>
              <a:gd name="connsiteX14" fmla="*/ 843722 w 2138017"/>
              <a:gd name="connsiteY14" fmla="*/ 247433 h 561636"/>
              <a:gd name="connsiteX15" fmla="*/ 932070 w 2138017"/>
              <a:gd name="connsiteY15" fmla="*/ 220929 h 561636"/>
              <a:gd name="connsiteX16" fmla="*/ 1272209 w 2138017"/>
              <a:gd name="connsiteY16" fmla="*/ 229764 h 561636"/>
              <a:gd name="connsiteX17" fmla="*/ 1334052 w 2138017"/>
              <a:gd name="connsiteY17" fmla="*/ 194425 h 561636"/>
              <a:gd name="connsiteX18" fmla="*/ 1369391 w 2138017"/>
              <a:gd name="connsiteY18" fmla="*/ 313694 h 561636"/>
              <a:gd name="connsiteX19" fmla="*/ 1409148 w 2138017"/>
              <a:gd name="connsiteY19" fmla="*/ 4477 h 561636"/>
              <a:gd name="connsiteX20" fmla="*/ 1440070 w 2138017"/>
              <a:gd name="connsiteY20" fmla="*/ 291607 h 561636"/>
              <a:gd name="connsiteX21" fmla="*/ 1501913 w 2138017"/>
              <a:gd name="connsiteY21" fmla="*/ 229764 h 561636"/>
              <a:gd name="connsiteX22" fmla="*/ 1585844 w 2138017"/>
              <a:gd name="connsiteY22" fmla="*/ 234181 h 561636"/>
              <a:gd name="connsiteX23" fmla="*/ 1634435 w 2138017"/>
              <a:gd name="connsiteY23" fmla="*/ 194425 h 561636"/>
              <a:gd name="connsiteX24" fmla="*/ 1687444 w 2138017"/>
              <a:gd name="connsiteY24" fmla="*/ 256268 h 561636"/>
              <a:gd name="connsiteX25" fmla="*/ 1731617 w 2138017"/>
              <a:gd name="connsiteY25" fmla="*/ 207677 h 561636"/>
              <a:gd name="connsiteX26" fmla="*/ 1811130 w 2138017"/>
              <a:gd name="connsiteY26" fmla="*/ 225346 h 561636"/>
              <a:gd name="connsiteX27" fmla="*/ 1899478 w 2138017"/>
              <a:gd name="connsiteY27" fmla="*/ 304859 h 561636"/>
              <a:gd name="connsiteX28" fmla="*/ 1925983 w 2138017"/>
              <a:gd name="connsiteY28" fmla="*/ 30981 h 561636"/>
              <a:gd name="connsiteX29" fmla="*/ 1961322 w 2138017"/>
              <a:gd name="connsiteY29" fmla="*/ 269520 h 561636"/>
              <a:gd name="connsiteX30" fmla="*/ 2005496 w 2138017"/>
              <a:gd name="connsiteY30" fmla="*/ 203259 h 561636"/>
              <a:gd name="connsiteX31" fmla="*/ 2093844 w 2138017"/>
              <a:gd name="connsiteY31" fmla="*/ 247433 h 561636"/>
              <a:gd name="connsiteX32" fmla="*/ 2138017 w 2138017"/>
              <a:gd name="connsiteY32" fmla="*/ 216512 h 56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38017" h="561636">
                <a:moveTo>
                  <a:pt x="0" y="190007"/>
                </a:moveTo>
                <a:cubicBezTo>
                  <a:pt x="11779" y="203995"/>
                  <a:pt x="23559" y="217984"/>
                  <a:pt x="57426" y="225346"/>
                </a:cubicBezTo>
                <a:cubicBezTo>
                  <a:pt x="91293" y="232708"/>
                  <a:pt x="172278" y="238598"/>
                  <a:pt x="203200" y="234181"/>
                </a:cubicBezTo>
                <a:cubicBezTo>
                  <a:pt x="234122" y="229764"/>
                  <a:pt x="222343" y="187062"/>
                  <a:pt x="242957" y="198842"/>
                </a:cubicBezTo>
                <a:cubicBezTo>
                  <a:pt x="263571" y="210622"/>
                  <a:pt x="312899" y="337990"/>
                  <a:pt x="326887" y="304859"/>
                </a:cubicBezTo>
                <a:cubicBezTo>
                  <a:pt x="340875" y="271728"/>
                  <a:pt x="318789" y="4476"/>
                  <a:pt x="326887" y="59"/>
                </a:cubicBezTo>
                <a:cubicBezTo>
                  <a:pt x="334986" y="-4358"/>
                  <a:pt x="360753" y="240071"/>
                  <a:pt x="375478" y="278355"/>
                </a:cubicBezTo>
                <a:cubicBezTo>
                  <a:pt x="390203" y="316639"/>
                  <a:pt x="391676" y="238599"/>
                  <a:pt x="415235" y="229764"/>
                </a:cubicBezTo>
                <a:cubicBezTo>
                  <a:pt x="438794" y="220929"/>
                  <a:pt x="487386" y="254795"/>
                  <a:pt x="516835" y="225346"/>
                </a:cubicBezTo>
                <a:cubicBezTo>
                  <a:pt x="546284" y="195897"/>
                  <a:pt x="577942" y="-2886"/>
                  <a:pt x="591930" y="53068"/>
                </a:cubicBezTo>
                <a:cubicBezTo>
                  <a:pt x="605918" y="109022"/>
                  <a:pt x="588249" y="544135"/>
                  <a:pt x="600765" y="561068"/>
                </a:cubicBezTo>
                <a:cubicBezTo>
                  <a:pt x="613281" y="578001"/>
                  <a:pt x="646412" y="211358"/>
                  <a:pt x="667026" y="154668"/>
                </a:cubicBezTo>
                <a:cubicBezTo>
                  <a:pt x="687641" y="97978"/>
                  <a:pt x="708991" y="224610"/>
                  <a:pt x="724452" y="220929"/>
                </a:cubicBezTo>
                <a:cubicBezTo>
                  <a:pt x="739913" y="217248"/>
                  <a:pt x="739913" y="128164"/>
                  <a:pt x="759791" y="132581"/>
                </a:cubicBezTo>
                <a:cubicBezTo>
                  <a:pt x="779669" y="136998"/>
                  <a:pt x="815009" y="232708"/>
                  <a:pt x="843722" y="247433"/>
                </a:cubicBezTo>
                <a:cubicBezTo>
                  <a:pt x="872435" y="262158"/>
                  <a:pt x="860656" y="223874"/>
                  <a:pt x="932070" y="220929"/>
                </a:cubicBezTo>
                <a:cubicBezTo>
                  <a:pt x="1003484" y="217984"/>
                  <a:pt x="1205212" y="234181"/>
                  <a:pt x="1272209" y="229764"/>
                </a:cubicBezTo>
                <a:cubicBezTo>
                  <a:pt x="1339206" y="225347"/>
                  <a:pt x="1317855" y="180437"/>
                  <a:pt x="1334052" y="194425"/>
                </a:cubicBezTo>
                <a:cubicBezTo>
                  <a:pt x="1350249" y="208413"/>
                  <a:pt x="1356875" y="345352"/>
                  <a:pt x="1369391" y="313694"/>
                </a:cubicBezTo>
                <a:cubicBezTo>
                  <a:pt x="1381907" y="282036"/>
                  <a:pt x="1397368" y="8158"/>
                  <a:pt x="1409148" y="4477"/>
                </a:cubicBezTo>
                <a:cubicBezTo>
                  <a:pt x="1420928" y="796"/>
                  <a:pt x="1424609" y="254059"/>
                  <a:pt x="1440070" y="291607"/>
                </a:cubicBezTo>
                <a:cubicBezTo>
                  <a:pt x="1455531" y="329155"/>
                  <a:pt x="1477618" y="239335"/>
                  <a:pt x="1501913" y="229764"/>
                </a:cubicBezTo>
                <a:cubicBezTo>
                  <a:pt x="1526208" y="220193"/>
                  <a:pt x="1563757" y="240071"/>
                  <a:pt x="1585844" y="234181"/>
                </a:cubicBezTo>
                <a:cubicBezTo>
                  <a:pt x="1607931" y="228291"/>
                  <a:pt x="1617502" y="190744"/>
                  <a:pt x="1634435" y="194425"/>
                </a:cubicBezTo>
                <a:cubicBezTo>
                  <a:pt x="1651368" y="198106"/>
                  <a:pt x="1671247" y="254059"/>
                  <a:pt x="1687444" y="256268"/>
                </a:cubicBezTo>
                <a:cubicBezTo>
                  <a:pt x="1703641" y="258477"/>
                  <a:pt x="1711003" y="212831"/>
                  <a:pt x="1731617" y="207677"/>
                </a:cubicBezTo>
                <a:cubicBezTo>
                  <a:pt x="1752231" y="202523"/>
                  <a:pt x="1783153" y="209149"/>
                  <a:pt x="1811130" y="225346"/>
                </a:cubicBezTo>
                <a:cubicBezTo>
                  <a:pt x="1839107" y="241543"/>
                  <a:pt x="1880336" y="337253"/>
                  <a:pt x="1899478" y="304859"/>
                </a:cubicBezTo>
                <a:cubicBezTo>
                  <a:pt x="1918620" y="272465"/>
                  <a:pt x="1915676" y="36871"/>
                  <a:pt x="1925983" y="30981"/>
                </a:cubicBezTo>
                <a:cubicBezTo>
                  <a:pt x="1936290" y="25091"/>
                  <a:pt x="1948070" y="240807"/>
                  <a:pt x="1961322" y="269520"/>
                </a:cubicBezTo>
                <a:cubicBezTo>
                  <a:pt x="1974574" y="298233"/>
                  <a:pt x="1983409" y="206940"/>
                  <a:pt x="2005496" y="203259"/>
                </a:cubicBezTo>
                <a:cubicBezTo>
                  <a:pt x="2027583" y="199578"/>
                  <a:pt x="2071757" y="245224"/>
                  <a:pt x="2093844" y="247433"/>
                </a:cubicBezTo>
                <a:cubicBezTo>
                  <a:pt x="2115931" y="249642"/>
                  <a:pt x="2126974" y="233077"/>
                  <a:pt x="2138017" y="2165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DA3444-D9D7-88BA-7B39-CB2514ED2E1D}"/>
              </a:ext>
            </a:extLst>
          </p:cNvPr>
          <p:cNvSpPr/>
          <p:nvPr/>
        </p:nvSpPr>
        <p:spPr>
          <a:xfrm>
            <a:off x="4572000" y="725111"/>
            <a:ext cx="2107095" cy="1095604"/>
          </a:xfrm>
          <a:custGeom>
            <a:avLst/>
            <a:gdLst>
              <a:gd name="connsiteX0" fmla="*/ 0 w 2107095"/>
              <a:gd name="connsiteY0" fmla="*/ 556682 h 1095604"/>
              <a:gd name="connsiteX1" fmla="*/ 75095 w 2107095"/>
              <a:gd name="connsiteY1" fmla="*/ 609691 h 1095604"/>
              <a:gd name="connsiteX2" fmla="*/ 154609 w 2107095"/>
              <a:gd name="connsiteY2" fmla="*/ 561099 h 1095604"/>
              <a:gd name="connsiteX3" fmla="*/ 238539 w 2107095"/>
              <a:gd name="connsiteY3" fmla="*/ 614108 h 1095604"/>
              <a:gd name="connsiteX4" fmla="*/ 273878 w 2107095"/>
              <a:gd name="connsiteY4" fmla="*/ 70769 h 1095604"/>
              <a:gd name="connsiteX5" fmla="*/ 273878 w 2107095"/>
              <a:gd name="connsiteY5" fmla="*/ 618525 h 1095604"/>
              <a:gd name="connsiteX6" fmla="*/ 313635 w 2107095"/>
              <a:gd name="connsiteY6" fmla="*/ 569934 h 1095604"/>
              <a:gd name="connsiteX7" fmla="*/ 499165 w 2107095"/>
              <a:gd name="connsiteY7" fmla="*/ 481586 h 1095604"/>
              <a:gd name="connsiteX8" fmla="*/ 508000 w 2107095"/>
              <a:gd name="connsiteY8" fmla="*/ 1095604 h 1095604"/>
              <a:gd name="connsiteX9" fmla="*/ 578678 w 2107095"/>
              <a:gd name="connsiteY9" fmla="*/ 477169 h 1095604"/>
              <a:gd name="connsiteX10" fmla="*/ 702365 w 2107095"/>
              <a:gd name="connsiteY10" fmla="*/ 194456 h 1095604"/>
              <a:gd name="connsiteX11" fmla="*/ 750956 w 2107095"/>
              <a:gd name="connsiteY11" fmla="*/ 539012 h 1095604"/>
              <a:gd name="connsiteX12" fmla="*/ 1033669 w 2107095"/>
              <a:gd name="connsiteY12" fmla="*/ 614108 h 1095604"/>
              <a:gd name="connsiteX13" fmla="*/ 1126435 w 2107095"/>
              <a:gd name="connsiteY13" fmla="*/ 627360 h 1095604"/>
              <a:gd name="connsiteX14" fmla="*/ 1258956 w 2107095"/>
              <a:gd name="connsiteY14" fmla="*/ 569934 h 1095604"/>
              <a:gd name="connsiteX15" fmla="*/ 1316382 w 2107095"/>
              <a:gd name="connsiteY15" fmla="*/ 618525 h 1095604"/>
              <a:gd name="connsiteX16" fmla="*/ 1316382 w 2107095"/>
              <a:gd name="connsiteY16" fmla="*/ 91 h 1095604"/>
              <a:gd name="connsiteX17" fmla="*/ 1351722 w 2107095"/>
              <a:gd name="connsiteY17" fmla="*/ 667117 h 1095604"/>
              <a:gd name="connsiteX18" fmla="*/ 1387061 w 2107095"/>
              <a:gd name="connsiteY18" fmla="*/ 587604 h 1095604"/>
              <a:gd name="connsiteX19" fmla="*/ 1528417 w 2107095"/>
              <a:gd name="connsiteY19" fmla="*/ 525760 h 1095604"/>
              <a:gd name="connsiteX20" fmla="*/ 1713948 w 2107095"/>
              <a:gd name="connsiteY20" fmla="*/ 574351 h 1095604"/>
              <a:gd name="connsiteX21" fmla="*/ 1753704 w 2107095"/>
              <a:gd name="connsiteY21" fmla="*/ 547847 h 1095604"/>
              <a:gd name="connsiteX22" fmla="*/ 1824382 w 2107095"/>
              <a:gd name="connsiteY22" fmla="*/ 600856 h 1095604"/>
              <a:gd name="connsiteX23" fmla="*/ 1850887 w 2107095"/>
              <a:gd name="connsiteY23" fmla="*/ 57517 h 1095604"/>
              <a:gd name="connsiteX24" fmla="*/ 1864139 w 2107095"/>
              <a:gd name="connsiteY24" fmla="*/ 631778 h 1095604"/>
              <a:gd name="connsiteX25" fmla="*/ 1886226 w 2107095"/>
              <a:gd name="connsiteY25" fmla="*/ 552264 h 1095604"/>
              <a:gd name="connsiteX26" fmla="*/ 1952487 w 2107095"/>
              <a:gd name="connsiteY26" fmla="*/ 556682 h 1095604"/>
              <a:gd name="connsiteX27" fmla="*/ 2005495 w 2107095"/>
              <a:gd name="connsiteY27" fmla="*/ 569934 h 1095604"/>
              <a:gd name="connsiteX28" fmla="*/ 2045252 w 2107095"/>
              <a:gd name="connsiteY28" fmla="*/ 534595 h 1095604"/>
              <a:gd name="connsiteX29" fmla="*/ 2107095 w 2107095"/>
              <a:gd name="connsiteY29" fmla="*/ 592021 h 10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07095" h="1095604">
                <a:moveTo>
                  <a:pt x="0" y="556682"/>
                </a:moveTo>
                <a:cubicBezTo>
                  <a:pt x="24663" y="582818"/>
                  <a:pt x="49327" y="608955"/>
                  <a:pt x="75095" y="609691"/>
                </a:cubicBezTo>
                <a:cubicBezTo>
                  <a:pt x="100863" y="610427"/>
                  <a:pt x="127368" y="560363"/>
                  <a:pt x="154609" y="561099"/>
                </a:cubicBezTo>
                <a:cubicBezTo>
                  <a:pt x="181850" y="561835"/>
                  <a:pt x="218661" y="695830"/>
                  <a:pt x="238539" y="614108"/>
                </a:cubicBezTo>
                <a:cubicBezTo>
                  <a:pt x="258417" y="532386"/>
                  <a:pt x="267988" y="70033"/>
                  <a:pt x="273878" y="70769"/>
                </a:cubicBezTo>
                <a:cubicBezTo>
                  <a:pt x="279768" y="71505"/>
                  <a:pt x="267252" y="535331"/>
                  <a:pt x="273878" y="618525"/>
                </a:cubicBezTo>
                <a:cubicBezTo>
                  <a:pt x="280504" y="701719"/>
                  <a:pt x="276087" y="592757"/>
                  <a:pt x="313635" y="569934"/>
                </a:cubicBezTo>
                <a:cubicBezTo>
                  <a:pt x="351183" y="547111"/>
                  <a:pt x="466771" y="393974"/>
                  <a:pt x="499165" y="481586"/>
                </a:cubicBezTo>
                <a:cubicBezTo>
                  <a:pt x="531559" y="569198"/>
                  <a:pt x="494748" y="1096340"/>
                  <a:pt x="508000" y="1095604"/>
                </a:cubicBezTo>
                <a:cubicBezTo>
                  <a:pt x="521252" y="1094868"/>
                  <a:pt x="546284" y="627360"/>
                  <a:pt x="578678" y="477169"/>
                </a:cubicBezTo>
                <a:cubicBezTo>
                  <a:pt x="611072" y="326978"/>
                  <a:pt x="673652" y="184149"/>
                  <a:pt x="702365" y="194456"/>
                </a:cubicBezTo>
                <a:cubicBezTo>
                  <a:pt x="731078" y="204763"/>
                  <a:pt x="695739" y="469070"/>
                  <a:pt x="750956" y="539012"/>
                </a:cubicBezTo>
                <a:cubicBezTo>
                  <a:pt x="806173" y="608954"/>
                  <a:pt x="971089" y="599383"/>
                  <a:pt x="1033669" y="614108"/>
                </a:cubicBezTo>
                <a:cubicBezTo>
                  <a:pt x="1096249" y="628833"/>
                  <a:pt x="1088887" y="634722"/>
                  <a:pt x="1126435" y="627360"/>
                </a:cubicBezTo>
                <a:cubicBezTo>
                  <a:pt x="1163983" y="619998"/>
                  <a:pt x="1227298" y="571406"/>
                  <a:pt x="1258956" y="569934"/>
                </a:cubicBezTo>
                <a:cubicBezTo>
                  <a:pt x="1290614" y="568462"/>
                  <a:pt x="1306811" y="713499"/>
                  <a:pt x="1316382" y="618525"/>
                </a:cubicBezTo>
                <a:cubicBezTo>
                  <a:pt x="1325953" y="523551"/>
                  <a:pt x="1310492" y="-8008"/>
                  <a:pt x="1316382" y="91"/>
                </a:cubicBezTo>
                <a:cubicBezTo>
                  <a:pt x="1322272" y="8190"/>
                  <a:pt x="1339942" y="569198"/>
                  <a:pt x="1351722" y="667117"/>
                </a:cubicBezTo>
                <a:cubicBezTo>
                  <a:pt x="1363502" y="765036"/>
                  <a:pt x="1357612" y="611164"/>
                  <a:pt x="1387061" y="587604"/>
                </a:cubicBezTo>
                <a:cubicBezTo>
                  <a:pt x="1416510" y="564045"/>
                  <a:pt x="1473936" y="527969"/>
                  <a:pt x="1528417" y="525760"/>
                </a:cubicBezTo>
                <a:cubicBezTo>
                  <a:pt x="1582898" y="523551"/>
                  <a:pt x="1676400" y="570670"/>
                  <a:pt x="1713948" y="574351"/>
                </a:cubicBezTo>
                <a:cubicBezTo>
                  <a:pt x="1751496" y="578032"/>
                  <a:pt x="1735298" y="543430"/>
                  <a:pt x="1753704" y="547847"/>
                </a:cubicBezTo>
                <a:cubicBezTo>
                  <a:pt x="1772110" y="552264"/>
                  <a:pt x="1808185" y="682578"/>
                  <a:pt x="1824382" y="600856"/>
                </a:cubicBezTo>
                <a:cubicBezTo>
                  <a:pt x="1840579" y="519134"/>
                  <a:pt x="1844261" y="52363"/>
                  <a:pt x="1850887" y="57517"/>
                </a:cubicBezTo>
                <a:cubicBezTo>
                  <a:pt x="1857513" y="62671"/>
                  <a:pt x="1858249" y="549320"/>
                  <a:pt x="1864139" y="631778"/>
                </a:cubicBezTo>
                <a:cubicBezTo>
                  <a:pt x="1870029" y="714236"/>
                  <a:pt x="1871501" y="564780"/>
                  <a:pt x="1886226" y="552264"/>
                </a:cubicBezTo>
                <a:cubicBezTo>
                  <a:pt x="1900951" y="539748"/>
                  <a:pt x="1932609" y="553737"/>
                  <a:pt x="1952487" y="556682"/>
                </a:cubicBezTo>
                <a:cubicBezTo>
                  <a:pt x="1972365" y="559627"/>
                  <a:pt x="1990034" y="573615"/>
                  <a:pt x="2005495" y="569934"/>
                </a:cubicBezTo>
                <a:cubicBezTo>
                  <a:pt x="2020956" y="566253"/>
                  <a:pt x="2028319" y="530914"/>
                  <a:pt x="2045252" y="534595"/>
                </a:cubicBezTo>
                <a:cubicBezTo>
                  <a:pt x="2062185" y="538276"/>
                  <a:pt x="2084640" y="565148"/>
                  <a:pt x="2107095" y="592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C620A9-5780-72F4-2D16-60B369C7717A}"/>
              </a:ext>
            </a:extLst>
          </p:cNvPr>
          <p:cNvSpPr/>
          <p:nvPr/>
        </p:nvSpPr>
        <p:spPr>
          <a:xfrm>
            <a:off x="4426227" y="2571750"/>
            <a:ext cx="2151270" cy="1061235"/>
          </a:xfrm>
          <a:custGeom>
            <a:avLst/>
            <a:gdLst>
              <a:gd name="connsiteX0" fmla="*/ 0 w 2151270"/>
              <a:gd name="connsiteY0" fmla="*/ 989503 h 1061235"/>
              <a:gd name="connsiteX1" fmla="*/ 300383 w 2151270"/>
              <a:gd name="connsiteY1" fmla="*/ 989503 h 1061235"/>
              <a:gd name="connsiteX2" fmla="*/ 304800 w 2151270"/>
              <a:gd name="connsiteY2" fmla="*/ 556598 h 1061235"/>
              <a:gd name="connsiteX3" fmla="*/ 318052 w 2151270"/>
              <a:gd name="connsiteY3" fmla="*/ 980668 h 1061235"/>
              <a:gd name="connsiteX4" fmla="*/ 344557 w 2151270"/>
              <a:gd name="connsiteY4" fmla="*/ 565433 h 1061235"/>
              <a:gd name="connsiteX5" fmla="*/ 340139 w 2151270"/>
              <a:gd name="connsiteY5" fmla="*/ 967416 h 1061235"/>
              <a:gd name="connsiteX6" fmla="*/ 530087 w 2151270"/>
              <a:gd name="connsiteY6" fmla="*/ 958581 h 1061235"/>
              <a:gd name="connsiteX7" fmla="*/ 596348 w 2151270"/>
              <a:gd name="connsiteY7" fmla="*/ 998337 h 1061235"/>
              <a:gd name="connsiteX8" fmla="*/ 574261 w 2151270"/>
              <a:gd name="connsiteY8" fmla="*/ 7 h 1061235"/>
              <a:gd name="connsiteX9" fmla="*/ 600765 w 2151270"/>
              <a:gd name="connsiteY9" fmla="*/ 980668 h 1061235"/>
              <a:gd name="connsiteX10" fmla="*/ 609600 w 2151270"/>
              <a:gd name="connsiteY10" fmla="*/ 764216 h 1061235"/>
              <a:gd name="connsiteX11" fmla="*/ 622852 w 2151270"/>
              <a:gd name="connsiteY11" fmla="*/ 971833 h 1061235"/>
              <a:gd name="connsiteX12" fmla="*/ 640522 w 2151270"/>
              <a:gd name="connsiteY12" fmla="*/ 883485 h 1061235"/>
              <a:gd name="connsiteX13" fmla="*/ 658191 w 2151270"/>
              <a:gd name="connsiteY13" fmla="*/ 971833 h 1061235"/>
              <a:gd name="connsiteX14" fmla="*/ 733287 w 2151270"/>
              <a:gd name="connsiteY14" fmla="*/ 993920 h 1061235"/>
              <a:gd name="connsiteX15" fmla="*/ 808383 w 2151270"/>
              <a:gd name="connsiteY15" fmla="*/ 962998 h 1061235"/>
              <a:gd name="connsiteX16" fmla="*/ 932070 w 2151270"/>
              <a:gd name="connsiteY16" fmla="*/ 993920 h 1061235"/>
              <a:gd name="connsiteX17" fmla="*/ 1351722 w 2151270"/>
              <a:gd name="connsiteY17" fmla="*/ 998337 h 1061235"/>
              <a:gd name="connsiteX18" fmla="*/ 1378226 w 2151270"/>
              <a:gd name="connsiteY18" fmla="*/ 954163 h 1061235"/>
              <a:gd name="connsiteX19" fmla="*/ 1360557 w 2151270"/>
              <a:gd name="connsiteY19" fmla="*/ 441746 h 1061235"/>
              <a:gd name="connsiteX20" fmla="*/ 1400313 w 2151270"/>
              <a:gd name="connsiteY20" fmla="*/ 954163 h 1061235"/>
              <a:gd name="connsiteX21" fmla="*/ 1395896 w 2151270"/>
              <a:gd name="connsiteY21" fmla="*/ 508007 h 1061235"/>
              <a:gd name="connsiteX22" fmla="*/ 1404730 w 2151270"/>
              <a:gd name="connsiteY22" fmla="*/ 985085 h 1061235"/>
              <a:gd name="connsiteX23" fmla="*/ 1890643 w 2151270"/>
              <a:gd name="connsiteY23" fmla="*/ 980668 h 1061235"/>
              <a:gd name="connsiteX24" fmla="*/ 1890643 w 2151270"/>
              <a:gd name="connsiteY24" fmla="*/ 530094 h 1061235"/>
              <a:gd name="connsiteX25" fmla="*/ 1925983 w 2151270"/>
              <a:gd name="connsiteY25" fmla="*/ 914407 h 1061235"/>
              <a:gd name="connsiteX26" fmla="*/ 1939235 w 2151270"/>
              <a:gd name="connsiteY26" fmla="*/ 1024842 h 1061235"/>
              <a:gd name="connsiteX27" fmla="*/ 1921565 w 2151270"/>
              <a:gd name="connsiteY27" fmla="*/ 583103 h 1061235"/>
              <a:gd name="connsiteX28" fmla="*/ 1961322 w 2151270"/>
              <a:gd name="connsiteY28" fmla="*/ 1011590 h 1061235"/>
              <a:gd name="connsiteX29" fmla="*/ 2151270 w 2151270"/>
              <a:gd name="connsiteY29" fmla="*/ 989503 h 106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51270" h="1061235">
                <a:moveTo>
                  <a:pt x="0" y="989503"/>
                </a:moveTo>
                <a:cubicBezTo>
                  <a:pt x="124791" y="1025578"/>
                  <a:pt x="249583" y="1061654"/>
                  <a:pt x="300383" y="989503"/>
                </a:cubicBezTo>
                <a:cubicBezTo>
                  <a:pt x="351183" y="917352"/>
                  <a:pt x="301855" y="558070"/>
                  <a:pt x="304800" y="556598"/>
                </a:cubicBezTo>
                <a:cubicBezTo>
                  <a:pt x="307745" y="555126"/>
                  <a:pt x="311426" y="979196"/>
                  <a:pt x="318052" y="980668"/>
                </a:cubicBezTo>
                <a:cubicBezTo>
                  <a:pt x="324678" y="982140"/>
                  <a:pt x="340876" y="567642"/>
                  <a:pt x="344557" y="565433"/>
                </a:cubicBezTo>
                <a:cubicBezTo>
                  <a:pt x="348238" y="563224"/>
                  <a:pt x="309217" y="901891"/>
                  <a:pt x="340139" y="967416"/>
                </a:cubicBezTo>
                <a:cubicBezTo>
                  <a:pt x="371061" y="1032941"/>
                  <a:pt x="487386" y="953428"/>
                  <a:pt x="530087" y="958581"/>
                </a:cubicBezTo>
                <a:cubicBezTo>
                  <a:pt x="572788" y="963734"/>
                  <a:pt x="588986" y="1158099"/>
                  <a:pt x="596348" y="998337"/>
                </a:cubicBezTo>
                <a:cubicBezTo>
                  <a:pt x="603710" y="838575"/>
                  <a:pt x="573525" y="2952"/>
                  <a:pt x="574261" y="7"/>
                </a:cubicBezTo>
                <a:cubicBezTo>
                  <a:pt x="574997" y="-2938"/>
                  <a:pt x="594875" y="853300"/>
                  <a:pt x="600765" y="980668"/>
                </a:cubicBezTo>
                <a:cubicBezTo>
                  <a:pt x="606655" y="1108036"/>
                  <a:pt x="605919" y="765688"/>
                  <a:pt x="609600" y="764216"/>
                </a:cubicBezTo>
                <a:cubicBezTo>
                  <a:pt x="613281" y="762744"/>
                  <a:pt x="617698" y="951955"/>
                  <a:pt x="622852" y="971833"/>
                </a:cubicBezTo>
                <a:cubicBezTo>
                  <a:pt x="628006" y="991711"/>
                  <a:pt x="634632" y="883485"/>
                  <a:pt x="640522" y="883485"/>
                </a:cubicBezTo>
                <a:cubicBezTo>
                  <a:pt x="646412" y="883485"/>
                  <a:pt x="642730" y="953427"/>
                  <a:pt x="658191" y="971833"/>
                </a:cubicBezTo>
                <a:cubicBezTo>
                  <a:pt x="673652" y="990239"/>
                  <a:pt x="708255" y="995392"/>
                  <a:pt x="733287" y="993920"/>
                </a:cubicBezTo>
                <a:cubicBezTo>
                  <a:pt x="758319" y="992448"/>
                  <a:pt x="775253" y="962998"/>
                  <a:pt x="808383" y="962998"/>
                </a:cubicBezTo>
                <a:cubicBezTo>
                  <a:pt x="841513" y="962998"/>
                  <a:pt x="841514" y="988030"/>
                  <a:pt x="932070" y="993920"/>
                </a:cubicBezTo>
                <a:cubicBezTo>
                  <a:pt x="1022626" y="999810"/>
                  <a:pt x="1277363" y="1004963"/>
                  <a:pt x="1351722" y="998337"/>
                </a:cubicBezTo>
                <a:cubicBezTo>
                  <a:pt x="1426081" y="991711"/>
                  <a:pt x="1376754" y="1046928"/>
                  <a:pt x="1378226" y="954163"/>
                </a:cubicBezTo>
                <a:cubicBezTo>
                  <a:pt x="1379698" y="861398"/>
                  <a:pt x="1356876" y="441746"/>
                  <a:pt x="1360557" y="441746"/>
                </a:cubicBezTo>
                <a:cubicBezTo>
                  <a:pt x="1364238" y="441746"/>
                  <a:pt x="1394423" y="943120"/>
                  <a:pt x="1400313" y="954163"/>
                </a:cubicBezTo>
                <a:cubicBezTo>
                  <a:pt x="1406203" y="965206"/>
                  <a:pt x="1395160" y="502853"/>
                  <a:pt x="1395896" y="508007"/>
                </a:cubicBezTo>
                <a:cubicBezTo>
                  <a:pt x="1396632" y="513161"/>
                  <a:pt x="1322272" y="906308"/>
                  <a:pt x="1404730" y="985085"/>
                </a:cubicBezTo>
                <a:cubicBezTo>
                  <a:pt x="1487188" y="1063862"/>
                  <a:pt x="1809658" y="1056500"/>
                  <a:pt x="1890643" y="980668"/>
                </a:cubicBezTo>
                <a:cubicBezTo>
                  <a:pt x="1971629" y="904836"/>
                  <a:pt x="1884753" y="541137"/>
                  <a:pt x="1890643" y="530094"/>
                </a:cubicBezTo>
                <a:cubicBezTo>
                  <a:pt x="1896533" y="519050"/>
                  <a:pt x="1917884" y="831949"/>
                  <a:pt x="1925983" y="914407"/>
                </a:cubicBezTo>
                <a:cubicBezTo>
                  <a:pt x="1934082" y="996865"/>
                  <a:pt x="1939971" y="1080059"/>
                  <a:pt x="1939235" y="1024842"/>
                </a:cubicBezTo>
                <a:cubicBezTo>
                  <a:pt x="1938499" y="969625"/>
                  <a:pt x="1917884" y="585312"/>
                  <a:pt x="1921565" y="583103"/>
                </a:cubicBezTo>
                <a:cubicBezTo>
                  <a:pt x="1925246" y="580894"/>
                  <a:pt x="1923038" y="943857"/>
                  <a:pt x="1961322" y="1011590"/>
                </a:cubicBezTo>
                <a:cubicBezTo>
                  <a:pt x="1999606" y="1079323"/>
                  <a:pt x="2115195" y="993184"/>
                  <a:pt x="2151270" y="9895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615779-BC2E-83A2-FEF7-22528724E9FF}"/>
              </a:ext>
            </a:extLst>
          </p:cNvPr>
          <p:cNvSpPr/>
          <p:nvPr/>
        </p:nvSpPr>
        <p:spPr>
          <a:xfrm>
            <a:off x="4340905" y="3736647"/>
            <a:ext cx="2155687" cy="621044"/>
          </a:xfrm>
          <a:custGeom>
            <a:avLst/>
            <a:gdLst>
              <a:gd name="connsiteX0" fmla="*/ 0 w 2155687"/>
              <a:gd name="connsiteY0" fmla="*/ 601264 h 621044"/>
              <a:gd name="connsiteX1" fmla="*/ 300383 w 2155687"/>
              <a:gd name="connsiteY1" fmla="*/ 583594 h 621044"/>
              <a:gd name="connsiteX2" fmla="*/ 331305 w 2155687"/>
              <a:gd name="connsiteY2" fmla="*/ 477577 h 621044"/>
              <a:gd name="connsiteX3" fmla="*/ 371061 w 2155687"/>
              <a:gd name="connsiteY3" fmla="*/ 327385 h 621044"/>
              <a:gd name="connsiteX4" fmla="*/ 410818 w 2155687"/>
              <a:gd name="connsiteY4" fmla="*/ 362725 h 621044"/>
              <a:gd name="connsiteX5" fmla="*/ 463826 w 2155687"/>
              <a:gd name="connsiteY5" fmla="*/ 610098 h 621044"/>
              <a:gd name="connsiteX6" fmla="*/ 565426 w 2155687"/>
              <a:gd name="connsiteY6" fmla="*/ 535003 h 621044"/>
              <a:gd name="connsiteX7" fmla="*/ 587513 w 2155687"/>
              <a:gd name="connsiteY7" fmla="*/ 159525 h 621044"/>
              <a:gd name="connsiteX8" fmla="*/ 636105 w 2155687"/>
              <a:gd name="connsiteY8" fmla="*/ 49090 h 621044"/>
              <a:gd name="connsiteX9" fmla="*/ 680279 w 2155687"/>
              <a:gd name="connsiteY9" fmla="*/ 35838 h 621044"/>
              <a:gd name="connsiteX10" fmla="*/ 706783 w 2155687"/>
              <a:gd name="connsiteY10" fmla="*/ 517333 h 621044"/>
              <a:gd name="connsiteX11" fmla="*/ 764209 w 2155687"/>
              <a:gd name="connsiteY11" fmla="*/ 583594 h 621044"/>
              <a:gd name="connsiteX12" fmla="*/ 839305 w 2155687"/>
              <a:gd name="connsiteY12" fmla="*/ 557090 h 621044"/>
              <a:gd name="connsiteX13" fmla="*/ 887896 w 2155687"/>
              <a:gd name="connsiteY13" fmla="*/ 601264 h 621044"/>
              <a:gd name="connsiteX14" fmla="*/ 1356139 w 2155687"/>
              <a:gd name="connsiteY14" fmla="*/ 601264 h 621044"/>
              <a:gd name="connsiteX15" fmla="*/ 1400313 w 2155687"/>
              <a:gd name="connsiteY15" fmla="*/ 433403 h 621044"/>
              <a:gd name="connsiteX16" fmla="*/ 1413566 w 2155687"/>
              <a:gd name="connsiteY16" fmla="*/ 261125 h 621044"/>
              <a:gd name="connsiteX17" fmla="*/ 1470992 w 2155687"/>
              <a:gd name="connsiteY17" fmla="*/ 261125 h 621044"/>
              <a:gd name="connsiteX18" fmla="*/ 1470992 w 2155687"/>
              <a:gd name="connsiteY18" fmla="*/ 367142 h 621044"/>
              <a:gd name="connsiteX19" fmla="*/ 1510748 w 2155687"/>
              <a:gd name="connsiteY19" fmla="*/ 490829 h 621044"/>
              <a:gd name="connsiteX20" fmla="*/ 1537253 w 2155687"/>
              <a:gd name="connsiteY20" fmla="*/ 574759 h 621044"/>
              <a:gd name="connsiteX21" fmla="*/ 1921566 w 2155687"/>
              <a:gd name="connsiteY21" fmla="*/ 605681 h 621044"/>
              <a:gd name="connsiteX22" fmla="*/ 1917148 w 2155687"/>
              <a:gd name="connsiteY22" fmla="*/ 481994 h 621044"/>
              <a:gd name="connsiteX23" fmla="*/ 1952487 w 2155687"/>
              <a:gd name="connsiteY23" fmla="*/ 375977 h 621044"/>
              <a:gd name="connsiteX24" fmla="*/ 2001079 w 2155687"/>
              <a:gd name="connsiteY24" fmla="*/ 287629 h 621044"/>
              <a:gd name="connsiteX25" fmla="*/ 2036418 w 2155687"/>
              <a:gd name="connsiteY25" fmla="*/ 588012 h 621044"/>
              <a:gd name="connsiteX26" fmla="*/ 2155687 w 2155687"/>
              <a:gd name="connsiteY26" fmla="*/ 596846 h 62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55687" h="621044">
                <a:moveTo>
                  <a:pt x="0" y="601264"/>
                </a:moveTo>
                <a:cubicBezTo>
                  <a:pt x="122583" y="602736"/>
                  <a:pt x="245166" y="604209"/>
                  <a:pt x="300383" y="583594"/>
                </a:cubicBezTo>
                <a:cubicBezTo>
                  <a:pt x="355601" y="562979"/>
                  <a:pt x="319525" y="520278"/>
                  <a:pt x="331305" y="477577"/>
                </a:cubicBezTo>
                <a:cubicBezTo>
                  <a:pt x="343085" y="434876"/>
                  <a:pt x="357809" y="346527"/>
                  <a:pt x="371061" y="327385"/>
                </a:cubicBezTo>
                <a:cubicBezTo>
                  <a:pt x="384313" y="308243"/>
                  <a:pt x="395357" y="315606"/>
                  <a:pt x="410818" y="362725"/>
                </a:cubicBezTo>
                <a:cubicBezTo>
                  <a:pt x="426279" y="409844"/>
                  <a:pt x="438058" y="581385"/>
                  <a:pt x="463826" y="610098"/>
                </a:cubicBezTo>
                <a:cubicBezTo>
                  <a:pt x="489594" y="638811"/>
                  <a:pt x="544812" y="610099"/>
                  <a:pt x="565426" y="535003"/>
                </a:cubicBezTo>
                <a:cubicBezTo>
                  <a:pt x="586041" y="459907"/>
                  <a:pt x="575733" y="240510"/>
                  <a:pt x="587513" y="159525"/>
                </a:cubicBezTo>
                <a:cubicBezTo>
                  <a:pt x="599293" y="78540"/>
                  <a:pt x="620644" y="69704"/>
                  <a:pt x="636105" y="49090"/>
                </a:cubicBezTo>
                <a:cubicBezTo>
                  <a:pt x="651566" y="28476"/>
                  <a:pt x="668499" y="-42203"/>
                  <a:pt x="680279" y="35838"/>
                </a:cubicBezTo>
                <a:cubicBezTo>
                  <a:pt x="692059" y="113878"/>
                  <a:pt x="692795" y="426040"/>
                  <a:pt x="706783" y="517333"/>
                </a:cubicBezTo>
                <a:cubicBezTo>
                  <a:pt x="720771" y="608626"/>
                  <a:pt x="742122" y="576968"/>
                  <a:pt x="764209" y="583594"/>
                </a:cubicBezTo>
                <a:cubicBezTo>
                  <a:pt x="786296" y="590220"/>
                  <a:pt x="818691" y="554145"/>
                  <a:pt x="839305" y="557090"/>
                </a:cubicBezTo>
                <a:cubicBezTo>
                  <a:pt x="859919" y="560035"/>
                  <a:pt x="801757" y="593902"/>
                  <a:pt x="887896" y="601264"/>
                </a:cubicBezTo>
                <a:cubicBezTo>
                  <a:pt x="974035" y="608626"/>
                  <a:pt x="1270736" y="629241"/>
                  <a:pt x="1356139" y="601264"/>
                </a:cubicBezTo>
                <a:cubicBezTo>
                  <a:pt x="1441542" y="573287"/>
                  <a:pt x="1390742" y="490093"/>
                  <a:pt x="1400313" y="433403"/>
                </a:cubicBezTo>
                <a:cubicBezTo>
                  <a:pt x="1409884" y="376713"/>
                  <a:pt x="1401786" y="289838"/>
                  <a:pt x="1413566" y="261125"/>
                </a:cubicBezTo>
                <a:cubicBezTo>
                  <a:pt x="1425346" y="232412"/>
                  <a:pt x="1461421" y="243456"/>
                  <a:pt x="1470992" y="261125"/>
                </a:cubicBezTo>
                <a:cubicBezTo>
                  <a:pt x="1480563" y="278794"/>
                  <a:pt x="1464366" y="328858"/>
                  <a:pt x="1470992" y="367142"/>
                </a:cubicBezTo>
                <a:cubicBezTo>
                  <a:pt x="1477618" y="405426"/>
                  <a:pt x="1499705" y="456226"/>
                  <a:pt x="1510748" y="490829"/>
                </a:cubicBezTo>
                <a:cubicBezTo>
                  <a:pt x="1521791" y="525432"/>
                  <a:pt x="1468783" y="555617"/>
                  <a:pt x="1537253" y="574759"/>
                </a:cubicBezTo>
                <a:cubicBezTo>
                  <a:pt x="1605723" y="593901"/>
                  <a:pt x="1858250" y="621142"/>
                  <a:pt x="1921566" y="605681"/>
                </a:cubicBezTo>
                <a:cubicBezTo>
                  <a:pt x="1984882" y="590220"/>
                  <a:pt x="1911995" y="520278"/>
                  <a:pt x="1917148" y="481994"/>
                </a:cubicBezTo>
                <a:cubicBezTo>
                  <a:pt x="1922301" y="443710"/>
                  <a:pt x="1938499" y="408371"/>
                  <a:pt x="1952487" y="375977"/>
                </a:cubicBezTo>
                <a:cubicBezTo>
                  <a:pt x="1966475" y="343583"/>
                  <a:pt x="1987091" y="252290"/>
                  <a:pt x="2001079" y="287629"/>
                </a:cubicBezTo>
                <a:cubicBezTo>
                  <a:pt x="2015067" y="322968"/>
                  <a:pt x="2010650" y="536476"/>
                  <a:pt x="2036418" y="588012"/>
                </a:cubicBezTo>
                <a:cubicBezTo>
                  <a:pt x="2062186" y="639548"/>
                  <a:pt x="2108936" y="618197"/>
                  <a:pt x="2155687" y="5968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1;p51">
            <a:extLst>
              <a:ext uri="{FF2B5EF4-FFF2-40B4-BE49-F238E27FC236}">
                <a16:creationId xmlns:a16="http://schemas.microsoft.com/office/drawing/2014/main" id="{D2948D29-444D-E45E-6D32-7BFF1B2B0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85" y="1933487"/>
            <a:ext cx="5136872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Variabilidad Frecuencia Cardiaca </a:t>
            </a:r>
            <a:r>
              <a:rPr lang="en">
                <a:solidFill>
                  <a:schemeClr val="accent1"/>
                </a:solidFill>
              </a:rPr>
              <a:t>(HRV)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" name="Google Shape;1102;p51">
            <a:extLst>
              <a:ext uri="{FF2B5EF4-FFF2-40B4-BE49-F238E27FC236}">
                <a16:creationId xmlns:a16="http://schemas.microsoft.com/office/drawing/2014/main" id="{66BE5342-24D0-A98D-5ECD-DD717011F4C3}"/>
              </a:ext>
            </a:extLst>
          </p:cNvPr>
          <p:cNvSpPr txBox="1">
            <a:spLocks/>
          </p:cNvSpPr>
          <p:nvPr/>
        </p:nvSpPr>
        <p:spPr>
          <a:xfrm>
            <a:off x="382185" y="1084668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ClrTx/>
              <a:buFontTx/>
            </a:pPr>
            <a:r>
              <a:rPr lang="en" sz="6100">
                <a:solidFill>
                  <a:schemeClr val="accent1"/>
                </a:solidFill>
                <a:latin typeface="Outfit ExtraBold" panose="020B0604020202020204" charset="0"/>
              </a:rPr>
              <a:t>05</a:t>
            </a:r>
          </a:p>
        </p:txBody>
      </p:sp>
      <p:sp>
        <p:nvSpPr>
          <p:cNvPr id="10" name="Google Shape;1103;p51">
            <a:extLst>
              <a:ext uri="{FF2B5EF4-FFF2-40B4-BE49-F238E27FC236}">
                <a16:creationId xmlns:a16="http://schemas.microsoft.com/office/drawing/2014/main" id="{851D2048-917D-AAEA-A7AD-4852B6EE23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8226" y="3188425"/>
            <a:ext cx="2743774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/>
                </a:solidFill>
                <a:latin typeface="Karla" pitchFamily="2" charset="0"/>
              </a:rPr>
              <a:t>V</a:t>
            </a:r>
            <a:r>
              <a:rPr lang="es-MX" b="0" i="0">
                <a:solidFill>
                  <a:schemeClr val="tx1"/>
                </a:solidFill>
                <a:effectLst/>
                <a:latin typeface="Karla" pitchFamily="2" charset="0"/>
              </a:rPr>
              <a:t>ariación de tiempo entre cada latido del corazón, también conocido como el intervalo R-R</a:t>
            </a:r>
            <a:endParaRPr lang="es-MX">
              <a:solidFill>
                <a:schemeClr val="tx1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5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16285-F6CC-E941-DF81-B7EA98D3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76" y="102887"/>
            <a:ext cx="7704000" cy="572700"/>
          </a:xfrm>
        </p:spPr>
        <p:txBody>
          <a:bodyPr/>
          <a:lstStyle/>
          <a:p>
            <a:r>
              <a:rPr lang="es-CO"/>
              <a:t>Ritmo cardiaco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D92A2C-B037-52C4-4EA7-147BF42E1059}"/>
              </a:ext>
            </a:extLst>
          </p:cNvPr>
          <p:cNvGrpSpPr/>
          <p:nvPr/>
        </p:nvGrpSpPr>
        <p:grpSpPr>
          <a:xfrm>
            <a:off x="1034617" y="1134565"/>
            <a:ext cx="1794897" cy="1579177"/>
            <a:chOff x="2775763" y="3254655"/>
            <a:chExt cx="3307862" cy="13459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578B43-8E5F-2793-A750-F334107D757C}"/>
                </a:ext>
              </a:extLst>
            </p:cNvPr>
            <p:cNvGrpSpPr/>
            <p:nvPr/>
          </p:nvGrpSpPr>
          <p:grpSpPr>
            <a:xfrm>
              <a:off x="2775763" y="3362436"/>
              <a:ext cx="1128969" cy="1060302"/>
              <a:chOff x="2485689" y="3107378"/>
              <a:chExt cx="1549138" cy="139407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0EE5645-04E5-7FF9-B516-9F2742FCCE1E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D5C1ED-5ED5-8ECF-7991-76EC6722F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A839C69-C23E-1675-B548-1B917D57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CADC0F-5EAF-2C05-3D90-AA1B09853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401E99-8845-6273-174E-41907A306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CD22877-D3F2-DE0D-12C4-90015BE165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CEF1A4-077E-6D6C-FB49-09960DB1BD6E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206EE3DC-BC66-D1CD-4B1F-AFE1B98D2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27B21026-8557-8450-DCE1-B1289C5E0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1993EEC2-CE1C-C019-332B-7911A626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E2D78B69-134A-869A-86EE-12D3C2461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2A629CE1-19ED-C7B1-69F4-212EE2898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70F273DA-DF9C-43DB-C0CD-9E92D38F9BD8}"/>
                  </a:ext>
                </a:extLst>
              </p:cNvPr>
              <p:cNvGrpSpPr/>
              <p:nvPr/>
            </p:nvGrpSpPr>
            <p:grpSpPr>
              <a:xfrm>
                <a:off x="3385233" y="3107378"/>
                <a:ext cx="649594" cy="1363483"/>
                <a:chOff x="3689640" y="3405240"/>
                <a:chExt cx="880373" cy="1293235"/>
              </a:xfrm>
            </p:grpSpPr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4EACF4CB-B270-1722-239D-63AF8C784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2CA9CE52-84B6-6F34-420E-F6A957681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FF10B869-8A9B-036A-BF73-FD68C3ABC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Straight Connector 1096">
                  <a:extLst>
                    <a:ext uri="{FF2B5EF4-FFF2-40B4-BE49-F238E27FC236}">
                      <a16:creationId xmlns:a16="http://schemas.microsoft.com/office/drawing/2014/main" id="{ECA7AAFF-F0F9-8845-3C64-AA58BF49A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Straight Connector 1097">
                  <a:extLst>
                    <a:ext uri="{FF2B5EF4-FFF2-40B4-BE49-F238E27FC236}">
                      <a16:creationId xmlns:a16="http://schemas.microsoft.com/office/drawing/2014/main" id="{88B1CD44-D3D9-5B8E-9EFE-51F7A790F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Connector 1098">
                  <a:extLst>
                    <a:ext uri="{FF2B5EF4-FFF2-40B4-BE49-F238E27FC236}">
                      <a16:creationId xmlns:a16="http://schemas.microsoft.com/office/drawing/2014/main" id="{49E29E20-6045-A1E8-D1B2-655E7D751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Straight Connector 1099">
                  <a:extLst>
                    <a:ext uri="{FF2B5EF4-FFF2-40B4-BE49-F238E27FC236}">
                      <a16:creationId xmlns:a16="http://schemas.microsoft.com/office/drawing/2014/main" id="{FD4A5316-474C-439B-ADEF-18CD39A97705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Straight Connector 1100">
                  <a:extLst>
                    <a:ext uri="{FF2B5EF4-FFF2-40B4-BE49-F238E27FC236}">
                      <a16:creationId xmlns:a16="http://schemas.microsoft.com/office/drawing/2014/main" id="{4FC526CE-660E-A22A-91E2-F5665A69D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6AD9923E-DDB7-DD22-EB17-FDA03DC9C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Straight Connector 1102">
                  <a:extLst>
                    <a:ext uri="{FF2B5EF4-FFF2-40B4-BE49-F238E27FC236}">
                      <a16:creationId xmlns:a16="http://schemas.microsoft.com/office/drawing/2014/main" id="{8B488FDE-1CF4-0D8A-6211-552F71AEF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081E2749-746F-63C0-906D-AA509EB27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442E10EB-4282-195C-F4F5-0D971A5FF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1FBD32-8012-98D4-A06B-D81B251E8AB9}"/>
                </a:ext>
              </a:extLst>
            </p:cNvPr>
            <p:cNvGrpSpPr/>
            <p:nvPr/>
          </p:nvGrpSpPr>
          <p:grpSpPr>
            <a:xfrm rot="10800000">
              <a:off x="3883918" y="3254655"/>
              <a:ext cx="1128969" cy="1060302"/>
              <a:chOff x="2485689" y="3107378"/>
              <a:chExt cx="1549138" cy="139407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A5D67B-43F6-CDD9-065A-1D3BFD4C3A95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5C1162-FA57-4F07-28EA-523CA5625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B123507-2A2A-BFB6-28FC-56823BD1E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1C6AA4F-04E3-AACA-A94D-4EE24D9A6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B98D2A5-2F4B-B628-8A09-B2677AEB1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57E4C81-B12F-0EB0-F643-5A60A0F0E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6C4578-A3A5-A636-F6DC-3CC5D2AE79EC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9A71B06-354D-6611-4F9C-313AB05BA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89D6FC1-F7BD-2988-0738-C3D20438A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1C9B191-05EF-78A8-39C9-96268CE3C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E453465-DA73-5E6F-E0B9-53E58AF4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78E325-D20E-1F1B-F134-A9FF4F29A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72704FF-4227-C131-EB39-8B861935E916}"/>
                  </a:ext>
                </a:extLst>
              </p:cNvPr>
              <p:cNvGrpSpPr/>
              <p:nvPr/>
            </p:nvGrpSpPr>
            <p:grpSpPr>
              <a:xfrm>
                <a:off x="3385233" y="3107378"/>
                <a:ext cx="649594" cy="1363483"/>
                <a:chOff x="3689640" y="3405240"/>
                <a:chExt cx="880373" cy="1293235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28E2DC6-3AE5-CF2A-7BC0-0905829C4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127A137-5026-4090-C385-DD08AEB95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7D4FDF4-5635-5C02-3BDF-28CA2FC3E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6BC228D-845D-D884-C5B9-BBAB929DB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377E714-5111-697B-4BD3-2752CDA90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6B3BE13-ACAD-F372-DAA0-C2BD2572D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775BAF-9B3D-C357-4C31-5B44EB87380F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AE6860C3-67BD-ECF4-3443-393E38E4D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873FAFA-C289-3322-6732-333E94014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3532062-9F4C-B385-84D6-6115D21CD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705ED3B-05F6-172D-126E-022951089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C848ED3-21A7-A6DD-A2F9-C91AA700C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F4A26B-F2A6-43DB-593C-5151E3A0C500}"/>
                </a:ext>
              </a:extLst>
            </p:cNvPr>
            <p:cNvGrpSpPr/>
            <p:nvPr/>
          </p:nvGrpSpPr>
          <p:grpSpPr>
            <a:xfrm>
              <a:off x="4954656" y="3540264"/>
              <a:ext cx="1128969" cy="1060302"/>
              <a:chOff x="2485689" y="3107378"/>
              <a:chExt cx="1549138" cy="139407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BF200DE-9526-C1AF-11BB-EF248A0ED206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E459F4A-805E-CBB4-E034-D81A8396CB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315697-FA90-2BE2-6C04-C269EBFAC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467EB25-0B90-D31A-C3F1-333E38C74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B65DAD-0923-9B13-7D32-3B0C86050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996C2B3-A7A5-2CD0-ED2F-A2F58795DE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DA1CE6-7923-46C0-F704-39BAA0AD1E2A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959176-5A42-875E-B39E-175C96A24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3EA6CD-79EC-F977-1CC2-7213F97CB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BEFA2BE-153A-79F6-CDF2-A0981C989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15D67A-4902-571F-F4AA-48748D41A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0F4AEF-2C43-3DBF-5686-4D65495EB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4AAB1CB-149D-3666-529D-A54B4912380F}"/>
                  </a:ext>
                </a:extLst>
              </p:cNvPr>
              <p:cNvGrpSpPr/>
              <p:nvPr/>
            </p:nvGrpSpPr>
            <p:grpSpPr>
              <a:xfrm>
                <a:off x="3385233" y="3107378"/>
                <a:ext cx="649594" cy="1363483"/>
                <a:chOff x="3689640" y="3405240"/>
                <a:chExt cx="880373" cy="129323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000BC4C-AD28-2F6A-3920-19A21328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63534A-82D7-BDD0-4EBC-C8F06DCAB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616128-46CF-4AC9-C4CE-C805F5E67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8FDC1EB-5886-8F87-2556-E198CF32D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797809E-1B52-78D0-9257-C6F05BB7B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4405A9D-570C-6A32-BD97-9C3226708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5CBE7F-0089-E636-4E8F-81CC43122F1D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5431B8F-7B57-DD01-2636-5265FFFB4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ABE3BCB-ABAD-98B8-F2F4-DF4E67669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17ED4A7-DDFA-A339-5271-960A02D78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56E0A9A-F9FE-D09B-1023-698D88152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51174D2-7030-BE8B-8236-87276DA07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463EA6A6-C20A-8863-77C0-446D331D8082}"/>
              </a:ext>
            </a:extLst>
          </p:cNvPr>
          <p:cNvGrpSpPr/>
          <p:nvPr/>
        </p:nvGrpSpPr>
        <p:grpSpPr>
          <a:xfrm rot="10988995">
            <a:off x="3951942" y="3294125"/>
            <a:ext cx="612598" cy="478211"/>
            <a:chOff x="2485689" y="3107380"/>
            <a:chExt cx="1549138" cy="1394070"/>
          </a:xfrm>
        </p:grpSpPr>
        <p:cxnSp>
          <p:nvCxnSpPr>
            <p:cNvPr id="1204" name="Straight Connector 1203">
              <a:extLst>
                <a:ext uri="{FF2B5EF4-FFF2-40B4-BE49-F238E27FC236}">
                  <a16:creationId xmlns:a16="http://schemas.microsoft.com/office/drawing/2014/main" id="{0728C3B5-9629-F599-A9C3-CFF953814DB8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5" name="Straight Connector 1204">
              <a:extLst>
                <a:ext uri="{FF2B5EF4-FFF2-40B4-BE49-F238E27FC236}">
                  <a16:creationId xmlns:a16="http://schemas.microsoft.com/office/drawing/2014/main" id="{596F0223-8439-F5F0-74CD-2AAE8DCF4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6" name="Straight Connector 1205">
              <a:extLst>
                <a:ext uri="{FF2B5EF4-FFF2-40B4-BE49-F238E27FC236}">
                  <a16:creationId xmlns:a16="http://schemas.microsoft.com/office/drawing/2014/main" id="{D4B508CA-BA3E-1C79-12C6-7BAB37CB16D1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7" name="Straight Connector 1206">
              <a:extLst>
                <a:ext uri="{FF2B5EF4-FFF2-40B4-BE49-F238E27FC236}">
                  <a16:creationId xmlns:a16="http://schemas.microsoft.com/office/drawing/2014/main" id="{E0B750F3-C179-E49F-090A-9FB5CAC27F49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8" name="Straight Connector 1207">
              <a:extLst>
                <a:ext uri="{FF2B5EF4-FFF2-40B4-BE49-F238E27FC236}">
                  <a16:creationId xmlns:a16="http://schemas.microsoft.com/office/drawing/2014/main" id="{93C7CFC0-6E28-2A47-74EA-F16F8BDF3114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9" name="Straight Connector 1208">
              <a:extLst>
                <a:ext uri="{FF2B5EF4-FFF2-40B4-BE49-F238E27FC236}">
                  <a16:creationId xmlns:a16="http://schemas.microsoft.com/office/drawing/2014/main" id="{8EBC5584-ADC8-B442-04BD-540C301F9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0" name="Straight Connector 1209">
              <a:extLst>
                <a:ext uri="{FF2B5EF4-FFF2-40B4-BE49-F238E27FC236}">
                  <a16:creationId xmlns:a16="http://schemas.microsoft.com/office/drawing/2014/main" id="{D63262EF-6173-3DB6-17FB-49255BDE2E04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1" name="Straight Connector 1210">
              <a:extLst>
                <a:ext uri="{FF2B5EF4-FFF2-40B4-BE49-F238E27FC236}">
                  <a16:creationId xmlns:a16="http://schemas.microsoft.com/office/drawing/2014/main" id="{FB976120-0B48-A8C9-8BAD-154671A71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2" name="Straight Connector 1211">
              <a:extLst>
                <a:ext uri="{FF2B5EF4-FFF2-40B4-BE49-F238E27FC236}">
                  <a16:creationId xmlns:a16="http://schemas.microsoft.com/office/drawing/2014/main" id="{90D26FDA-CB4D-9601-779C-53BBD47C1F0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3" name="Straight Connector 1212">
              <a:extLst>
                <a:ext uri="{FF2B5EF4-FFF2-40B4-BE49-F238E27FC236}">
                  <a16:creationId xmlns:a16="http://schemas.microsoft.com/office/drawing/2014/main" id="{BD1EA883-741C-5486-42B4-1047E0A73A5B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4" name="Straight Connector 1213">
              <a:extLst>
                <a:ext uri="{FF2B5EF4-FFF2-40B4-BE49-F238E27FC236}">
                  <a16:creationId xmlns:a16="http://schemas.microsoft.com/office/drawing/2014/main" id="{41D22B36-12F0-200C-3D12-88643E0636B2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5" name="Straight Connector 1214">
              <a:extLst>
                <a:ext uri="{FF2B5EF4-FFF2-40B4-BE49-F238E27FC236}">
                  <a16:creationId xmlns:a16="http://schemas.microsoft.com/office/drawing/2014/main" id="{2630891B-4EA5-ECE9-CA95-76952350B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16" name="Group 1215">
              <a:extLst>
                <a:ext uri="{FF2B5EF4-FFF2-40B4-BE49-F238E27FC236}">
                  <a16:creationId xmlns:a16="http://schemas.microsoft.com/office/drawing/2014/main" id="{A70EFD1C-FFD4-74F2-D00B-280EE85F08A7}"/>
                </a:ext>
              </a:extLst>
            </p:cNvPr>
            <p:cNvGrpSpPr/>
            <p:nvPr/>
          </p:nvGrpSpPr>
          <p:grpSpPr>
            <a:xfrm>
              <a:off x="3385233" y="3107380"/>
              <a:ext cx="649594" cy="1363483"/>
              <a:chOff x="3689640" y="3405240"/>
              <a:chExt cx="880373" cy="1293235"/>
            </a:xfrm>
          </p:grpSpPr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ABDEA61F-B260-5C44-DC20-B7674105E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3FE11FC4-6A22-1CF0-A8DD-AB544B05B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28801706-7999-51F3-4A17-933EE03DA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C81AC487-FDCC-C16F-48C4-F8FC7FFD6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BB11F019-ADEF-90E0-771E-BF97B637C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30C4018C-4E15-EF9B-3705-2B05325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BD97D148-AFBE-06AF-0FCA-131E2E7B6CE7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71DCFDDC-C35E-12EC-F1F0-551F7CCB2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3" y="372650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FC7FFD49-99B1-33AE-CC12-EB81650D8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887887E0-616A-E988-F35B-994D72959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054FF8A1-7051-2AE1-06D9-977555E53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68551E72-7A89-5412-D9DF-CD271F7BD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593" y="373438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A86A3E6F-205B-6C68-6225-83518EBCDF3E}"/>
              </a:ext>
            </a:extLst>
          </p:cNvPr>
          <p:cNvGrpSpPr/>
          <p:nvPr/>
        </p:nvGrpSpPr>
        <p:grpSpPr>
          <a:xfrm rot="188995">
            <a:off x="3346726" y="3074585"/>
            <a:ext cx="612599" cy="844306"/>
            <a:chOff x="2485689" y="3107384"/>
            <a:chExt cx="1549138" cy="1394066"/>
          </a:xfrm>
        </p:grpSpPr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1E952C64-6926-C318-8B3C-C4C3AC168EB0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912A1A0E-60B5-EFA2-4389-EA4B6E99E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B1320C53-0A9C-C0CB-2264-2DB2BCE13E50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3A3DA451-EF19-07AE-6B43-FE3E275AACFB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3" name="Straight Connector 1182">
              <a:extLst>
                <a:ext uri="{FF2B5EF4-FFF2-40B4-BE49-F238E27FC236}">
                  <a16:creationId xmlns:a16="http://schemas.microsoft.com/office/drawing/2014/main" id="{38399DA0-428F-616F-D0FF-96C309AAD9B8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F8FE51C4-598F-B5FA-1862-291E72810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107C7B89-2289-5681-ADE3-0A2B190E213B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D94C7297-55CA-1346-E7A1-610FEA1B0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7" name="Straight Connector 1186">
              <a:extLst>
                <a:ext uri="{FF2B5EF4-FFF2-40B4-BE49-F238E27FC236}">
                  <a16:creationId xmlns:a16="http://schemas.microsoft.com/office/drawing/2014/main" id="{D53EBC2F-86B4-877D-D30E-002E82525F1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8" name="Straight Connector 1187">
              <a:extLst>
                <a:ext uri="{FF2B5EF4-FFF2-40B4-BE49-F238E27FC236}">
                  <a16:creationId xmlns:a16="http://schemas.microsoft.com/office/drawing/2014/main" id="{94BE42AF-60A9-FC0E-6070-8D81C124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9" name="Straight Connector 1188">
              <a:extLst>
                <a:ext uri="{FF2B5EF4-FFF2-40B4-BE49-F238E27FC236}">
                  <a16:creationId xmlns:a16="http://schemas.microsoft.com/office/drawing/2014/main" id="{928C8838-BDAE-8C6E-162B-CBEE8E499DBE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0" name="Straight Connector 1189">
              <a:extLst>
                <a:ext uri="{FF2B5EF4-FFF2-40B4-BE49-F238E27FC236}">
                  <a16:creationId xmlns:a16="http://schemas.microsoft.com/office/drawing/2014/main" id="{4C8917C0-867F-63E7-D339-B9529BD75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1" name="Group 1190">
              <a:extLst>
                <a:ext uri="{FF2B5EF4-FFF2-40B4-BE49-F238E27FC236}">
                  <a16:creationId xmlns:a16="http://schemas.microsoft.com/office/drawing/2014/main" id="{6128C237-5DA9-5638-F3CC-0A8B5B0049E9}"/>
                </a:ext>
              </a:extLst>
            </p:cNvPr>
            <p:cNvGrpSpPr/>
            <p:nvPr/>
          </p:nvGrpSpPr>
          <p:grpSpPr>
            <a:xfrm>
              <a:off x="3385233" y="3107384"/>
              <a:ext cx="649594" cy="1363483"/>
              <a:chOff x="3689640" y="3405240"/>
              <a:chExt cx="880373" cy="1293235"/>
            </a:xfrm>
          </p:grpSpPr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94BDE84D-7BFA-F8CE-3477-5784C8693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16B2CAD7-8FB9-44BF-D748-2AB3C88E7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512F2171-3C98-4CBE-F926-6DDA7489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9169BA9A-72A7-A89A-7D62-CA4023B05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AABD9C21-2AB4-3A23-386A-D1B1907C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3D1EC048-2135-93AC-B759-2B895CB12D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FF110E35-881E-705A-50D3-B12B2F7FBA8A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E02096E1-A045-0E62-D062-A39D141AE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5" y="3726510"/>
                <a:ext cx="41144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6DF262E5-6B33-BBE7-220B-A877A6407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83ADC96F-7DA5-9451-3800-24028424C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58CAABF0-5158-D8DC-09D5-72990CE7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B9FE9768-AA52-B282-F5EA-7FFE46EF2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593" y="373438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E4A9558F-4E83-2BAF-4F46-B2D66C003378}"/>
              </a:ext>
            </a:extLst>
          </p:cNvPr>
          <p:cNvGrpSpPr/>
          <p:nvPr/>
        </p:nvGrpSpPr>
        <p:grpSpPr>
          <a:xfrm rot="10988995">
            <a:off x="2783670" y="2266354"/>
            <a:ext cx="635705" cy="1389091"/>
            <a:chOff x="2485689" y="3107377"/>
            <a:chExt cx="1607570" cy="2293578"/>
          </a:xfrm>
        </p:grpSpPr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3E341378-189D-E5C6-D1BA-CB60F6BB6666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4B2570E9-AC3B-65B4-9223-A0F7163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8D0181C4-94A8-D70E-B1C5-3A78B1C6E3FC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C1C5CF49-EE15-F0FA-256D-424BA00155E6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ED0032AC-5D93-B7E8-5661-A43B74E9945F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523171EE-4DA5-91A4-BA7D-F13431938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1ED44549-E761-446B-88FE-F69F8BD39ABA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6978FF8B-D6C7-FD8E-4E95-B4DCE2FF9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B1401D23-3B8A-030C-EFF4-D5D06C6E62D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11749A57-F498-8EC0-C6D7-1131623A4302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00242BD8-D1E0-D375-4ECE-3CD294471396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C68774F3-D5CA-5590-A025-BCB0F8165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6" name="Group 1165">
              <a:extLst>
                <a:ext uri="{FF2B5EF4-FFF2-40B4-BE49-F238E27FC236}">
                  <a16:creationId xmlns:a16="http://schemas.microsoft.com/office/drawing/2014/main" id="{0E76CB03-AD5C-6347-C1D2-09EACB3D2D16}"/>
                </a:ext>
              </a:extLst>
            </p:cNvPr>
            <p:cNvGrpSpPr/>
            <p:nvPr/>
          </p:nvGrpSpPr>
          <p:grpSpPr>
            <a:xfrm>
              <a:off x="3385239" y="3107377"/>
              <a:ext cx="708020" cy="2293578"/>
              <a:chOff x="3689640" y="3405240"/>
              <a:chExt cx="959555" cy="2175412"/>
            </a:xfrm>
          </p:grpSpPr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5B67F33D-C637-2710-59E0-682569076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82E1E027-2168-10F0-E1CD-DC38D773C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C5F393FF-F0FB-1AE8-1744-5C18F33AB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217B7015-819F-68CE-2A1B-D93226EE0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35960912-C568-EA3A-66FC-8B983D928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F5045860-901F-CDF6-9271-AED5BF904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C3A260D6-82EF-EB55-9510-95E48FE07AEB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037CBEDC-E2CF-D5DD-33A4-84510365E4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3" y="372650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8FF11F7F-7D8D-533D-9543-F09DDF50D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C88DC11A-01D4-07A1-F062-B9A506DD7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DD380818-F3CD-E07C-5182-D9C92A9E90C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359189" y="3580499"/>
                <a:ext cx="290006" cy="2000153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9" name="Group 1308">
            <a:extLst>
              <a:ext uri="{FF2B5EF4-FFF2-40B4-BE49-F238E27FC236}">
                <a16:creationId xmlns:a16="http://schemas.microsoft.com/office/drawing/2014/main" id="{93D357E1-FEF7-7E1B-6437-1B5BAF32C643}"/>
              </a:ext>
            </a:extLst>
          </p:cNvPr>
          <p:cNvGrpSpPr/>
          <p:nvPr/>
        </p:nvGrpSpPr>
        <p:grpSpPr>
          <a:xfrm rot="329870">
            <a:off x="4545779" y="3700557"/>
            <a:ext cx="1342495" cy="270214"/>
            <a:chOff x="1747898" y="3198058"/>
            <a:chExt cx="1383750" cy="1370545"/>
          </a:xfrm>
        </p:grpSpPr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9348EAE7-92EC-6B16-FADF-7B2C5655C6EF}"/>
                </a:ext>
              </a:extLst>
            </p:cNvPr>
            <p:cNvGrpSpPr/>
            <p:nvPr/>
          </p:nvGrpSpPr>
          <p:grpSpPr>
            <a:xfrm>
              <a:off x="1747898" y="3324531"/>
              <a:ext cx="698270" cy="1244072"/>
              <a:chOff x="2485689" y="3107378"/>
              <a:chExt cx="1549138" cy="1394072"/>
            </a:xfrm>
          </p:grpSpPr>
          <p:cxnSp>
            <p:nvCxnSpPr>
              <p:cNvPr id="1284" name="Straight Connector 1283">
                <a:extLst>
                  <a:ext uri="{FF2B5EF4-FFF2-40B4-BE49-F238E27FC236}">
                    <a16:creationId xmlns:a16="http://schemas.microsoft.com/office/drawing/2014/main" id="{B396DD5B-2CB2-7022-8262-B9DF086EDC81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5" name="Straight Connector 1284">
                <a:extLst>
                  <a:ext uri="{FF2B5EF4-FFF2-40B4-BE49-F238E27FC236}">
                    <a16:creationId xmlns:a16="http://schemas.microsoft.com/office/drawing/2014/main" id="{3E915D4B-C2F2-D9A1-D342-1304C7321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6" name="Straight Connector 1285">
                <a:extLst>
                  <a:ext uri="{FF2B5EF4-FFF2-40B4-BE49-F238E27FC236}">
                    <a16:creationId xmlns:a16="http://schemas.microsoft.com/office/drawing/2014/main" id="{C1082839-A00B-BBFD-4BF1-A3FB800AC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4D33E63F-8E66-9C65-0981-EDC682002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8" name="Straight Connector 1287">
                <a:extLst>
                  <a:ext uri="{FF2B5EF4-FFF2-40B4-BE49-F238E27FC236}">
                    <a16:creationId xmlns:a16="http://schemas.microsoft.com/office/drawing/2014/main" id="{DB9CDA7C-BAF8-CB9E-2B06-A33525521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930A688A-49F4-7C4D-3579-A9C56857B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>
                <a:extLst>
                  <a:ext uri="{FF2B5EF4-FFF2-40B4-BE49-F238E27FC236}">
                    <a16:creationId xmlns:a16="http://schemas.microsoft.com/office/drawing/2014/main" id="{B840477A-6294-7E6F-DB65-4AB93DF8ADEC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FC66854C-B755-6CCD-68C2-EF3C8922E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>
                <a:extLst>
                  <a:ext uri="{FF2B5EF4-FFF2-40B4-BE49-F238E27FC236}">
                    <a16:creationId xmlns:a16="http://schemas.microsoft.com/office/drawing/2014/main" id="{C037DCC6-C757-0B60-5E9C-8A8B05B37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8A4B89AC-8DC3-FBED-17FE-B3E106E43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3C248774-7565-0DF4-8989-3FBF932E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>
                <a:extLst>
                  <a:ext uri="{FF2B5EF4-FFF2-40B4-BE49-F238E27FC236}">
                    <a16:creationId xmlns:a16="http://schemas.microsoft.com/office/drawing/2014/main" id="{82D842E6-5867-2980-E0BC-8314B29BD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6" name="Group 1295">
                <a:extLst>
                  <a:ext uri="{FF2B5EF4-FFF2-40B4-BE49-F238E27FC236}">
                    <a16:creationId xmlns:a16="http://schemas.microsoft.com/office/drawing/2014/main" id="{02E6F564-7508-28ED-5F77-A1825F299949}"/>
                  </a:ext>
                </a:extLst>
              </p:cNvPr>
              <p:cNvGrpSpPr/>
              <p:nvPr/>
            </p:nvGrpSpPr>
            <p:grpSpPr>
              <a:xfrm>
                <a:off x="3385233" y="3107378"/>
                <a:ext cx="649594" cy="1363483"/>
                <a:chOff x="3689640" y="3405240"/>
                <a:chExt cx="880373" cy="1293235"/>
              </a:xfrm>
            </p:grpSpPr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297F9910-A015-EE93-2438-9EB351796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C9BC7990-FCFE-43B3-FF55-17771F893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9A83124C-BC4F-884E-0A0B-09A7F2711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D2B4A8FE-04CD-B700-DA34-BA4EC9439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7B3B4B26-6A2E-07A1-78A6-7F19F429B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A8E63DE9-316C-E2F7-47E0-8412873E3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C8E837D7-F04A-E0CA-E740-D8C127F6F678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>
                  <a:extLst>
                    <a:ext uri="{FF2B5EF4-FFF2-40B4-BE49-F238E27FC236}">
                      <a16:creationId xmlns:a16="http://schemas.microsoft.com/office/drawing/2014/main" id="{03CFDD05-CE64-C20A-BC93-14992E86F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>
                  <a:extLst>
                    <a:ext uri="{FF2B5EF4-FFF2-40B4-BE49-F238E27FC236}">
                      <a16:creationId xmlns:a16="http://schemas.microsoft.com/office/drawing/2014/main" id="{9C53A3E7-3B04-22B4-FF86-9DFCBA305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946188CD-B682-886B-FC61-66EF9D763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09694B4D-6633-22B1-1BE6-808672A4B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CFE8B509-F0C9-7DE7-B3A4-B56C71AA8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ADC85304-391E-9462-535A-C94F81F8DCCE}"/>
                </a:ext>
              </a:extLst>
            </p:cNvPr>
            <p:cNvGrpSpPr/>
            <p:nvPr/>
          </p:nvGrpSpPr>
          <p:grpSpPr>
            <a:xfrm rot="10800000">
              <a:off x="2433378" y="3198058"/>
              <a:ext cx="698270" cy="1244072"/>
              <a:chOff x="2485689" y="3107378"/>
              <a:chExt cx="1549138" cy="1394072"/>
            </a:xfrm>
          </p:grpSpPr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39E64FA1-B3BA-74D3-5270-9419D4456DD9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FA7E2E69-F5EE-107A-CE3B-4C5971DD6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650F3B33-BBE8-2808-F60B-EB262A620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CDC6FE12-AA90-329E-1E80-6C4544BD5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3DE9B337-77C3-72E5-E3CE-0D151BD83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0B7B9031-499E-7B7A-C0D2-068195D10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F6C1F9D6-FD54-23BA-D020-B9ACBD2FAE49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35B6981C-D407-5720-C0CA-F1AA172C6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AE3C3CF4-7773-F0E6-5017-1AD55DD21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8F539367-4716-FB13-4119-D0FC55C5A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9E5AB829-B08B-F95E-283E-E7AC1C52E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D43243AD-EF26-CFFD-C5FD-B1A470709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1" name="Group 1270">
                <a:extLst>
                  <a:ext uri="{FF2B5EF4-FFF2-40B4-BE49-F238E27FC236}">
                    <a16:creationId xmlns:a16="http://schemas.microsoft.com/office/drawing/2014/main" id="{1A03DF50-C975-0160-8BCE-9DAA928CCFCA}"/>
                  </a:ext>
                </a:extLst>
              </p:cNvPr>
              <p:cNvGrpSpPr/>
              <p:nvPr/>
            </p:nvGrpSpPr>
            <p:grpSpPr>
              <a:xfrm>
                <a:off x="3385233" y="3107378"/>
                <a:ext cx="649594" cy="1363483"/>
                <a:chOff x="3689640" y="3405240"/>
                <a:chExt cx="880373" cy="1293235"/>
              </a:xfrm>
            </p:grpSpPr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58958BDB-E57C-E8A2-0453-1C8020AD9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>
                  <a:extLst>
                    <a:ext uri="{FF2B5EF4-FFF2-40B4-BE49-F238E27FC236}">
                      <a16:creationId xmlns:a16="http://schemas.microsoft.com/office/drawing/2014/main" id="{5E80E746-800F-AF79-1215-A11842859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CBDFB5AC-9AAF-68D9-17C1-8EB533FE1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9D211BDB-61E3-779C-58BC-3C0AFDC4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4B219161-F1CF-778C-22B6-7E3533785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AD8A7008-02B7-E6DA-9DB7-BF0A8292A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E08AB9A1-D4D7-D35F-FD26-6A44CC7DA1B4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C905C724-A2DC-B817-7AC6-934D10902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0" name="Straight Connector 1279">
                  <a:extLst>
                    <a:ext uri="{FF2B5EF4-FFF2-40B4-BE49-F238E27FC236}">
                      <a16:creationId xmlns:a16="http://schemas.microsoft.com/office/drawing/2014/main" id="{D4FCBA01-A8EE-4AF6-B387-CDB99E8CC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81AA8AE9-6AF2-8B95-F560-C2EB772D7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5BB99EF6-F542-A456-82D7-4A9D1656D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>
                  <a:extLst>
                    <a:ext uri="{FF2B5EF4-FFF2-40B4-BE49-F238E27FC236}">
                      <a16:creationId xmlns:a16="http://schemas.microsoft.com/office/drawing/2014/main" id="{E08F37A2-872D-F4C2-721C-1B202C66E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1" name="Group 1310">
            <a:extLst>
              <a:ext uri="{FF2B5EF4-FFF2-40B4-BE49-F238E27FC236}">
                <a16:creationId xmlns:a16="http://schemas.microsoft.com/office/drawing/2014/main" id="{300FE622-6975-3E7A-D43A-41449E04D313}"/>
              </a:ext>
            </a:extLst>
          </p:cNvPr>
          <p:cNvGrpSpPr/>
          <p:nvPr/>
        </p:nvGrpSpPr>
        <p:grpSpPr>
          <a:xfrm rot="20549494">
            <a:off x="5843315" y="3696834"/>
            <a:ext cx="677454" cy="266415"/>
            <a:chOff x="2485689" y="3107378"/>
            <a:chExt cx="1549138" cy="1394072"/>
          </a:xfrm>
        </p:grpSpPr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1E821834-C044-E36F-88C1-664FE27DEE43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322CB446-D685-8CC9-6674-AA068D9EC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1ECAEEB5-2531-3B17-40DE-79F8D66B34D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CC09CDCE-6C99-3221-CA83-CF48B21806AA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A2BC6BBD-26E0-B103-3462-BD4190A7E1CE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D7FBD30D-7B7C-0C04-3206-40DF8D5BD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F158478D-ECC5-53DA-A19B-41E9578A47AE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0341ABA-627D-B2C8-E1C0-6F44D6CB7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54B281F6-4C14-CFAC-9A2C-DA637C81D2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A4047148-AEAB-CCFA-25F2-F83E9F0E38D1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E8BCCD56-C294-4281-4424-C4C9FCC8B227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E7265FED-0C89-79C7-A4C3-F787B3ACC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0" name="Group 1349">
              <a:extLst>
                <a:ext uri="{FF2B5EF4-FFF2-40B4-BE49-F238E27FC236}">
                  <a16:creationId xmlns:a16="http://schemas.microsoft.com/office/drawing/2014/main" id="{164F7CF2-7FBA-35E2-56A5-7EC1E9A6339C}"/>
                </a:ext>
              </a:extLst>
            </p:cNvPr>
            <p:cNvGrpSpPr/>
            <p:nvPr/>
          </p:nvGrpSpPr>
          <p:grpSpPr>
            <a:xfrm>
              <a:off x="3385233" y="3107378"/>
              <a:ext cx="649594" cy="1363483"/>
              <a:chOff x="3689640" y="3405240"/>
              <a:chExt cx="880373" cy="1293235"/>
            </a:xfrm>
          </p:grpSpPr>
          <p:cxnSp>
            <p:nvCxnSpPr>
              <p:cNvPr id="1351" name="Straight Connector 1350">
                <a:extLst>
                  <a:ext uri="{FF2B5EF4-FFF2-40B4-BE49-F238E27FC236}">
                    <a16:creationId xmlns:a16="http://schemas.microsoft.com/office/drawing/2014/main" id="{E55EFDDD-1CE5-43AC-CB3A-C48F7FC80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2" name="Straight Connector 1351">
                <a:extLst>
                  <a:ext uri="{FF2B5EF4-FFF2-40B4-BE49-F238E27FC236}">
                    <a16:creationId xmlns:a16="http://schemas.microsoft.com/office/drawing/2014/main" id="{D63356FD-2AA4-84D5-ABF5-BCB35E61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>
                <a:extLst>
                  <a:ext uri="{FF2B5EF4-FFF2-40B4-BE49-F238E27FC236}">
                    <a16:creationId xmlns:a16="http://schemas.microsoft.com/office/drawing/2014/main" id="{0A6440C9-3F69-4A18-BA64-7F3115D27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9F66EFB2-303F-B804-5614-37615EBED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DBE912BD-7B2A-157A-331A-B5C6BB74B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>
                <a:extLst>
                  <a:ext uri="{FF2B5EF4-FFF2-40B4-BE49-F238E27FC236}">
                    <a16:creationId xmlns:a16="http://schemas.microsoft.com/office/drawing/2014/main" id="{79266D29-408B-90B0-9AF5-1D9214102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>
                <a:extLst>
                  <a:ext uri="{FF2B5EF4-FFF2-40B4-BE49-F238E27FC236}">
                    <a16:creationId xmlns:a16="http://schemas.microsoft.com/office/drawing/2014/main" id="{E626F0D3-47F5-4D6B-2746-1A858B75129E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>
                <a:extLst>
                  <a:ext uri="{FF2B5EF4-FFF2-40B4-BE49-F238E27FC236}">
                    <a16:creationId xmlns:a16="http://schemas.microsoft.com/office/drawing/2014/main" id="{805F388F-033A-5804-A781-AFE51D131C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3" y="372650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>
                <a:extLst>
                  <a:ext uri="{FF2B5EF4-FFF2-40B4-BE49-F238E27FC236}">
                    <a16:creationId xmlns:a16="http://schemas.microsoft.com/office/drawing/2014/main" id="{A4C6BC72-7FC4-1685-A2FB-A3B5043CC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>
                <a:extLst>
                  <a:ext uri="{FF2B5EF4-FFF2-40B4-BE49-F238E27FC236}">
                    <a16:creationId xmlns:a16="http://schemas.microsoft.com/office/drawing/2014/main" id="{5D437560-2B3C-9BCC-C59D-A4D692115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1" name="Straight Connector 1360">
                <a:extLst>
                  <a:ext uri="{FF2B5EF4-FFF2-40B4-BE49-F238E27FC236}">
                    <a16:creationId xmlns:a16="http://schemas.microsoft.com/office/drawing/2014/main" id="{8072C3D4-216C-3ABA-0937-F8E98FBE2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2" name="Straight Connector 1361">
                <a:extLst>
                  <a:ext uri="{FF2B5EF4-FFF2-40B4-BE49-F238E27FC236}">
                    <a16:creationId xmlns:a16="http://schemas.microsoft.com/office/drawing/2014/main" id="{3BEE0F20-D8D3-9249-0E30-AA28E6A57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593" y="373438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2" name="Group 1311">
            <a:extLst>
              <a:ext uri="{FF2B5EF4-FFF2-40B4-BE49-F238E27FC236}">
                <a16:creationId xmlns:a16="http://schemas.microsoft.com/office/drawing/2014/main" id="{1AB83DA0-BEE5-2854-DBBD-F0DB201B1B8A}"/>
              </a:ext>
            </a:extLst>
          </p:cNvPr>
          <p:cNvGrpSpPr/>
          <p:nvPr/>
        </p:nvGrpSpPr>
        <p:grpSpPr>
          <a:xfrm rot="9749494">
            <a:off x="6444262" y="3370206"/>
            <a:ext cx="677454" cy="400481"/>
            <a:chOff x="2485689" y="3107378"/>
            <a:chExt cx="1549138" cy="1394072"/>
          </a:xfrm>
        </p:grpSpPr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4631F88C-E88E-212D-DCEC-42F2AC1D7D6B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EF55AFAC-087F-C429-9E0D-D5EE387C7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A6420906-6B81-678B-58BD-915666534EBD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EF6453A1-3B91-770A-A4B3-51AEAA0C29BD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69EAED72-88B3-4908-929E-E4D720DD9155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57C1580F-3A05-3620-2496-6FBA73D64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06BC3F6F-CB7B-26D3-2A8E-C14185635085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FA6317DB-76E1-15A4-B7A1-9B3372874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1BA10DE9-2E7E-C969-94BE-76C59A41D1AB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B682A28A-5241-8C06-D17B-D9C562F1ED99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04CB3289-BCB8-7F6C-268D-2A7F2CD42C95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1DB9322C-69CB-BF06-2496-CD7A94ED4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5" name="Group 1324">
              <a:extLst>
                <a:ext uri="{FF2B5EF4-FFF2-40B4-BE49-F238E27FC236}">
                  <a16:creationId xmlns:a16="http://schemas.microsoft.com/office/drawing/2014/main" id="{9B52B2B2-FA14-1D6E-FEBC-FCDCB1660E0F}"/>
                </a:ext>
              </a:extLst>
            </p:cNvPr>
            <p:cNvGrpSpPr/>
            <p:nvPr/>
          </p:nvGrpSpPr>
          <p:grpSpPr>
            <a:xfrm>
              <a:off x="3385233" y="3107378"/>
              <a:ext cx="649594" cy="1363483"/>
              <a:chOff x="3689640" y="3405240"/>
              <a:chExt cx="880373" cy="1293235"/>
            </a:xfrm>
          </p:grpSpPr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B3077817-4015-5A79-0269-05A201234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>
                <a:extLst>
                  <a:ext uri="{FF2B5EF4-FFF2-40B4-BE49-F238E27FC236}">
                    <a16:creationId xmlns:a16="http://schemas.microsoft.com/office/drawing/2014/main" id="{416A4E7E-2006-E761-7A44-2F0C4A8A38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>
                <a:extLst>
                  <a:ext uri="{FF2B5EF4-FFF2-40B4-BE49-F238E27FC236}">
                    <a16:creationId xmlns:a16="http://schemas.microsoft.com/office/drawing/2014/main" id="{CF254682-3D43-69EC-421B-4411BAFD1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>
                <a:extLst>
                  <a:ext uri="{FF2B5EF4-FFF2-40B4-BE49-F238E27FC236}">
                    <a16:creationId xmlns:a16="http://schemas.microsoft.com/office/drawing/2014/main" id="{8A7A3229-F788-E729-0A3C-98B530BE8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80CBC15D-2FA5-252B-CCF0-B483F681A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>
                <a:extLst>
                  <a:ext uri="{FF2B5EF4-FFF2-40B4-BE49-F238E27FC236}">
                    <a16:creationId xmlns:a16="http://schemas.microsoft.com/office/drawing/2014/main" id="{B3A057C2-EFE5-8DC7-D8C6-3C7F04F76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>
                <a:extLst>
                  <a:ext uri="{FF2B5EF4-FFF2-40B4-BE49-F238E27FC236}">
                    <a16:creationId xmlns:a16="http://schemas.microsoft.com/office/drawing/2014/main" id="{9672D423-7717-A5F3-C43C-ADEF5E97E5D5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>
                <a:extLst>
                  <a:ext uri="{FF2B5EF4-FFF2-40B4-BE49-F238E27FC236}">
                    <a16:creationId xmlns:a16="http://schemas.microsoft.com/office/drawing/2014/main" id="{6E5EE9E0-B854-AE36-61E4-59B6BA2B23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3" y="372650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>
                <a:extLst>
                  <a:ext uri="{FF2B5EF4-FFF2-40B4-BE49-F238E27FC236}">
                    <a16:creationId xmlns:a16="http://schemas.microsoft.com/office/drawing/2014/main" id="{76BEAC9C-49A8-11ED-BD27-61EE7735C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>
                <a:extLst>
                  <a:ext uri="{FF2B5EF4-FFF2-40B4-BE49-F238E27FC236}">
                    <a16:creationId xmlns:a16="http://schemas.microsoft.com/office/drawing/2014/main" id="{C9D5B2F2-3EE0-59A0-D38C-3BDD00B9E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6" name="Straight Connector 1335">
                <a:extLst>
                  <a:ext uri="{FF2B5EF4-FFF2-40B4-BE49-F238E27FC236}">
                    <a16:creationId xmlns:a16="http://schemas.microsoft.com/office/drawing/2014/main" id="{25343287-6AB8-FCEF-23CB-CC5BA80B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>
                <a:extLst>
                  <a:ext uri="{FF2B5EF4-FFF2-40B4-BE49-F238E27FC236}">
                    <a16:creationId xmlns:a16="http://schemas.microsoft.com/office/drawing/2014/main" id="{776BDA83-4044-DE77-510D-3723DEA288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593" y="373438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3" name="Group 1362">
            <a:extLst>
              <a:ext uri="{FF2B5EF4-FFF2-40B4-BE49-F238E27FC236}">
                <a16:creationId xmlns:a16="http://schemas.microsoft.com/office/drawing/2014/main" id="{48799EF0-0295-11F7-FD8A-B088F8053D77}"/>
              </a:ext>
            </a:extLst>
          </p:cNvPr>
          <p:cNvGrpSpPr/>
          <p:nvPr/>
        </p:nvGrpSpPr>
        <p:grpSpPr>
          <a:xfrm rot="10184476">
            <a:off x="7131459" y="3125385"/>
            <a:ext cx="677454" cy="582342"/>
            <a:chOff x="2485689" y="3107378"/>
            <a:chExt cx="1549138" cy="1394072"/>
          </a:xfrm>
        </p:grpSpPr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9EA5D62E-C945-254A-2640-1FF03FFA6485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B2DE7C82-067B-22B3-4EF1-826F34691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03EC22D0-2688-09D3-7735-8ABFCD4D9353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64B88B42-D784-3702-9AF1-B3E00F892D37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5313A37D-082A-3CAD-902A-ACA550289641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F0EE1F6E-E5EA-1022-3CA5-57DFEB5AB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5E7EBD04-E345-960A-C548-9BFAE4B02B57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C59BBC0-CDC1-A9A8-A47D-83BEEA202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F992ECF9-1A79-F2CC-5967-01D9DEB2A43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B76A9700-AD14-678F-DD3B-2AFD0663081F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965E0230-B0F4-8C94-4388-0116A2BA9A3D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CDCC4B23-D7C8-335A-B1CB-2E811B2C0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6" name="Group 1375">
              <a:extLst>
                <a:ext uri="{FF2B5EF4-FFF2-40B4-BE49-F238E27FC236}">
                  <a16:creationId xmlns:a16="http://schemas.microsoft.com/office/drawing/2014/main" id="{7956C385-E3B4-6DA5-617B-2E675EE2569E}"/>
                </a:ext>
              </a:extLst>
            </p:cNvPr>
            <p:cNvGrpSpPr/>
            <p:nvPr/>
          </p:nvGrpSpPr>
          <p:grpSpPr>
            <a:xfrm>
              <a:off x="3385233" y="3107378"/>
              <a:ext cx="649594" cy="1363483"/>
              <a:chOff x="3689640" y="3405240"/>
              <a:chExt cx="880373" cy="1293235"/>
            </a:xfrm>
          </p:grpSpPr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8456ED18-9867-B870-466D-8075D3714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A05CF3E7-2424-E044-FF29-94F4E9165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F5D17841-9F4B-D926-2188-41006D015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375907E4-A6CC-04B3-5BB8-E80CD01C1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F7805B52-88DE-C3F9-9303-CE6FD6A29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5D152578-E9D9-9C15-9643-BCFCF11CE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026FA385-087D-12BB-2171-C2654C08F850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629BF014-8D25-4F22-6532-5E5EE46FA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3" y="372650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F32ED1DD-F41E-8B41-776D-1F90E9A04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4884BA67-1352-C899-3FC7-81CC0C780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73E0BF1B-E989-39D2-D1CF-5FB528679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72A2D295-0E13-7DAD-0A15-2A1B0E5A0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593" y="373438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9" name="Group 1388">
            <a:extLst>
              <a:ext uri="{FF2B5EF4-FFF2-40B4-BE49-F238E27FC236}">
                <a16:creationId xmlns:a16="http://schemas.microsoft.com/office/drawing/2014/main" id="{2FD9CE15-E51E-45C7-3EF0-23E1CE4ABD9D}"/>
              </a:ext>
            </a:extLst>
          </p:cNvPr>
          <p:cNvGrpSpPr/>
          <p:nvPr/>
        </p:nvGrpSpPr>
        <p:grpSpPr>
          <a:xfrm rot="10500236">
            <a:off x="7819532" y="3007550"/>
            <a:ext cx="677454" cy="718871"/>
            <a:chOff x="2485689" y="3107378"/>
            <a:chExt cx="1549138" cy="1394072"/>
          </a:xfrm>
        </p:grpSpPr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8983EEE1-3533-2492-4BDD-3602196A54AC}"/>
                </a:ext>
              </a:extLst>
            </p:cNvPr>
            <p:cNvCxnSpPr/>
            <p:nvPr/>
          </p:nvCxnSpPr>
          <p:spPr>
            <a:xfrm>
              <a:off x="2485689" y="320182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EFFA910E-7E26-24A3-14DF-7FA54C813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946" y="335422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B8C234B8-A660-90EC-D6CE-352A04E756B1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89" y="336210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97F9DB9F-80FE-5EEB-FC4B-7EAA9415D317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55D620D6-45D8-B609-59BB-43D67E50D251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86" y="320821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368BBE2C-A700-1DF9-8141-EC27CAE9E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886" y="336210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1B5315F4-F375-575B-5272-5B4A46853CDC}"/>
                </a:ext>
              </a:extLst>
            </p:cNvPr>
            <p:cNvCxnSpPr/>
            <p:nvPr/>
          </p:nvCxnSpPr>
          <p:spPr>
            <a:xfrm>
              <a:off x="2937306" y="3377082"/>
              <a:ext cx="111257" cy="10303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342E5DEA-E4C8-45DC-0EF1-7776EF658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63" y="3529482"/>
              <a:ext cx="41143" cy="8779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3374ED0F-5D87-4A34-8F20-B1261699F8BF}"/>
                </a:ext>
              </a:extLst>
            </p:cNvPr>
            <p:cNvCxnSpPr>
              <a:cxnSpLocks/>
            </p:cNvCxnSpPr>
            <p:nvPr/>
          </p:nvCxnSpPr>
          <p:spPr>
            <a:xfrm>
              <a:off x="3089706" y="3537362"/>
              <a:ext cx="88397" cy="8116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631C337E-8A46-DC79-A3A2-CA666D1D7B5A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0" cy="9655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BA521AF7-4B32-E549-60C8-64AC7EAFF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78103" y="3383475"/>
              <a:ext cx="152400" cy="111797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1801364B-EC2A-F5A9-FE8D-3EA9AE227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0503" y="3537362"/>
              <a:ext cx="58420" cy="9640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02" name="Group 1401">
              <a:extLst>
                <a:ext uri="{FF2B5EF4-FFF2-40B4-BE49-F238E27FC236}">
                  <a16:creationId xmlns:a16="http://schemas.microsoft.com/office/drawing/2014/main" id="{7825B1CF-E64A-345C-26B1-01A26D3B5C56}"/>
                </a:ext>
              </a:extLst>
            </p:cNvPr>
            <p:cNvGrpSpPr/>
            <p:nvPr/>
          </p:nvGrpSpPr>
          <p:grpSpPr>
            <a:xfrm>
              <a:off x="3385233" y="3107378"/>
              <a:ext cx="649594" cy="1363483"/>
              <a:chOff x="3689640" y="3405240"/>
              <a:chExt cx="880373" cy="1293235"/>
            </a:xfrm>
          </p:grpSpPr>
          <p:cxnSp>
            <p:nvCxnSpPr>
              <p:cNvPr id="1403" name="Straight Connector 1402">
                <a:extLst>
                  <a:ext uri="{FF2B5EF4-FFF2-40B4-BE49-F238E27FC236}">
                    <a16:creationId xmlns:a16="http://schemas.microsoft.com/office/drawing/2014/main" id="{CE6EE610-005F-BF37-4CE8-A501CE41A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640" y="3813073"/>
                <a:ext cx="88396" cy="61616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>
                <a:extLst>
                  <a:ext uri="{FF2B5EF4-FFF2-40B4-BE49-F238E27FC236}">
                    <a16:creationId xmlns:a16="http://schemas.microsoft.com/office/drawing/2014/main" id="{26B55568-1C4F-B454-3D96-5BFF61A0C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036" y="355124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5" name="Straight Connector 1404">
                <a:extLst>
                  <a:ext uri="{FF2B5EF4-FFF2-40B4-BE49-F238E27FC236}">
                    <a16:creationId xmlns:a16="http://schemas.microsoft.com/office/drawing/2014/main" id="{AB605CD2-49B9-3EB9-6B35-3140BB49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179" y="355912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>
                <a:extLst>
                  <a:ext uri="{FF2B5EF4-FFF2-40B4-BE49-F238E27FC236}">
                    <a16:creationId xmlns:a16="http://schemas.microsoft.com/office/drawing/2014/main" id="{1C15D2DE-125E-9813-D4CD-DF501619D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>
                <a:extLst>
                  <a:ext uri="{FF2B5EF4-FFF2-40B4-BE49-F238E27FC236}">
                    <a16:creationId xmlns:a16="http://schemas.microsoft.com/office/drawing/2014/main" id="{B0BCC1BC-856B-D4AB-F675-0F795593D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576" y="340524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>
                <a:extLst>
                  <a:ext uri="{FF2B5EF4-FFF2-40B4-BE49-F238E27FC236}">
                    <a16:creationId xmlns:a16="http://schemas.microsoft.com/office/drawing/2014/main" id="{A03BF150-C102-1D3F-DEB2-A3F90F5F3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9976" y="355912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9" name="Straight Connector 1408">
                <a:extLst>
                  <a:ext uri="{FF2B5EF4-FFF2-40B4-BE49-F238E27FC236}">
                    <a16:creationId xmlns:a16="http://schemas.microsoft.com/office/drawing/2014/main" id="{96EC1F5D-AC9F-50A6-7F68-147F092AE56B}"/>
                  </a:ext>
                </a:extLst>
              </p:cNvPr>
              <p:cNvCxnSpPr/>
              <p:nvPr/>
            </p:nvCxnSpPr>
            <p:spPr>
              <a:xfrm>
                <a:off x="4118396" y="3574107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0" name="Straight Connector 1409">
                <a:extLst>
                  <a:ext uri="{FF2B5EF4-FFF2-40B4-BE49-F238E27FC236}">
                    <a16:creationId xmlns:a16="http://schemas.microsoft.com/office/drawing/2014/main" id="{F29ED5BD-1920-EDC0-66C8-982883CD1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9653" y="3726507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1" name="Straight Connector 1410">
                <a:extLst>
                  <a:ext uri="{FF2B5EF4-FFF2-40B4-BE49-F238E27FC236}">
                    <a16:creationId xmlns:a16="http://schemas.microsoft.com/office/drawing/2014/main" id="{C82EC20C-045C-40E9-420A-39D57BC61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96" y="3734387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2" name="Straight Connector 1411">
                <a:extLst>
                  <a:ext uri="{FF2B5EF4-FFF2-40B4-BE49-F238E27FC236}">
                    <a16:creationId xmlns:a16="http://schemas.microsoft.com/office/drawing/2014/main" id="{6AB0D6D5-EE4A-F46B-0932-8621DA537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3" name="Straight Connector 1412">
                <a:extLst>
                  <a:ext uri="{FF2B5EF4-FFF2-40B4-BE49-F238E27FC236}">
                    <a16:creationId xmlns:a16="http://schemas.microsoft.com/office/drawing/2014/main" id="{27267382-6FCC-688F-F280-C06A8343B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193" y="3580500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4" name="Straight Connector 1413">
                <a:extLst>
                  <a:ext uri="{FF2B5EF4-FFF2-40B4-BE49-F238E27FC236}">
                    <a16:creationId xmlns:a16="http://schemas.microsoft.com/office/drawing/2014/main" id="{B3CEA504-352A-2967-445C-80A373A2E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593" y="3734387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1" name="Group 1420">
            <a:extLst>
              <a:ext uri="{FF2B5EF4-FFF2-40B4-BE49-F238E27FC236}">
                <a16:creationId xmlns:a16="http://schemas.microsoft.com/office/drawing/2014/main" id="{A7DE026A-A2B0-EDFB-7DDD-74C02D62F6D7}"/>
              </a:ext>
            </a:extLst>
          </p:cNvPr>
          <p:cNvGrpSpPr/>
          <p:nvPr/>
        </p:nvGrpSpPr>
        <p:grpSpPr>
          <a:xfrm>
            <a:off x="850543" y="677341"/>
            <a:ext cx="7768990" cy="3472632"/>
            <a:chOff x="720000" y="1017725"/>
            <a:chExt cx="7768990" cy="3472632"/>
          </a:xfrm>
        </p:grpSpPr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B0EEABD5-5CD4-6FFA-84C9-E472EE7701C5}"/>
                </a:ext>
              </a:extLst>
            </p:cNvPr>
            <p:cNvCxnSpPr/>
            <p:nvPr/>
          </p:nvCxnSpPr>
          <p:spPr>
            <a:xfrm>
              <a:off x="720000" y="1017725"/>
              <a:ext cx="0" cy="34726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B7A93A9B-C762-070B-FB5A-84A3622E2D74}"/>
                </a:ext>
              </a:extLst>
            </p:cNvPr>
            <p:cNvCxnSpPr>
              <a:cxnSpLocks/>
            </p:cNvCxnSpPr>
            <p:nvPr/>
          </p:nvCxnSpPr>
          <p:spPr>
            <a:xfrm>
              <a:off x="720000" y="4490357"/>
              <a:ext cx="776899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2" name="TextBox 1421">
            <a:extLst>
              <a:ext uri="{FF2B5EF4-FFF2-40B4-BE49-F238E27FC236}">
                <a16:creationId xmlns:a16="http://schemas.microsoft.com/office/drawing/2014/main" id="{A830D0A9-39A9-5BC2-86FB-4B4BC5F6EC92}"/>
              </a:ext>
            </a:extLst>
          </p:cNvPr>
          <p:cNvSpPr txBox="1"/>
          <p:nvPr/>
        </p:nvSpPr>
        <p:spPr>
          <a:xfrm rot="16200000">
            <a:off x="190053" y="237319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>
                <a:solidFill>
                  <a:schemeClr val="tx1"/>
                </a:solidFill>
                <a:latin typeface="Karla" pitchFamily="2" charset="0"/>
              </a:rPr>
              <a:t>R-R seg</a:t>
            </a:r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52DA2D24-77D1-DFC4-25D9-ECEDAC0E8582}"/>
              </a:ext>
            </a:extLst>
          </p:cNvPr>
          <p:cNvSpPr/>
          <p:nvPr/>
        </p:nvSpPr>
        <p:spPr>
          <a:xfrm>
            <a:off x="947057" y="759279"/>
            <a:ext cx="1894381" cy="2566603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5" name="Rectangle 1424">
            <a:extLst>
              <a:ext uri="{FF2B5EF4-FFF2-40B4-BE49-F238E27FC236}">
                <a16:creationId xmlns:a16="http://schemas.microsoft.com/office/drawing/2014/main" id="{A784CEE0-A98F-18E6-2F9F-41286E7FF4F0}"/>
              </a:ext>
            </a:extLst>
          </p:cNvPr>
          <p:cNvSpPr/>
          <p:nvPr/>
        </p:nvSpPr>
        <p:spPr>
          <a:xfrm>
            <a:off x="6509914" y="2413068"/>
            <a:ext cx="2272097" cy="1563912"/>
          </a:xfrm>
          <a:prstGeom prst="rect">
            <a:avLst/>
          </a:prstGeom>
          <a:solidFill>
            <a:schemeClr val="tx1">
              <a:lumMod val="25000"/>
              <a:lumOff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99513561-B5C7-8BEE-E760-6B9F2CCC0280}"/>
              </a:ext>
            </a:extLst>
          </p:cNvPr>
          <p:cNvSpPr txBox="1"/>
          <p:nvPr/>
        </p:nvSpPr>
        <p:spPr>
          <a:xfrm>
            <a:off x="1467792" y="288437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>
                <a:solidFill>
                  <a:schemeClr val="tx1"/>
                </a:solidFill>
                <a:latin typeface="Karla" pitchFamily="2" charset="0"/>
              </a:rPr>
              <a:t>Reposo</a:t>
            </a:r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E972E53D-22FF-9B54-124F-1AA935802C30}"/>
              </a:ext>
            </a:extLst>
          </p:cNvPr>
          <p:cNvSpPr txBox="1"/>
          <p:nvPr/>
        </p:nvSpPr>
        <p:spPr>
          <a:xfrm>
            <a:off x="3824195" y="260595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>
                <a:solidFill>
                  <a:schemeClr val="tx1"/>
                </a:solidFill>
                <a:latin typeface="Karla" pitchFamily="2" charset="0"/>
              </a:rPr>
              <a:t>Estrés-ejercicio</a:t>
            </a:r>
          </a:p>
        </p:txBody>
      </p:sp>
      <p:sp>
        <p:nvSpPr>
          <p:cNvPr id="1428" name="TextBox 1427">
            <a:extLst>
              <a:ext uri="{FF2B5EF4-FFF2-40B4-BE49-F238E27FC236}">
                <a16:creationId xmlns:a16="http://schemas.microsoft.com/office/drawing/2014/main" id="{71C96112-DA75-98B8-0CE6-E265385AB4E1}"/>
              </a:ext>
            </a:extLst>
          </p:cNvPr>
          <p:cNvSpPr txBox="1"/>
          <p:nvPr/>
        </p:nvSpPr>
        <p:spPr>
          <a:xfrm>
            <a:off x="6900663" y="2580424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>
                <a:solidFill>
                  <a:schemeClr val="tx1"/>
                </a:solidFill>
                <a:latin typeface="Karla" pitchFamily="2" charset="0"/>
              </a:rPr>
              <a:t>Recuperación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title"/>
          </p:nvPr>
        </p:nvSpPr>
        <p:spPr>
          <a:xfrm>
            <a:off x="732300" y="276833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Regulación sistema nervioso autonomico</a:t>
            </a:r>
            <a:endParaRPr/>
          </a:p>
        </p:txBody>
      </p:sp>
      <p:sp>
        <p:nvSpPr>
          <p:cNvPr id="1158" name="Google Shape;1158;p53"/>
          <p:cNvSpPr txBox="1">
            <a:spLocks noGrp="1"/>
          </p:cNvSpPr>
          <p:nvPr>
            <p:ph type="title" idx="2"/>
          </p:nvPr>
        </p:nvSpPr>
        <p:spPr>
          <a:xfrm>
            <a:off x="5600739" y="1894214"/>
            <a:ext cx="2570700" cy="80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Parasimpatico</a:t>
            </a:r>
            <a:endParaRPr/>
          </a:p>
        </p:txBody>
      </p:sp>
      <p:sp>
        <p:nvSpPr>
          <p:cNvPr id="1159" name="Google Shape;1159;p53"/>
          <p:cNvSpPr txBox="1">
            <a:spLocks noGrp="1"/>
          </p:cNvSpPr>
          <p:nvPr>
            <p:ph type="subTitle" idx="1"/>
          </p:nvPr>
        </p:nvSpPr>
        <p:spPr>
          <a:xfrm>
            <a:off x="5313721" y="2421914"/>
            <a:ext cx="2695172" cy="2655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Funciona como un desacelerador del simpático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Mediante acetilcolina desacelera el corazón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Actua en el nodo sinusal y atrioventricular</a:t>
            </a:r>
          </a:p>
          <a:p>
            <a:pPr marL="0" indent="0">
              <a:spcBef>
                <a:spcPts val="1000"/>
              </a:spcBef>
            </a:pPr>
            <a:r>
              <a:rPr lang="en"/>
              <a:t>● Mediado por reflejos autonimicos en el nervio vago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0" name="Google Shape;1160;p53"/>
          <p:cNvSpPr txBox="1">
            <a:spLocks noGrp="1"/>
          </p:cNvSpPr>
          <p:nvPr>
            <p:ph type="title" idx="3"/>
          </p:nvPr>
        </p:nvSpPr>
        <p:spPr>
          <a:xfrm>
            <a:off x="1307828" y="1894214"/>
            <a:ext cx="2570700" cy="80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Simpático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subTitle" idx="4"/>
          </p:nvPr>
        </p:nvSpPr>
        <p:spPr>
          <a:xfrm>
            <a:off x="1183354" y="2421914"/>
            <a:ext cx="2646927" cy="3928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Se activa en peligro o estrés aumento HR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Aumento de norepinefrina, mecanismo luchar o huir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● Actua en todas las regiones del corazon</a:t>
            </a:r>
          </a:p>
          <a:p>
            <a:pPr marL="0" lvl="0" indent="0" algn="l" rtl="0">
              <a:spcAft>
                <a:spcPts val="1000"/>
              </a:spcAft>
              <a:buNone/>
            </a:pPr>
            <a:r>
              <a:rPr lang="en"/>
              <a:t> ● Mediado por baroreceptores en las carotidas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"/>
          </a:p>
        </p:txBody>
      </p:sp>
      <p:pic>
        <p:nvPicPr>
          <p:cNvPr id="3" name="Graphic 2" descr="Clenched Fist with solid fill">
            <a:extLst>
              <a:ext uri="{FF2B5EF4-FFF2-40B4-BE49-F238E27FC236}">
                <a16:creationId xmlns:a16="http://schemas.microsoft.com/office/drawing/2014/main" id="{FF1827D0-71F9-16FE-39AE-268C0185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18" y="1128790"/>
            <a:ext cx="914400" cy="914400"/>
          </a:xfrm>
          <a:prstGeom prst="rect">
            <a:avLst/>
          </a:prstGeom>
        </p:spPr>
      </p:pic>
      <p:pic>
        <p:nvPicPr>
          <p:cNvPr id="5" name="Graphic 4" descr="Hammock with solid fill">
            <a:extLst>
              <a:ext uri="{FF2B5EF4-FFF2-40B4-BE49-F238E27FC236}">
                <a16:creationId xmlns:a16="http://schemas.microsoft.com/office/drawing/2014/main" id="{1349040D-C8DD-4FDC-AFFD-0F3AEA6D7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0763" y="1068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9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 txBox="1">
            <a:spLocks noGrp="1"/>
          </p:cNvSpPr>
          <p:nvPr>
            <p:ph type="title" idx="15"/>
          </p:nvPr>
        </p:nvSpPr>
        <p:spPr>
          <a:xfrm>
            <a:off x="732300" y="267079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Medidas comunes de HVR</a:t>
            </a:r>
            <a:endParaRPr/>
          </a:p>
        </p:txBody>
      </p:sp>
      <p:sp>
        <p:nvSpPr>
          <p:cNvPr id="991" name="Google Shape;991;p49"/>
          <p:cNvSpPr txBox="1">
            <a:spLocks noGrp="1"/>
          </p:cNvSpPr>
          <p:nvPr>
            <p:ph type="title"/>
          </p:nvPr>
        </p:nvSpPr>
        <p:spPr>
          <a:xfrm>
            <a:off x="566738" y="1621821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</a:t>
            </a:r>
            <a:endParaRPr/>
          </a:p>
        </p:txBody>
      </p:sp>
      <p:sp>
        <p:nvSpPr>
          <p:cNvPr id="992" name="Google Shape;992;p49"/>
          <p:cNvSpPr txBox="1">
            <a:spLocks noGrp="1"/>
          </p:cNvSpPr>
          <p:nvPr>
            <p:ph type="subTitle" idx="1"/>
          </p:nvPr>
        </p:nvSpPr>
        <p:spPr>
          <a:xfrm>
            <a:off x="405966" y="2034886"/>
            <a:ext cx="2859785" cy="2070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NN: </a:t>
            </a:r>
            <a:r>
              <a:rPr lang="es-ES"/>
              <a:t>Media de los intervalos NN.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●NN50: </a:t>
            </a:r>
            <a:r>
              <a:rPr lang="es-ES"/>
              <a:t>Numero de intervalos adyacentes con más de 50ms de diferencia</a:t>
            </a:r>
            <a:endParaRPr lang="es-ES" b="1"/>
          </a:p>
          <a:p>
            <a:pPr marL="0" indent="0">
              <a:spcBef>
                <a:spcPts val="1000"/>
              </a:spcBef>
            </a:pPr>
            <a:r>
              <a:rPr lang="es-ES" b="1"/>
              <a:t>●pNN50: </a:t>
            </a:r>
            <a:r>
              <a:rPr lang="es-ES"/>
              <a:t>Porcentaje de NN50 sobre el total</a:t>
            </a:r>
          </a:p>
          <a:p>
            <a:pPr marL="0" indent="0">
              <a:spcBef>
                <a:spcPts val="1000"/>
              </a:spcBef>
            </a:pPr>
            <a:r>
              <a:rPr lang="es-ES" b="1"/>
              <a:t>●SDNN: </a:t>
            </a:r>
            <a:r>
              <a:rPr lang="es-ES"/>
              <a:t>Desviación estándar de los intervalos NN, mediación </a:t>
            </a:r>
            <a:r>
              <a:rPr lang="es-ES" err="1"/>
              <a:t>vagal</a:t>
            </a:r>
            <a:r>
              <a:rPr lang="es-ES"/>
              <a:t> </a:t>
            </a:r>
          </a:p>
          <a:p>
            <a:pPr marL="0" indent="0">
              <a:spcBef>
                <a:spcPts val="1000"/>
              </a:spcBef>
            </a:pPr>
            <a:endParaRPr lang="es-ES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ES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993" name="Google Shape;993;p49"/>
          <p:cNvSpPr txBox="1">
            <a:spLocks noGrp="1"/>
          </p:cNvSpPr>
          <p:nvPr>
            <p:ph type="title" idx="2"/>
          </p:nvPr>
        </p:nvSpPr>
        <p:spPr>
          <a:xfrm>
            <a:off x="3605966" y="1591522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Frecuencia</a:t>
            </a:r>
            <a:endParaRPr/>
          </a:p>
        </p:txBody>
      </p:sp>
      <p:sp>
        <p:nvSpPr>
          <p:cNvPr id="994" name="Google Shape;994;p49"/>
          <p:cNvSpPr txBox="1">
            <a:spLocks noGrp="1"/>
          </p:cNvSpPr>
          <p:nvPr>
            <p:ph type="subTitle" idx="3"/>
          </p:nvPr>
        </p:nvSpPr>
        <p:spPr>
          <a:xfrm>
            <a:off x="3341325" y="2037710"/>
            <a:ext cx="2798618" cy="180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VLF: </a:t>
            </a:r>
            <a:r>
              <a:rPr lang="es-ES"/>
              <a:t>Influenciado por actividad física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LF: </a:t>
            </a:r>
            <a:r>
              <a:rPr lang="es-ES"/>
              <a:t>Modulado por ambas ramas autonómicas, mayormente simpática</a:t>
            </a:r>
          </a:p>
          <a:p>
            <a:pPr marL="0" indent="0">
              <a:spcBef>
                <a:spcPts val="1000"/>
              </a:spcBef>
            </a:pPr>
            <a:r>
              <a:rPr lang="es-ES" b="1"/>
              <a:t>●HF: </a:t>
            </a:r>
            <a:r>
              <a:rPr lang="es-ES"/>
              <a:t>Regulación </a:t>
            </a:r>
            <a:r>
              <a:rPr lang="es-ES" err="1"/>
              <a:t>Vagal</a:t>
            </a:r>
            <a:r>
              <a:rPr lang="es-ES"/>
              <a:t>, modulado por respiración</a:t>
            </a:r>
          </a:p>
          <a:p>
            <a:pPr marL="0" indent="0">
              <a:spcBef>
                <a:spcPts val="1000"/>
              </a:spcBef>
            </a:pPr>
            <a:r>
              <a:rPr lang="es-ES" b="1"/>
              <a:t>●LF/HF: </a:t>
            </a:r>
            <a:r>
              <a:rPr lang="es-ES"/>
              <a:t>Relación </a:t>
            </a:r>
            <a:r>
              <a:rPr lang="es-ES" err="1"/>
              <a:t>simpato-vagal</a:t>
            </a:r>
            <a:r>
              <a:rPr lang="es-ES"/>
              <a:t> 1-2 adulto sano en reposo</a:t>
            </a:r>
          </a:p>
        </p:txBody>
      </p:sp>
      <p:sp>
        <p:nvSpPr>
          <p:cNvPr id="998" name="Google Shape;998;p49"/>
          <p:cNvSpPr txBox="1">
            <a:spLocks noGrp="1"/>
          </p:cNvSpPr>
          <p:nvPr>
            <p:ph type="title" idx="8"/>
          </p:nvPr>
        </p:nvSpPr>
        <p:spPr>
          <a:xfrm>
            <a:off x="6281472" y="1590366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lineales</a:t>
            </a:r>
            <a:endParaRPr/>
          </a:p>
        </p:txBody>
      </p:sp>
      <p:sp>
        <p:nvSpPr>
          <p:cNvPr id="999" name="Google Shape;999;p49"/>
          <p:cNvSpPr txBox="1">
            <a:spLocks noGrp="1"/>
          </p:cNvSpPr>
          <p:nvPr>
            <p:ph type="subTitle" idx="9"/>
          </p:nvPr>
        </p:nvSpPr>
        <p:spPr>
          <a:xfrm>
            <a:off x="6215517" y="2212923"/>
            <a:ext cx="2621421" cy="270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SD1: </a:t>
            </a:r>
            <a:r>
              <a:rPr lang="es-ES"/>
              <a:t>Desviación estándar perpendicular a la línea de identidad, asociado a sensibilidad de los baroreceptores. </a:t>
            </a:r>
          </a:p>
          <a:p>
            <a:pPr marL="0" indent="0">
              <a:spcBef>
                <a:spcPts val="1000"/>
              </a:spcBef>
            </a:pPr>
            <a:r>
              <a:rPr lang="es-ES"/>
              <a:t>●</a:t>
            </a:r>
            <a:r>
              <a:rPr lang="es-ES" b="1"/>
              <a:t>SD2: </a:t>
            </a:r>
            <a:r>
              <a:rPr lang="es-ES"/>
              <a:t>Desviación estándar vertical a la línea de identidad, asociado a potencia de LF.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ES" b="1"/>
          </a:p>
        </p:txBody>
      </p:sp>
      <p:pic>
        <p:nvPicPr>
          <p:cNvPr id="15" name="Graphic 14" descr="Hourglass 90% with solid fill">
            <a:extLst>
              <a:ext uri="{FF2B5EF4-FFF2-40B4-BE49-F238E27FC236}">
                <a16:creationId xmlns:a16="http://schemas.microsoft.com/office/drawing/2014/main" id="{2D1104D0-1898-61E1-50DE-94238A1C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6418" y="985783"/>
            <a:ext cx="646140" cy="646140"/>
          </a:xfrm>
          <a:prstGeom prst="rect">
            <a:avLst/>
          </a:prstGeom>
        </p:spPr>
      </p:pic>
      <p:pic>
        <p:nvPicPr>
          <p:cNvPr id="17" name="Graphic 16" descr="Heart with pulse with solid fill">
            <a:extLst>
              <a:ext uri="{FF2B5EF4-FFF2-40B4-BE49-F238E27FC236}">
                <a16:creationId xmlns:a16="http://schemas.microsoft.com/office/drawing/2014/main" id="{08A91628-212C-9C89-7E72-B34A4ADCB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5646" y="1036946"/>
            <a:ext cx="646140" cy="646140"/>
          </a:xfrm>
          <a:prstGeom prst="rect">
            <a:avLst/>
          </a:prstGeom>
        </p:spPr>
      </p:pic>
      <p:pic>
        <p:nvPicPr>
          <p:cNvPr id="19" name="Graphic 18" descr="Normal Distribution with solid fill">
            <a:extLst>
              <a:ext uri="{FF2B5EF4-FFF2-40B4-BE49-F238E27FC236}">
                <a16:creationId xmlns:a16="http://schemas.microsoft.com/office/drawing/2014/main" id="{36F39D2B-C972-D90C-B861-F108ED65C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9738" y="1034139"/>
            <a:ext cx="646140" cy="6461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frecuencias</a:t>
            </a:r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938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7;p20">
            <a:extLst>
              <a:ext uri="{FF2B5EF4-FFF2-40B4-BE49-F238E27FC236}">
                <a16:creationId xmlns:a16="http://schemas.microsoft.com/office/drawing/2014/main" id="{681DD5F6-572B-31F1-E67D-4ED9F4AE730D}"/>
              </a:ext>
            </a:extLst>
          </p:cNvPr>
          <p:cNvSpPr txBox="1">
            <a:spLocks/>
          </p:cNvSpPr>
          <p:nvPr/>
        </p:nvSpPr>
        <p:spPr>
          <a:xfrm>
            <a:off x="503187" y="1620777"/>
            <a:ext cx="7843200" cy="56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s-ES_tradnl" sz="2000" b="1">
                <a:solidFill>
                  <a:schemeClr val="tx1"/>
                </a:solidFill>
                <a:latin typeface="Outfit ExtraBold" panose="020B0604020202020204" charset="0"/>
              </a:rPr>
              <a:t>Densidad espectral de potencia (PSD)</a:t>
            </a:r>
          </a:p>
        </p:txBody>
      </p:sp>
      <p:sp>
        <p:nvSpPr>
          <p:cNvPr id="3" name="Google Shape;989;p49">
            <a:extLst>
              <a:ext uri="{FF2B5EF4-FFF2-40B4-BE49-F238E27FC236}">
                <a16:creationId xmlns:a16="http://schemas.microsoft.com/office/drawing/2014/main" id="{68A7AA47-BCA9-A03B-1013-2A6D414C3C59}"/>
              </a:ext>
            </a:extLst>
          </p:cNvPr>
          <p:cNvSpPr txBox="1">
            <a:spLocks/>
          </p:cNvSpPr>
          <p:nvPr/>
        </p:nvSpPr>
        <p:spPr>
          <a:xfrm>
            <a:off x="666987" y="806362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600">
                <a:solidFill>
                  <a:schemeClr val="tx1"/>
                </a:solidFill>
                <a:latin typeface="Outfit ExtraBold" panose="020B0604020202020204" charset="0"/>
              </a:rPr>
              <a:t>Análisis de frecuencias</a:t>
            </a:r>
            <a:endParaRPr lang="en-US" sz="3600">
              <a:solidFill>
                <a:schemeClr val="tx1"/>
              </a:solidFill>
              <a:latin typeface="Outfit ExtraBol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9758F-B040-C9F5-D57D-5FB2DA29DDF7}"/>
              </a:ext>
            </a:extLst>
          </p:cNvPr>
          <p:cNvSpPr txBox="1"/>
          <p:nvPr/>
        </p:nvSpPr>
        <p:spPr>
          <a:xfrm>
            <a:off x="799261" y="3138452"/>
            <a:ext cx="22451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>
                <a:solidFill>
                  <a:schemeClr val="tx1"/>
                </a:solidFill>
                <a:latin typeface="Karla" pitchFamily="2" charset="0"/>
              </a:rPr>
              <a:t>Medida de cómo la variancia se distribuye en relación a la frecuencia.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281A5-528F-CAB0-359F-465B5997F095}"/>
              </a:ext>
            </a:extLst>
          </p:cNvPr>
          <p:cNvSpPr txBox="1"/>
          <p:nvPr/>
        </p:nvSpPr>
        <p:spPr>
          <a:xfrm>
            <a:off x="3186318" y="3138452"/>
            <a:ext cx="24769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>
                <a:solidFill>
                  <a:schemeClr val="tx1"/>
                </a:solidFill>
                <a:latin typeface="Karla" pitchFamily="2" charset="0"/>
              </a:rPr>
              <a:t>Métodos no-paramétricos: usualmente a través de la FFT. Simplicidad y velocidad de cómputo.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823B5-A07E-F198-5A27-F4E539388EC8}"/>
              </a:ext>
            </a:extLst>
          </p:cNvPr>
          <p:cNvSpPr txBox="1"/>
          <p:nvPr/>
        </p:nvSpPr>
        <p:spPr>
          <a:xfrm>
            <a:off x="5805134" y="3116164"/>
            <a:ext cx="21927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>
                <a:solidFill>
                  <a:schemeClr val="tx1"/>
                </a:solidFill>
                <a:latin typeface="Karla" pitchFamily="2" charset="0"/>
              </a:rPr>
              <a:t>Métodos paramétricos: definición de un modelo que produce una función de fácil interpretación.</a:t>
            </a:r>
          </a:p>
        </p:txBody>
      </p:sp>
      <p:pic>
        <p:nvPicPr>
          <p:cNvPr id="13" name="Graphic 12" descr="Speedometer Low with solid fill">
            <a:extLst>
              <a:ext uri="{FF2B5EF4-FFF2-40B4-BE49-F238E27FC236}">
                <a16:creationId xmlns:a16="http://schemas.microsoft.com/office/drawing/2014/main" id="{5DD53508-F929-61FA-722F-7773C003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275" y="2227716"/>
            <a:ext cx="730250" cy="730250"/>
          </a:xfrm>
          <a:prstGeom prst="rect">
            <a:avLst/>
          </a:prstGeom>
        </p:spPr>
      </p:pic>
      <p:pic>
        <p:nvPicPr>
          <p:cNvPr id="15" name="Graphic 14" descr="Heart with pulse with solid fill">
            <a:extLst>
              <a:ext uri="{FF2B5EF4-FFF2-40B4-BE49-F238E27FC236}">
                <a16:creationId xmlns:a16="http://schemas.microsoft.com/office/drawing/2014/main" id="{B4537750-EFA2-B8B2-54EF-024ADB860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9662" y="2296868"/>
            <a:ext cx="730250" cy="730250"/>
          </a:xfrm>
          <a:prstGeom prst="rect">
            <a:avLst/>
          </a:prstGeom>
        </p:spPr>
      </p:pic>
      <p:pic>
        <p:nvPicPr>
          <p:cNvPr id="17" name="Graphic 16" descr="Presentation with bar chart with solid fill">
            <a:extLst>
              <a:ext uri="{FF2B5EF4-FFF2-40B4-BE49-F238E27FC236}">
                <a16:creationId xmlns:a16="http://schemas.microsoft.com/office/drawing/2014/main" id="{A6B745EF-8BB3-9EF1-EECC-1E5E900BD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382" y="229686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14943E-F14D-5465-5A09-8EBF2A83762E}"/>
              </a:ext>
            </a:extLst>
          </p:cNvPr>
          <p:cNvGrpSpPr/>
          <p:nvPr/>
        </p:nvGrpSpPr>
        <p:grpSpPr>
          <a:xfrm>
            <a:off x="3470961" y="2053885"/>
            <a:ext cx="1676234" cy="2152296"/>
            <a:chOff x="1045928" y="2303172"/>
            <a:chExt cx="960147" cy="117206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8" name="Paralelogramo 10">
              <a:extLst>
                <a:ext uri="{FF2B5EF4-FFF2-40B4-BE49-F238E27FC236}">
                  <a16:creationId xmlns:a16="http://schemas.microsoft.com/office/drawing/2014/main" id="{A385D25C-5504-7FCA-EB49-40E2D6C11831}"/>
                </a:ext>
              </a:extLst>
            </p:cNvPr>
            <p:cNvSpPr/>
            <p:nvPr/>
          </p:nvSpPr>
          <p:spPr>
            <a:xfrm rot="5400000">
              <a:off x="889472" y="2459628"/>
              <a:ext cx="1172068" cy="859155"/>
            </a:xfrm>
            <a:prstGeom prst="parallelogram">
              <a:avLst>
                <a:gd name="adj" fmla="val 3907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FE9636-DBB2-8899-5DCD-832810E8F81E}"/>
                </a:ext>
              </a:extLst>
            </p:cNvPr>
            <p:cNvSpPr/>
            <p:nvPr/>
          </p:nvSpPr>
          <p:spPr>
            <a:xfrm rot="1542609">
              <a:off x="1183659" y="2693285"/>
              <a:ext cx="822416" cy="699029"/>
            </a:xfrm>
            <a:custGeom>
              <a:avLst/>
              <a:gdLst>
                <a:gd name="connsiteX0" fmla="*/ 0 w 1177290"/>
                <a:gd name="connsiteY0" fmla="*/ 706981 h 706981"/>
                <a:gd name="connsiteX1" fmla="*/ 198120 w 1177290"/>
                <a:gd name="connsiteY1" fmla="*/ 2131 h 706981"/>
                <a:gd name="connsiteX2" fmla="*/ 537210 w 1177290"/>
                <a:gd name="connsiteY2" fmla="*/ 489811 h 706981"/>
                <a:gd name="connsiteX3" fmla="*/ 868680 w 1177290"/>
                <a:gd name="connsiteY3" fmla="*/ 531721 h 706981"/>
                <a:gd name="connsiteX4" fmla="*/ 1017270 w 1177290"/>
                <a:gd name="connsiteY4" fmla="*/ 455521 h 706981"/>
                <a:gd name="connsiteX5" fmla="*/ 1116330 w 1177290"/>
                <a:gd name="connsiteY5" fmla="*/ 520291 h 706981"/>
                <a:gd name="connsiteX6" fmla="*/ 1177290 w 1177290"/>
                <a:gd name="connsiteY6" fmla="*/ 615541 h 7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7290" h="706981">
                  <a:moveTo>
                    <a:pt x="0" y="706981"/>
                  </a:moveTo>
                  <a:cubicBezTo>
                    <a:pt x="54292" y="372653"/>
                    <a:pt x="108585" y="38326"/>
                    <a:pt x="198120" y="2131"/>
                  </a:cubicBezTo>
                  <a:cubicBezTo>
                    <a:pt x="287655" y="-34064"/>
                    <a:pt x="425450" y="401546"/>
                    <a:pt x="537210" y="489811"/>
                  </a:cubicBezTo>
                  <a:cubicBezTo>
                    <a:pt x="648970" y="578076"/>
                    <a:pt x="788670" y="537436"/>
                    <a:pt x="868680" y="531721"/>
                  </a:cubicBezTo>
                  <a:cubicBezTo>
                    <a:pt x="948690" y="526006"/>
                    <a:pt x="975995" y="457426"/>
                    <a:pt x="1017270" y="455521"/>
                  </a:cubicBezTo>
                  <a:cubicBezTo>
                    <a:pt x="1058545" y="453616"/>
                    <a:pt x="1089660" y="493621"/>
                    <a:pt x="1116330" y="520291"/>
                  </a:cubicBezTo>
                  <a:cubicBezTo>
                    <a:pt x="1143000" y="546961"/>
                    <a:pt x="1153160" y="582521"/>
                    <a:pt x="1177290" y="61554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orma libre: forma 128">
            <a:extLst>
              <a:ext uri="{FF2B5EF4-FFF2-40B4-BE49-F238E27FC236}">
                <a16:creationId xmlns:a16="http://schemas.microsoft.com/office/drawing/2014/main" id="{A60FDE41-3D45-0358-8665-06811B92EB56}"/>
              </a:ext>
            </a:extLst>
          </p:cNvPr>
          <p:cNvSpPr/>
          <p:nvPr/>
        </p:nvSpPr>
        <p:spPr>
          <a:xfrm>
            <a:off x="2860283" y="888390"/>
            <a:ext cx="3423434" cy="644229"/>
          </a:xfrm>
          <a:custGeom>
            <a:avLst/>
            <a:gdLst>
              <a:gd name="connsiteX0" fmla="*/ 4327 w 1518333"/>
              <a:gd name="connsiteY0" fmla="*/ 795194 h 1007512"/>
              <a:gd name="connsiteX1" fmla="*/ 4327 w 1518333"/>
              <a:gd name="connsiteY1" fmla="*/ 735233 h 1007512"/>
              <a:gd name="connsiteX2" fmla="*/ 49297 w 1518333"/>
              <a:gd name="connsiteY2" fmla="*/ 173102 h 1007512"/>
              <a:gd name="connsiteX3" fmla="*/ 71782 w 1518333"/>
              <a:gd name="connsiteY3" fmla="*/ 832669 h 1007512"/>
              <a:gd name="connsiteX4" fmla="*/ 101763 w 1518333"/>
              <a:gd name="connsiteY4" fmla="*/ 83161 h 1007512"/>
              <a:gd name="connsiteX5" fmla="*/ 146733 w 1518333"/>
              <a:gd name="connsiteY5" fmla="*/ 967581 h 1007512"/>
              <a:gd name="connsiteX6" fmla="*/ 176714 w 1518333"/>
              <a:gd name="connsiteY6" fmla="*/ 120636 h 1007512"/>
              <a:gd name="connsiteX7" fmla="*/ 244169 w 1518333"/>
              <a:gd name="connsiteY7" fmla="*/ 1005056 h 1007512"/>
              <a:gd name="connsiteX8" fmla="*/ 274150 w 1518333"/>
              <a:gd name="connsiteY8" fmla="*/ 397954 h 1007512"/>
              <a:gd name="connsiteX9" fmla="*/ 334110 w 1518333"/>
              <a:gd name="connsiteY9" fmla="*/ 810184 h 1007512"/>
              <a:gd name="connsiteX10" fmla="*/ 356596 w 1518333"/>
              <a:gd name="connsiteY10" fmla="*/ 255548 h 1007512"/>
              <a:gd name="connsiteX11" fmla="*/ 424051 w 1518333"/>
              <a:gd name="connsiteY11" fmla="*/ 847659 h 1007512"/>
              <a:gd name="connsiteX12" fmla="*/ 476517 w 1518333"/>
              <a:gd name="connsiteY12" fmla="*/ 352984 h 1007512"/>
              <a:gd name="connsiteX13" fmla="*/ 543973 w 1518333"/>
              <a:gd name="connsiteY13" fmla="*/ 742728 h 1007512"/>
              <a:gd name="connsiteX14" fmla="*/ 588943 w 1518333"/>
              <a:gd name="connsiteY14" fmla="*/ 255548 h 1007512"/>
              <a:gd name="connsiteX15" fmla="*/ 633914 w 1518333"/>
              <a:gd name="connsiteY15" fmla="*/ 607817 h 1007512"/>
              <a:gd name="connsiteX16" fmla="*/ 663894 w 1518333"/>
              <a:gd name="connsiteY16" fmla="*/ 83161 h 1007512"/>
              <a:gd name="connsiteX17" fmla="*/ 701369 w 1518333"/>
              <a:gd name="connsiteY17" fmla="*/ 937600 h 1007512"/>
              <a:gd name="connsiteX18" fmla="*/ 753835 w 1518333"/>
              <a:gd name="connsiteY18" fmla="*/ 135626 h 1007512"/>
              <a:gd name="connsiteX19" fmla="*/ 813796 w 1518333"/>
              <a:gd name="connsiteY19" fmla="*/ 817679 h 1007512"/>
              <a:gd name="connsiteX20" fmla="*/ 851271 w 1518333"/>
              <a:gd name="connsiteY20" fmla="*/ 68171 h 1007512"/>
              <a:gd name="connsiteX21" fmla="*/ 896241 w 1518333"/>
              <a:gd name="connsiteY21" fmla="*/ 945095 h 1007512"/>
              <a:gd name="connsiteX22" fmla="*/ 963697 w 1518333"/>
              <a:gd name="connsiteY22" fmla="*/ 285528 h 1007512"/>
              <a:gd name="connsiteX23" fmla="*/ 986182 w 1518333"/>
              <a:gd name="connsiteY23" fmla="*/ 780203 h 1007512"/>
              <a:gd name="connsiteX24" fmla="*/ 1046143 w 1518333"/>
              <a:gd name="connsiteY24" fmla="*/ 120636 h 1007512"/>
              <a:gd name="connsiteX25" fmla="*/ 1061133 w 1518333"/>
              <a:gd name="connsiteY25" fmla="*/ 697758 h 1007512"/>
              <a:gd name="connsiteX26" fmla="*/ 1121094 w 1518333"/>
              <a:gd name="connsiteY26" fmla="*/ 715 h 1007512"/>
              <a:gd name="connsiteX27" fmla="*/ 1173559 w 1518333"/>
              <a:gd name="connsiteY27" fmla="*/ 855154 h 1007512"/>
              <a:gd name="connsiteX28" fmla="*/ 1211035 w 1518333"/>
              <a:gd name="connsiteY28" fmla="*/ 165607 h 1007512"/>
              <a:gd name="connsiteX29" fmla="*/ 1270996 w 1518333"/>
              <a:gd name="connsiteY29" fmla="*/ 810184 h 1007512"/>
              <a:gd name="connsiteX30" fmla="*/ 1315966 w 1518333"/>
              <a:gd name="connsiteY30" fmla="*/ 15705 h 1007512"/>
              <a:gd name="connsiteX31" fmla="*/ 1353441 w 1518333"/>
              <a:gd name="connsiteY31" fmla="*/ 885135 h 1007512"/>
              <a:gd name="connsiteX32" fmla="*/ 1390917 w 1518333"/>
              <a:gd name="connsiteY32" fmla="*/ 173102 h 1007512"/>
              <a:gd name="connsiteX33" fmla="*/ 1435887 w 1518333"/>
              <a:gd name="connsiteY33" fmla="*/ 765213 h 1007512"/>
              <a:gd name="connsiteX34" fmla="*/ 1465868 w 1518333"/>
              <a:gd name="connsiteY34" fmla="*/ 98151 h 1007512"/>
              <a:gd name="connsiteX35" fmla="*/ 1518333 w 1518333"/>
              <a:gd name="connsiteY35" fmla="*/ 855154 h 10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18333" h="1007512">
                <a:moveTo>
                  <a:pt x="4327" y="795194"/>
                </a:moveTo>
                <a:cubicBezTo>
                  <a:pt x="579" y="817054"/>
                  <a:pt x="-3168" y="838915"/>
                  <a:pt x="4327" y="735233"/>
                </a:cubicBezTo>
                <a:cubicBezTo>
                  <a:pt x="11822" y="631551"/>
                  <a:pt x="38055" y="156863"/>
                  <a:pt x="49297" y="173102"/>
                </a:cubicBezTo>
                <a:cubicBezTo>
                  <a:pt x="60540" y="189341"/>
                  <a:pt x="63038" y="847659"/>
                  <a:pt x="71782" y="832669"/>
                </a:cubicBezTo>
                <a:cubicBezTo>
                  <a:pt x="80526" y="817679"/>
                  <a:pt x="89271" y="60676"/>
                  <a:pt x="101763" y="83161"/>
                </a:cubicBezTo>
                <a:cubicBezTo>
                  <a:pt x="114255" y="105646"/>
                  <a:pt x="134241" y="961335"/>
                  <a:pt x="146733" y="967581"/>
                </a:cubicBezTo>
                <a:cubicBezTo>
                  <a:pt x="159225" y="973827"/>
                  <a:pt x="160475" y="114390"/>
                  <a:pt x="176714" y="120636"/>
                </a:cubicBezTo>
                <a:cubicBezTo>
                  <a:pt x="192953" y="126882"/>
                  <a:pt x="227930" y="958836"/>
                  <a:pt x="244169" y="1005056"/>
                </a:cubicBezTo>
                <a:cubicBezTo>
                  <a:pt x="260408" y="1051276"/>
                  <a:pt x="259160" y="430433"/>
                  <a:pt x="274150" y="397954"/>
                </a:cubicBezTo>
                <a:cubicBezTo>
                  <a:pt x="289140" y="365475"/>
                  <a:pt x="320369" y="833918"/>
                  <a:pt x="334110" y="810184"/>
                </a:cubicBezTo>
                <a:cubicBezTo>
                  <a:pt x="347851" y="786450"/>
                  <a:pt x="341606" y="249302"/>
                  <a:pt x="356596" y="255548"/>
                </a:cubicBezTo>
                <a:cubicBezTo>
                  <a:pt x="371586" y="261794"/>
                  <a:pt x="404064" y="831420"/>
                  <a:pt x="424051" y="847659"/>
                </a:cubicBezTo>
                <a:cubicBezTo>
                  <a:pt x="444038" y="863898"/>
                  <a:pt x="456530" y="370472"/>
                  <a:pt x="476517" y="352984"/>
                </a:cubicBezTo>
                <a:cubicBezTo>
                  <a:pt x="496504" y="335496"/>
                  <a:pt x="525235" y="758967"/>
                  <a:pt x="543973" y="742728"/>
                </a:cubicBezTo>
                <a:cubicBezTo>
                  <a:pt x="562711" y="726489"/>
                  <a:pt x="573953" y="278033"/>
                  <a:pt x="588943" y="255548"/>
                </a:cubicBezTo>
                <a:cubicBezTo>
                  <a:pt x="603933" y="233063"/>
                  <a:pt x="621422" y="636548"/>
                  <a:pt x="633914" y="607817"/>
                </a:cubicBezTo>
                <a:cubicBezTo>
                  <a:pt x="646406" y="579086"/>
                  <a:pt x="652652" y="28197"/>
                  <a:pt x="663894" y="83161"/>
                </a:cubicBezTo>
                <a:cubicBezTo>
                  <a:pt x="675136" y="138125"/>
                  <a:pt x="686379" y="928856"/>
                  <a:pt x="701369" y="937600"/>
                </a:cubicBezTo>
                <a:cubicBezTo>
                  <a:pt x="716359" y="946344"/>
                  <a:pt x="735097" y="155613"/>
                  <a:pt x="753835" y="135626"/>
                </a:cubicBezTo>
                <a:cubicBezTo>
                  <a:pt x="772573" y="115639"/>
                  <a:pt x="797557" y="828922"/>
                  <a:pt x="813796" y="817679"/>
                </a:cubicBezTo>
                <a:cubicBezTo>
                  <a:pt x="830035" y="806437"/>
                  <a:pt x="837530" y="46935"/>
                  <a:pt x="851271" y="68171"/>
                </a:cubicBezTo>
                <a:cubicBezTo>
                  <a:pt x="865012" y="89407"/>
                  <a:pt x="877503" y="908869"/>
                  <a:pt x="896241" y="945095"/>
                </a:cubicBezTo>
                <a:cubicBezTo>
                  <a:pt x="914979" y="981321"/>
                  <a:pt x="948707" y="313010"/>
                  <a:pt x="963697" y="285528"/>
                </a:cubicBezTo>
                <a:cubicBezTo>
                  <a:pt x="978687" y="258046"/>
                  <a:pt x="972441" y="807685"/>
                  <a:pt x="986182" y="780203"/>
                </a:cubicBezTo>
                <a:cubicBezTo>
                  <a:pt x="999923" y="752721"/>
                  <a:pt x="1033651" y="134377"/>
                  <a:pt x="1046143" y="120636"/>
                </a:cubicBezTo>
                <a:cubicBezTo>
                  <a:pt x="1058635" y="106895"/>
                  <a:pt x="1048641" y="717745"/>
                  <a:pt x="1061133" y="697758"/>
                </a:cubicBezTo>
                <a:cubicBezTo>
                  <a:pt x="1073625" y="677771"/>
                  <a:pt x="1102356" y="-25518"/>
                  <a:pt x="1121094" y="715"/>
                </a:cubicBezTo>
                <a:cubicBezTo>
                  <a:pt x="1139832" y="26948"/>
                  <a:pt x="1158569" y="827672"/>
                  <a:pt x="1173559" y="855154"/>
                </a:cubicBezTo>
                <a:cubicBezTo>
                  <a:pt x="1188549" y="882636"/>
                  <a:pt x="1194796" y="173102"/>
                  <a:pt x="1211035" y="165607"/>
                </a:cubicBezTo>
                <a:cubicBezTo>
                  <a:pt x="1227274" y="158112"/>
                  <a:pt x="1253508" y="835168"/>
                  <a:pt x="1270996" y="810184"/>
                </a:cubicBezTo>
                <a:cubicBezTo>
                  <a:pt x="1288484" y="785200"/>
                  <a:pt x="1302225" y="3213"/>
                  <a:pt x="1315966" y="15705"/>
                </a:cubicBezTo>
                <a:cubicBezTo>
                  <a:pt x="1329707" y="28197"/>
                  <a:pt x="1340949" y="858902"/>
                  <a:pt x="1353441" y="885135"/>
                </a:cubicBezTo>
                <a:cubicBezTo>
                  <a:pt x="1365933" y="911368"/>
                  <a:pt x="1377176" y="193089"/>
                  <a:pt x="1390917" y="173102"/>
                </a:cubicBezTo>
                <a:cubicBezTo>
                  <a:pt x="1404658" y="153115"/>
                  <a:pt x="1423395" y="777705"/>
                  <a:pt x="1435887" y="765213"/>
                </a:cubicBezTo>
                <a:cubicBezTo>
                  <a:pt x="1448379" y="752721"/>
                  <a:pt x="1452127" y="83161"/>
                  <a:pt x="1465868" y="98151"/>
                </a:cubicBezTo>
                <a:cubicBezTo>
                  <a:pt x="1479609" y="113141"/>
                  <a:pt x="1498971" y="484147"/>
                  <a:pt x="1518333" y="855154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Abrir llave 171">
            <a:extLst>
              <a:ext uri="{FF2B5EF4-FFF2-40B4-BE49-F238E27FC236}">
                <a16:creationId xmlns:a16="http://schemas.microsoft.com/office/drawing/2014/main" id="{21FFB567-3A50-E840-009E-250FF47823E3}"/>
              </a:ext>
            </a:extLst>
          </p:cNvPr>
          <p:cNvSpPr/>
          <p:nvPr/>
        </p:nvSpPr>
        <p:spPr>
          <a:xfrm rot="16200000">
            <a:off x="3399157" y="953592"/>
            <a:ext cx="217106" cy="1499921"/>
          </a:xfrm>
          <a:prstGeom prst="leftBrace">
            <a:avLst>
              <a:gd name="adj1" fmla="val 3318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211">
            <a:extLst>
              <a:ext uri="{FF2B5EF4-FFF2-40B4-BE49-F238E27FC236}">
                <a16:creationId xmlns:a16="http://schemas.microsoft.com/office/drawing/2014/main" id="{9372F1C4-34CB-872F-8679-924045405ED6}"/>
              </a:ext>
            </a:extLst>
          </p:cNvPr>
          <p:cNvSpPr txBox="1"/>
          <p:nvPr/>
        </p:nvSpPr>
        <p:spPr>
          <a:xfrm>
            <a:off x="4586646" y="1760309"/>
            <a:ext cx="1116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>
                <a:latin typeface="Fira Sans Condensed" panose="020B0503050000020004" pitchFamily="34" charset="0"/>
              </a:rPr>
              <a:t>Window</a:t>
            </a:r>
          </a:p>
        </p:txBody>
      </p:sp>
      <p:sp>
        <p:nvSpPr>
          <p:cNvPr id="43" name="Paralelogramo 10">
            <a:extLst>
              <a:ext uri="{FF2B5EF4-FFF2-40B4-BE49-F238E27FC236}">
                <a16:creationId xmlns:a16="http://schemas.microsoft.com/office/drawing/2014/main" id="{585344F8-65C7-0E04-15C3-806A9D8D1984}"/>
              </a:ext>
            </a:extLst>
          </p:cNvPr>
          <p:cNvSpPr/>
          <p:nvPr/>
        </p:nvSpPr>
        <p:spPr>
          <a:xfrm rot="5400000">
            <a:off x="2506158" y="2465632"/>
            <a:ext cx="2152296" cy="1499922"/>
          </a:xfrm>
          <a:prstGeom prst="parallelogram">
            <a:avLst>
              <a:gd name="adj" fmla="val 3907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32979A8-898B-127D-224B-B291CB5DF4CE}"/>
              </a:ext>
            </a:extLst>
          </p:cNvPr>
          <p:cNvSpPr/>
          <p:nvPr/>
        </p:nvSpPr>
        <p:spPr>
          <a:xfrm>
            <a:off x="2824196" y="2479938"/>
            <a:ext cx="1425802" cy="1747330"/>
          </a:xfrm>
          <a:custGeom>
            <a:avLst/>
            <a:gdLst>
              <a:gd name="connsiteX0" fmla="*/ 0 w 1325173"/>
              <a:gd name="connsiteY0" fmla="*/ 1216646 h 1747330"/>
              <a:gd name="connsiteX1" fmla="*/ 18288 w 1325173"/>
              <a:gd name="connsiteY1" fmla="*/ 113270 h 1747330"/>
              <a:gd name="connsiteX2" fmla="*/ 85344 w 1325173"/>
              <a:gd name="connsiteY2" fmla="*/ 46214 h 1747330"/>
              <a:gd name="connsiteX3" fmla="*/ 164592 w 1325173"/>
              <a:gd name="connsiteY3" fmla="*/ 204710 h 1747330"/>
              <a:gd name="connsiteX4" fmla="*/ 164592 w 1325173"/>
              <a:gd name="connsiteY4" fmla="*/ 271766 h 1747330"/>
              <a:gd name="connsiteX5" fmla="*/ 256032 w 1325173"/>
              <a:gd name="connsiteY5" fmla="*/ 338822 h 1747330"/>
              <a:gd name="connsiteX6" fmla="*/ 347472 w 1325173"/>
              <a:gd name="connsiteY6" fmla="*/ 399782 h 1747330"/>
              <a:gd name="connsiteX7" fmla="*/ 408432 w 1325173"/>
              <a:gd name="connsiteY7" fmla="*/ 424166 h 1747330"/>
              <a:gd name="connsiteX8" fmla="*/ 499872 w 1325173"/>
              <a:gd name="connsiteY8" fmla="*/ 430262 h 1747330"/>
              <a:gd name="connsiteX9" fmla="*/ 560832 w 1325173"/>
              <a:gd name="connsiteY9" fmla="*/ 552182 h 1747330"/>
              <a:gd name="connsiteX10" fmla="*/ 621792 w 1325173"/>
              <a:gd name="connsiteY10" fmla="*/ 594854 h 1747330"/>
              <a:gd name="connsiteX11" fmla="*/ 652272 w 1325173"/>
              <a:gd name="connsiteY11" fmla="*/ 643622 h 1747330"/>
              <a:gd name="connsiteX12" fmla="*/ 694944 w 1325173"/>
              <a:gd name="connsiteY12" fmla="*/ 753350 h 1747330"/>
              <a:gd name="connsiteX13" fmla="*/ 731520 w 1325173"/>
              <a:gd name="connsiteY13" fmla="*/ 783830 h 1747330"/>
              <a:gd name="connsiteX14" fmla="*/ 822960 w 1325173"/>
              <a:gd name="connsiteY14" fmla="*/ 863078 h 1747330"/>
              <a:gd name="connsiteX15" fmla="*/ 877824 w 1325173"/>
              <a:gd name="connsiteY15" fmla="*/ 899654 h 1747330"/>
              <a:gd name="connsiteX16" fmla="*/ 1005840 w 1325173"/>
              <a:gd name="connsiteY16" fmla="*/ 844790 h 1747330"/>
              <a:gd name="connsiteX17" fmla="*/ 1054608 w 1325173"/>
              <a:gd name="connsiteY17" fmla="*/ 966710 h 1747330"/>
              <a:gd name="connsiteX18" fmla="*/ 1060704 w 1325173"/>
              <a:gd name="connsiteY18" fmla="*/ 1064246 h 1747330"/>
              <a:gd name="connsiteX19" fmla="*/ 1109472 w 1325173"/>
              <a:gd name="connsiteY19" fmla="*/ 1125206 h 1747330"/>
              <a:gd name="connsiteX20" fmla="*/ 1164336 w 1325173"/>
              <a:gd name="connsiteY20" fmla="*/ 1155686 h 1747330"/>
              <a:gd name="connsiteX21" fmla="*/ 1261872 w 1325173"/>
              <a:gd name="connsiteY21" fmla="*/ 1216646 h 1747330"/>
              <a:gd name="connsiteX22" fmla="*/ 1322832 w 1325173"/>
              <a:gd name="connsiteY22" fmla="*/ 1265414 h 1747330"/>
              <a:gd name="connsiteX23" fmla="*/ 1310640 w 1325173"/>
              <a:gd name="connsiteY23" fmla="*/ 1393430 h 1747330"/>
              <a:gd name="connsiteX24" fmla="*/ 1292352 w 1325173"/>
              <a:gd name="connsiteY24" fmla="*/ 1509254 h 1747330"/>
              <a:gd name="connsiteX25" fmla="*/ 1310640 w 1325173"/>
              <a:gd name="connsiteY25" fmla="*/ 1692134 h 1747330"/>
              <a:gd name="connsiteX26" fmla="*/ 1304544 w 1325173"/>
              <a:gd name="connsiteY26" fmla="*/ 1746998 h 1747330"/>
              <a:gd name="connsiteX27" fmla="*/ 1219200 w 1325173"/>
              <a:gd name="connsiteY27" fmla="*/ 1716518 h 1747330"/>
              <a:gd name="connsiteX28" fmla="*/ 0 w 1325173"/>
              <a:gd name="connsiteY28" fmla="*/ 1216646 h 17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25173" h="1747330">
                <a:moveTo>
                  <a:pt x="0" y="1216646"/>
                </a:moveTo>
                <a:cubicBezTo>
                  <a:pt x="2032" y="762494"/>
                  <a:pt x="4064" y="308342"/>
                  <a:pt x="18288" y="113270"/>
                </a:cubicBezTo>
                <a:cubicBezTo>
                  <a:pt x="32512" y="-81802"/>
                  <a:pt x="60960" y="30974"/>
                  <a:pt x="85344" y="46214"/>
                </a:cubicBezTo>
                <a:cubicBezTo>
                  <a:pt x="109728" y="61454"/>
                  <a:pt x="151384" y="167118"/>
                  <a:pt x="164592" y="204710"/>
                </a:cubicBezTo>
                <a:cubicBezTo>
                  <a:pt x="177800" y="242302"/>
                  <a:pt x="149352" y="249414"/>
                  <a:pt x="164592" y="271766"/>
                </a:cubicBezTo>
                <a:cubicBezTo>
                  <a:pt x="179832" y="294118"/>
                  <a:pt x="256032" y="338822"/>
                  <a:pt x="256032" y="338822"/>
                </a:cubicBezTo>
                <a:cubicBezTo>
                  <a:pt x="286512" y="360158"/>
                  <a:pt x="322072" y="385558"/>
                  <a:pt x="347472" y="399782"/>
                </a:cubicBezTo>
                <a:cubicBezTo>
                  <a:pt x="372872" y="414006"/>
                  <a:pt x="383032" y="419086"/>
                  <a:pt x="408432" y="424166"/>
                </a:cubicBezTo>
                <a:cubicBezTo>
                  <a:pt x="433832" y="429246"/>
                  <a:pt x="474472" y="408926"/>
                  <a:pt x="499872" y="430262"/>
                </a:cubicBezTo>
                <a:cubicBezTo>
                  <a:pt x="525272" y="451598"/>
                  <a:pt x="540512" y="524750"/>
                  <a:pt x="560832" y="552182"/>
                </a:cubicBezTo>
                <a:cubicBezTo>
                  <a:pt x="581152" y="579614"/>
                  <a:pt x="606552" y="579614"/>
                  <a:pt x="621792" y="594854"/>
                </a:cubicBezTo>
                <a:cubicBezTo>
                  <a:pt x="637032" y="610094"/>
                  <a:pt x="640080" y="617206"/>
                  <a:pt x="652272" y="643622"/>
                </a:cubicBezTo>
                <a:cubicBezTo>
                  <a:pt x="664464" y="670038"/>
                  <a:pt x="681736" y="729982"/>
                  <a:pt x="694944" y="753350"/>
                </a:cubicBezTo>
                <a:cubicBezTo>
                  <a:pt x="708152" y="776718"/>
                  <a:pt x="710184" y="765542"/>
                  <a:pt x="731520" y="783830"/>
                </a:cubicBezTo>
                <a:cubicBezTo>
                  <a:pt x="752856" y="802118"/>
                  <a:pt x="798576" y="843774"/>
                  <a:pt x="822960" y="863078"/>
                </a:cubicBezTo>
                <a:cubicBezTo>
                  <a:pt x="847344" y="882382"/>
                  <a:pt x="847344" y="902702"/>
                  <a:pt x="877824" y="899654"/>
                </a:cubicBezTo>
                <a:cubicBezTo>
                  <a:pt x="908304" y="896606"/>
                  <a:pt x="976376" y="833614"/>
                  <a:pt x="1005840" y="844790"/>
                </a:cubicBezTo>
                <a:cubicBezTo>
                  <a:pt x="1035304" y="855966"/>
                  <a:pt x="1045464" y="930134"/>
                  <a:pt x="1054608" y="966710"/>
                </a:cubicBezTo>
                <a:cubicBezTo>
                  <a:pt x="1063752" y="1003286"/>
                  <a:pt x="1051560" y="1037830"/>
                  <a:pt x="1060704" y="1064246"/>
                </a:cubicBezTo>
                <a:cubicBezTo>
                  <a:pt x="1069848" y="1090662"/>
                  <a:pt x="1092200" y="1109966"/>
                  <a:pt x="1109472" y="1125206"/>
                </a:cubicBezTo>
                <a:cubicBezTo>
                  <a:pt x="1126744" y="1140446"/>
                  <a:pt x="1138936" y="1140446"/>
                  <a:pt x="1164336" y="1155686"/>
                </a:cubicBezTo>
                <a:cubicBezTo>
                  <a:pt x="1189736" y="1170926"/>
                  <a:pt x="1235456" y="1198358"/>
                  <a:pt x="1261872" y="1216646"/>
                </a:cubicBezTo>
                <a:cubicBezTo>
                  <a:pt x="1288288" y="1234934"/>
                  <a:pt x="1314704" y="1235950"/>
                  <a:pt x="1322832" y="1265414"/>
                </a:cubicBezTo>
                <a:cubicBezTo>
                  <a:pt x="1330960" y="1294878"/>
                  <a:pt x="1315720" y="1352790"/>
                  <a:pt x="1310640" y="1393430"/>
                </a:cubicBezTo>
                <a:cubicBezTo>
                  <a:pt x="1305560" y="1434070"/>
                  <a:pt x="1292352" y="1459470"/>
                  <a:pt x="1292352" y="1509254"/>
                </a:cubicBezTo>
                <a:cubicBezTo>
                  <a:pt x="1292352" y="1559038"/>
                  <a:pt x="1308608" y="1652510"/>
                  <a:pt x="1310640" y="1692134"/>
                </a:cubicBezTo>
                <a:cubicBezTo>
                  <a:pt x="1312672" y="1731758"/>
                  <a:pt x="1319784" y="1742934"/>
                  <a:pt x="1304544" y="1746998"/>
                </a:cubicBezTo>
                <a:cubicBezTo>
                  <a:pt x="1289304" y="1751062"/>
                  <a:pt x="1219200" y="1716518"/>
                  <a:pt x="1219200" y="1716518"/>
                </a:cubicBezTo>
                <a:lnTo>
                  <a:pt x="0" y="121664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E1AEAB-46DC-18F5-8A31-58C221BBFAD3}"/>
              </a:ext>
            </a:extLst>
          </p:cNvPr>
          <p:cNvCxnSpPr>
            <a:cxnSpLocks/>
          </p:cNvCxnSpPr>
          <p:nvPr/>
        </p:nvCxnSpPr>
        <p:spPr>
          <a:xfrm>
            <a:off x="3011619" y="2048503"/>
            <a:ext cx="0" cy="1872683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19B565-C606-716A-C421-4E7346926AA9}"/>
              </a:ext>
            </a:extLst>
          </p:cNvPr>
          <p:cNvCxnSpPr>
            <a:cxnSpLocks/>
          </p:cNvCxnSpPr>
          <p:nvPr/>
        </p:nvCxnSpPr>
        <p:spPr>
          <a:xfrm>
            <a:off x="3662430" y="2319851"/>
            <a:ext cx="0" cy="1870853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ABAD9-2745-5AAC-9E5A-3F05EFA9008A}"/>
              </a:ext>
            </a:extLst>
          </p:cNvPr>
          <p:cNvCxnSpPr>
            <a:cxnSpLocks/>
          </p:cNvCxnSpPr>
          <p:nvPr/>
        </p:nvCxnSpPr>
        <p:spPr>
          <a:xfrm>
            <a:off x="4021750" y="2464365"/>
            <a:ext cx="0" cy="1879263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76">
            <a:extLst>
              <a:ext uri="{FF2B5EF4-FFF2-40B4-BE49-F238E27FC236}">
                <a16:creationId xmlns:a16="http://schemas.microsoft.com/office/drawing/2014/main" id="{625CDD0E-F7C7-F760-F46B-F0932B4447B3}"/>
              </a:ext>
            </a:extLst>
          </p:cNvPr>
          <p:cNvSpPr txBox="1"/>
          <p:nvPr/>
        </p:nvSpPr>
        <p:spPr>
          <a:xfrm rot="17367477">
            <a:off x="3253815" y="4023734"/>
            <a:ext cx="38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i="1">
                <a:latin typeface="Fira Sans Condensed" panose="020B0503050000020004" pitchFamily="34" charset="0"/>
              </a:rPr>
              <a:t>LF</a:t>
            </a:r>
            <a:endParaRPr lang="en-GB" sz="1050" i="1">
              <a:latin typeface="Fira Sans Condensed" panose="020B0503050000020004" pitchFamily="34" charset="0"/>
            </a:endParaRPr>
          </a:p>
        </p:txBody>
      </p:sp>
      <p:sp>
        <p:nvSpPr>
          <p:cNvPr id="18" name="CuadroTexto 176">
            <a:extLst>
              <a:ext uri="{FF2B5EF4-FFF2-40B4-BE49-F238E27FC236}">
                <a16:creationId xmlns:a16="http://schemas.microsoft.com/office/drawing/2014/main" id="{D9D1959B-C779-59C0-43F4-CC3D840ED736}"/>
              </a:ext>
            </a:extLst>
          </p:cNvPr>
          <p:cNvSpPr txBox="1"/>
          <p:nvPr/>
        </p:nvSpPr>
        <p:spPr>
          <a:xfrm rot="17367477">
            <a:off x="2631531" y="3778155"/>
            <a:ext cx="472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i="1">
                <a:latin typeface="Fira Sans Condensed" panose="020B0503050000020004" pitchFamily="34" charset="0"/>
              </a:rPr>
              <a:t>ULF</a:t>
            </a:r>
            <a:endParaRPr lang="en-GB" sz="1050" i="1">
              <a:latin typeface="Fira Sans Condensed" panose="020B0503050000020004" pitchFamily="34" charset="0"/>
            </a:endParaRPr>
          </a:p>
        </p:txBody>
      </p:sp>
      <p:sp>
        <p:nvSpPr>
          <p:cNvPr id="19" name="CuadroTexto 176">
            <a:extLst>
              <a:ext uri="{FF2B5EF4-FFF2-40B4-BE49-F238E27FC236}">
                <a16:creationId xmlns:a16="http://schemas.microsoft.com/office/drawing/2014/main" id="{43AB3B60-4054-FA2C-B35E-E090F446EBFE}"/>
              </a:ext>
            </a:extLst>
          </p:cNvPr>
          <p:cNvSpPr txBox="1"/>
          <p:nvPr/>
        </p:nvSpPr>
        <p:spPr>
          <a:xfrm rot="17367477">
            <a:off x="3643937" y="4191908"/>
            <a:ext cx="37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i="1">
                <a:latin typeface="Fira Sans Condensed" panose="020B0503050000020004" pitchFamily="34" charset="0"/>
              </a:rPr>
              <a:t>HF</a:t>
            </a:r>
            <a:endParaRPr lang="en-GB" sz="1050" i="1">
              <a:latin typeface="Fira Sans Condensed" panose="020B0503050000020004" pitchFamily="34" charset="0"/>
            </a:endParaRPr>
          </a:p>
        </p:txBody>
      </p:sp>
      <p:cxnSp>
        <p:nvCxnSpPr>
          <p:cNvPr id="21" name="Straight Connector 181">
            <a:extLst>
              <a:ext uri="{FF2B5EF4-FFF2-40B4-BE49-F238E27FC236}">
                <a16:creationId xmlns:a16="http://schemas.microsoft.com/office/drawing/2014/main" id="{DED1FEFC-1E70-531B-49DF-03B183D83946}"/>
              </a:ext>
            </a:extLst>
          </p:cNvPr>
          <p:cNvCxnSpPr>
            <a:cxnSpLocks/>
          </p:cNvCxnSpPr>
          <p:nvPr/>
        </p:nvCxnSpPr>
        <p:spPr>
          <a:xfrm>
            <a:off x="3324046" y="2170401"/>
            <a:ext cx="0" cy="1880477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176">
            <a:extLst>
              <a:ext uri="{FF2B5EF4-FFF2-40B4-BE49-F238E27FC236}">
                <a16:creationId xmlns:a16="http://schemas.microsoft.com/office/drawing/2014/main" id="{F26A8904-4C2A-A175-D41F-32429F9717FC}"/>
              </a:ext>
            </a:extLst>
          </p:cNvPr>
          <p:cNvSpPr txBox="1"/>
          <p:nvPr/>
        </p:nvSpPr>
        <p:spPr>
          <a:xfrm rot="17367477">
            <a:off x="2918993" y="3910443"/>
            <a:ext cx="449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i="1">
                <a:latin typeface="Fira Sans Condensed" panose="020B0503050000020004" pitchFamily="34" charset="0"/>
              </a:rPr>
              <a:t>VLF</a:t>
            </a:r>
            <a:endParaRPr lang="en-GB" sz="1050" i="1">
              <a:latin typeface="Fira Sans Condensed" panose="020B0503050000020004" pitchFamily="34" charset="0"/>
            </a:endParaRPr>
          </a:p>
        </p:txBody>
      </p:sp>
      <p:sp>
        <p:nvSpPr>
          <p:cNvPr id="23" name="CuadroTexto 176">
            <a:extLst>
              <a:ext uri="{FF2B5EF4-FFF2-40B4-BE49-F238E27FC236}">
                <a16:creationId xmlns:a16="http://schemas.microsoft.com/office/drawing/2014/main" id="{8D6FC7E8-0DF9-D528-911A-A60BEF529EBD}"/>
              </a:ext>
            </a:extLst>
          </p:cNvPr>
          <p:cNvSpPr txBox="1"/>
          <p:nvPr/>
        </p:nvSpPr>
        <p:spPr>
          <a:xfrm rot="16200000">
            <a:off x="1484597" y="2731111"/>
            <a:ext cx="151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Karla" pitchFamily="2" charset="0"/>
              </a:rPr>
              <a:t>Power spectral density</a:t>
            </a:r>
            <a:endParaRPr lang="en-GB" b="1" i="1">
              <a:latin typeface="Karla" pitchFamily="2" charset="0"/>
            </a:endParaRPr>
          </a:p>
        </p:txBody>
      </p:sp>
      <p:sp>
        <p:nvSpPr>
          <p:cNvPr id="24" name="Abrir llave 171">
            <a:extLst>
              <a:ext uri="{FF2B5EF4-FFF2-40B4-BE49-F238E27FC236}">
                <a16:creationId xmlns:a16="http://schemas.microsoft.com/office/drawing/2014/main" id="{8FA36207-399E-0EEA-C547-E1917F726568}"/>
              </a:ext>
            </a:extLst>
          </p:cNvPr>
          <p:cNvSpPr/>
          <p:nvPr/>
        </p:nvSpPr>
        <p:spPr>
          <a:xfrm rot="16200000">
            <a:off x="3728729" y="1136961"/>
            <a:ext cx="188598" cy="1499921"/>
          </a:xfrm>
          <a:prstGeom prst="leftBrace">
            <a:avLst>
              <a:gd name="adj1" fmla="val 3318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11">
            <a:extLst>
              <a:ext uri="{FF2B5EF4-FFF2-40B4-BE49-F238E27FC236}">
                <a16:creationId xmlns:a16="http://schemas.microsoft.com/office/drawing/2014/main" id="{F59DB56C-FD72-93C4-90AE-869BD827F29A}"/>
              </a:ext>
            </a:extLst>
          </p:cNvPr>
          <p:cNvSpPr txBox="1"/>
          <p:nvPr/>
        </p:nvSpPr>
        <p:spPr>
          <a:xfrm rot="16200000">
            <a:off x="1992804" y="1144641"/>
            <a:ext cx="116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Fira Sans Condensed" panose="020B0503050000020004" pitchFamily="34" charset="0"/>
              </a:rPr>
              <a:t>Tachogram</a:t>
            </a:r>
          </a:p>
        </p:txBody>
      </p:sp>
      <p:sp>
        <p:nvSpPr>
          <p:cNvPr id="26" name="Forma libre: forma 128">
            <a:extLst>
              <a:ext uri="{FF2B5EF4-FFF2-40B4-BE49-F238E27FC236}">
                <a16:creationId xmlns:a16="http://schemas.microsoft.com/office/drawing/2014/main" id="{746D1F4E-C007-FCDE-B45E-9B807AF361D4}"/>
              </a:ext>
            </a:extLst>
          </p:cNvPr>
          <p:cNvSpPr/>
          <p:nvPr/>
        </p:nvSpPr>
        <p:spPr>
          <a:xfrm rot="16200000">
            <a:off x="5096571" y="3216358"/>
            <a:ext cx="1929823" cy="78418"/>
          </a:xfrm>
          <a:custGeom>
            <a:avLst/>
            <a:gdLst>
              <a:gd name="connsiteX0" fmla="*/ 4327 w 1518333"/>
              <a:gd name="connsiteY0" fmla="*/ 795194 h 1007512"/>
              <a:gd name="connsiteX1" fmla="*/ 4327 w 1518333"/>
              <a:gd name="connsiteY1" fmla="*/ 735233 h 1007512"/>
              <a:gd name="connsiteX2" fmla="*/ 49297 w 1518333"/>
              <a:gd name="connsiteY2" fmla="*/ 173102 h 1007512"/>
              <a:gd name="connsiteX3" fmla="*/ 71782 w 1518333"/>
              <a:gd name="connsiteY3" fmla="*/ 832669 h 1007512"/>
              <a:gd name="connsiteX4" fmla="*/ 101763 w 1518333"/>
              <a:gd name="connsiteY4" fmla="*/ 83161 h 1007512"/>
              <a:gd name="connsiteX5" fmla="*/ 146733 w 1518333"/>
              <a:gd name="connsiteY5" fmla="*/ 967581 h 1007512"/>
              <a:gd name="connsiteX6" fmla="*/ 176714 w 1518333"/>
              <a:gd name="connsiteY6" fmla="*/ 120636 h 1007512"/>
              <a:gd name="connsiteX7" fmla="*/ 244169 w 1518333"/>
              <a:gd name="connsiteY7" fmla="*/ 1005056 h 1007512"/>
              <a:gd name="connsiteX8" fmla="*/ 274150 w 1518333"/>
              <a:gd name="connsiteY8" fmla="*/ 397954 h 1007512"/>
              <a:gd name="connsiteX9" fmla="*/ 334110 w 1518333"/>
              <a:gd name="connsiteY9" fmla="*/ 810184 h 1007512"/>
              <a:gd name="connsiteX10" fmla="*/ 356596 w 1518333"/>
              <a:gd name="connsiteY10" fmla="*/ 255548 h 1007512"/>
              <a:gd name="connsiteX11" fmla="*/ 424051 w 1518333"/>
              <a:gd name="connsiteY11" fmla="*/ 847659 h 1007512"/>
              <a:gd name="connsiteX12" fmla="*/ 476517 w 1518333"/>
              <a:gd name="connsiteY12" fmla="*/ 352984 h 1007512"/>
              <a:gd name="connsiteX13" fmla="*/ 543973 w 1518333"/>
              <a:gd name="connsiteY13" fmla="*/ 742728 h 1007512"/>
              <a:gd name="connsiteX14" fmla="*/ 588943 w 1518333"/>
              <a:gd name="connsiteY14" fmla="*/ 255548 h 1007512"/>
              <a:gd name="connsiteX15" fmla="*/ 633914 w 1518333"/>
              <a:gd name="connsiteY15" fmla="*/ 607817 h 1007512"/>
              <a:gd name="connsiteX16" fmla="*/ 663894 w 1518333"/>
              <a:gd name="connsiteY16" fmla="*/ 83161 h 1007512"/>
              <a:gd name="connsiteX17" fmla="*/ 701369 w 1518333"/>
              <a:gd name="connsiteY17" fmla="*/ 937600 h 1007512"/>
              <a:gd name="connsiteX18" fmla="*/ 753835 w 1518333"/>
              <a:gd name="connsiteY18" fmla="*/ 135626 h 1007512"/>
              <a:gd name="connsiteX19" fmla="*/ 813796 w 1518333"/>
              <a:gd name="connsiteY19" fmla="*/ 817679 h 1007512"/>
              <a:gd name="connsiteX20" fmla="*/ 851271 w 1518333"/>
              <a:gd name="connsiteY20" fmla="*/ 68171 h 1007512"/>
              <a:gd name="connsiteX21" fmla="*/ 896241 w 1518333"/>
              <a:gd name="connsiteY21" fmla="*/ 945095 h 1007512"/>
              <a:gd name="connsiteX22" fmla="*/ 963697 w 1518333"/>
              <a:gd name="connsiteY22" fmla="*/ 285528 h 1007512"/>
              <a:gd name="connsiteX23" fmla="*/ 986182 w 1518333"/>
              <a:gd name="connsiteY23" fmla="*/ 780203 h 1007512"/>
              <a:gd name="connsiteX24" fmla="*/ 1046143 w 1518333"/>
              <a:gd name="connsiteY24" fmla="*/ 120636 h 1007512"/>
              <a:gd name="connsiteX25" fmla="*/ 1061133 w 1518333"/>
              <a:gd name="connsiteY25" fmla="*/ 697758 h 1007512"/>
              <a:gd name="connsiteX26" fmla="*/ 1121094 w 1518333"/>
              <a:gd name="connsiteY26" fmla="*/ 715 h 1007512"/>
              <a:gd name="connsiteX27" fmla="*/ 1173559 w 1518333"/>
              <a:gd name="connsiteY27" fmla="*/ 855154 h 1007512"/>
              <a:gd name="connsiteX28" fmla="*/ 1211035 w 1518333"/>
              <a:gd name="connsiteY28" fmla="*/ 165607 h 1007512"/>
              <a:gd name="connsiteX29" fmla="*/ 1270996 w 1518333"/>
              <a:gd name="connsiteY29" fmla="*/ 810184 h 1007512"/>
              <a:gd name="connsiteX30" fmla="*/ 1315966 w 1518333"/>
              <a:gd name="connsiteY30" fmla="*/ 15705 h 1007512"/>
              <a:gd name="connsiteX31" fmla="*/ 1353441 w 1518333"/>
              <a:gd name="connsiteY31" fmla="*/ 885135 h 1007512"/>
              <a:gd name="connsiteX32" fmla="*/ 1390917 w 1518333"/>
              <a:gd name="connsiteY32" fmla="*/ 173102 h 1007512"/>
              <a:gd name="connsiteX33" fmla="*/ 1435887 w 1518333"/>
              <a:gd name="connsiteY33" fmla="*/ 765213 h 1007512"/>
              <a:gd name="connsiteX34" fmla="*/ 1465868 w 1518333"/>
              <a:gd name="connsiteY34" fmla="*/ 98151 h 1007512"/>
              <a:gd name="connsiteX35" fmla="*/ 1518333 w 1518333"/>
              <a:gd name="connsiteY35" fmla="*/ 855154 h 10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18333" h="1007512">
                <a:moveTo>
                  <a:pt x="4327" y="795194"/>
                </a:moveTo>
                <a:cubicBezTo>
                  <a:pt x="579" y="817054"/>
                  <a:pt x="-3168" y="838915"/>
                  <a:pt x="4327" y="735233"/>
                </a:cubicBezTo>
                <a:cubicBezTo>
                  <a:pt x="11822" y="631551"/>
                  <a:pt x="38055" y="156863"/>
                  <a:pt x="49297" y="173102"/>
                </a:cubicBezTo>
                <a:cubicBezTo>
                  <a:pt x="60540" y="189341"/>
                  <a:pt x="63038" y="847659"/>
                  <a:pt x="71782" y="832669"/>
                </a:cubicBezTo>
                <a:cubicBezTo>
                  <a:pt x="80526" y="817679"/>
                  <a:pt x="89271" y="60676"/>
                  <a:pt x="101763" y="83161"/>
                </a:cubicBezTo>
                <a:cubicBezTo>
                  <a:pt x="114255" y="105646"/>
                  <a:pt x="134241" y="961335"/>
                  <a:pt x="146733" y="967581"/>
                </a:cubicBezTo>
                <a:cubicBezTo>
                  <a:pt x="159225" y="973827"/>
                  <a:pt x="160475" y="114390"/>
                  <a:pt x="176714" y="120636"/>
                </a:cubicBezTo>
                <a:cubicBezTo>
                  <a:pt x="192953" y="126882"/>
                  <a:pt x="227930" y="958836"/>
                  <a:pt x="244169" y="1005056"/>
                </a:cubicBezTo>
                <a:cubicBezTo>
                  <a:pt x="260408" y="1051276"/>
                  <a:pt x="259160" y="430433"/>
                  <a:pt x="274150" y="397954"/>
                </a:cubicBezTo>
                <a:cubicBezTo>
                  <a:pt x="289140" y="365475"/>
                  <a:pt x="320369" y="833918"/>
                  <a:pt x="334110" y="810184"/>
                </a:cubicBezTo>
                <a:cubicBezTo>
                  <a:pt x="347851" y="786450"/>
                  <a:pt x="341606" y="249302"/>
                  <a:pt x="356596" y="255548"/>
                </a:cubicBezTo>
                <a:cubicBezTo>
                  <a:pt x="371586" y="261794"/>
                  <a:pt x="404064" y="831420"/>
                  <a:pt x="424051" y="847659"/>
                </a:cubicBezTo>
                <a:cubicBezTo>
                  <a:pt x="444038" y="863898"/>
                  <a:pt x="456530" y="370472"/>
                  <a:pt x="476517" y="352984"/>
                </a:cubicBezTo>
                <a:cubicBezTo>
                  <a:pt x="496504" y="335496"/>
                  <a:pt x="525235" y="758967"/>
                  <a:pt x="543973" y="742728"/>
                </a:cubicBezTo>
                <a:cubicBezTo>
                  <a:pt x="562711" y="726489"/>
                  <a:pt x="573953" y="278033"/>
                  <a:pt x="588943" y="255548"/>
                </a:cubicBezTo>
                <a:cubicBezTo>
                  <a:pt x="603933" y="233063"/>
                  <a:pt x="621422" y="636548"/>
                  <a:pt x="633914" y="607817"/>
                </a:cubicBezTo>
                <a:cubicBezTo>
                  <a:pt x="646406" y="579086"/>
                  <a:pt x="652652" y="28197"/>
                  <a:pt x="663894" y="83161"/>
                </a:cubicBezTo>
                <a:cubicBezTo>
                  <a:pt x="675136" y="138125"/>
                  <a:pt x="686379" y="928856"/>
                  <a:pt x="701369" y="937600"/>
                </a:cubicBezTo>
                <a:cubicBezTo>
                  <a:pt x="716359" y="946344"/>
                  <a:pt x="735097" y="155613"/>
                  <a:pt x="753835" y="135626"/>
                </a:cubicBezTo>
                <a:cubicBezTo>
                  <a:pt x="772573" y="115639"/>
                  <a:pt x="797557" y="828922"/>
                  <a:pt x="813796" y="817679"/>
                </a:cubicBezTo>
                <a:cubicBezTo>
                  <a:pt x="830035" y="806437"/>
                  <a:pt x="837530" y="46935"/>
                  <a:pt x="851271" y="68171"/>
                </a:cubicBezTo>
                <a:cubicBezTo>
                  <a:pt x="865012" y="89407"/>
                  <a:pt x="877503" y="908869"/>
                  <a:pt x="896241" y="945095"/>
                </a:cubicBezTo>
                <a:cubicBezTo>
                  <a:pt x="914979" y="981321"/>
                  <a:pt x="948707" y="313010"/>
                  <a:pt x="963697" y="285528"/>
                </a:cubicBezTo>
                <a:cubicBezTo>
                  <a:pt x="978687" y="258046"/>
                  <a:pt x="972441" y="807685"/>
                  <a:pt x="986182" y="780203"/>
                </a:cubicBezTo>
                <a:cubicBezTo>
                  <a:pt x="999923" y="752721"/>
                  <a:pt x="1033651" y="134377"/>
                  <a:pt x="1046143" y="120636"/>
                </a:cubicBezTo>
                <a:cubicBezTo>
                  <a:pt x="1058635" y="106895"/>
                  <a:pt x="1048641" y="717745"/>
                  <a:pt x="1061133" y="697758"/>
                </a:cubicBezTo>
                <a:cubicBezTo>
                  <a:pt x="1073625" y="677771"/>
                  <a:pt x="1102356" y="-25518"/>
                  <a:pt x="1121094" y="715"/>
                </a:cubicBezTo>
                <a:cubicBezTo>
                  <a:pt x="1139832" y="26948"/>
                  <a:pt x="1158569" y="827672"/>
                  <a:pt x="1173559" y="855154"/>
                </a:cubicBezTo>
                <a:cubicBezTo>
                  <a:pt x="1188549" y="882636"/>
                  <a:pt x="1194796" y="173102"/>
                  <a:pt x="1211035" y="165607"/>
                </a:cubicBezTo>
                <a:cubicBezTo>
                  <a:pt x="1227274" y="158112"/>
                  <a:pt x="1253508" y="835168"/>
                  <a:pt x="1270996" y="810184"/>
                </a:cubicBezTo>
                <a:cubicBezTo>
                  <a:pt x="1288484" y="785200"/>
                  <a:pt x="1302225" y="3213"/>
                  <a:pt x="1315966" y="15705"/>
                </a:cubicBezTo>
                <a:cubicBezTo>
                  <a:pt x="1329707" y="28197"/>
                  <a:pt x="1340949" y="858902"/>
                  <a:pt x="1353441" y="885135"/>
                </a:cubicBezTo>
                <a:cubicBezTo>
                  <a:pt x="1365933" y="911368"/>
                  <a:pt x="1377176" y="193089"/>
                  <a:pt x="1390917" y="173102"/>
                </a:cubicBezTo>
                <a:cubicBezTo>
                  <a:pt x="1404658" y="153115"/>
                  <a:pt x="1423395" y="777705"/>
                  <a:pt x="1435887" y="765213"/>
                </a:cubicBezTo>
                <a:cubicBezTo>
                  <a:pt x="1448379" y="752721"/>
                  <a:pt x="1452127" y="83161"/>
                  <a:pt x="1465868" y="98151"/>
                </a:cubicBezTo>
                <a:cubicBezTo>
                  <a:pt x="1479609" y="113141"/>
                  <a:pt x="1498971" y="484147"/>
                  <a:pt x="1518333" y="855154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11">
            <a:extLst>
              <a:ext uri="{FF2B5EF4-FFF2-40B4-BE49-F238E27FC236}">
                <a16:creationId xmlns:a16="http://schemas.microsoft.com/office/drawing/2014/main" id="{E9DF7183-D935-9442-3961-A6A0E6C88A30}"/>
              </a:ext>
            </a:extLst>
          </p:cNvPr>
          <p:cNvSpPr txBox="1"/>
          <p:nvPr/>
        </p:nvSpPr>
        <p:spPr>
          <a:xfrm>
            <a:off x="5757367" y="1950342"/>
            <a:ext cx="97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latin typeface="Fira Sans Condensed" panose="020B0503050000020004" pitchFamily="34" charset="0"/>
              </a:rPr>
              <a:t>PSD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1F6D0E-EF37-82BD-C267-24C7ACBAACFD}"/>
              </a:ext>
            </a:extLst>
          </p:cNvPr>
          <p:cNvCxnSpPr/>
          <p:nvPr/>
        </p:nvCxnSpPr>
        <p:spPr>
          <a:xfrm>
            <a:off x="5183469" y="3255277"/>
            <a:ext cx="546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176">
            <a:extLst>
              <a:ext uri="{FF2B5EF4-FFF2-40B4-BE49-F238E27FC236}">
                <a16:creationId xmlns:a16="http://schemas.microsoft.com/office/drawing/2014/main" id="{4690AAA9-6E30-104A-82B5-557358E19CE1}"/>
              </a:ext>
            </a:extLst>
          </p:cNvPr>
          <p:cNvSpPr txBox="1"/>
          <p:nvPr/>
        </p:nvSpPr>
        <p:spPr>
          <a:xfrm rot="16200000">
            <a:off x="6103832" y="3070807"/>
            <a:ext cx="134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latin typeface="Karla" pitchFamily="2" charset="0"/>
              </a:rPr>
              <a:t>For each frequency band</a:t>
            </a:r>
            <a:endParaRPr lang="en-GB" sz="1200" b="1" i="1">
              <a:latin typeface="Karla" pitchFamily="2" charset="0"/>
            </a:endParaRPr>
          </a:p>
        </p:txBody>
      </p:sp>
      <p:sp>
        <p:nvSpPr>
          <p:cNvPr id="30" name="Forma libre: forma 130">
            <a:extLst>
              <a:ext uri="{FF2B5EF4-FFF2-40B4-BE49-F238E27FC236}">
                <a16:creationId xmlns:a16="http://schemas.microsoft.com/office/drawing/2014/main" id="{3FDA1183-EBD2-409B-EFD9-7BB6C8878CEE}"/>
              </a:ext>
            </a:extLst>
          </p:cNvPr>
          <p:cNvSpPr/>
          <p:nvPr/>
        </p:nvSpPr>
        <p:spPr>
          <a:xfrm rot="16200000">
            <a:off x="5323579" y="3230315"/>
            <a:ext cx="1990761" cy="142648"/>
          </a:xfrm>
          <a:custGeom>
            <a:avLst/>
            <a:gdLst>
              <a:gd name="connsiteX0" fmla="*/ 0 w 1493824"/>
              <a:gd name="connsiteY0" fmla="*/ 636313 h 916723"/>
              <a:gd name="connsiteX1" fmla="*/ 52899 w 1493824"/>
              <a:gd name="connsiteY1" fmla="*/ 24194 h 916723"/>
              <a:gd name="connsiteX2" fmla="*/ 90684 w 1493824"/>
              <a:gd name="connsiteY2" fmla="*/ 810124 h 916723"/>
              <a:gd name="connsiteX3" fmla="*/ 151140 w 1493824"/>
              <a:gd name="connsiteY3" fmla="*/ 9079 h 916723"/>
              <a:gd name="connsiteX4" fmla="*/ 166254 w 1493824"/>
              <a:gd name="connsiteY4" fmla="*/ 364260 h 916723"/>
              <a:gd name="connsiteX5" fmla="*/ 219154 w 1493824"/>
              <a:gd name="connsiteY5" fmla="*/ 152663 h 916723"/>
              <a:gd name="connsiteX6" fmla="*/ 219154 w 1493824"/>
              <a:gd name="connsiteY6" fmla="*/ 855466 h 916723"/>
              <a:gd name="connsiteX7" fmla="*/ 294724 w 1493824"/>
              <a:gd name="connsiteY7" fmla="*/ 129992 h 916723"/>
              <a:gd name="connsiteX8" fmla="*/ 332509 w 1493824"/>
              <a:gd name="connsiteY8" fmla="*/ 711883 h 916723"/>
              <a:gd name="connsiteX9" fmla="*/ 377851 w 1493824"/>
              <a:gd name="connsiteY9" fmla="*/ 296246 h 916723"/>
              <a:gd name="connsiteX10" fmla="*/ 430750 w 1493824"/>
              <a:gd name="connsiteY10" fmla="*/ 568299 h 916723"/>
              <a:gd name="connsiteX11" fmla="*/ 438307 w 1493824"/>
              <a:gd name="connsiteY11" fmla="*/ 258461 h 916723"/>
              <a:gd name="connsiteX12" fmla="*/ 513877 w 1493824"/>
              <a:gd name="connsiteY12" fmla="*/ 719440 h 916723"/>
              <a:gd name="connsiteX13" fmla="*/ 491206 w 1493824"/>
              <a:gd name="connsiteY13" fmla="*/ 99764 h 916723"/>
              <a:gd name="connsiteX14" fmla="*/ 597005 w 1493824"/>
              <a:gd name="connsiteY14" fmla="*/ 908365 h 916723"/>
              <a:gd name="connsiteX15" fmla="*/ 634790 w 1493824"/>
              <a:gd name="connsiteY15" fmla="*/ 122435 h 916723"/>
              <a:gd name="connsiteX16" fmla="*/ 717917 w 1493824"/>
              <a:gd name="connsiteY16" fmla="*/ 878137 h 916723"/>
              <a:gd name="connsiteX17" fmla="*/ 763259 w 1493824"/>
              <a:gd name="connsiteY17" fmla="*/ 122435 h 916723"/>
              <a:gd name="connsiteX18" fmla="*/ 838830 w 1493824"/>
              <a:gd name="connsiteY18" fmla="*/ 606084 h 916723"/>
              <a:gd name="connsiteX19" fmla="*/ 899286 w 1493824"/>
              <a:gd name="connsiteY19" fmla="*/ 213119 h 916723"/>
              <a:gd name="connsiteX20" fmla="*/ 974856 w 1493824"/>
              <a:gd name="connsiteY20" fmla="*/ 802567 h 916723"/>
              <a:gd name="connsiteX21" fmla="*/ 1050426 w 1493824"/>
              <a:gd name="connsiteY21" fmla="*/ 129992 h 916723"/>
              <a:gd name="connsiteX22" fmla="*/ 1118439 w 1493824"/>
              <a:gd name="connsiteY22" fmla="*/ 832795 h 916723"/>
              <a:gd name="connsiteX23" fmla="*/ 1141111 w 1493824"/>
              <a:gd name="connsiteY23" fmla="*/ 77093 h 916723"/>
              <a:gd name="connsiteX24" fmla="*/ 1246909 w 1493824"/>
              <a:gd name="connsiteY24" fmla="*/ 643870 h 916723"/>
              <a:gd name="connsiteX25" fmla="*/ 1239352 w 1493824"/>
              <a:gd name="connsiteY25" fmla="*/ 16636 h 916723"/>
              <a:gd name="connsiteX26" fmla="*/ 1375378 w 1493824"/>
              <a:gd name="connsiteY26" fmla="*/ 908365 h 916723"/>
              <a:gd name="connsiteX27" fmla="*/ 1435834 w 1493824"/>
              <a:gd name="connsiteY27" fmla="*/ 477615 h 916723"/>
              <a:gd name="connsiteX28" fmla="*/ 1488734 w 1493824"/>
              <a:gd name="connsiteY28" fmla="*/ 726997 h 916723"/>
              <a:gd name="connsiteX29" fmla="*/ 1488734 w 1493824"/>
              <a:gd name="connsiteY29" fmla="*/ 152663 h 91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93824" h="916723">
                <a:moveTo>
                  <a:pt x="0" y="636313"/>
                </a:moveTo>
                <a:cubicBezTo>
                  <a:pt x="18892" y="315769"/>
                  <a:pt x="37785" y="-4775"/>
                  <a:pt x="52899" y="24194"/>
                </a:cubicBezTo>
                <a:cubicBezTo>
                  <a:pt x="68013" y="53163"/>
                  <a:pt x="74311" y="812643"/>
                  <a:pt x="90684" y="810124"/>
                </a:cubicBezTo>
                <a:cubicBezTo>
                  <a:pt x="107057" y="807605"/>
                  <a:pt x="138545" y="83390"/>
                  <a:pt x="151140" y="9079"/>
                </a:cubicBezTo>
                <a:cubicBezTo>
                  <a:pt x="163735" y="-65232"/>
                  <a:pt x="154918" y="340329"/>
                  <a:pt x="166254" y="364260"/>
                </a:cubicBezTo>
                <a:cubicBezTo>
                  <a:pt x="177590" y="388191"/>
                  <a:pt x="210337" y="70795"/>
                  <a:pt x="219154" y="152663"/>
                </a:cubicBezTo>
                <a:cubicBezTo>
                  <a:pt x="227971" y="234531"/>
                  <a:pt x="206559" y="859245"/>
                  <a:pt x="219154" y="855466"/>
                </a:cubicBezTo>
                <a:cubicBezTo>
                  <a:pt x="231749" y="851688"/>
                  <a:pt x="275832" y="153922"/>
                  <a:pt x="294724" y="129992"/>
                </a:cubicBezTo>
                <a:cubicBezTo>
                  <a:pt x="313617" y="106061"/>
                  <a:pt x="318655" y="684174"/>
                  <a:pt x="332509" y="711883"/>
                </a:cubicBezTo>
                <a:cubicBezTo>
                  <a:pt x="346363" y="739592"/>
                  <a:pt x="361478" y="320177"/>
                  <a:pt x="377851" y="296246"/>
                </a:cubicBezTo>
                <a:cubicBezTo>
                  <a:pt x="394225" y="272315"/>
                  <a:pt x="420674" y="574596"/>
                  <a:pt x="430750" y="568299"/>
                </a:cubicBezTo>
                <a:cubicBezTo>
                  <a:pt x="440826" y="562002"/>
                  <a:pt x="424453" y="233271"/>
                  <a:pt x="438307" y="258461"/>
                </a:cubicBezTo>
                <a:cubicBezTo>
                  <a:pt x="452161" y="283651"/>
                  <a:pt x="505061" y="745890"/>
                  <a:pt x="513877" y="719440"/>
                </a:cubicBezTo>
                <a:cubicBezTo>
                  <a:pt x="522694" y="692991"/>
                  <a:pt x="477351" y="68276"/>
                  <a:pt x="491206" y="99764"/>
                </a:cubicBezTo>
                <a:cubicBezTo>
                  <a:pt x="505061" y="131252"/>
                  <a:pt x="573074" y="904586"/>
                  <a:pt x="597005" y="908365"/>
                </a:cubicBezTo>
                <a:cubicBezTo>
                  <a:pt x="620936" y="912144"/>
                  <a:pt x="614638" y="127473"/>
                  <a:pt x="634790" y="122435"/>
                </a:cubicBezTo>
                <a:cubicBezTo>
                  <a:pt x="654942" y="117397"/>
                  <a:pt x="696506" y="878137"/>
                  <a:pt x="717917" y="878137"/>
                </a:cubicBezTo>
                <a:cubicBezTo>
                  <a:pt x="739328" y="878137"/>
                  <a:pt x="743107" y="167777"/>
                  <a:pt x="763259" y="122435"/>
                </a:cubicBezTo>
                <a:cubicBezTo>
                  <a:pt x="783411" y="77093"/>
                  <a:pt x="816159" y="590970"/>
                  <a:pt x="838830" y="606084"/>
                </a:cubicBezTo>
                <a:cubicBezTo>
                  <a:pt x="861501" y="621198"/>
                  <a:pt x="876615" y="180372"/>
                  <a:pt x="899286" y="213119"/>
                </a:cubicBezTo>
                <a:cubicBezTo>
                  <a:pt x="921957" y="245866"/>
                  <a:pt x="949666" y="816421"/>
                  <a:pt x="974856" y="802567"/>
                </a:cubicBezTo>
                <a:cubicBezTo>
                  <a:pt x="1000046" y="788713"/>
                  <a:pt x="1026496" y="124954"/>
                  <a:pt x="1050426" y="129992"/>
                </a:cubicBezTo>
                <a:cubicBezTo>
                  <a:pt x="1074356" y="135030"/>
                  <a:pt x="1103325" y="841611"/>
                  <a:pt x="1118439" y="832795"/>
                </a:cubicBezTo>
                <a:cubicBezTo>
                  <a:pt x="1133553" y="823979"/>
                  <a:pt x="1119699" y="108581"/>
                  <a:pt x="1141111" y="77093"/>
                </a:cubicBezTo>
                <a:cubicBezTo>
                  <a:pt x="1162523" y="45605"/>
                  <a:pt x="1230536" y="653946"/>
                  <a:pt x="1246909" y="643870"/>
                </a:cubicBezTo>
                <a:cubicBezTo>
                  <a:pt x="1263283" y="633794"/>
                  <a:pt x="1217941" y="-27447"/>
                  <a:pt x="1239352" y="16636"/>
                </a:cubicBezTo>
                <a:cubicBezTo>
                  <a:pt x="1260764" y="60718"/>
                  <a:pt x="1342631" y="831535"/>
                  <a:pt x="1375378" y="908365"/>
                </a:cubicBezTo>
                <a:cubicBezTo>
                  <a:pt x="1408125" y="985195"/>
                  <a:pt x="1416941" y="507843"/>
                  <a:pt x="1435834" y="477615"/>
                </a:cubicBezTo>
                <a:cubicBezTo>
                  <a:pt x="1454727" y="447387"/>
                  <a:pt x="1479917" y="781156"/>
                  <a:pt x="1488734" y="726997"/>
                </a:cubicBezTo>
                <a:cubicBezTo>
                  <a:pt x="1497551" y="672838"/>
                  <a:pt x="1493142" y="412750"/>
                  <a:pt x="1488734" y="152663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211">
            <a:extLst>
              <a:ext uri="{FF2B5EF4-FFF2-40B4-BE49-F238E27FC236}">
                <a16:creationId xmlns:a16="http://schemas.microsoft.com/office/drawing/2014/main" id="{EFB92667-F00A-8785-0C3D-F4CDEE4CAB1A}"/>
              </a:ext>
            </a:extLst>
          </p:cNvPr>
          <p:cNvSpPr txBox="1"/>
          <p:nvPr/>
        </p:nvSpPr>
        <p:spPr>
          <a:xfrm>
            <a:off x="2471497" y="1716838"/>
            <a:ext cx="1116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>
                <a:latin typeface="Fira Sans Condensed" panose="020B0503050000020004" pitchFamily="34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954390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ralelogramo 10">
            <a:extLst>
              <a:ext uri="{FF2B5EF4-FFF2-40B4-BE49-F238E27FC236}">
                <a16:creationId xmlns:a16="http://schemas.microsoft.com/office/drawing/2014/main" id="{585344F8-65C7-0E04-15C3-806A9D8D1984}"/>
              </a:ext>
            </a:extLst>
          </p:cNvPr>
          <p:cNvSpPr/>
          <p:nvPr/>
        </p:nvSpPr>
        <p:spPr>
          <a:xfrm rot="5400000">
            <a:off x="1052836" y="2182919"/>
            <a:ext cx="2152296" cy="1499922"/>
          </a:xfrm>
          <a:prstGeom prst="parallelogram">
            <a:avLst>
              <a:gd name="adj" fmla="val 3907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32979A8-898B-127D-224B-B291CB5DF4CE}"/>
              </a:ext>
            </a:extLst>
          </p:cNvPr>
          <p:cNvSpPr/>
          <p:nvPr/>
        </p:nvSpPr>
        <p:spPr>
          <a:xfrm>
            <a:off x="1370874" y="2197225"/>
            <a:ext cx="1425802" cy="1747330"/>
          </a:xfrm>
          <a:custGeom>
            <a:avLst/>
            <a:gdLst>
              <a:gd name="connsiteX0" fmla="*/ 0 w 1325173"/>
              <a:gd name="connsiteY0" fmla="*/ 1216646 h 1747330"/>
              <a:gd name="connsiteX1" fmla="*/ 18288 w 1325173"/>
              <a:gd name="connsiteY1" fmla="*/ 113270 h 1747330"/>
              <a:gd name="connsiteX2" fmla="*/ 85344 w 1325173"/>
              <a:gd name="connsiteY2" fmla="*/ 46214 h 1747330"/>
              <a:gd name="connsiteX3" fmla="*/ 164592 w 1325173"/>
              <a:gd name="connsiteY3" fmla="*/ 204710 h 1747330"/>
              <a:gd name="connsiteX4" fmla="*/ 164592 w 1325173"/>
              <a:gd name="connsiteY4" fmla="*/ 271766 h 1747330"/>
              <a:gd name="connsiteX5" fmla="*/ 256032 w 1325173"/>
              <a:gd name="connsiteY5" fmla="*/ 338822 h 1747330"/>
              <a:gd name="connsiteX6" fmla="*/ 347472 w 1325173"/>
              <a:gd name="connsiteY6" fmla="*/ 399782 h 1747330"/>
              <a:gd name="connsiteX7" fmla="*/ 408432 w 1325173"/>
              <a:gd name="connsiteY7" fmla="*/ 424166 h 1747330"/>
              <a:gd name="connsiteX8" fmla="*/ 499872 w 1325173"/>
              <a:gd name="connsiteY8" fmla="*/ 430262 h 1747330"/>
              <a:gd name="connsiteX9" fmla="*/ 560832 w 1325173"/>
              <a:gd name="connsiteY9" fmla="*/ 552182 h 1747330"/>
              <a:gd name="connsiteX10" fmla="*/ 621792 w 1325173"/>
              <a:gd name="connsiteY10" fmla="*/ 594854 h 1747330"/>
              <a:gd name="connsiteX11" fmla="*/ 652272 w 1325173"/>
              <a:gd name="connsiteY11" fmla="*/ 643622 h 1747330"/>
              <a:gd name="connsiteX12" fmla="*/ 694944 w 1325173"/>
              <a:gd name="connsiteY12" fmla="*/ 753350 h 1747330"/>
              <a:gd name="connsiteX13" fmla="*/ 731520 w 1325173"/>
              <a:gd name="connsiteY13" fmla="*/ 783830 h 1747330"/>
              <a:gd name="connsiteX14" fmla="*/ 822960 w 1325173"/>
              <a:gd name="connsiteY14" fmla="*/ 863078 h 1747330"/>
              <a:gd name="connsiteX15" fmla="*/ 877824 w 1325173"/>
              <a:gd name="connsiteY15" fmla="*/ 899654 h 1747330"/>
              <a:gd name="connsiteX16" fmla="*/ 1005840 w 1325173"/>
              <a:gd name="connsiteY16" fmla="*/ 844790 h 1747330"/>
              <a:gd name="connsiteX17" fmla="*/ 1054608 w 1325173"/>
              <a:gd name="connsiteY17" fmla="*/ 966710 h 1747330"/>
              <a:gd name="connsiteX18" fmla="*/ 1060704 w 1325173"/>
              <a:gd name="connsiteY18" fmla="*/ 1064246 h 1747330"/>
              <a:gd name="connsiteX19" fmla="*/ 1109472 w 1325173"/>
              <a:gd name="connsiteY19" fmla="*/ 1125206 h 1747330"/>
              <a:gd name="connsiteX20" fmla="*/ 1164336 w 1325173"/>
              <a:gd name="connsiteY20" fmla="*/ 1155686 h 1747330"/>
              <a:gd name="connsiteX21" fmla="*/ 1261872 w 1325173"/>
              <a:gd name="connsiteY21" fmla="*/ 1216646 h 1747330"/>
              <a:gd name="connsiteX22" fmla="*/ 1322832 w 1325173"/>
              <a:gd name="connsiteY22" fmla="*/ 1265414 h 1747330"/>
              <a:gd name="connsiteX23" fmla="*/ 1310640 w 1325173"/>
              <a:gd name="connsiteY23" fmla="*/ 1393430 h 1747330"/>
              <a:gd name="connsiteX24" fmla="*/ 1292352 w 1325173"/>
              <a:gd name="connsiteY24" fmla="*/ 1509254 h 1747330"/>
              <a:gd name="connsiteX25" fmla="*/ 1310640 w 1325173"/>
              <a:gd name="connsiteY25" fmla="*/ 1692134 h 1747330"/>
              <a:gd name="connsiteX26" fmla="*/ 1304544 w 1325173"/>
              <a:gd name="connsiteY26" fmla="*/ 1746998 h 1747330"/>
              <a:gd name="connsiteX27" fmla="*/ 1219200 w 1325173"/>
              <a:gd name="connsiteY27" fmla="*/ 1716518 h 1747330"/>
              <a:gd name="connsiteX28" fmla="*/ 0 w 1325173"/>
              <a:gd name="connsiteY28" fmla="*/ 1216646 h 17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25173" h="1747330">
                <a:moveTo>
                  <a:pt x="0" y="1216646"/>
                </a:moveTo>
                <a:cubicBezTo>
                  <a:pt x="2032" y="762494"/>
                  <a:pt x="4064" y="308342"/>
                  <a:pt x="18288" y="113270"/>
                </a:cubicBezTo>
                <a:cubicBezTo>
                  <a:pt x="32512" y="-81802"/>
                  <a:pt x="60960" y="30974"/>
                  <a:pt x="85344" y="46214"/>
                </a:cubicBezTo>
                <a:cubicBezTo>
                  <a:pt x="109728" y="61454"/>
                  <a:pt x="151384" y="167118"/>
                  <a:pt x="164592" y="204710"/>
                </a:cubicBezTo>
                <a:cubicBezTo>
                  <a:pt x="177800" y="242302"/>
                  <a:pt x="149352" y="249414"/>
                  <a:pt x="164592" y="271766"/>
                </a:cubicBezTo>
                <a:cubicBezTo>
                  <a:pt x="179832" y="294118"/>
                  <a:pt x="256032" y="338822"/>
                  <a:pt x="256032" y="338822"/>
                </a:cubicBezTo>
                <a:cubicBezTo>
                  <a:pt x="286512" y="360158"/>
                  <a:pt x="322072" y="385558"/>
                  <a:pt x="347472" y="399782"/>
                </a:cubicBezTo>
                <a:cubicBezTo>
                  <a:pt x="372872" y="414006"/>
                  <a:pt x="383032" y="419086"/>
                  <a:pt x="408432" y="424166"/>
                </a:cubicBezTo>
                <a:cubicBezTo>
                  <a:pt x="433832" y="429246"/>
                  <a:pt x="474472" y="408926"/>
                  <a:pt x="499872" y="430262"/>
                </a:cubicBezTo>
                <a:cubicBezTo>
                  <a:pt x="525272" y="451598"/>
                  <a:pt x="540512" y="524750"/>
                  <a:pt x="560832" y="552182"/>
                </a:cubicBezTo>
                <a:cubicBezTo>
                  <a:pt x="581152" y="579614"/>
                  <a:pt x="606552" y="579614"/>
                  <a:pt x="621792" y="594854"/>
                </a:cubicBezTo>
                <a:cubicBezTo>
                  <a:pt x="637032" y="610094"/>
                  <a:pt x="640080" y="617206"/>
                  <a:pt x="652272" y="643622"/>
                </a:cubicBezTo>
                <a:cubicBezTo>
                  <a:pt x="664464" y="670038"/>
                  <a:pt x="681736" y="729982"/>
                  <a:pt x="694944" y="753350"/>
                </a:cubicBezTo>
                <a:cubicBezTo>
                  <a:pt x="708152" y="776718"/>
                  <a:pt x="710184" y="765542"/>
                  <a:pt x="731520" y="783830"/>
                </a:cubicBezTo>
                <a:cubicBezTo>
                  <a:pt x="752856" y="802118"/>
                  <a:pt x="798576" y="843774"/>
                  <a:pt x="822960" y="863078"/>
                </a:cubicBezTo>
                <a:cubicBezTo>
                  <a:pt x="847344" y="882382"/>
                  <a:pt x="847344" y="902702"/>
                  <a:pt x="877824" y="899654"/>
                </a:cubicBezTo>
                <a:cubicBezTo>
                  <a:pt x="908304" y="896606"/>
                  <a:pt x="976376" y="833614"/>
                  <a:pt x="1005840" y="844790"/>
                </a:cubicBezTo>
                <a:cubicBezTo>
                  <a:pt x="1035304" y="855966"/>
                  <a:pt x="1045464" y="930134"/>
                  <a:pt x="1054608" y="966710"/>
                </a:cubicBezTo>
                <a:cubicBezTo>
                  <a:pt x="1063752" y="1003286"/>
                  <a:pt x="1051560" y="1037830"/>
                  <a:pt x="1060704" y="1064246"/>
                </a:cubicBezTo>
                <a:cubicBezTo>
                  <a:pt x="1069848" y="1090662"/>
                  <a:pt x="1092200" y="1109966"/>
                  <a:pt x="1109472" y="1125206"/>
                </a:cubicBezTo>
                <a:cubicBezTo>
                  <a:pt x="1126744" y="1140446"/>
                  <a:pt x="1138936" y="1140446"/>
                  <a:pt x="1164336" y="1155686"/>
                </a:cubicBezTo>
                <a:cubicBezTo>
                  <a:pt x="1189736" y="1170926"/>
                  <a:pt x="1235456" y="1198358"/>
                  <a:pt x="1261872" y="1216646"/>
                </a:cubicBezTo>
                <a:cubicBezTo>
                  <a:pt x="1288288" y="1234934"/>
                  <a:pt x="1314704" y="1235950"/>
                  <a:pt x="1322832" y="1265414"/>
                </a:cubicBezTo>
                <a:cubicBezTo>
                  <a:pt x="1330960" y="1294878"/>
                  <a:pt x="1315720" y="1352790"/>
                  <a:pt x="1310640" y="1393430"/>
                </a:cubicBezTo>
                <a:cubicBezTo>
                  <a:pt x="1305560" y="1434070"/>
                  <a:pt x="1292352" y="1459470"/>
                  <a:pt x="1292352" y="1509254"/>
                </a:cubicBezTo>
                <a:cubicBezTo>
                  <a:pt x="1292352" y="1559038"/>
                  <a:pt x="1308608" y="1652510"/>
                  <a:pt x="1310640" y="1692134"/>
                </a:cubicBezTo>
                <a:cubicBezTo>
                  <a:pt x="1312672" y="1731758"/>
                  <a:pt x="1319784" y="1742934"/>
                  <a:pt x="1304544" y="1746998"/>
                </a:cubicBezTo>
                <a:cubicBezTo>
                  <a:pt x="1289304" y="1751062"/>
                  <a:pt x="1219200" y="1716518"/>
                  <a:pt x="1219200" y="1716518"/>
                </a:cubicBezTo>
                <a:lnTo>
                  <a:pt x="0" y="121664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E1AEAB-46DC-18F5-8A31-58C221BBFAD3}"/>
              </a:ext>
            </a:extLst>
          </p:cNvPr>
          <p:cNvCxnSpPr>
            <a:cxnSpLocks/>
          </p:cNvCxnSpPr>
          <p:nvPr/>
        </p:nvCxnSpPr>
        <p:spPr>
          <a:xfrm>
            <a:off x="1624320" y="1773666"/>
            <a:ext cx="0" cy="1872683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19B565-C606-716A-C421-4E7346926AA9}"/>
              </a:ext>
            </a:extLst>
          </p:cNvPr>
          <p:cNvCxnSpPr>
            <a:cxnSpLocks/>
          </p:cNvCxnSpPr>
          <p:nvPr/>
        </p:nvCxnSpPr>
        <p:spPr>
          <a:xfrm>
            <a:off x="2209108" y="2037138"/>
            <a:ext cx="0" cy="1870853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ABAD9-2745-5AAC-9E5A-3F05EFA9008A}"/>
              </a:ext>
            </a:extLst>
          </p:cNvPr>
          <p:cNvCxnSpPr>
            <a:cxnSpLocks/>
          </p:cNvCxnSpPr>
          <p:nvPr/>
        </p:nvCxnSpPr>
        <p:spPr>
          <a:xfrm>
            <a:off x="2568428" y="2181652"/>
            <a:ext cx="0" cy="1879263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76">
            <a:extLst>
              <a:ext uri="{FF2B5EF4-FFF2-40B4-BE49-F238E27FC236}">
                <a16:creationId xmlns:a16="http://schemas.microsoft.com/office/drawing/2014/main" id="{625CDD0E-F7C7-F760-F46B-F0932B4447B3}"/>
              </a:ext>
            </a:extLst>
          </p:cNvPr>
          <p:cNvSpPr txBox="1"/>
          <p:nvPr/>
        </p:nvSpPr>
        <p:spPr>
          <a:xfrm rot="17367477">
            <a:off x="1689678" y="3758429"/>
            <a:ext cx="385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LF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sp>
        <p:nvSpPr>
          <p:cNvPr id="18" name="CuadroTexto 176">
            <a:extLst>
              <a:ext uri="{FF2B5EF4-FFF2-40B4-BE49-F238E27FC236}">
                <a16:creationId xmlns:a16="http://schemas.microsoft.com/office/drawing/2014/main" id="{D9D1959B-C779-59C0-43F4-CC3D840ED736}"/>
              </a:ext>
            </a:extLst>
          </p:cNvPr>
          <p:cNvSpPr txBox="1"/>
          <p:nvPr/>
        </p:nvSpPr>
        <p:spPr>
          <a:xfrm rot="17367477">
            <a:off x="1124391" y="3511016"/>
            <a:ext cx="472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ULF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sp>
        <p:nvSpPr>
          <p:cNvPr id="19" name="CuadroTexto 176">
            <a:extLst>
              <a:ext uri="{FF2B5EF4-FFF2-40B4-BE49-F238E27FC236}">
                <a16:creationId xmlns:a16="http://schemas.microsoft.com/office/drawing/2014/main" id="{43AB3B60-4054-FA2C-B35E-E090F446EBFE}"/>
              </a:ext>
            </a:extLst>
          </p:cNvPr>
          <p:cNvSpPr txBox="1"/>
          <p:nvPr/>
        </p:nvSpPr>
        <p:spPr>
          <a:xfrm rot="17367477">
            <a:off x="1975460" y="3922523"/>
            <a:ext cx="37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HF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cxnSp>
        <p:nvCxnSpPr>
          <p:cNvPr id="21" name="Straight Connector 181">
            <a:extLst>
              <a:ext uri="{FF2B5EF4-FFF2-40B4-BE49-F238E27FC236}">
                <a16:creationId xmlns:a16="http://schemas.microsoft.com/office/drawing/2014/main" id="{DED1FEFC-1E70-531B-49DF-03B183D83946}"/>
              </a:ext>
            </a:extLst>
          </p:cNvPr>
          <p:cNvCxnSpPr>
            <a:cxnSpLocks/>
          </p:cNvCxnSpPr>
          <p:nvPr/>
        </p:nvCxnSpPr>
        <p:spPr>
          <a:xfrm>
            <a:off x="1929874" y="1865575"/>
            <a:ext cx="0" cy="1880477"/>
          </a:xfrm>
          <a:prstGeom prst="line">
            <a:avLst/>
          </a:prstGeom>
          <a:ln w="19050">
            <a:solidFill>
              <a:schemeClr val="tx2">
                <a:lumMod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176">
            <a:extLst>
              <a:ext uri="{FF2B5EF4-FFF2-40B4-BE49-F238E27FC236}">
                <a16:creationId xmlns:a16="http://schemas.microsoft.com/office/drawing/2014/main" id="{F26A8904-4C2A-A175-D41F-32429F9717FC}"/>
              </a:ext>
            </a:extLst>
          </p:cNvPr>
          <p:cNvSpPr txBox="1"/>
          <p:nvPr/>
        </p:nvSpPr>
        <p:spPr>
          <a:xfrm rot="17367477">
            <a:off x="1083236" y="1232157"/>
            <a:ext cx="78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0,0001</a:t>
            </a:r>
            <a:endParaRPr lang="en-GB" sz="1050" i="1">
              <a:latin typeface="Fira Sans Condensed" panose="020B0503050000020004" pitchFamily="34" charset="0"/>
            </a:endParaRPr>
          </a:p>
        </p:txBody>
      </p:sp>
      <p:sp>
        <p:nvSpPr>
          <p:cNvPr id="23" name="CuadroTexto 176">
            <a:extLst>
              <a:ext uri="{FF2B5EF4-FFF2-40B4-BE49-F238E27FC236}">
                <a16:creationId xmlns:a16="http://schemas.microsoft.com/office/drawing/2014/main" id="{8D6FC7E8-0DF9-D528-911A-A60BEF529EBD}"/>
              </a:ext>
            </a:extLst>
          </p:cNvPr>
          <p:cNvSpPr txBox="1"/>
          <p:nvPr/>
        </p:nvSpPr>
        <p:spPr>
          <a:xfrm rot="16200000">
            <a:off x="31275" y="2448398"/>
            <a:ext cx="151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latin typeface="Karla" pitchFamily="2" charset="0"/>
              </a:rPr>
              <a:t>Power spectral density</a:t>
            </a:r>
            <a:endParaRPr lang="en-GB" b="1" i="1">
              <a:latin typeface="Karla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273726-54D4-B2D9-5F09-B8C6FCEEB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0513"/>
              </p:ext>
            </p:extLst>
          </p:nvPr>
        </p:nvGraphicFramePr>
        <p:xfrm>
          <a:off x="3875029" y="1179328"/>
          <a:ext cx="4367822" cy="3061360"/>
        </p:xfrm>
        <a:graphic>
          <a:graphicData uri="http://schemas.openxmlformats.org/drawingml/2006/table">
            <a:tbl>
              <a:tblPr firstRow="1" bandRow="1">
                <a:tableStyleId>{BCBB7A6F-3CEC-4637-B38A-2408812E9D57}</a:tableStyleId>
              </a:tblPr>
              <a:tblGrid>
                <a:gridCol w="1090119">
                  <a:extLst>
                    <a:ext uri="{9D8B030D-6E8A-4147-A177-3AD203B41FA5}">
                      <a16:colId xmlns:a16="http://schemas.microsoft.com/office/drawing/2014/main" val="3598761227"/>
                    </a:ext>
                  </a:extLst>
                </a:gridCol>
                <a:gridCol w="3277703">
                  <a:extLst>
                    <a:ext uri="{9D8B030D-6E8A-4147-A177-3AD203B41FA5}">
                      <a16:colId xmlns:a16="http://schemas.microsoft.com/office/drawing/2014/main" val="3682585266"/>
                    </a:ext>
                  </a:extLst>
                </a:gridCol>
              </a:tblGrid>
              <a:tr h="387680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Karla"/>
                        </a:rPr>
                        <a:t>Variable</a:t>
                      </a:r>
                      <a:r>
                        <a:rPr lang="en-US">
                          <a:latin typeface="Karla"/>
                        </a:rPr>
                        <a:t> </a:t>
                      </a:r>
                      <a:endParaRPr lang="en-US">
                        <a:latin typeface="Karla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Karla" pitchFamily="2" charset="0"/>
                        </a:rPr>
                        <a:t>Interpretation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4758"/>
                  </a:ext>
                </a:extLst>
              </a:tr>
              <a:tr h="387680">
                <a:tc>
                  <a:txBody>
                    <a:bodyPr/>
                    <a:lstStyle/>
                    <a:p>
                      <a:r>
                        <a:rPr lang="en-US" dirty="0">
                          <a:latin typeface="Karla"/>
                        </a:rPr>
                        <a:t> HF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Karla"/>
                        </a:rPr>
                        <a:t>Regulation vagal. Modulado por la respiration. </a:t>
                      </a:r>
                      <a:endParaRPr lang="en-US">
                        <a:latin typeface="Karla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003137"/>
                  </a:ext>
                </a:extLst>
              </a:tr>
              <a:tr h="387680">
                <a:tc>
                  <a:txBody>
                    <a:bodyPr/>
                    <a:lstStyle/>
                    <a:p>
                      <a:r>
                        <a:rPr lang="en-US">
                          <a:latin typeface="Karla"/>
                        </a:rPr>
                        <a:t>LF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atin typeface="Karla"/>
                        </a:rPr>
                        <a:t>Modulado por las dos ramificaciones autonómicas. </a:t>
                      </a:r>
                      <a:endParaRPr lang="en-US">
                        <a:latin typeface="Karla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599289"/>
                  </a:ext>
                </a:extLst>
              </a:tr>
              <a:tr h="387680">
                <a:tc>
                  <a:txBody>
                    <a:bodyPr/>
                    <a:lstStyle/>
                    <a:p>
                      <a:r>
                        <a:rPr lang="en-US">
                          <a:latin typeface="Karla"/>
                        </a:rPr>
                        <a:t>LF/HF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Karla"/>
                        </a:rPr>
                        <a:t>Balance simpato-vagal global.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300142"/>
                  </a:ext>
                </a:extLst>
              </a:tr>
              <a:tr h="387680">
                <a:tc>
                  <a:txBody>
                    <a:bodyPr/>
                    <a:lstStyle/>
                    <a:p>
                      <a:r>
                        <a:rPr lang="es-CO" noProof="0">
                          <a:latin typeface="Karla"/>
                        </a:rPr>
                        <a:t>VLF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noProof="0">
                          <a:latin typeface="Karla"/>
                        </a:rPr>
                        <a:t>Altamente influenciado por la actividad física. Actividad simpatética.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649248"/>
                  </a:ext>
                </a:extLst>
              </a:tr>
              <a:tr h="387680">
                <a:tc>
                  <a:txBody>
                    <a:bodyPr/>
                    <a:lstStyle/>
                    <a:p>
                      <a:r>
                        <a:rPr lang="es-CO" noProof="0">
                          <a:latin typeface="Karla"/>
                        </a:rPr>
                        <a:t>ULF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noProof="0" dirty="0">
                          <a:latin typeface="Karla"/>
                        </a:rPr>
                        <a:t>Ritmos circadianos y neuroendocrinos.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54915"/>
                  </a:ext>
                </a:extLst>
              </a:tr>
            </a:tbl>
          </a:graphicData>
        </a:graphic>
      </p:graphicFrame>
      <p:sp>
        <p:nvSpPr>
          <p:cNvPr id="3" name="CuadroTexto 176">
            <a:extLst>
              <a:ext uri="{FF2B5EF4-FFF2-40B4-BE49-F238E27FC236}">
                <a16:creationId xmlns:a16="http://schemas.microsoft.com/office/drawing/2014/main" id="{0CFAD1A4-EEAA-AD1B-E6DA-19993D5EC443}"/>
              </a:ext>
            </a:extLst>
          </p:cNvPr>
          <p:cNvSpPr txBox="1"/>
          <p:nvPr/>
        </p:nvSpPr>
        <p:spPr>
          <a:xfrm rot="17367477">
            <a:off x="1350335" y="3615247"/>
            <a:ext cx="472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VLF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sp>
        <p:nvSpPr>
          <p:cNvPr id="4" name="CuadroTexto 176">
            <a:extLst>
              <a:ext uri="{FF2B5EF4-FFF2-40B4-BE49-F238E27FC236}">
                <a16:creationId xmlns:a16="http://schemas.microsoft.com/office/drawing/2014/main" id="{69EBEB56-FEE2-2B4F-EA99-E645EDC71375}"/>
              </a:ext>
            </a:extLst>
          </p:cNvPr>
          <p:cNvSpPr txBox="1"/>
          <p:nvPr/>
        </p:nvSpPr>
        <p:spPr>
          <a:xfrm rot="17367477">
            <a:off x="1368028" y="1258297"/>
            <a:ext cx="78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0,003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sp>
        <p:nvSpPr>
          <p:cNvPr id="5" name="CuadroTexto 176">
            <a:extLst>
              <a:ext uri="{FF2B5EF4-FFF2-40B4-BE49-F238E27FC236}">
                <a16:creationId xmlns:a16="http://schemas.microsoft.com/office/drawing/2014/main" id="{56D8E9AA-D086-02F7-AC16-D8EA05C7D358}"/>
              </a:ext>
            </a:extLst>
          </p:cNvPr>
          <p:cNvSpPr txBox="1"/>
          <p:nvPr/>
        </p:nvSpPr>
        <p:spPr>
          <a:xfrm rot="17367477">
            <a:off x="1660830" y="1357940"/>
            <a:ext cx="78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0,04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sp>
        <p:nvSpPr>
          <p:cNvPr id="6" name="CuadroTexto 176">
            <a:extLst>
              <a:ext uri="{FF2B5EF4-FFF2-40B4-BE49-F238E27FC236}">
                <a16:creationId xmlns:a16="http://schemas.microsoft.com/office/drawing/2014/main" id="{D4A910F2-574E-C841-265C-34194356F8EE}"/>
              </a:ext>
            </a:extLst>
          </p:cNvPr>
          <p:cNvSpPr txBox="1"/>
          <p:nvPr/>
        </p:nvSpPr>
        <p:spPr>
          <a:xfrm rot="17367477">
            <a:off x="1941994" y="1480524"/>
            <a:ext cx="78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0,15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  <p:sp>
        <p:nvSpPr>
          <p:cNvPr id="7" name="CuadroTexto 176">
            <a:extLst>
              <a:ext uri="{FF2B5EF4-FFF2-40B4-BE49-F238E27FC236}">
                <a16:creationId xmlns:a16="http://schemas.microsoft.com/office/drawing/2014/main" id="{3CDDB341-92B6-9234-ABD4-39203AFD9055}"/>
              </a:ext>
            </a:extLst>
          </p:cNvPr>
          <p:cNvSpPr txBox="1"/>
          <p:nvPr/>
        </p:nvSpPr>
        <p:spPr>
          <a:xfrm rot="17367477">
            <a:off x="2288739" y="1586752"/>
            <a:ext cx="78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>
                <a:latin typeface="Fira Sans Condensed" panose="020B0503050000020004" pitchFamily="34" charset="0"/>
              </a:rPr>
              <a:t>0,4</a:t>
            </a:r>
            <a:endParaRPr lang="en-GB" sz="1100" i="1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5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D8F6-7F4E-991A-3EF4-07E4D9A5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Morfología ECG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C197ED-E69E-C950-8162-1880B75AA73E}"/>
              </a:ext>
            </a:extLst>
          </p:cNvPr>
          <p:cNvGrpSpPr/>
          <p:nvPr/>
        </p:nvGrpSpPr>
        <p:grpSpPr>
          <a:xfrm>
            <a:off x="401479" y="1017725"/>
            <a:ext cx="7325041" cy="3655473"/>
            <a:chOff x="909479" y="1135967"/>
            <a:chExt cx="7325041" cy="39264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71AC8-2C19-FF68-9B8C-EE8C49D3AAC5}"/>
                </a:ext>
              </a:extLst>
            </p:cNvPr>
            <p:cNvSpPr/>
            <p:nvPr/>
          </p:nvSpPr>
          <p:spPr>
            <a:xfrm>
              <a:off x="909479" y="1572227"/>
              <a:ext cx="7325041" cy="1999046"/>
            </a:xfrm>
            <a:custGeom>
              <a:avLst/>
              <a:gdLst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554224 w 3017520"/>
                <a:gd name="connsiteY13" fmla="*/ 537794 h 912416"/>
                <a:gd name="connsiteX14" fmla="*/ 2737104 w 3017520"/>
                <a:gd name="connsiteY14" fmla="*/ 629234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554224 w 3017520"/>
                <a:gd name="connsiteY13" fmla="*/ 537794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554224 w 3017520"/>
                <a:gd name="connsiteY13" fmla="*/ 537794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40318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7520" h="912416">
                  <a:moveTo>
                    <a:pt x="0" y="696290"/>
                  </a:moveTo>
                  <a:cubicBezTo>
                    <a:pt x="226568" y="701878"/>
                    <a:pt x="453136" y="707466"/>
                    <a:pt x="573024" y="696290"/>
                  </a:cubicBezTo>
                  <a:cubicBezTo>
                    <a:pt x="692912" y="685114"/>
                    <a:pt x="669544" y="664794"/>
                    <a:pt x="719328" y="629234"/>
                  </a:cubicBezTo>
                  <a:cubicBezTo>
                    <a:pt x="769112" y="593674"/>
                    <a:pt x="811784" y="475818"/>
                    <a:pt x="871728" y="482930"/>
                  </a:cubicBezTo>
                  <a:cubicBezTo>
                    <a:pt x="931672" y="490042"/>
                    <a:pt x="992632" y="638378"/>
                    <a:pt x="1078992" y="671906"/>
                  </a:cubicBezTo>
                  <a:cubicBezTo>
                    <a:pt x="1165352" y="705434"/>
                    <a:pt x="1327912" y="682066"/>
                    <a:pt x="1389888" y="684098"/>
                  </a:cubicBezTo>
                  <a:cubicBezTo>
                    <a:pt x="1451864" y="686130"/>
                    <a:pt x="1427480" y="797890"/>
                    <a:pt x="1450848" y="684098"/>
                  </a:cubicBezTo>
                  <a:cubicBezTo>
                    <a:pt x="1474216" y="570306"/>
                    <a:pt x="1494536" y="-32182"/>
                    <a:pt x="1530096" y="1346"/>
                  </a:cubicBezTo>
                  <a:cubicBezTo>
                    <a:pt x="1565656" y="34874"/>
                    <a:pt x="1633728" y="771474"/>
                    <a:pt x="1664208" y="885266"/>
                  </a:cubicBezTo>
                  <a:cubicBezTo>
                    <a:pt x="1694688" y="999058"/>
                    <a:pt x="1686560" y="720674"/>
                    <a:pt x="1712976" y="684098"/>
                  </a:cubicBezTo>
                  <a:cubicBezTo>
                    <a:pt x="1739392" y="647522"/>
                    <a:pt x="1750568" y="669874"/>
                    <a:pt x="1822704" y="665810"/>
                  </a:cubicBezTo>
                  <a:cubicBezTo>
                    <a:pt x="1894840" y="661746"/>
                    <a:pt x="2059523" y="683082"/>
                    <a:pt x="2145792" y="659714"/>
                  </a:cubicBezTo>
                  <a:cubicBezTo>
                    <a:pt x="2232061" y="636346"/>
                    <a:pt x="2283233" y="547081"/>
                    <a:pt x="2340318" y="525602"/>
                  </a:cubicBezTo>
                  <a:cubicBezTo>
                    <a:pt x="2397403" y="504123"/>
                    <a:pt x="2443100" y="511827"/>
                    <a:pt x="2488304" y="530838"/>
                  </a:cubicBezTo>
                  <a:cubicBezTo>
                    <a:pt x="2533508" y="549849"/>
                    <a:pt x="2518632" y="594573"/>
                    <a:pt x="2611543" y="639668"/>
                  </a:cubicBezTo>
                  <a:cubicBezTo>
                    <a:pt x="2688759" y="656940"/>
                    <a:pt x="2915920" y="643966"/>
                    <a:pt x="3017520" y="6414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Google Shape;1065;p50">
              <a:extLst>
                <a:ext uri="{FF2B5EF4-FFF2-40B4-BE49-F238E27FC236}">
                  <a16:creationId xmlns:a16="http://schemas.microsoft.com/office/drawing/2014/main" id="{091CBAED-2783-FF57-8986-CB6D088D5782}"/>
                </a:ext>
              </a:extLst>
            </p:cNvPr>
            <p:cNvSpPr txBox="1">
              <a:spLocks/>
            </p:cNvSpPr>
            <p:nvPr/>
          </p:nvSpPr>
          <p:spPr>
            <a:xfrm>
              <a:off x="2764375" y="2167575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10" name="Google Shape;1065;p50">
              <a:extLst>
                <a:ext uri="{FF2B5EF4-FFF2-40B4-BE49-F238E27FC236}">
                  <a16:creationId xmlns:a16="http://schemas.microsoft.com/office/drawing/2014/main" id="{B9919664-A062-CE99-B6C7-51E99AF762FC}"/>
                </a:ext>
              </a:extLst>
            </p:cNvPr>
            <p:cNvSpPr txBox="1">
              <a:spLocks/>
            </p:cNvSpPr>
            <p:nvPr/>
          </p:nvSpPr>
          <p:spPr>
            <a:xfrm>
              <a:off x="4186775" y="3142935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Q</a:t>
              </a:r>
            </a:p>
          </p:txBody>
        </p:sp>
        <p:sp>
          <p:nvSpPr>
            <p:cNvPr id="11" name="Google Shape;1065;p50">
              <a:extLst>
                <a:ext uri="{FF2B5EF4-FFF2-40B4-BE49-F238E27FC236}">
                  <a16:creationId xmlns:a16="http://schemas.microsoft.com/office/drawing/2014/main" id="{7E44D263-AE9D-98CF-3898-0AD4D63D2A54}"/>
                </a:ext>
              </a:extLst>
            </p:cNvPr>
            <p:cNvSpPr txBox="1">
              <a:spLocks/>
            </p:cNvSpPr>
            <p:nvPr/>
          </p:nvSpPr>
          <p:spPr>
            <a:xfrm>
              <a:off x="4414947" y="1135967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12" name="Google Shape;1065;p50">
              <a:extLst>
                <a:ext uri="{FF2B5EF4-FFF2-40B4-BE49-F238E27FC236}">
                  <a16:creationId xmlns:a16="http://schemas.microsoft.com/office/drawing/2014/main" id="{F318E950-0D0A-79A8-3449-608853358FB2}"/>
                </a:ext>
              </a:extLst>
            </p:cNvPr>
            <p:cNvSpPr txBox="1">
              <a:spLocks/>
            </p:cNvSpPr>
            <p:nvPr/>
          </p:nvSpPr>
          <p:spPr>
            <a:xfrm>
              <a:off x="4765467" y="3479834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3" name="Google Shape;1065;p50">
              <a:extLst>
                <a:ext uri="{FF2B5EF4-FFF2-40B4-BE49-F238E27FC236}">
                  <a16:creationId xmlns:a16="http://schemas.microsoft.com/office/drawing/2014/main" id="{8FDEF479-2DF9-9952-F3F4-8BDB783A2461}"/>
                </a:ext>
              </a:extLst>
            </p:cNvPr>
            <p:cNvSpPr txBox="1">
              <a:spLocks/>
            </p:cNvSpPr>
            <p:nvPr/>
          </p:nvSpPr>
          <p:spPr>
            <a:xfrm>
              <a:off x="6571407" y="2167575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T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6C19BB-FD00-F5BD-32E2-AB4A829EF53F}"/>
                </a:ext>
              </a:extLst>
            </p:cNvPr>
            <p:cNvGrpSpPr/>
            <p:nvPr/>
          </p:nvGrpSpPr>
          <p:grpSpPr>
            <a:xfrm>
              <a:off x="2295417" y="3097755"/>
              <a:ext cx="1886278" cy="1021239"/>
              <a:chOff x="2297166" y="3097755"/>
              <a:chExt cx="1236730" cy="102123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CA5C7A-ABB1-F3A9-C967-FB35BC7FC832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2300496" y="3097755"/>
                <a:ext cx="6475" cy="1021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8539B89-C95F-B6B0-3A3E-D7BF67C7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736" y="3097755"/>
                <a:ext cx="0" cy="1021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1DB957-8C08-9E25-E67C-7BC36E7D1F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166" y="4095499"/>
                <a:ext cx="123673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Google Shape;1065;p50">
              <a:extLst>
                <a:ext uri="{FF2B5EF4-FFF2-40B4-BE49-F238E27FC236}">
                  <a16:creationId xmlns:a16="http://schemas.microsoft.com/office/drawing/2014/main" id="{14BFDDC4-43F7-A49B-C0D6-12FD5D418EBB}"/>
                </a:ext>
              </a:extLst>
            </p:cNvPr>
            <p:cNvSpPr txBox="1">
              <a:spLocks/>
            </p:cNvSpPr>
            <p:nvPr/>
          </p:nvSpPr>
          <p:spPr>
            <a:xfrm>
              <a:off x="2543684" y="4007533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Intervalo PR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3A64DCE-13A5-A646-F915-A28BD04E3D73}"/>
                </a:ext>
              </a:extLst>
            </p:cNvPr>
            <p:cNvGrpSpPr/>
            <p:nvPr/>
          </p:nvGrpSpPr>
          <p:grpSpPr>
            <a:xfrm>
              <a:off x="4248694" y="3045756"/>
              <a:ext cx="1029739" cy="1086189"/>
              <a:chOff x="2295905" y="3045757"/>
              <a:chExt cx="1241322" cy="108618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FE7DE1E-1D93-DCAE-ACDF-05B0EF18E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6972" y="3097755"/>
                <a:ext cx="9136" cy="1021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D33D546-4447-D5BF-6D3B-163F61E29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227" y="3045757"/>
                <a:ext cx="0" cy="10861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02F1955-91B1-F74E-6D98-647F3B2A8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905" y="4095500"/>
                <a:ext cx="1241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Google Shape;1065;p50">
              <a:extLst>
                <a:ext uri="{FF2B5EF4-FFF2-40B4-BE49-F238E27FC236}">
                  <a16:creationId xmlns:a16="http://schemas.microsoft.com/office/drawing/2014/main" id="{872431A8-E5B7-7441-796E-232AE7B2D9F6}"/>
                </a:ext>
              </a:extLst>
            </p:cNvPr>
            <p:cNvSpPr txBox="1">
              <a:spLocks/>
            </p:cNvSpPr>
            <p:nvPr/>
          </p:nvSpPr>
          <p:spPr>
            <a:xfrm>
              <a:off x="4065148" y="4007533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Complejo QRS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591628-E34D-3A08-3EC6-E881ED77CBE1}"/>
                </a:ext>
              </a:extLst>
            </p:cNvPr>
            <p:cNvGrpSpPr/>
            <p:nvPr/>
          </p:nvGrpSpPr>
          <p:grpSpPr>
            <a:xfrm rot="10800000">
              <a:off x="5364639" y="1921614"/>
              <a:ext cx="776102" cy="1096005"/>
              <a:chOff x="2295905" y="3035941"/>
              <a:chExt cx="1241322" cy="109600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EE86501-3BC5-964A-3E6E-727AC464E13D}"/>
                  </a:ext>
                </a:extLst>
              </p:cNvPr>
              <p:cNvCxnSpPr>
                <a:cxnSpLocks/>
                <a:stCxn id="5" idx="11"/>
              </p:cNvCxnSpPr>
              <p:nvPr/>
            </p:nvCxnSpPr>
            <p:spPr>
              <a:xfrm rot="10800000" flipV="1">
                <a:off x="2306971" y="3035941"/>
                <a:ext cx="24671" cy="10830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6F81AA7-FCDE-C19C-193E-79D67F7B6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227" y="3045757"/>
                <a:ext cx="0" cy="10861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7CF32F9-41A6-56BE-96E2-B90D2D99E7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905" y="4095500"/>
                <a:ext cx="1241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Google Shape;1065;p50">
              <a:extLst>
                <a:ext uri="{FF2B5EF4-FFF2-40B4-BE49-F238E27FC236}">
                  <a16:creationId xmlns:a16="http://schemas.microsoft.com/office/drawing/2014/main" id="{AE7EE224-87DE-A755-BBB9-BB2614A34396}"/>
                </a:ext>
              </a:extLst>
            </p:cNvPr>
            <p:cNvSpPr txBox="1">
              <a:spLocks/>
            </p:cNvSpPr>
            <p:nvPr/>
          </p:nvSpPr>
          <p:spPr>
            <a:xfrm>
              <a:off x="5054275" y="1551330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Segmento ST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6AAC27-9BC9-AA51-C790-117BB5913B16}"/>
                </a:ext>
              </a:extLst>
            </p:cNvPr>
            <p:cNvGrpSpPr/>
            <p:nvPr/>
          </p:nvGrpSpPr>
          <p:grpSpPr>
            <a:xfrm>
              <a:off x="4264736" y="3017620"/>
              <a:ext cx="3067555" cy="1603810"/>
              <a:chOff x="2307839" y="2583543"/>
              <a:chExt cx="1232144" cy="16038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5EDB39F-9C1C-83D3-B463-C77485748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7839" y="3979779"/>
                <a:ext cx="867" cy="2075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AEB5950-0093-884B-B862-52DF3E10B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227" y="2583543"/>
                <a:ext cx="0" cy="15484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C90BAC5-A522-54A1-0957-3B757C0DE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7839" y="4166435"/>
                <a:ext cx="1232144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Google Shape;1065;p50">
              <a:extLst>
                <a:ext uri="{FF2B5EF4-FFF2-40B4-BE49-F238E27FC236}">
                  <a16:creationId xmlns:a16="http://schemas.microsoft.com/office/drawing/2014/main" id="{83DAEA40-B1B3-E1A7-220F-388F0C45DE0A}"/>
                </a:ext>
              </a:extLst>
            </p:cNvPr>
            <p:cNvSpPr txBox="1">
              <a:spLocks/>
            </p:cNvSpPr>
            <p:nvPr/>
          </p:nvSpPr>
          <p:spPr>
            <a:xfrm>
              <a:off x="5054275" y="4575252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Intervalo QT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008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2;p50">
            <a:extLst>
              <a:ext uri="{FF2B5EF4-FFF2-40B4-BE49-F238E27FC236}">
                <a16:creationId xmlns:a16="http://schemas.microsoft.com/office/drawing/2014/main" id="{D529A3FD-636D-8303-7E27-AA6CC2572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Cuantificación Frecuencia</a:t>
            </a:r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5B5E0-3989-02F1-BF21-6DE4FB0BFC3B}"/>
              </a:ext>
            </a:extLst>
          </p:cNvPr>
          <p:cNvSpPr txBox="1"/>
          <p:nvPr/>
        </p:nvSpPr>
        <p:spPr>
          <a:xfrm>
            <a:off x="1100619" y="1437757"/>
            <a:ext cx="72791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>
                <a:latin typeface="Karla" pitchFamily="2" charset="0"/>
              </a:rPr>
              <a:t>Recomendaciones para la estimación del espectro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>
                <a:latin typeface="Karla" pitchFamily="2" charset="0"/>
              </a:rPr>
              <a:t> Selección de RR intervalos entre ciclos sinusales normales.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>
                <a:latin typeface="Karla" pitchFamily="2" charset="0"/>
              </a:rPr>
              <a:t>Calculado directamente a partir del </a:t>
            </a:r>
            <a:r>
              <a:rPr lang="es-ES" sz="2000" err="1">
                <a:latin typeface="Karla" pitchFamily="2" charset="0"/>
              </a:rPr>
              <a:t>tacograma</a:t>
            </a:r>
            <a:r>
              <a:rPr lang="es-ES" sz="2000">
                <a:latin typeface="Karla" pitchFamily="2" charset="0"/>
              </a:rPr>
              <a:t> o a través de una señal obtenida de la interpolación de los eventos discretos.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>
                <a:latin typeface="Karla" pitchFamily="2" charset="0"/>
              </a:rPr>
              <a:t>Tanto para métodos paramétricos como no-paramétricos, se recomienda la interpolación en muestras regulares.</a:t>
            </a:r>
            <a:endParaRPr lang="es-ES_tradnl" sz="2000">
              <a:solidFill>
                <a:schemeClr val="tx1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3"/>
          <p:cNvSpPr txBox="1">
            <a:spLocks noGrp="1"/>
          </p:cNvSpPr>
          <p:nvPr>
            <p:ph type="ctrTitle"/>
          </p:nvPr>
        </p:nvSpPr>
        <p:spPr>
          <a:xfrm>
            <a:off x="2676750" y="1746315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1307" name="Google Shape;1307;p63"/>
          <p:cNvSpPr txBox="1"/>
          <p:nvPr/>
        </p:nvSpPr>
        <p:spPr>
          <a:xfrm>
            <a:off x="2676750" y="4003775"/>
            <a:ext cx="38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0"/>
          <p:cNvSpPr txBox="1">
            <a:spLocks noGrp="1"/>
          </p:cNvSpPr>
          <p:nvPr>
            <p:ph type="title"/>
          </p:nvPr>
        </p:nvSpPr>
        <p:spPr>
          <a:xfrm>
            <a:off x="624262" y="363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Tacograma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0BC431-D694-DBFD-B479-051383589307}"/>
              </a:ext>
            </a:extLst>
          </p:cNvPr>
          <p:cNvSpPr/>
          <p:nvPr/>
        </p:nvSpPr>
        <p:spPr>
          <a:xfrm>
            <a:off x="1569171" y="1511999"/>
            <a:ext cx="1772398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C00C59-76B2-794A-36F2-73C03B883439}"/>
              </a:ext>
            </a:extLst>
          </p:cNvPr>
          <p:cNvSpPr/>
          <p:nvPr/>
        </p:nvSpPr>
        <p:spPr>
          <a:xfrm>
            <a:off x="3327564" y="1453918"/>
            <a:ext cx="1772398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6EE840-7FA8-2A6D-E9E3-89B4628FF043}"/>
              </a:ext>
            </a:extLst>
          </p:cNvPr>
          <p:cNvSpPr/>
          <p:nvPr/>
        </p:nvSpPr>
        <p:spPr>
          <a:xfrm>
            <a:off x="5096740" y="1394508"/>
            <a:ext cx="1772398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B33EC-A2D6-4125-F23F-AB4AADD31550}"/>
              </a:ext>
            </a:extLst>
          </p:cNvPr>
          <p:cNvSpPr/>
          <p:nvPr/>
        </p:nvSpPr>
        <p:spPr>
          <a:xfrm>
            <a:off x="4149616" y="1350976"/>
            <a:ext cx="195943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CD446-F7C4-C685-6424-7DFBFC7BB748}"/>
              </a:ext>
            </a:extLst>
          </p:cNvPr>
          <p:cNvSpPr/>
          <p:nvPr/>
        </p:nvSpPr>
        <p:spPr>
          <a:xfrm>
            <a:off x="5920605" y="1313044"/>
            <a:ext cx="195943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355F2-FC9F-1011-697D-26381606DE1C}"/>
              </a:ext>
            </a:extLst>
          </p:cNvPr>
          <p:cNvCxnSpPr>
            <a:cxnSpLocks/>
          </p:cNvCxnSpPr>
          <p:nvPr/>
        </p:nvCxnSpPr>
        <p:spPr>
          <a:xfrm flipV="1">
            <a:off x="4337698" y="1430751"/>
            <a:ext cx="561261" cy="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0C2F2-1C72-6268-3976-4B5B26FE54AC}"/>
              </a:ext>
            </a:extLst>
          </p:cNvPr>
          <p:cNvCxnSpPr>
            <a:cxnSpLocks/>
          </p:cNvCxnSpPr>
          <p:nvPr/>
        </p:nvCxnSpPr>
        <p:spPr>
          <a:xfrm flipV="1">
            <a:off x="5366345" y="1433146"/>
            <a:ext cx="561261" cy="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E20D4-DCD2-1A7D-D1FF-EDFED74261F7}"/>
              </a:ext>
            </a:extLst>
          </p:cNvPr>
          <p:cNvSpPr txBox="1"/>
          <p:nvPr/>
        </p:nvSpPr>
        <p:spPr>
          <a:xfrm>
            <a:off x="4874943" y="125466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Outfit ExtraBold" panose="020B0604020202020204" charset="0"/>
                <a:cs typeface="Arial" panose="020B0604020202020204" pitchFamily="34" charset="0"/>
              </a:rPr>
              <a:t>R-R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E3A5AA-0E39-9F8B-8FCE-A10E8AE891AA}"/>
              </a:ext>
            </a:extLst>
          </p:cNvPr>
          <p:cNvGrpSpPr/>
          <p:nvPr/>
        </p:nvGrpSpPr>
        <p:grpSpPr>
          <a:xfrm>
            <a:off x="2091704" y="3264447"/>
            <a:ext cx="4045832" cy="1481973"/>
            <a:chOff x="1653454" y="1187483"/>
            <a:chExt cx="5795971" cy="29844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71AA23-1CF9-8F42-18B7-C0A2350AB6ED}"/>
                </a:ext>
              </a:extLst>
            </p:cNvPr>
            <p:cNvGrpSpPr/>
            <p:nvPr/>
          </p:nvGrpSpPr>
          <p:grpSpPr>
            <a:xfrm>
              <a:off x="1653454" y="1187483"/>
              <a:ext cx="5795971" cy="2984409"/>
              <a:chOff x="2056748" y="1485472"/>
              <a:chExt cx="4174483" cy="264010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E6B7105-EE17-1EDB-4668-9FFA7FE2D9DF}"/>
                  </a:ext>
                </a:extLst>
              </p:cNvPr>
              <p:cNvGrpSpPr/>
              <p:nvPr/>
            </p:nvGrpSpPr>
            <p:grpSpPr>
              <a:xfrm>
                <a:off x="2427327" y="1485472"/>
                <a:ext cx="3803904" cy="2449132"/>
                <a:chOff x="1999488" y="1007300"/>
                <a:chExt cx="3803904" cy="2449132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CB03660-9867-3732-C685-179381F47641}"/>
                    </a:ext>
                  </a:extLst>
                </p:cNvPr>
                <p:cNvCxnSpPr/>
                <p:nvPr/>
              </p:nvCxnSpPr>
              <p:spPr>
                <a:xfrm>
                  <a:off x="1999488" y="1007300"/>
                  <a:ext cx="0" cy="2449132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FAC5E5B-BA57-EE40-894B-9DA24D3FA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9488" y="3451066"/>
                  <a:ext cx="3803904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C521B-D865-B389-C6C6-BD385CF08F2A}"/>
                  </a:ext>
                </a:extLst>
              </p:cNvPr>
              <p:cNvSpPr txBox="1"/>
              <p:nvPr/>
            </p:nvSpPr>
            <p:spPr>
              <a:xfrm rot="16200000">
                <a:off x="1502744" y="2661590"/>
                <a:ext cx="1425572" cy="31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>
                    <a:solidFill>
                      <a:schemeClr val="tx1"/>
                    </a:solidFill>
                    <a:latin typeface="Karla" pitchFamily="2" charset="0"/>
                  </a:rPr>
                  <a:t>R-R </a:t>
                </a:r>
                <a:r>
                  <a:rPr lang="es-CO" err="1">
                    <a:solidFill>
                      <a:schemeClr val="tx1"/>
                    </a:solidFill>
                    <a:latin typeface="Karla" pitchFamily="2" charset="0"/>
                  </a:rPr>
                  <a:t>seg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597132-B195-6274-EC45-E83B79AB4C0D}"/>
                  </a:ext>
                </a:extLst>
              </p:cNvPr>
              <p:cNvSpPr txBox="1"/>
              <p:nvPr/>
            </p:nvSpPr>
            <p:spPr>
              <a:xfrm>
                <a:off x="2124427" y="3673719"/>
                <a:ext cx="204585" cy="451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/>
                  <a:t>0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A45654-F752-3D85-10BA-6EAE1B6577BD}"/>
                </a:ext>
              </a:extLst>
            </p:cNvPr>
            <p:cNvSpPr txBox="1"/>
            <p:nvPr/>
          </p:nvSpPr>
          <p:spPr>
            <a:xfrm>
              <a:off x="1674478" y="1339571"/>
              <a:ext cx="284053" cy="510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/>
                <a:t>1</a:t>
              </a: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7BA5D49C-0664-E394-7458-B031438D4F15}"/>
              </a:ext>
            </a:extLst>
          </p:cNvPr>
          <p:cNvGrpSpPr/>
          <p:nvPr/>
        </p:nvGrpSpPr>
        <p:grpSpPr>
          <a:xfrm>
            <a:off x="2452571" y="3282780"/>
            <a:ext cx="3663974" cy="1345927"/>
            <a:chOff x="2775731" y="3254647"/>
            <a:chExt cx="3307834" cy="1345927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D8716BF9-AB20-209C-28AC-8086AF29FB79}"/>
                </a:ext>
              </a:extLst>
            </p:cNvPr>
            <p:cNvGrpSpPr/>
            <p:nvPr/>
          </p:nvGrpSpPr>
          <p:grpSpPr>
            <a:xfrm>
              <a:off x="2775731" y="3362440"/>
              <a:ext cx="1128941" cy="1060306"/>
              <a:chOff x="2485689" y="3107376"/>
              <a:chExt cx="1549128" cy="139407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EFD6FDE-8F66-4D35-106C-BD36CE325F17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B73378-FB13-B8A6-964F-54E9880EE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BAB2189-53AE-1352-BCA4-D9D4F1B52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600915D-3CBA-0BF9-F668-687212FAC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3D7238-7DDF-F4D7-189E-08E982CF6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4CAF46B-1959-10F2-83F2-548F8D2FE6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4C4F7C6-A2ED-0B6D-D5C9-DAFAD729FD12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2B85C6E-99C5-12D9-4F42-CCBAD75FD4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51B60A2-979A-4986-E8D8-5A66BF2FD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014C379-1673-6FDC-BD83-51DF1383C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1A4EDF1-17D0-A2C7-A40D-3786D96E8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EED84D9-170B-0E4C-4344-086C5334D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F1D1713D-E02A-A3F6-B18B-530084969140}"/>
                  </a:ext>
                </a:extLst>
              </p:cNvPr>
              <p:cNvGrpSpPr/>
              <p:nvPr/>
            </p:nvGrpSpPr>
            <p:grpSpPr>
              <a:xfrm>
                <a:off x="3385225" y="3107376"/>
                <a:ext cx="649592" cy="1363483"/>
                <a:chOff x="3689640" y="3405240"/>
                <a:chExt cx="880373" cy="1293235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71B6322-D4AF-110A-FE8B-A08AD183F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5FFC513-5400-6A2B-874E-E3DA61102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D9D1EF8-9DA8-6925-E5FB-64560B78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CBD0F9B-9EE3-4F9D-1292-5F1C6418B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D6DC6B-FA9D-43A7-04CC-C5005814C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BE65EC8-7FA0-759E-3D94-5631E7ED9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458BB53-3AB6-F335-5ACD-704D83D9B0DC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CAB11DCC-11C8-21EA-0100-8B9591A7F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>
                  <a:extLst>
                    <a:ext uri="{FF2B5EF4-FFF2-40B4-BE49-F238E27FC236}">
                      <a16:creationId xmlns:a16="http://schemas.microsoft.com/office/drawing/2014/main" id="{0059A911-7561-06F5-DF03-3AE6902D2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Straight Connector 1025">
                  <a:extLst>
                    <a:ext uri="{FF2B5EF4-FFF2-40B4-BE49-F238E27FC236}">
                      <a16:creationId xmlns:a16="http://schemas.microsoft.com/office/drawing/2014/main" id="{B42E2678-E002-4371-2B2B-8D2C61A02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Straight Connector 1026">
                  <a:extLst>
                    <a:ext uri="{FF2B5EF4-FFF2-40B4-BE49-F238E27FC236}">
                      <a16:creationId xmlns:a16="http://schemas.microsoft.com/office/drawing/2014/main" id="{30E43078-3B29-1244-F959-C3C7A2CC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B681F1B3-3056-12FB-9BF6-60D5D6A28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C488BB1-0100-F8BB-D06C-1456696EF3D0}"/>
                </a:ext>
              </a:extLst>
            </p:cNvPr>
            <p:cNvGrpSpPr/>
            <p:nvPr/>
          </p:nvGrpSpPr>
          <p:grpSpPr>
            <a:xfrm rot="10800000">
              <a:off x="3883978" y="3254647"/>
              <a:ext cx="1128941" cy="1060306"/>
              <a:chOff x="2485689" y="3107376"/>
              <a:chExt cx="1549128" cy="1394074"/>
            </a:xfrm>
          </p:grpSpPr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8A09F9B-4F7A-4D2F-07CC-35E1CB5DCE1C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F9950DCA-ABC7-6C51-B996-505EA2809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D533917E-C9F5-5A4B-BB3F-A48E7870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634C604D-DC82-3195-AE7A-8C034DC30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66F877B4-D65A-E67D-3A7B-2E1E59834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1EC7740B-AABF-060C-4775-846232DC4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039FBF55-6C69-2402-1E58-DFC957397264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F86BB08-8496-3D92-EF8E-302BFF80A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0DE3BE4-E61A-946D-49B9-98CF326F6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2B037735-990C-C42B-5C27-B8FA315B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02490222-15C6-8C97-4767-DC968E518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264E5111-07C9-7F6E-9537-BD52F4CF2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F031556D-7550-000B-0591-0D1559CF47B5}"/>
                  </a:ext>
                </a:extLst>
              </p:cNvPr>
              <p:cNvGrpSpPr/>
              <p:nvPr/>
            </p:nvGrpSpPr>
            <p:grpSpPr>
              <a:xfrm>
                <a:off x="3385225" y="3107376"/>
                <a:ext cx="649592" cy="1363483"/>
                <a:chOff x="3689640" y="3405240"/>
                <a:chExt cx="880373" cy="1293235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735808DE-544F-E2CB-5A7C-F3DE5A5EC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60C2A72B-7E97-38D3-3156-952EDD890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47608A49-C3B3-95EA-8969-42EB8F73D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EA1BBAF0-39D8-5BAD-6DF6-1D32369A1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8B5B3438-4B48-381D-C2F0-BBB039D5F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Straight Connector 1096">
                  <a:extLst>
                    <a:ext uri="{FF2B5EF4-FFF2-40B4-BE49-F238E27FC236}">
                      <a16:creationId xmlns:a16="http://schemas.microsoft.com/office/drawing/2014/main" id="{1EEFB656-7644-C81F-CD7A-F5EBFC29D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Straight Connector 1097">
                  <a:extLst>
                    <a:ext uri="{FF2B5EF4-FFF2-40B4-BE49-F238E27FC236}">
                      <a16:creationId xmlns:a16="http://schemas.microsoft.com/office/drawing/2014/main" id="{AC310970-E6BB-07B5-CE8D-7A05F28DA5C0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Connector 1098">
                  <a:extLst>
                    <a:ext uri="{FF2B5EF4-FFF2-40B4-BE49-F238E27FC236}">
                      <a16:creationId xmlns:a16="http://schemas.microsoft.com/office/drawing/2014/main" id="{883B3D17-A587-72F3-658A-8030AAF08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Straight Connector 1099">
                  <a:extLst>
                    <a:ext uri="{FF2B5EF4-FFF2-40B4-BE49-F238E27FC236}">
                      <a16:creationId xmlns:a16="http://schemas.microsoft.com/office/drawing/2014/main" id="{769F7098-EBE3-566F-8F1B-629C6FBC8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Straight Connector 1100">
                  <a:extLst>
                    <a:ext uri="{FF2B5EF4-FFF2-40B4-BE49-F238E27FC236}">
                      <a16:creationId xmlns:a16="http://schemas.microsoft.com/office/drawing/2014/main" id="{FB6FDA25-6861-502F-3BF9-B4C579B2E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5E433990-4FBC-219B-4A44-8F11F0B44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Straight Connector 1102">
                  <a:extLst>
                    <a:ext uri="{FF2B5EF4-FFF2-40B4-BE49-F238E27FC236}">
                      <a16:creationId xmlns:a16="http://schemas.microsoft.com/office/drawing/2014/main" id="{B98470F7-B510-496B-70B1-A715950C1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EC359F56-ECFF-7AE2-9C8D-6428C52B28E3}"/>
                </a:ext>
              </a:extLst>
            </p:cNvPr>
            <p:cNvGrpSpPr/>
            <p:nvPr/>
          </p:nvGrpSpPr>
          <p:grpSpPr>
            <a:xfrm>
              <a:off x="4954624" y="3540268"/>
              <a:ext cx="1128941" cy="1060306"/>
              <a:chOff x="2485689" y="3107376"/>
              <a:chExt cx="1549128" cy="1394074"/>
            </a:xfrm>
          </p:grpSpPr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112700BB-C4EF-9500-59F2-5F0BF6988CC4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EF9AE9C3-20B5-F6D9-45DB-F73DC12D2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A6752D8E-0C78-177D-3D1E-598D0054D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A960BA52-9E7A-5A6C-63BE-473CE316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4D6490E7-59C9-EB32-E7E6-3CDAB9A45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F492BB96-1E85-BA2C-ADA0-FC718BF6D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F49D4E87-EDA0-6D23-6210-23C4AFE68001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DD392D33-7115-1403-00E9-3D975C5EA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486C8D51-D450-C012-0F3B-1222D559E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72F9F7CC-1814-A849-D62E-27CBD39E6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7D831248-C5B7-0D78-750B-B66E1729F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F683ED73-BD67-0CAE-D86E-D0721A583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17" name="Group 1116">
                <a:extLst>
                  <a:ext uri="{FF2B5EF4-FFF2-40B4-BE49-F238E27FC236}">
                    <a16:creationId xmlns:a16="http://schemas.microsoft.com/office/drawing/2014/main" id="{16E7864E-FD01-34CB-D248-ABFC37166315}"/>
                  </a:ext>
                </a:extLst>
              </p:cNvPr>
              <p:cNvGrpSpPr/>
              <p:nvPr/>
            </p:nvGrpSpPr>
            <p:grpSpPr>
              <a:xfrm>
                <a:off x="3385225" y="3107376"/>
                <a:ext cx="649592" cy="1363483"/>
                <a:chOff x="3689640" y="3405240"/>
                <a:chExt cx="880373" cy="1293235"/>
              </a:xfrm>
            </p:grpSpPr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B35F22B9-52A8-7497-9A26-069172D66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Straight Connector 1118">
                  <a:extLst>
                    <a:ext uri="{FF2B5EF4-FFF2-40B4-BE49-F238E27FC236}">
                      <a16:creationId xmlns:a16="http://schemas.microsoft.com/office/drawing/2014/main" id="{C1BD70CE-9F02-ED21-E6C5-69E6C89B4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>
                  <a:extLst>
                    <a:ext uri="{FF2B5EF4-FFF2-40B4-BE49-F238E27FC236}">
                      <a16:creationId xmlns:a16="http://schemas.microsoft.com/office/drawing/2014/main" id="{06B7FECA-99B6-863D-188D-E693192B3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20E97CDD-DFC2-26E4-8050-557CB66EB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765413DF-2C15-6C93-B247-98BDD2C65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75A751F3-F92F-BE9D-E46C-BA8ED1A39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>
                  <a:extLst>
                    <a:ext uri="{FF2B5EF4-FFF2-40B4-BE49-F238E27FC236}">
                      <a16:creationId xmlns:a16="http://schemas.microsoft.com/office/drawing/2014/main" id="{F02FA20D-9D26-DFF4-00BE-9F793F024BAD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3E2F05E3-70B5-C51C-44FC-18003E075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161D7092-5465-D35F-DAFF-70130CCE0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5981AD87-7828-A330-2736-E1D98141E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EBFAE1E1-ABBC-5173-78D5-3BEAE0F7D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59FB1D94-DB9F-05DC-9651-8B1EF6185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1" name="Oval 1130">
            <a:extLst>
              <a:ext uri="{FF2B5EF4-FFF2-40B4-BE49-F238E27FC236}">
                <a16:creationId xmlns:a16="http://schemas.microsoft.com/office/drawing/2014/main" id="{4C27EE6C-C670-7232-52F4-E272CE720D57}"/>
              </a:ext>
            </a:extLst>
          </p:cNvPr>
          <p:cNvSpPr/>
          <p:nvPr/>
        </p:nvSpPr>
        <p:spPr>
          <a:xfrm>
            <a:off x="4216550" y="3264447"/>
            <a:ext cx="67802" cy="6780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300F9CA2-8D50-1BF2-6756-BA1B9D076161}"/>
              </a:ext>
            </a:extLst>
          </p:cNvPr>
          <p:cNvSpPr/>
          <p:nvPr/>
        </p:nvSpPr>
        <p:spPr>
          <a:xfrm>
            <a:off x="4342472" y="4051647"/>
            <a:ext cx="67802" cy="6780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AB02D7C6-63DB-333D-4F30-951C7E9729F7}"/>
              </a:ext>
            </a:extLst>
          </p:cNvPr>
          <p:cNvSpPr/>
          <p:nvPr/>
        </p:nvSpPr>
        <p:spPr>
          <a:xfrm>
            <a:off x="4334842" y="3354259"/>
            <a:ext cx="67802" cy="6780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7D9667F6-EF42-536A-3C2A-DEF087505BE0}"/>
              </a:ext>
            </a:extLst>
          </p:cNvPr>
          <p:cNvSpPr/>
          <p:nvPr/>
        </p:nvSpPr>
        <p:spPr>
          <a:xfrm>
            <a:off x="4130447" y="3070441"/>
            <a:ext cx="375847" cy="119706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623EF752-C9C7-CE87-90AE-DFBD1AD6A768}"/>
              </a:ext>
            </a:extLst>
          </p:cNvPr>
          <p:cNvCxnSpPr>
            <a:cxnSpLocks/>
          </p:cNvCxnSpPr>
          <p:nvPr/>
        </p:nvCxnSpPr>
        <p:spPr>
          <a:xfrm>
            <a:off x="1436287" y="2564945"/>
            <a:ext cx="2713329" cy="5054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5E33A613-AD3F-55F1-32E6-D9CA8F3F91BF}"/>
              </a:ext>
            </a:extLst>
          </p:cNvPr>
          <p:cNvCxnSpPr>
            <a:cxnSpLocks/>
          </p:cNvCxnSpPr>
          <p:nvPr/>
        </p:nvCxnSpPr>
        <p:spPr>
          <a:xfrm flipV="1">
            <a:off x="4478745" y="2562578"/>
            <a:ext cx="2536998" cy="50765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8E50161C-F8E2-34AA-BB90-A156101CF63A}"/>
              </a:ext>
            </a:extLst>
          </p:cNvPr>
          <p:cNvSpPr/>
          <p:nvPr/>
        </p:nvSpPr>
        <p:spPr>
          <a:xfrm>
            <a:off x="1411782" y="1217363"/>
            <a:ext cx="5603961" cy="135438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9C0DF2EC-2A0C-A6D6-BD4F-E23E54FF97D4}"/>
              </a:ext>
            </a:extLst>
          </p:cNvPr>
          <p:cNvSpPr txBox="1"/>
          <p:nvPr/>
        </p:nvSpPr>
        <p:spPr>
          <a:xfrm>
            <a:off x="3782875" y="462228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tx1"/>
                </a:solidFill>
                <a:latin typeface="Karla" pitchFamily="2" charset="0"/>
              </a:rPr>
              <a:t>Tiempo</a:t>
            </a:r>
          </a:p>
        </p:txBody>
      </p:sp>
    </p:spTree>
    <p:extLst>
      <p:ext uri="{BB962C8B-B14F-4D97-AF65-F5344CB8AC3E}">
        <p14:creationId xmlns:p14="http://schemas.microsoft.com/office/powerpoint/2010/main" val="235366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Lectura y escritura de archivos</a:t>
            </a:r>
            <a:br>
              <a:rPr lang="es-CO"/>
            </a:br>
            <a:endParaRPr lang="es-CO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Datos</a:t>
            </a:r>
            <a:endParaRPr/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 idx="3"/>
          </p:nvPr>
        </p:nvSpPr>
        <p:spPr>
          <a:xfrm>
            <a:off x="614586" y="2086590"/>
            <a:ext cx="2676762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Practicidad</a:t>
            </a:r>
            <a:endParaRPr sz="2000"/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"/>
          </p:nvPr>
        </p:nvSpPr>
        <p:spPr>
          <a:xfrm>
            <a:off x="614574" y="2560640"/>
            <a:ext cx="2676774" cy="1117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b="0" i="0">
                <a:solidFill>
                  <a:schemeClr val="tx1"/>
                </a:solidFill>
                <a:effectLst/>
              </a:rPr>
              <a:t>En la </a:t>
            </a:r>
            <a:r>
              <a:rPr lang="es-ES">
                <a:solidFill>
                  <a:schemeClr val="tx1"/>
                </a:solidFill>
              </a:rPr>
              <a:t>práctica</a:t>
            </a:r>
            <a:r>
              <a:rPr lang="es-ES" b="0" i="0">
                <a:solidFill>
                  <a:schemeClr val="tx1"/>
                </a:solidFill>
                <a:effectLst/>
              </a:rPr>
              <a:t>, muchas veces un solo lenguaje de programación no es suficiente.</a:t>
            </a:r>
            <a:endParaRPr lang="es-ES">
              <a:solidFill>
                <a:schemeClr val="tx1"/>
              </a:solidFill>
            </a:endParaRPr>
          </a:p>
        </p:txBody>
      </p:sp>
      <p:pic>
        <p:nvPicPr>
          <p:cNvPr id="9" name="Graphic 8" descr="Back with solid fill">
            <a:extLst>
              <a:ext uri="{FF2B5EF4-FFF2-40B4-BE49-F238E27FC236}">
                <a16:creationId xmlns:a16="http://schemas.microsoft.com/office/drawing/2014/main" id="{97FDC256-3FDB-CB6C-8B5A-B7B3A4AF6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5979" y="1519669"/>
            <a:ext cx="693964" cy="693964"/>
          </a:xfrm>
          <a:prstGeom prst="rect">
            <a:avLst/>
          </a:prstGeom>
        </p:spPr>
      </p:pic>
      <p:sp>
        <p:nvSpPr>
          <p:cNvPr id="10" name="Google Shape;823;p40">
            <a:extLst>
              <a:ext uri="{FF2B5EF4-FFF2-40B4-BE49-F238E27FC236}">
                <a16:creationId xmlns:a16="http://schemas.microsoft.com/office/drawing/2014/main" id="{3EBF7E9A-E34B-AB97-608F-79466A32024C}"/>
              </a:ext>
            </a:extLst>
          </p:cNvPr>
          <p:cNvSpPr txBox="1">
            <a:spLocks/>
          </p:cNvSpPr>
          <p:nvPr/>
        </p:nvSpPr>
        <p:spPr>
          <a:xfrm>
            <a:off x="3559682" y="2097751"/>
            <a:ext cx="2240732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/>
              <a:t>MATLAB Files</a:t>
            </a:r>
          </a:p>
        </p:txBody>
      </p:sp>
      <p:sp>
        <p:nvSpPr>
          <p:cNvPr id="11" name="Google Shape;824;p40">
            <a:extLst>
              <a:ext uri="{FF2B5EF4-FFF2-40B4-BE49-F238E27FC236}">
                <a16:creationId xmlns:a16="http://schemas.microsoft.com/office/drawing/2014/main" id="{483E47CA-730E-A6AD-2750-0BDF40421BD8}"/>
              </a:ext>
            </a:extLst>
          </p:cNvPr>
          <p:cNvSpPr txBox="1">
            <a:spLocks/>
          </p:cNvSpPr>
          <p:nvPr/>
        </p:nvSpPr>
        <p:spPr>
          <a:xfrm>
            <a:off x="3291336" y="2582911"/>
            <a:ext cx="2783475" cy="100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s-ES"/>
              <a:t>.mat son archivos binarios de Matlab que permiten almacenar diccionarios enteros compatible entre lenguajes</a:t>
            </a:r>
          </a:p>
        </p:txBody>
      </p:sp>
      <p:pic>
        <p:nvPicPr>
          <p:cNvPr id="12" name="Graphic 11" descr="Filing Box Archive with solid fill">
            <a:extLst>
              <a:ext uri="{FF2B5EF4-FFF2-40B4-BE49-F238E27FC236}">
                <a16:creationId xmlns:a16="http://schemas.microsoft.com/office/drawing/2014/main" id="{DB325BCC-CA71-DD2A-FA5C-D5694CB39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67960" y="1590604"/>
            <a:ext cx="624176" cy="624176"/>
          </a:xfrm>
          <a:prstGeom prst="rect">
            <a:avLst/>
          </a:prstGeom>
        </p:spPr>
      </p:pic>
      <p:sp>
        <p:nvSpPr>
          <p:cNvPr id="17" name="Google Shape;823;p40">
            <a:extLst>
              <a:ext uri="{FF2B5EF4-FFF2-40B4-BE49-F238E27FC236}">
                <a16:creationId xmlns:a16="http://schemas.microsoft.com/office/drawing/2014/main" id="{9D160B77-BDD5-1756-538C-AB74840C8F3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436245" y="2066081"/>
            <a:ext cx="2240732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Scipy.io</a:t>
            </a:r>
            <a:endParaRPr/>
          </a:p>
        </p:txBody>
      </p:sp>
      <p:sp>
        <p:nvSpPr>
          <p:cNvPr id="18" name="Google Shape;824;p40">
            <a:extLst>
              <a:ext uri="{FF2B5EF4-FFF2-40B4-BE49-F238E27FC236}">
                <a16:creationId xmlns:a16="http://schemas.microsoft.com/office/drawing/2014/main" id="{D5CB01FA-47A3-DD14-C682-73284A983B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9640" y="2533838"/>
            <a:ext cx="2676762" cy="1005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Librería en Python que nos permite leer los datos. Funciones </a:t>
            </a:r>
            <a:r>
              <a:rPr lang="es-ES" err="1"/>
              <a:t>savemat</a:t>
            </a:r>
            <a:r>
              <a:rPr lang="es-ES"/>
              <a:t> y </a:t>
            </a:r>
            <a:r>
              <a:rPr lang="es-ES" err="1"/>
              <a:t>loadmat</a:t>
            </a:r>
            <a:r>
              <a:rPr lang="es-ES"/>
              <a:t> permiten escritura y lectura respectivamente</a:t>
            </a:r>
            <a:endParaRPr lang="es-ES" sz="1400"/>
          </a:p>
        </p:txBody>
      </p:sp>
      <p:pic>
        <p:nvPicPr>
          <p:cNvPr id="19" name="Graphic 18" descr="Laptop with solid fill">
            <a:extLst>
              <a:ext uri="{FF2B5EF4-FFF2-40B4-BE49-F238E27FC236}">
                <a16:creationId xmlns:a16="http://schemas.microsoft.com/office/drawing/2014/main" id="{90F63A1E-87C7-B00A-E765-BEA274D43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4255" y="1590604"/>
            <a:ext cx="624176" cy="67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Filtrado y eliminación de artefactos</a:t>
            </a:r>
            <a:br>
              <a:rPr lang="es-CO"/>
            </a:br>
            <a:endParaRPr lang="es-CO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del Corazón</a:t>
            </a:r>
            <a:endParaRPr/>
          </a:p>
        </p:txBody>
      </p:sp>
      <p:sp>
        <p:nvSpPr>
          <p:cNvPr id="2" name="Google Shape;577;p20">
            <a:extLst>
              <a:ext uri="{FF2B5EF4-FFF2-40B4-BE49-F238E27FC236}">
                <a16:creationId xmlns:a16="http://schemas.microsoft.com/office/drawing/2014/main" id="{74ED4911-A99F-7C19-A62D-45B1430C9AFC}"/>
              </a:ext>
            </a:extLst>
          </p:cNvPr>
          <p:cNvSpPr txBox="1">
            <a:spLocks/>
          </p:cNvSpPr>
          <p:nvPr/>
        </p:nvSpPr>
        <p:spPr>
          <a:xfrm>
            <a:off x="1065591" y="1441517"/>
            <a:ext cx="3310466" cy="158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s-ES_tradnl" sz="2000" b="1">
                <a:solidFill>
                  <a:schemeClr val="tx1"/>
                </a:solidFill>
                <a:latin typeface="Outfit ExtraBold"/>
              </a:rPr>
              <a:t>Interferencia electromagnética</a:t>
            </a:r>
          </a:p>
          <a:p>
            <a:pPr marL="0" indent="0" algn="ctr">
              <a:buNone/>
            </a:pPr>
            <a:endParaRPr lang="es-ES_tradnl" sz="2000" b="1">
              <a:solidFill>
                <a:schemeClr val="tx1"/>
              </a:solidFill>
              <a:latin typeface="Outfit ExtraBold" panose="020B0604020202020204" charset="0"/>
            </a:endParaRPr>
          </a:p>
          <a:p>
            <a:pPr algn="ctr"/>
            <a:r>
              <a:rPr lang="es-ES_tradnl" sz="1600">
                <a:solidFill>
                  <a:schemeClr val="tx1"/>
                </a:solidFill>
                <a:latin typeface="Karla"/>
              </a:rPr>
              <a:t>Contenido frecuencial fundamental (60/50 Hz con armónicos).</a:t>
            </a:r>
          </a:p>
          <a:p>
            <a:pPr algn="ctr"/>
            <a:endParaRPr lang="es-ES_tradnl" sz="1600">
              <a:solidFill>
                <a:schemeClr val="tx1"/>
              </a:solidFill>
              <a:latin typeface="Karla" pitchFamily="2" charset="0"/>
            </a:endParaRPr>
          </a:p>
          <a:p>
            <a:pPr algn="ctr"/>
            <a:r>
              <a:rPr lang="es-ES_tradnl" sz="1600">
                <a:solidFill>
                  <a:schemeClr val="tx1"/>
                </a:solidFill>
                <a:latin typeface="Karla"/>
              </a:rPr>
              <a:t>Fuentes reguladas permiten obtener señales más limpias. </a:t>
            </a:r>
            <a:endParaRPr lang="es-ES_tradnl" sz="1600">
              <a:solidFill>
                <a:schemeClr val="tx1"/>
              </a:solidFill>
              <a:latin typeface="Karla" pitchFamily="2" charset="0"/>
            </a:endParaRPr>
          </a:p>
          <a:p>
            <a:pPr algn="ctr"/>
            <a:endParaRPr lang="es-ES_tradnl" sz="1600">
              <a:solidFill>
                <a:schemeClr val="tx1"/>
              </a:solidFill>
              <a:latin typeface="Karla" pitchFamily="2" charset="0"/>
            </a:endParaRPr>
          </a:p>
          <a:p>
            <a:pPr algn="ctr"/>
            <a:r>
              <a:rPr lang="es-ES_tradnl" sz="1600">
                <a:solidFill>
                  <a:schemeClr val="tx1"/>
                </a:solidFill>
                <a:latin typeface="Karla"/>
              </a:rPr>
              <a:t>Amplitud hasta 50% del ECG pico a pico. En algunos casos puede esconder completamente la señal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995ED5-5F1F-BB7D-4BF0-ADA770D1D91D}"/>
              </a:ext>
            </a:extLst>
          </p:cNvPr>
          <p:cNvSpPr/>
          <p:nvPr/>
        </p:nvSpPr>
        <p:spPr>
          <a:xfrm>
            <a:off x="4933950" y="2076695"/>
            <a:ext cx="3282790" cy="2075430"/>
          </a:xfrm>
          <a:custGeom>
            <a:avLst/>
            <a:gdLst>
              <a:gd name="connsiteX0" fmla="*/ 0 w 3282790"/>
              <a:gd name="connsiteY0" fmla="*/ 1234739 h 2075430"/>
              <a:gd name="connsiteX1" fmla="*/ 49530 w 3282790"/>
              <a:gd name="connsiteY1" fmla="*/ 446069 h 2075430"/>
              <a:gd name="connsiteX2" fmla="*/ 68580 w 3282790"/>
              <a:gd name="connsiteY2" fmla="*/ 1261409 h 2075430"/>
              <a:gd name="connsiteX3" fmla="*/ 110490 w 3282790"/>
              <a:gd name="connsiteY3" fmla="*/ 442259 h 2075430"/>
              <a:gd name="connsiteX4" fmla="*/ 133350 w 3282790"/>
              <a:gd name="connsiteY4" fmla="*/ 1295699 h 2075430"/>
              <a:gd name="connsiteX5" fmla="*/ 175260 w 3282790"/>
              <a:gd name="connsiteY5" fmla="*/ 419399 h 2075430"/>
              <a:gd name="connsiteX6" fmla="*/ 182880 w 3282790"/>
              <a:gd name="connsiteY6" fmla="*/ 1307129 h 2075430"/>
              <a:gd name="connsiteX7" fmla="*/ 259080 w 3282790"/>
              <a:gd name="connsiteY7" fmla="*/ 65069 h 2075430"/>
              <a:gd name="connsiteX8" fmla="*/ 247650 w 3282790"/>
              <a:gd name="connsiteY8" fmla="*/ 1429049 h 2075430"/>
              <a:gd name="connsiteX9" fmla="*/ 316230 w 3282790"/>
              <a:gd name="connsiteY9" fmla="*/ 430829 h 2075430"/>
              <a:gd name="connsiteX10" fmla="*/ 320040 w 3282790"/>
              <a:gd name="connsiteY10" fmla="*/ 1345229 h 2075430"/>
              <a:gd name="connsiteX11" fmla="*/ 400050 w 3282790"/>
              <a:gd name="connsiteY11" fmla="*/ 457499 h 2075430"/>
              <a:gd name="connsiteX12" fmla="*/ 388620 w 3282790"/>
              <a:gd name="connsiteY12" fmla="*/ 1390949 h 2075430"/>
              <a:gd name="connsiteX13" fmla="*/ 468630 w 3282790"/>
              <a:gd name="connsiteY13" fmla="*/ 522269 h 2075430"/>
              <a:gd name="connsiteX14" fmla="*/ 464820 w 3282790"/>
              <a:gd name="connsiteY14" fmla="*/ 1531919 h 2075430"/>
              <a:gd name="connsiteX15" fmla="*/ 544830 w 3282790"/>
              <a:gd name="connsiteY15" fmla="*/ 636569 h 2075430"/>
              <a:gd name="connsiteX16" fmla="*/ 510540 w 3282790"/>
              <a:gd name="connsiteY16" fmla="*/ 1608119 h 2075430"/>
              <a:gd name="connsiteX17" fmla="*/ 605790 w 3282790"/>
              <a:gd name="connsiteY17" fmla="*/ 644189 h 2075430"/>
              <a:gd name="connsiteX18" fmla="*/ 590550 w 3282790"/>
              <a:gd name="connsiteY18" fmla="*/ 1653839 h 2075430"/>
              <a:gd name="connsiteX19" fmla="*/ 678180 w 3282790"/>
              <a:gd name="connsiteY19" fmla="*/ 301289 h 2075430"/>
              <a:gd name="connsiteX20" fmla="*/ 640080 w 3282790"/>
              <a:gd name="connsiteY20" fmla="*/ 1779569 h 2075430"/>
              <a:gd name="connsiteX21" fmla="*/ 739140 w 3282790"/>
              <a:gd name="connsiteY21" fmla="*/ 701339 h 2075430"/>
              <a:gd name="connsiteX22" fmla="*/ 720090 w 3282790"/>
              <a:gd name="connsiteY22" fmla="*/ 1741469 h 2075430"/>
              <a:gd name="connsiteX23" fmla="*/ 826770 w 3282790"/>
              <a:gd name="connsiteY23" fmla="*/ 712769 h 2075430"/>
              <a:gd name="connsiteX24" fmla="*/ 788670 w 3282790"/>
              <a:gd name="connsiteY24" fmla="*/ 1855769 h 2075430"/>
              <a:gd name="connsiteX25" fmla="*/ 902970 w 3282790"/>
              <a:gd name="connsiteY25" fmla="*/ 773729 h 2075430"/>
              <a:gd name="connsiteX26" fmla="*/ 880110 w 3282790"/>
              <a:gd name="connsiteY26" fmla="*/ 1897679 h 2075430"/>
              <a:gd name="connsiteX27" fmla="*/ 975360 w 3282790"/>
              <a:gd name="connsiteY27" fmla="*/ 849929 h 2075430"/>
              <a:gd name="connsiteX28" fmla="*/ 944880 w 3282790"/>
              <a:gd name="connsiteY28" fmla="*/ 1924349 h 2075430"/>
              <a:gd name="connsiteX29" fmla="*/ 1051560 w 3282790"/>
              <a:gd name="connsiteY29" fmla="*/ 910889 h 2075430"/>
              <a:gd name="connsiteX30" fmla="*/ 1032510 w 3282790"/>
              <a:gd name="connsiteY30" fmla="*/ 1947209 h 2075430"/>
              <a:gd name="connsiteX31" fmla="*/ 1143000 w 3282790"/>
              <a:gd name="connsiteY31" fmla="*/ 545129 h 2075430"/>
              <a:gd name="connsiteX32" fmla="*/ 1093470 w 3282790"/>
              <a:gd name="connsiteY32" fmla="*/ 2072939 h 2075430"/>
              <a:gd name="connsiteX33" fmla="*/ 1196340 w 3282790"/>
              <a:gd name="connsiteY33" fmla="*/ 929939 h 2075430"/>
              <a:gd name="connsiteX34" fmla="*/ 1173480 w 3282790"/>
              <a:gd name="connsiteY34" fmla="*/ 2000549 h 2075430"/>
              <a:gd name="connsiteX35" fmla="*/ 1272540 w 3282790"/>
              <a:gd name="connsiteY35" fmla="*/ 876599 h 2075430"/>
              <a:gd name="connsiteX36" fmla="*/ 1268730 w 3282790"/>
              <a:gd name="connsiteY36" fmla="*/ 2046269 h 2075430"/>
              <a:gd name="connsiteX37" fmla="*/ 1352550 w 3282790"/>
              <a:gd name="connsiteY37" fmla="*/ 907079 h 2075430"/>
              <a:gd name="connsiteX38" fmla="*/ 1341120 w 3282790"/>
              <a:gd name="connsiteY38" fmla="*/ 2065319 h 2075430"/>
              <a:gd name="connsiteX39" fmla="*/ 1443990 w 3282790"/>
              <a:gd name="connsiteY39" fmla="*/ 739439 h 2075430"/>
              <a:gd name="connsiteX40" fmla="*/ 1417320 w 3282790"/>
              <a:gd name="connsiteY40" fmla="*/ 2015789 h 2075430"/>
              <a:gd name="connsiteX41" fmla="*/ 1508760 w 3282790"/>
              <a:gd name="connsiteY41" fmla="*/ 708959 h 2075430"/>
              <a:gd name="connsiteX42" fmla="*/ 1501140 w 3282790"/>
              <a:gd name="connsiteY42" fmla="*/ 1943399 h 2075430"/>
              <a:gd name="connsiteX43" fmla="*/ 1573530 w 3282790"/>
              <a:gd name="connsiteY43" fmla="*/ 575609 h 2075430"/>
              <a:gd name="connsiteX44" fmla="*/ 1569720 w 3282790"/>
              <a:gd name="connsiteY44" fmla="*/ 1882439 h 2075430"/>
              <a:gd name="connsiteX45" fmla="*/ 1634490 w 3282790"/>
              <a:gd name="connsiteY45" fmla="*/ 186989 h 2075430"/>
              <a:gd name="connsiteX46" fmla="*/ 1623060 w 3282790"/>
              <a:gd name="connsiteY46" fmla="*/ 1806239 h 2075430"/>
              <a:gd name="connsiteX47" fmla="*/ 1680210 w 3282790"/>
              <a:gd name="connsiteY47" fmla="*/ 514649 h 2075430"/>
              <a:gd name="connsiteX48" fmla="*/ 1703070 w 3282790"/>
              <a:gd name="connsiteY48" fmla="*/ 1714799 h 2075430"/>
              <a:gd name="connsiteX49" fmla="*/ 1752600 w 3282790"/>
              <a:gd name="connsiteY49" fmla="*/ 430829 h 2075430"/>
              <a:gd name="connsiteX50" fmla="*/ 1786890 w 3282790"/>
              <a:gd name="connsiteY50" fmla="*/ 1630979 h 2075430"/>
              <a:gd name="connsiteX51" fmla="*/ 1832610 w 3282790"/>
              <a:gd name="connsiteY51" fmla="*/ 369869 h 2075430"/>
              <a:gd name="connsiteX52" fmla="*/ 1863090 w 3282790"/>
              <a:gd name="connsiteY52" fmla="*/ 1573829 h 2075430"/>
              <a:gd name="connsiteX53" fmla="*/ 1916430 w 3282790"/>
              <a:gd name="connsiteY53" fmla="*/ 232709 h 2075430"/>
              <a:gd name="connsiteX54" fmla="*/ 1924050 w 3282790"/>
              <a:gd name="connsiteY54" fmla="*/ 1436669 h 2075430"/>
              <a:gd name="connsiteX55" fmla="*/ 1981200 w 3282790"/>
              <a:gd name="connsiteY55" fmla="*/ 335579 h 2075430"/>
              <a:gd name="connsiteX56" fmla="*/ 2004060 w 3282790"/>
              <a:gd name="connsiteY56" fmla="*/ 1421429 h 2075430"/>
              <a:gd name="connsiteX57" fmla="*/ 2076450 w 3282790"/>
              <a:gd name="connsiteY57" fmla="*/ 362249 h 2075430"/>
              <a:gd name="connsiteX58" fmla="*/ 2076450 w 3282790"/>
              <a:gd name="connsiteY58" fmla="*/ 1429049 h 2075430"/>
              <a:gd name="connsiteX59" fmla="*/ 2148840 w 3282790"/>
              <a:gd name="connsiteY59" fmla="*/ 34589 h 2075430"/>
              <a:gd name="connsiteX60" fmla="*/ 2148840 w 3282790"/>
              <a:gd name="connsiteY60" fmla="*/ 1406189 h 2075430"/>
              <a:gd name="connsiteX61" fmla="*/ 2217420 w 3282790"/>
              <a:gd name="connsiteY61" fmla="*/ 381299 h 2075430"/>
              <a:gd name="connsiteX62" fmla="*/ 2247900 w 3282790"/>
              <a:gd name="connsiteY62" fmla="*/ 1368089 h 2075430"/>
              <a:gd name="connsiteX63" fmla="*/ 2354580 w 3282790"/>
              <a:gd name="connsiteY63" fmla="*/ 430829 h 2075430"/>
              <a:gd name="connsiteX64" fmla="*/ 2366010 w 3282790"/>
              <a:gd name="connsiteY64" fmla="*/ 1364279 h 2075430"/>
              <a:gd name="connsiteX65" fmla="*/ 2453640 w 3282790"/>
              <a:gd name="connsiteY65" fmla="*/ 427019 h 2075430"/>
              <a:gd name="connsiteX66" fmla="*/ 2457450 w 3282790"/>
              <a:gd name="connsiteY66" fmla="*/ 1368089 h 2075430"/>
              <a:gd name="connsiteX67" fmla="*/ 2526030 w 3282790"/>
              <a:gd name="connsiteY67" fmla="*/ 430829 h 2075430"/>
              <a:gd name="connsiteX68" fmla="*/ 2545080 w 3282790"/>
              <a:gd name="connsiteY68" fmla="*/ 1341419 h 2075430"/>
              <a:gd name="connsiteX69" fmla="*/ 2586990 w 3282790"/>
              <a:gd name="connsiteY69" fmla="*/ 299 h 2075430"/>
              <a:gd name="connsiteX70" fmla="*/ 2598420 w 3282790"/>
              <a:gd name="connsiteY70" fmla="*/ 1478579 h 2075430"/>
              <a:gd name="connsiteX71" fmla="*/ 2670810 w 3282790"/>
              <a:gd name="connsiteY71" fmla="*/ 396539 h 2075430"/>
              <a:gd name="connsiteX72" fmla="*/ 2663190 w 3282790"/>
              <a:gd name="connsiteY72" fmla="*/ 1474769 h 2075430"/>
              <a:gd name="connsiteX73" fmla="*/ 2758440 w 3282790"/>
              <a:gd name="connsiteY73" fmla="*/ 427019 h 2075430"/>
              <a:gd name="connsiteX74" fmla="*/ 2735580 w 3282790"/>
              <a:gd name="connsiteY74" fmla="*/ 1520489 h 2075430"/>
              <a:gd name="connsiteX75" fmla="*/ 2830830 w 3282790"/>
              <a:gd name="connsiteY75" fmla="*/ 415589 h 2075430"/>
              <a:gd name="connsiteX76" fmla="*/ 2827020 w 3282790"/>
              <a:gd name="connsiteY76" fmla="*/ 1531919 h 2075430"/>
              <a:gd name="connsiteX77" fmla="*/ 2929890 w 3282790"/>
              <a:gd name="connsiteY77" fmla="*/ 430829 h 2075430"/>
              <a:gd name="connsiteX78" fmla="*/ 2918460 w 3282790"/>
              <a:gd name="connsiteY78" fmla="*/ 1554779 h 2075430"/>
              <a:gd name="connsiteX79" fmla="*/ 3025140 w 3282790"/>
              <a:gd name="connsiteY79" fmla="*/ 446069 h 2075430"/>
              <a:gd name="connsiteX80" fmla="*/ 3025140 w 3282790"/>
              <a:gd name="connsiteY80" fmla="*/ 1577639 h 2075430"/>
              <a:gd name="connsiteX81" fmla="*/ 3108960 w 3282790"/>
              <a:gd name="connsiteY81" fmla="*/ 468929 h 2075430"/>
              <a:gd name="connsiteX82" fmla="*/ 3105150 w 3282790"/>
              <a:gd name="connsiteY82" fmla="*/ 1585259 h 2075430"/>
              <a:gd name="connsiteX83" fmla="*/ 3208020 w 3282790"/>
              <a:gd name="connsiteY83" fmla="*/ 23159 h 2075430"/>
              <a:gd name="connsiteX84" fmla="*/ 3200400 w 3282790"/>
              <a:gd name="connsiteY84" fmla="*/ 1604309 h 2075430"/>
              <a:gd name="connsiteX85" fmla="*/ 3276600 w 3282790"/>
              <a:gd name="connsiteY85" fmla="*/ 1570019 h 2075430"/>
              <a:gd name="connsiteX86" fmla="*/ 3272790 w 3282790"/>
              <a:gd name="connsiteY86" fmla="*/ 1581449 h 207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2790" h="2075430">
                <a:moveTo>
                  <a:pt x="0" y="1234739"/>
                </a:moveTo>
                <a:cubicBezTo>
                  <a:pt x="19050" y="838181"/>
                  <a:pt x="38100" y="441624"/>
                  <a:pt x="49530" y="446069"/>
                </a:cubicBezTo>
                <a:cubicBezTo>
                  <a:pt x="60960" y="450514"/>
                  <a:pt x="58420" y="1262044"/>
                  <a:pt x="68580" y="1261409"/>
                </a:cubicBezTo>
                <a:cubicBezTo>
                  <a:pt x="78740" y="1260774"/>
                  <a:pt x="99695" y="436544"/>
                  <a:pt x="110490" y="442259"/>
                </a:cubicBezTo>
                <a:cubicBezTo>
                  <a:pt x="121285" y="447974"/>
                  <a:pt x="122555" y="1299509"/>
                  <a:pt x="133350" y="1295699"/>
                </a:cubicBezTo>
                <a:cubicBezTo>
                  <a:pt x="144145" y="1291889"/>
                  <a:pt x="167005" y="417494"/>
                  <a:pt x="175260" y="419399"/>
                </a:cubicBezTo>
                <a:cubicBezTo>
                  <a:pt x="183515" y="421304"/>
                  <a:pt x="168910" y="1366184"/>
                  <a:pt x="182880" y="1307129"/>
                </a:cubicBezTo>
                <a:cubicBezTo>
                  <a:pt x="196850" y="1248074"/>
                  <a:pt x="248285" y="44749"/>
                  <a:pt x="259080" y="65069"/>
                </a:cubicBezTo>
                <a:cubicBezTo>
                  <a:pt x="269875" y="85389"/>
                  <a:pt x="238125" y="1368089"/>
                  <a:pt x="247650" y="1429049"/>
                </a:cubicBezTo>
                <a:cubicBezTo>
                  <a:pt x="257175" y="1490009"/>
                  <a:pt x="304165" y="444799"/>
                  <a:pt x="316230" y="430829"/>
                </a:cubicBezTo>
                <a:cubicBezTo>
                  <a:pt x="328295" y="416859"/>
                  <a:pt x="306070" y="1340784"/>
                  <a:pt x="320040" y="1345229"/>
                </a:cubicBezTo>
                <a:cubicBezTo>
                  <a:pt x="334010" y="1349674"/>
                  <a:pt x="388620" y="449879"/>
                  <a:pt x="400050" y="457499"/>
                </a:cubicBezTo>
                <a:cubicBezTo>
                  <a:pt x="411480" y="465119"/>
                  <a:pt x="377190" y="1380154"/>
                  <a:pt x="388620" y="1390949"/>
                </a:cubicBezTo>
                <a:cubicBezTo>
                  <a:pt x="400050" y="1401744"/>
                  <a:pt x="455930" y="498774"/>
                  <a:pt x="468630" y="522269"/>
                </a:cubicBezTo>
                <a:cubicBezTo>
                  <a:pt x="481330" y="545764"/>
                  <a:pt x="452120" y="1512869"/>
                  <a:pt x="464820" y="1531919"/>
                </a:cubicBezTo>
                <a:cubicBezTo>
                  <a:pt x="477520" y="1550969"/>
                  <a:pt x="537210" y="623869"/>
                  <a:pt x="544830" y="636569"/>
                </a:cubicBezTo>
                <a:cubicBezTo>
                  <a:pt x="552450" y="649269"/>
                  <a:pt x="500380" y="1606849"/>
                  <a:pt x="510540" y="1608119"/>
                </a:cubicBezTo>
                <a:cubicBezTo>
                  <a:pt x="520700" y="1609389"/>
                  <a:pt x="592455" y="636569"/>
                  <a:pt x="605790" y="644189"/>
                </a:cubicBezTo>
                <a:cubicBezTo>
                  <a:pt x="619125" y="651809"/>
                  <a:pt x="578485" y="1710989"/>
                  <a:pt x="590550" y="1653839"/>
                </a:cubicBezTo>
                <a:cubicBezTo>
                  <a:pt x="602615" y="1596689"/>
                  <a:pt x="669925" y="280334"/>
                  <a:pt x="678180" y="301289"/>
                </a:cubicBezTo>
                <a:cubicBezTo>
                  <a:pt x="686435" y="322244"/>
                  <a:pt x="629920" y="1712894"/>
                  <a:pt x="640080" y="1779569"/>
                </a:cubicBezTo>
                <a:cubicBezTo>
                  <a:pt x="650240" y="1846244"/>
                  <a:pt x="725805" y="707689"/>
                  <a:pt x="739140" y="701339"/>
                </a:cubicBezTo>
                <a:cubicBezTo>
                  <a:pt x="752475" y="694989"/>
                  <a:pt x="705485" y="1739564"/>
                  <a:pt x="720090" y="1741469"/>
                </a:cubicBezTo>
                <a:cubicBezTo>
                  <a:pt x="734695" y="1743374"/>
                  <a:pt x="815340" y="693719"/>
                  <a:pt x="826770" y="712769"/>
                </a:cubicBezTo>
                <a:cubicBezTo>
                  <a:pt x="838200" y="731819"/>
                  <a:pt x="775970" y="1845609"/>
                  <a:pt x="788670" y="1855769"/>
                </a:cubicBezTo>
                <a:cubicBezTo>
                  <a:pt x="801370" y="1865929"/>
                  <a:pt x="887730" y="766744"/>
                  <a:pt x="902970" y="773729"/>
                </a:cubicBezTo>
                <a:cubicBezTo>
                  <a:pt x="918210" y="780714"/>
                  <a:pt x="868045" y="1884979"/>
                  <a:pt x="880110" y="1897679"/>
                </a:cubicBezTo>
                <a:cubicBezTo>
                  <a:pt x="892175" y="1910379"/>
                  <a:pt x="964565" y="845484"/>
                  <a:pt x="975360" y="849929"/>
                </a:cubicBezTo>
                <a:cubicBezTo>
                  <a:pt x="986155" y="854374"/>
                  <a:pt x="932180" y="1914189"/>
                  <a:pt x="944880" y="1924349"/>
                </a:cubicBezTo>
                <a:cubicBezTo>
                  <a:pt x="957580" y="1934509"/>
                  <a:pt x="1036955" y="907079"/>
                  <a:pt x="1051560" y="910889"/>
                </a:cubicBezTo>
                <a:cubicBezTo>
                  <a:pt x="1066165" y="914699"/>
                  <a:pt x="1017270" y="2008169"/>
                  <a:pt x="1032510" y="1947209"/>
                </a:cubicBezTo>
                <a:cubicBezTo>
                  <a:pt x="1047750" y="1886249"/>
                  <a:pt x="1132840" y="524174"/>
                  <a:pt x="1143000" y="545129"/>
                </a:cubicBezTo>
                <a:cubicBezTo>
                  <a:pt x="1153160" y="566084"/>
                  <a:pt x="1084580" y="2008804"/>
                  <a:pt x="1093470" y="2072939"/>
                </a:cubicBezTo>
                <a:cubicBezTo>
                  <a:pt x="1102360" y="2137074"/>
                  <a:pt x="1183005" y="942004"/>
                  <a:pt x="1196340" y="929939"/>
                </a:cubicBezTo>
                <a:cubicBezTo>
                  <a:pt x="1209675" y="917874"/>
                  <a:pt x="1160780" y="2009439"/>
                  <a:pt x="1173480" y="2000549"/>
                </a:cubicBezTo>
                <a:cubicBezTo>
                  <a:pt x="1186180" y="1991659"/>
                  <a:pt x="1256665" y="868979"/>
                  <a:pt x="1272540" y="876599"/>
                </a:cubicBezTo>
                <a:cubicBezTo>
                  <a:pt x="1288415" y="884219"/>
                  <a:pt x="1255395" y="2041189"/>
                  <a:pt x="1268730" y="2046269"/>
                </a:cubicBezTo>
                <a:cubicBezTo>
                  <a:pt x="1282065" y="2051349"/>
                  <a:pt x="1340485" y="903904"/>
                  <a:pt x="1352550" y="907079"/>
                </a:cubicBezTo>
                <a:cubicBezTo>
                  <a:pt x="1364615" y="910254"/>
                  <a:pt x="1325880" y="2093259"/>
                  <a:pt x="1341120" y="2065319"/>
                </a:cubicBezTo>
                <a:cubicBezTo>
                  <a:pt x="1356360" y="2037379"/>
                  <a:pt x="1431290" y="747694"/>
                  <a:pt x="1443990" y="739439"/>
                </a:cubicBezTo>
                <a:cubicBezTo>
                  <a:pt x="1456690" y="731184"/>
                  <a:pt x="1406525" y="2020869"/>
                  <a:pt x="1417320" y="2015789"/>
                </a:cubicBezTo>
                <a:cubicBezTo>
                  <a:pt x="1428115" y="2010709"/>
                  <a:pt x="1494790" y="721024"/>
                  <a:pt x="1508760" y="708959"/>
                </a:cubicBezTo>
                <a:cubicBezTo>
                  <a:pt x="1522730" y="696894"/>
                  <a:pt x="1490345" y="1965624"/>
                  <a:pt x="1501140" y="1943399"/>
                </a:cubicBezTo>
                <a:cubicBezTo>
                  <a:pt x="1511935" y="1921174"/>
                  <a:pt x="1562100" y="585769"/>
                  <a:pt x="1573530" y="575609"/>
                </a:cubicBezTo>
                <a:cubicBezTo>
                  <a:pt x="1584960" y="565449"/>
                  <a:pt x="1559560" y="1947209"/>
                  <a:pt x="1569720" y="1882439"/>
                </a:cubicBezTo>
                <a:cubicBezTo>
                  <a:pt x="1579880" y="1817669"/>
                  <a:pt x="1625600" y="199689"/>
                  <a:pt x="1634490" y="186989"/>
                </a:cubicBezTo>
                <a:cubicBezTo>
                  <a:pt x="1643380" y="174289"/>
                  <a:pt x="1615440" y="1751629"/>
                  <a:pt x="1623060" y="1806239"/>
                </a:cubicBezTo>
                <a:cubicBezTo>
                  <a:pt x="1630680" y="1860849"/>
                  <a:pt x="1666875" y="529889"/>
                  <a:pt x="1680210" y="514649"/>
                </a:cubicBezTo>
                <a:cubicBezTo>
                  <a:pt x="1693545" y="499409"/>
                  <a:pt x="1691005" y="1728769"/>
                  <a:pt x="1703070" y="1714799"/>
                </a:cubicBezTo>
                <a:cubicBezTo>
                  <a:pt x="1715135" y="1700829"/>
                  <a:pt x="1738630" y="444799"/>
                  <a:pt x="1752600" y="430829"/>
                </a:cubicBezTo>
                <a:cubicBezTo>
                  <a:pt x="1766570" y="416859"/>
                  <a:pt x="1773555" y="1641139"/>
                  <a:pt x="1786890" y="1630979"/>
                </a:cubicBezTo>
                <a:cubicBezTo>
                  <a:pt x="1800225" y="1620819"/>
                  <a:pt x="1819910" y="379394"/>
                  <a:pt x="1832610" y="369869"/>
                </a:cubicBezTo>
                <a:cubicBezTo>
                  <a:pt x="1845310" y="360344"/>
                  <a:pt x="1849120" y="1596689"/>
                  <a:pt x="1863090" y="1573829"/>
                </a:cubicBezTo>
                <a:cubicBezTo>
                  <a:pt x="1877060" y="1550969"/>
                  <a:pt x="1906270" y="255569"/>
                  <a:pt x="1916430" y="232709"/>
                </a:cubicBezTo>
                <a:cubicBezTo>
                  <a:pt x="1926590" y="209849"/>
                  <a:pt x="1913255" y="1419524"/>
                  <a:pt x="1924050" y="1436669"/>
                </a:cubicBezTo>
                <a:cubicBezTo>
                  <a:pt x="1934845" y="1453814"/>
                  <a:pt x="1967865" y="338119"/>
                  <a:pt x="1981200" y="335579"/>
                </a:cubicBezTo>
                <a:cubicBezTo>
                  <a:pt x="1994535" y="333039"/>
                  <a:pt x="1988185" y="1416984"/>
                  <a:pt x="2004060" y="1421429"/>
                </a:cubicBezTo>
                <a:cubicBezTo>
                  <a:pt x="2019935" y="1425874"/>
                  <a:pt x="2064385" y="360979"/>
                  <a:pt x="2076450" y="362249"/>
                </a:cubicBezTo>
                <a:cubicBezTo>
                  <a:pt x="2088515" y="363519"/>
                  <a:pt x="2064385" y="1483659"/>
                  <a:pt x="2076450" y="1429049"/>
                </a:cubicBezTo>
                <a:cubicBezTo>
                  <a:pt x="2088515" y="1374439"/>
                  <a:pt x="2136775" y="38399"/>
                  <a:pt x="2148840" y="34589"/>
                </a:cubicBezTo>
                <a:cubicBezTo>
                  <a:pt x="2160905" y="30779"/>
                  <a:pt x="2137410" y="1348404"/>
                  <a:pt x="2148840" y="1406189"/>
                </a:cubicBezTo>
                <a:cubicBezTo>
                  <a:pt x="2160270" y="1463974"/>
                  <a:pt x="2200910" y="387649"/>
                  <a:pt x="2217420" y="381299"/>
                </a:cubicBezTo>
                <a:cubicBezTo>
                  <a:pt x="2233930" y="374949"/>
                  <a:pt x="2225040" y="1359834"/>
                  <a:pt x="2247900" y="1368089"/>
                </a:cubicBezTo>
                <a:cubicBezTo>
                  <a:pt x="2270760" y="1376344"/>
                  <a:pt x="2334895" y="431464"/>
                  <a:pt x="2354580" y="430829"/>
                </a:cubicBezTo>
                <a:cubicBezTo>
                  <a:pt x="2374265" y="430194"/>
                  <a:pt x="2349500" y="1364914"/>
                  <a:pt x="2366010" y="1364279"/>
                </a:cubicBezTo>
                <a:cubicBezTo>
                  <a:pt x="2382520" y="1363644"/>
                  <a:pt x="2438400" y="426384"/>
                  <a:pt x="2453640" y="427019"/>
                </a:cubicBezTo>
                <a:cubicBezTo>
                  <a:pt x="2468880" y="427654"/>
                  <a:pt x="2445385" y="1367454"/>
                  <a:pt x="2457450" y="1368089"/>
                </a:cubicBezTo>
                <a:cubicBezTo>
                  <a:pt x="2469515" y="1368724"/>
                  <a:pt x="2511425" y="435274"/>
                  <a:pt x="2526030" y="430829"/>
                </a:cubicBezTo>
                <a:cubicBezTo>
                  <a:pt x="2540635" y="426384"/>
                  <a:pt x="2534920" y="1413174"/>
                  <a:pt x="2545080" y="1341419"/>
                </a:cubicBezTo>
                <a:cubicBezTo>
                  <a:pt x="2555240" y="1269664"/>
                  <a:pt x="2578100" y="-22561"/>
                  <a:pt x="2586990" y="299"/>
                </a:cubicBezTo>
                <a:cubicBezTo>
                  <a:pt x="2595880" y="23159"/>
                  <a:pt x="2584450" y="1412539"/>
                  <a:pt x="2598420" y="1478579"/>
                </a:cubicBezTo>
                <a:cubicBezTo>
                  <a:pt x="2612390" y="1544619"/>
                  <a:pt x="2660015" y="397174"/>
                  <a:pt x="2670810" y="396539"/>
                </a:cubicBezTo>
                <a:cubicBezTo>
                  <a:pt x="2681605" y="395904"/>
                  <a:pt x="2648585" y="1469689"/>
                  <a:pt x="2663190" y="1474769"/>
                </a:cubicBezTo>
                <a:cubicBezTo>
                  <a:pt x="2677795" y="1479849"/>
                  <a:pt x="2746375" y="419399"/>
                  <a:pt x="2758440" y="427019"/>
                </a:cubicBezTo>
                <a:cubicBezTo>
                  <a:pt x="2770505" y="434639"/>
                  <a:pt x="2723515" y="1522394"/>
                  <a:pt x="2735580" y="1520489"/>
                </a:cubicBezTo>
                <a:cubicBezTo>
                  <a:pt x="2747645" y="1518584"/>
                  <a:pt x="2815590" y="413684"/>
                  <a:pt x="2830830" y="415589"/>
                </a:cubicBezTo>
                <a:cubicBezTo>
                  <a:pt x="2846070" y="417494"/>
                  <a:pt x="2810510" y="1529379"/>
                  <a:pt x="2827020" y="1531919"/>
                </a:cubicBezTo>
                <a:cubicBezTo>
                  <a:pt x="2843530" y="1534459"/>
                  <a:pt x="2914650" y="427019"/>
                  <a:pt x="2929890" y="430829"/>
                </a:cubicBezTo>
                <a:cubicBezTo>
                  <a:pt x="2945130" y="434639"/>
                  <a:pt x="2902585" y="1552239"/>
                  <a:pt x="2918460" y="1554779"/>
                </a:cubicBezTo>
                <a:cubicBezTo>
                  <a:pt x="2934335" y="1557319"/>
                  <a:pt x="3007360" y="442259"/>
                  <a:pt x="3025140" y="446069"/>
                </a:cubicBezTo>
                <a:cubicBezTo>
                  <a:pt x="3042920" y="449879"/>
                  <a:pt x="3011170" y="1573829"/>
                  <a:pt x="3025140" y="1577639"/>
                </a:cubicBezTo>
                <a:cubicBezTo>
                  <a:pt x="3039110" y="1581449"/>
                  <a:pt x="3095625" y="467659"/>
                  <a:pt x="3108960" y="468929"/>
                </a:cubicBezTo>
                <a:cubicBezTo>
                  <a:pt x="3122295" y="470199"/>
                  <a:pt x="3088640" y="1659554"/>
                  <a:pt x="3105150" y="1585259"/>
                </a:cubicBezTo>
                <a:cubicBezTo>
                  <a:pt x="3121660" y="1510964"/>
                  <a:pt x="3192145" y="19984"/>
                  <a:pt x="3208020" y="23159"/>
                </a:cubicBezTo>
                <a:cubicBezTo>
                  <a:pt x="3223895" y="26334"/>
                  <a:pt x="3188970" y="1346499"/>
                  <a:pt x="3200400" y="1604309"/>
                </a:cubicBezTo>
                <a:cubicBezTo>
                  <a:pt x="3211830" y="1862119"/>
                  <a:pt x="3264535" y="1573829"/>
                  <a:pt x="3276600" y="1570019"/>
                </a:cubicBezTo>
                <a:cubicBezTo>
                  <a:pt x="3288665" y="1566209"/>
                  <a:pt x="3280727" y="1573829"/>
                  <a:pt x="3272790" y="1581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del Corazón</a:t>
            </a:r>
            <a:endParaRPr/>
          </a:p>
        </p:txBody>
      </p:sp>
      <p:sp>
        <p:nvSpPr>
          <p:cNvPr id="4" name="Google Shape;577;p20">
            <a:extLst>
              <a:ext uri="{FF2B5EF4-FFF2-40B4-BE49-F238E27FC236}">
                <a16:creationId xmlns:a16="http://schemas.microsoft.com/office/drawing/2014/main" id="{785DCE18-7356-DDF2-BC91-30BF9BF1CF55}"/>
              </a:ext>
            </a:extLst>
          </p:cNvPr>
          <p:cNvSpPr txBox="1">
            <a:spLocks/>
          </p:cNvSpPr>
          <p:nvPr/>
        </p:nvSpPr>
        <p:spPr>
          <a:xfrm>
            <a:off x="1132871" y="1648735"/>
            <a:ext cx="2761494" cy="158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s-ES_tradnl" sz="2000" b="1">
                <a:solidFill>
                  <a:schemeClr val="tx1"/>
                </a:solidFill>
                <a:latin typeface="Outfit ExtraBold" panose="020B0604020202020204" charset="0"/>
              </a:rPr>
              <a:t>Ruido debido a electrodos</a:t>
            </a:r>
          </a:p>
          <a:p>
            <a:pPr marL="0" indent="0" algn="ctr">
              <a:buNone/>
            </a:pPr>
            <a:endParaRPr lang="es-ES_tradnl" sz="2000" b="1">
              <a:solidFill>
                <a:schemeClr val="tx1"/>
              </a:solidFill>
              <a:latin typeface="Outfit ExtraBold" panose="020B0604020202020204" charset="0"/>
            </a:endParaRPr>
          </a:p>
          <a:p>
            <a:pPr algn="ctr"/>
            <a:r>
              <a:rPr lang="es-ES_tradnl" sz="1600">
                <a:solidFill>
                  <a:schemeClr val="tx1"/>
                </a:solidFill>
                <a:latin typeface="Karla" pitchFamily="2" charset="0"/>
              </a:rPr>
              <a:t>Pérdida de contacto (permanente o intermitente).</a:t>
            </a:r>
          </a:p>
          <a:p>
            <a:pPr algn="ctr"/>
            <a:endParaRPr lang="es-ES_tradnl" sz="1600">
              <a:solidFill>
                <a:schemeClr val="tx1"/>
              </a:solidFill>
              <a:latin typeface="Karla" pitchFamily="2" charset="0"/>
            </a:endParaRPr>
          </a:p>
          <a:p>
            <a:pPr algn="ctr"/>
            <a:r>
              <a:rPr lang="es-ES_tradnl" sz="1600">
                <a:solidFill>
                  <a:schemeClr val="tx1"/>
                </a:solidFill>
                <a:latin typeface="Karla" pitchFamily="2" charset="0"/>
              </a:rPr>
              <a:t>1 segundo o más de duración.</a:t>
            </a:r>
          </a:p>
          <a:p>
            <a:pPr algn="ctr"/>
            <a:endParaRPr lang="es-ES_tradnl" sz="1600">
              <a:solidFill>
                <a:schemeClr val="tx1"/>
              </a:solidFill>
              <a:latin typeface="Karla" pitchFamily="2" charset="0"/>
            </a:endParaRPr>
          </a:p>
          <a:p>
            <a:pPr algn="ctr"/>
            <a:r>
              <a:rPr lang="es-ES_tradnl" sz="1600">
                <a:solidFill>
                  <a:schemeClr val="tx1"/>
                </a:solidFill>
                <a:latin typeface="Karla" pitchFamily="2" charset="0"/>
              </a:rPr>
              <a:t>Máxima amplitud de salida posible (saturación).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E9C85A-70F1-FD25-8BE1-001AA5B7EF83}"/>
              </a:ext>
            </a:extLst>
          </p:cNvPr>
          <p:cNvSpPr/>
          <p:nvPr/>
        </p:nvSpPr>
        <p:spPr>
          <a:xfrm>
            <a:off x="4341331" y="1834507"/>
            <a:ext cx="3282790" cy="2628560"/>
          </a:xfrm>
          <a:custGeom>
            <a:avLst/>
            <a:gdLst>
              <a:gd name="connsiteX0" fmla="*/ 0 w 3282790"/>
              <a:gd name="connsiteY0" fmla="*/ 1234739 h 2075430"/>
              <a:gd name="connsiteX1" fmla="*/ 49530 w 3282790"/>
              <a:gd name="connsiteY1" fmla="*/ 446069 h 2075430"/>
              <a:gd name="connsiteX2" fmla="*/ 68580 w 3282790"/>
              <a:gd name="connsiteY2" fmla="*/ 1261409 h 2075430"/>
              <a:gd name="connsiteX3" fmla="*/ 110490 w 3282790"/>
              <a:gd name="connsiteY3" fmla="*/ 442259 h 2075430"/>
              <a:gd name="connsiteX4" fmla="*/ 133350 w 3282790"/>
              <a:gd name="connsiteY4" fmla="*/ 1295699 h 2075430"/>
              <a:gd name="connsiteX5" fmla="*/ 175260 w 3282790"/>
              <a:gd name="connsiteY5" fmla="*/ 419399 h 2075430"/>
              <a:gd name="connsiteX6" fmla="*/ 182880 w 3282790"/>
              <a:gd name="connsiteY6" fmla="*/ 1307129 h 2075430"/>
              <a:gd name="connsiteX7" fmla="*/ 259080 w 3282790"/>
              <a:gd name="connsiteY7" fmla="*/ 65069 h 2075430"/>
              <a:gd name="connsiteX8" fmla="*/ 247650 w 3282790"/>
              <a:gd name="connsiteY8" fmla="*/ 1429049 h 2075430"/>
              <a:gd name="connsiteX9" fmla="*/ 316230 w 3282790"/>
              <a:gd name="connsiteY9" fmla="*/ 430829 h 2075430"/>
              <a:gd name="connsiteX10" fmla="*/ 320040 w 3282790"/>
              <a:gd name="connsiteY10" fmla="*/ 1345229 h 2075430"/>
              <a:gd name="connsiteX11" fmla="*/ 400050 w 3282790"/>
              <a:gd name="connsiteY11" fmla="*/ 457499 h 2075430"/>
              <a:gd name="connsiteX12" fmla="*/ 388620 w 3282790"/>
              <a:gd name="connsiteY12" fmla="*/ 1390949 h 2075430"/>
              <a:gd name="connsiteX13" fmla="*/ 468630 w 3282790"/>
              <a:gd name="connsiteY13" fmla="*/ 522269 h 2075430"/>
              <a:gd name="connsiteX14" fmla="*/ 464820 w 3282790"/>
              <a:gd name="connsiteY14" fmla="*/ 1531919 h 2075430"/>
              <a:gd name="connsiteX15" fmla="*/ 544830 w 3282790"/>
              <a:gd name="connsiteY15" fmla="*/ 636569 h 2075430"/>
              <a:gd name="connsiteX16" fmla="*/ 510540 w 3282790"/>
              <a:gd name="connsiteY16" fmla="*/ 1608119 h 2075430"/>
              <a:gd name="connsiteX17" fmla="*/ 605790 w 3282790"/>
              <a:gd name="connsiteY17" fmla="*/ 644189 h 2075430"/>
              <a:gd name="connsiteX18" fmla="*/ 590550 w 3282790"/>
              <a:gd name="connsiteY18" fmla="*/ 1653839 h 2075430"/>
              <a:gd name="connsiteX19" fmla="*/ 678180 w 3282790"/>
              <a:gd name="connsiteY19" fmla="*/ 301289 h 2075430"/>
              <a:gd name="connsiteX20" fmla="*/ 640080 w 3282790"/>
              <a:gd name="connsiteY20" fmla="*/ 1779569 h 2075430"/>
              <a:gd name="connsiteX21" fmla="*/ 739140 w 3282790"/>
              <a:gd name="connsiteY21" fmla="*/ 701339 h 2075430"/>
              <a:gd name="connsiteX22" fmla="*/ 720090 w 3282790"/>
              <a:gd name="connsiteY22" fmla="*/ 1741469 h 2075430"/>
              <a:gd name="connsiteX23" fmla="*/ 826770 w 3282790"/>
              <a:gd name="connsiteY23" fmla="*/ 712769 h 2075430"/>
              <a:gd name="connsiteX24" fmla="*/ 788670 w 3282790"/>
              <a:gd name="connsiteY24" fmla="*/ 1855769 h 2075430"/>
              <a:gd name="connsiteX25" fmla="*/ 902970 w 3282790"/>
              <a:gd name="connsiteY25" fmla="*/ 773729 h 2075430"/>
              <a:gd name="connsiteX26" fmla="*/ 880110 w 3282790"/>
              <a:gd name="connsiteY26" fmla="*/ 1897679 h 2075430"/>
              <a:gd name="connsiteX27" fmla="*/ 975360 w 3282790"/>
              <a:gd name="connsiteY27" fmla="*/ 849929 h 2075430"/>
              <a:gd name="connsiteX28" fmla="*/ 944880 w 3282790"/>
              <a:gd name="connsiteY28" fmla="*/ 1924349 h 2075430"/>
              <a:gd name="connsiteX29" fmla="*/ 1051560 w 3282790"/>
              <a:gd name="connsiteY29" fmla="*/ 910889 h 2075430"/>
              <a:gd name="connsiteX30" fmla="*/ 1032510 w 3282790"/>
              <a:gd name="connsiteY30" fmla="*/ 1947209 h 2075430"/>
              <a:gd name="connsiteX31" fmla="*/ 1143000 w 3282790"/>
              <a:gd name="connsiteY31" fmla="*/ 545129 h 2075430"/>
              <a:gd name="connsiteX32" fmla="*/ 1093470 w 3282790"/>
              <a:gd name="connsiteY32" fmla="*/ 2072939 h 2075430"/>
              <a:gd name="connsiteX33" fmla="*/ 1196340 w 3282790"/>
              <a:gd name="connsiteY33" fmla="*/ 929939 h 2075430"/>
              <a:gd name="connsiteX34" fmla="*/ 1173480 w 3282790"/>
              <a:gd name="connsiteY34" fmla="*/ 2000549 h 2075430"/>
              <a:gd name="connsiteX35" fmla="*/ 1272540 w 3282790"/>
              <a:gd name="connsiteY35" fmla="*/ 876599 h 2075430"/>
              <a:gd name="connsiteX36" fmla="*/ 1268730 w 3282790"/>
              <a:gd name="connsiteY36" fmla="*/ 2046269 h 2075430"/>
              <a:gd name="connsiteX37" fmla="*/ 1352550 w 3282790"/>
              <a:gd name="connsiteY37" fmla="*/ 907079 h 2075430"/>
              <a:gd name="connsiteX38" fmla="*/ 1341120 w 3282790"/>
              <a:gd name="connsiteY38" fmla="*/ 2065319 h 2075430"/>
              <a:gd name="connsiteX39" fmla="*/ 1443990 w 3282790"/>
              <a:gd name="connsiteY39" fmla="*/ 739439 h 2075430"/>
              <a:gd name="connsiteX40" fmla="*/ 1417320 w 3282790"/>
              <a:gd name="connsiteY40" fmla="*/ 2015789 h 2075430"/>
              <a:gd name="connsiteX41" fmla="*/ 1508760 w 3282790"/>
              <a:gd name="connsiteY41" fmla="*/ 708959 h 2075430"/>
              <a:gd name="connsiteX42" fmla="*/ 1501140 w 3282790"/>
              <a:gd name="connsiteY42" fmla="*/ 1943399 h 2075430"/>
              <a:gd name="connsiteX43" fmla="*/ 1573530 w 3282790"/>
              <a:gd name="connsiteY43" fmla="*/ 575609 h 2075430"/>
              <a:gd name="connsiteX44" fmla="*/ 1569720 w 3282790"/>
              <a:gd name="connsiteY44" fmla="*/ 1882439 h 2075430"/>
              <a:gd name="connsiteX45" fmla="*/ 1634490 w 3282790"/>
              <a:gd name="connsiteY45" fmla="*/ 186989 h 2075430"/>
              <a:gd name="connsiteX46" fmla="*/ 1623060 w 3282790"/>
              <a:gd name="connsiteY46" fmla="*/ 1806239 h 2075430"/>
              <a:gd name="connsiteX47" fmla="*/ 1680210 w 3282790"/>
              <a:gd name="connsiteY47" fmla="*/ 514649 h 2075430"/>
              <a:gd name="connsiteX48" fmla="*/ 1703070 w 3282790"/>
              <a:gd name="connsiteY48" fmla="*/ 1714799 h 2075430"/>
              <a:gd name="connsiteX49" fmla="*/ 1752600 w 3282790"/>
              <a:gd name="connsiteY49" fmla="*/ 430829 h 2075430"/>
              <a:gd name="connsiteX50" fmla="*/ 1786890 w 3282790"/>
              <a:gd name="connsiteY50" fmla="*/ 1630979 h 2075430"/>
              <a:gd name="connsiteX51" fmla="*/ 1832610 w 3282790"/>
              <a:gd name="connsiteY51" fmla="*/ 369869 h 2075430"/>
              <a:gd name="connsiteX52" fmla="*/ 1863090 w 3282790"/>
              <a:gd name="connsiteY52" fmla="*/ 1573829 h 2075430"/>
              <a:gd name="connsiteX53" fmla="*/ 1916430 w 3282790"/>
              <a:gd name="connsiteY53" fmla="*/ 232709 h 2075430"/>
              <a:gd name="connsiteX54" fmla="*/ 1924050 w 3282790"/>
              <a:gd name="connsiteY54" fmla="*/ 1436669 h 2075430"/>
              <a:gd name="connsiteX55" fmla="*/ 1981200 w 3282790"/>
              <a:gd name="connsiteY55" fmla="*/ 335579 h 2075430"/>
              <a:gd name="connsiteX56" fmla="*/ 2004060 w 3282790"/>
              <a:gd name="connsiteY56" fmla="*/ 1421429 h 2075430"/>
              <a:gd name="connsiteX57" fmla="*/ 2076450 w 3282790"/>
              <a:gd name="connsiteY57" fmla="*/ 362249 h 2075430"/>
              <a:gd name="connsiteX58" fmla="*/ 2076450 w 3282790"/>
              <a:gd name="connsiteY58" fmla="*/ 1429049 h 2075430"/>
              <a:gd name="connsiteX59" fmla="*/ 2148840 w 3282790"/>
              <a:gd name="connsiteY59" fmla="*/ 34589 h 2075430"/>
              <a:gd name="connsiteX60" fmla="*/ 2148840 w 3282790"/>
              <a:gd name="connsiteY60" fmla="*/ 1406189 h 2075430"/>
              <a:gd name="connsiteX61" fmla="*/ 2217420 w 3282790"/>
              <a:gd name="connsiteY61" fmla="*/ 381299 h 2075430"/>
              <a:gd name="connsiteX62" fmla="*/ 2247900 w 3282790"/>
              <a:gd name="connsiteY62" fmla="*/ 1368089 h 2075430"/>
              <a:gd name="connsiteX63" fmla="*/ 2354580 w 3282790"/>
              <a:gd name="connsiteY63" fmla="*/ 430829 h 2075430"/>
              <a:gd name="connsiteX64" fmla="*/ 2366010 w 3282790"/>
              <a:gd name="connsiteY64" fmla="*/ 1364279 h 2075430"/>
              <a:gd name="connsiteX65" fmla="*/ 2453640 w 3282790"/>
              <a:gd name="connsiteY65" fmla="*/ 427019 h 2075430"/>
              <a:gd name="connsiteX66" fmla="*/ 2457450 w 3282790"/>
              <a:gd name="connsiteY66" fmla="*/ 1368089 h 2075430"/>
              <a:gd name="connsiteX67" fmla="*/ 2526030 w 3282790"/>
              <a:gd name="connsiteY67" fmla="*/ 430829 h 2075430"/>
              <a:gd name="connsiteX68" fmla="*/ 2545080 w 3282790"/>
              <a:gd name="connsiteY68" fmla="*/ 1341419 h 2075430"/>
              <a:gd name="connsiteX69" fmla="*/ 2586990 w 3282790"/>
              <a:gd name="connsiteY69" fmla="*/ 299 h 2075430"/>
              <a:gd name="connsiteX70" fmla="*/ 2598420 w 3282790"/>
              <a:gd name="connsiteY70" fmla="*/ 1478579 h 2075430"/>
              <a:gd name="connsiteX71" fmla="*/ 2670810 w 3282790"/>
              <a:gd name="connsiteY71" fmla="*/ 396539 h 2075430"/>
              <a:gd name="connsiteX72" fmla="*/ 2663190 w 3282790"/>
              <a:gd name="connsiteY72" fmla="*/ 1474769 h 2075430"/>
              <a:gd name="connsiteX73" fmla="*/ 2758440 w 3282790"/>
              <a:gd name="connsiteY73" fmla="*/ 427019 h 2075430"/>
              <a:gd name="connsiteX74" fmla="*/ 2735580 w 3282790"/>
              <a:gd name="connsiteY74" fmla="*/ 1520489 h 2075430"/>
              <a:gd name="connsiteX75" fmla="*/ 2830830 w 3282790"/>
              <a:gd name="connsiteY75" fmla="*/ 415589 h 2075430"/>
              <a:gd name="connsiteX76" fmla="*/ 2827020 w 3282790"/>
              <a:gd name="connsiteY76" fmla="*/ 1531919 h 2075430"/>
              <a:gd name="connsiteX77" fmla="*/ 2929890 w 3282790"/>
              <a:gd name="connsiteY77" fmla="*/ 430829 h 2075430"/>
              <a:gd name="connsiteX78" fmla="*/ 2918460 w 3282790"/>
              <a:gd name="connsiteY78" fmla="*/ 1554779 h 2075430"/>
              <a:gd name="connsiteX79" fmla="*/ 3025140 w 3282790"/>
              <a:gd name="connsiteY79" fmla="*/ 446069 h 2075430"/>
              <a:gd name="connsiteX80" fmla="*/ 3025140 w 3282790"/>
              <a:gd name="connsiteY80" fmla="*/ 1577639 h 2075430"/>
              <a:gd name="connsiteX81" fmla="*/ 3108960 w 3282790"/>
              <a:gd name="connsiteY81" fmla="*/ 468929 h 2075430"/>
              <a:gd name="connsiteX82" fmla="*/ 3105150 w 3282790"/>
              <a:gd name="connsiteY82" fmla="*/ 1585259 h 2075430"/>
              <a:gd name="connsiteX83" fmla="*/ 3208020 w 3282790"/>
              <a:gd name="connsiteY83" fmla="*/ 23159 h 2075430"/>
              <a:gd name="connsiteX84" fmla="*/ 3200400 w 3282790"/>
              <a:gd name="connsiteY84" fmla="*/ 1604309 h 2075430"/>
              <a:gd name="connsiteX85" fmla="*/ 3276600 w 3282790"/>
              <a:gd name="connsiteY85" fmla="*/ 1570019 h 2075430"/>
              <a:gd name="connsiteX86" fmla="*/ 3272790 w 3282790"/>
              <a:gd name="connsiteY86" fmla="*/ 1581449 h 2075430"/>
              <a:gd name="connsiteX0" fmla="*/ 0 w 3282790"/>
              <a:gd name="connsiteY0" fmla="*/ 1249714 h 2090405"/>
              <a:gd name="connsiteX1" fmla="*/ 49530 w 3282790"/>
              <a:gd name="connsiteY1" fmla="*/ 461044 h 2090405"/>
              <a:gd name="connsiteX2" fmla="*/ 68580 w 3282790"/>
              <a:gd name="connsiteY2" fmla="*/ 1276384 h 2090405"/>
              <a:gd name="connsiteX3" fmla="*/ 110490 w 3282790"/>
              <a:gd name="connsiteY3" fmla="*/ 457234 h 2090405"/>
              <a:gd name="connsiteX4" fmla="*/ 133350 w 3282790"/>
              <a:gd name="connsiteY4" fmla="*/ 1310674 h 2090405"/>
              <a:gd name="connsiteX5" fmla="*/ 175260 w 3282790"/>
              <a:gd name="connsiteY5" fmla="*/ 434374 h 2090405"/>
              <a:gd name="connsiteX6" fmla="*/ 182880 w 3282790"/>
              <a:gd name="connsiteY6" fmla="*/ 1322104 h 2090405"/>
              <a:gd name="connsiteX7" fmla="*/ 259080 w 3282790"/>
              <a:gd name="connsiteY7" fmla="*/ 80044 h 2090405"/>
              <a:gd name="connsiteX8" fmla="*/ 247650 w 3282790"/>
              <a:gd name="connsiteY8" fmla="*/ 1444024 h 2090405"/>
              <a:gd name="connsiteX9" fmla="*/ 316230 w 3282790"/>
              <a:gd name="connsiteY9" fmla="*/ 445804 h 2090405"/>
              <a:gd name="connsiteX10" fmla="*/ 320040 w 3282790"/>
              <a:gd name="connsiteY10" fmla="*/ 1360204 h 2090405"/>
              <a:gd name="connsiteX11" fmla="*/ 400050 w 3282790"/>
              <a:gd name="connsiteY11" fmla="*/ 472474 h 2090405"/>
              <a:gd name="connsiteX12" fmla="*/ 388620 w 3282790"/>
              <a:gd name="connsiteY12" fmla="*/ 1405924 h 2090405"/>
              <a:gd name="connsiteX13" fmla="*/ 468630 w 3282790"/>
              <a:gd name="connsiteY13" fmla="*/ 537244 h 2090405"/>
              <a:gd name="connsiteX14" fmla="*/ 464820 w 3282790"/>
              <a:gd name="connsiteY14" fmla="*/ 1546894 h 2090405"/>
              <a:gd name="connsiteX15" fmla="*/ 544830 w 3282790"/>
              <a:gd name="connsiteY15" fmla="*/ 651544 h 2090405"/>
              <a:gd name="connsiteX16" fmla="*/ 510540 w 3282790"/>
              <a:gd name="connsiteY16" fmla="*/ 1623094 h 2090405"/>
              <a:gd name="connsiteX17" fmla="*/ 605790 w 3282790"/>
              <a:gd name="connsiteY17" fmla="*/ 659164 h 2090405"/>
              <a:gd name="connsiteX18" fmla="*/ 590550 w 3282790"/>
              <a:gd name="connsiteY18" fmla="*/ 1668814 h 2090405"/>
              <a:gd name="connsiteX19" fmla="*/ 678180 w 3282790"/>
              <a:gd name="connsiteY19" fmla="*/ 316264 h 2090405"/>
              <a:gd name="connsiteX20" fmla="*/ 640080 w 3282790"/>
              <a:gd name="connsiteY20" fmla="*/ 1794544 h 2090405"/>
              <a:gd name="connsiteX21" fmla="*/ 739140 w 3282790"/>
              <a:gd name="connsiteY21" fmla="*/ 716314 h 2090405"/>
              <a:gd name="connsiteX22" fmla="*/ 720090 w 3282790"/>
              <a:gd name="connsiteY22" fmla="*/ 1756444 h 2090405"/>
              <a:gd name="connsiteX23" fmla="*/ 826770 w 3282790"/>
              <a:gd name="connsiteY23" fmla="*/ 727744 h 2090405"/>
              <a:gd name="connsiteX24" fmla="*/ 788670 w 3282790"/>
              <a:gd name="connsiteY24" fmla="*/ 1870744 h 2090405"/>
              <a:gd name="connsiteX25" fmla="*/ 902970 w 3282790"/>
              <a:gd name="connsiteY25" fmla="*/ 788704 h 2090405"/>
              <a:gd name="connsiteX26" fmla="*/ 880110 w 3282790"/>
              <a:gd name="connsiteY26" fmla="*/ 1912654 h 2090405"/>
              <a:gd name="connsiteX27" fmla="*/ 975360 w 3282790"/>
              <a:gd name="connsiteY27" fmla="*/ 864904 h 2090405"/>
              <a:gd name="connsiteX28" fmla="*/ 944880 w 3282790"/>
              <a:gd name="connsiteY28" fmla="*/ 1939324 h 2090405"/>
              <a:gd name="connsiteX29" fmla="*/ 1051560 w 3282790"/>
              <a:gd name="connsiteY29" fmla="*/ 925864 h 2090405"/>
              <a:gd name="connsiteX30" fmla="*/ 1032510 w 3282790"/>
              <a:gd name="connsiteY30" fmla="*/ 1962184 h 2090405"/>
              <a:gd name="connsiteX31" fmla="*/ 1143000 w 3282790"/>
              <a:gd name="connsiteY31" fmla="*/ 560104 h 2090405"/>
              <a:gd name="connsiteX32" fmla="*/ 1093470 w 3282790"/>
              <a:gd name="connsiteY32" fmla="*/ 2087914 h 2090405"/>
              <a:gd name="connsiteX33" fmla="*/ 1196340 w 3282790"/>
              <a:gd name="connsiteY33" fmla="*/ 944914 h 2090405"/>
              <a:gd name="connsiteX34" fmla="*/ 1173480 w 3282790"/>
              <a:gd name="connsiteY34" fmla="*/ 2015524 h 2090405"/>
              <a:gd name="connsiteX35" fmla="*/ 1272540 w 3282790"/>
              <a:gd name="connsiteY35" fmla="*/ 891574 h 2090405"/>
              <a:gd name="connsiteX36" fmla="*/ 1333500 w 3282790"/>
              <a:gd name="connsiteY36" fmla="*/ 34 h 2090405"/>
              <a:gd name="connsiteX37" fmla="*/ 1352550 w 3282790"/>
              <a:gd name="connsiteY37" fmla="*/ 922054 h 2090405"/>
              <a:gd name="connsiteX38" fmla="*/ 1341120 w 3282790"/>
              <a:gd name="connsiteY38" fmla="*/ 2080294 h 2090405"/>
              <a:gd name="connsiteX39" fmla="*/ 1443990 w 3282790"/>
              <a:gd name="connsiteY39" fmla="*/ 754414 h 2090405"/>
              <a:gd name="connsiteX40" fmla="*/ 1417320 w 3282790"/>
              <a:gd name="connsiteY40" fmla="*/ 2030764 h 2090405"/>
              <a:gd name="connsiteX41" fmla="*/ 1508760 w 3282790"/>
              <a:gd name="connsiteY41" fmla="*/ 723934 h 2090405"/>
              <a:gd name="connsiteX42" fmla="*/ 1501140 w 3282790"/>
              <a:gd name="connsiteY42" fmla="*/ 1958374 h 2090405"/>
              <a:gd name="connsiteX43" fmla="*/ 1573530 w 3282790"/>
              <a:gd name="connsiteY43" fmla="*/ 590584 h 2090405"/>
              <a:gd name="connsiteX44" fmla="*/ 1569720 w 3282790"/>
              <a:gd name="connsiteY44" fmla="*/ 1897414 h 2090405"/>
              <a:gd name="connsiteX45" fmla="*/ 1634490 w 3282790"/>
              <a:gd name="connsiteY45" fmla="*/ 201964 h 2090405"/>
              <a:gd name="connsiteX46" fmla="*/ 1623060 w 3282790"/>
              <a:gd name="connsiteY46" fmla="*/ 1821214 h 2090405"/>
              <a:gd name="connsiteX47" fmla="*/ 1680210 w 3282790"/>
              <a:gd name="connsiteY47" fmla="*/ 529624 h 2090405"/>
              <a:gd name="connsiteX48" fmla="*/ 1703070 w 3282790"/>
              <a:gd name="connsiteY48" fmla="*/ 1729774 h 2090405"/>
              <a:gd name="connsiteX49" fmla="*/ 1752600 w 3282790"/>
              <a:gd name="connsiteY49" fmla="*/ 445804 h 2090405"/>
              <a:gd name="connsiteX50" fmla="*/ 1786890 w 3282790"/>
              <a:gd name="connsiteY50" fmla="*/ 1645954 h 2090405"/>
              <a:gd name="connsiteX51" fmla="*/ 1832610 w 3282790"/>
              <a:gd name="connsiteY51" fmla="*/ 384844 h 2090405"/>
              <a:gd name="connsiteX52" fmla="*/ 1863090 w 3282790"/>
              <a:gd name="connsiteY52" fmla="*/ 1588804 h 2090405"/>
              <a:gd name="connsiteX53" fmla="*/ 1916430 w 3282790"/>
              <a:gd name="connsiteY53" fmla="*/ 247684 h 2090405"/>
              <a:gd name="connsiteX54" fmla="*/ 1924050 w 3282790"/>
              <a:gd name="connsiteY54" fmla="*/ 1451644 h 2090405"/>
              <a:gd name="connsiteX55" fmla="*/ 1981200 w 3282790"/>
              <a:gd name="connsiteY55" fmla="*/ 350554 h 2090405"/>
              <a:gd name="connsiteX56" fmla="*/ 2004060 w 3282790"/>
              <a:gd name="connsiteY56" fmla="*/ 1436404 h 2090405"/>
              <a:gd name="connsiteX57" fmla="*/ 2076450 w 3282790"/>
              <a:gd name="connsiteY57" fmla="*/ 377224 h 2090405"/>
              <a:gd name="connsiteX58" fmla="*/ 2076450 w 3282790"/>
              <a:gd name="connsiteY58" fmla="*/ 1444024 h 2090405"/>
              <a:gd name="connsiteX59" fmla="*/ 2148840 w 3282790"/>
              <a:gd name="connsiteY59" fmla="*/ 49564 h 2090405"/>
              <a:gd name="connsiteX60" fmla="*/ 2148840 w 3282790"/>
              <a:gd name="connsiteY60" fmla="*/ 1421164 h 2090405"/>
              <a:gd name="connsiteX61" fmla="*/ 2217420 w 3282790"/>
              <a:gd name="connsiteY61" fmla="*/ 396274 h 2090405"/>
              <a:gd name="connsiteX62" fmla="*/ 2247900 w 3282790"/>
              <a:gd name="connsiteY62" fmla="*/ 1383064 h 2090405"/>
              <a:gd name="connsiteX63" fmla="*/ 2354580 w 3282790"/>
              <a:gd name="connsiteY63" fmla="*/ 445804 h 2090405"/>
              <a:gd name="connsiteX64" fmla="*/ 2366010 w 3282790"/>
              <a:gd name="connsiteY64" fmla="*/ 1379254 h 2090405"/>
              <a:gd name="connsiteX65" fmla="*/ 2453640 w 3282790"/>
              <a:gd name="connsiteY65" fmla="*/ 441994 h 2090405"/>
              <a:gd name="connsiteX66" fmla="*/ 2457450 w 3282790"/>
              <a:gd name="connsiteY66" fmla="*/ 1383064 h 2090405"/>
              <a:gd name="connsiteX67" fmla="*/ 2526030 w 3282790"/>
              <a:gd name="connsiteY67" fmla="*/ 445804 h 2090405"/>
              <a:gd name="connsiteX68" fmla="*/ 2545080 w 3282790"/>
              <a:gd name="connsiteY68" fmla="*/ 1356394 h 2090405"/>
              <a:gd name="connsiteX69" fmla="*/ 2586990 w 3282790"/>
              <a:gd name="connsiteY69" fmla="*/ 15274 h 2090405"/>
              <a:gd name="connsiteX70" fmla="*/ 2598420 w 3282790"/>
              <a:gd name="connsiteY70" fmla="*/ 1493554 h 2090405"/>
              <a:gd name="connsiteX71" fmla="*/ 2670810 w 3282790"/>
              <a:gd name="connsiteY71" fmla="*/ 411514 h 2090405"/>
              <a:gd name="connsiteX72" fmla="*/ 2663190 w 3282790"/>
              <a:gd name="connsiteY72" fmla="*/ 1489744 h 2090405"/>
              <a:gd name="connsiteX73" fmla="*/ 2758440 w 3282790"/>
              <a:gd name="connsiteY73" fmla="*/ 441994 h 2090405"/>
              <a:gd name="connsiteX74" fmla="*/ 2735580 w 3282790"/>
              <a:gd name="connsiteY74" fmla="*/ 1535464 h 2090405"/>
              <a:gd name="connsiteX75" fmla="*/ 2830830 w 3282790"/>
              <a:gd name="connsiteY75" fmla="*/ 430564 h 2090405"/>
              <a:gd name="connsiteX76" fmla="*/ 2827020 w 3282790"/>
              <a:gd name="connsiteY76" fmla="*/ 1546894 h 2090405"/>
              <a:gd name="connsiteX77" fmla="*/ 2929890 w 3282790"/>
              <a:gd name="connsiteY77" fmla="*/ 445804 h 2090405"/>
              <a:gd name="connsiteX78" fmla="*/ 2918460 w 3282790"/>
              <a:gd name="connsiteY78" fmla="*/ 1569754 h 2090405"/>
              <a:gd name="connsiteX79" fmla="*/ 3025140 w 3282790"/>
              <a:gd name="connsiteY79" fmla="*/ 461044 h 2090405"/>
              <a:gd name="connsiteX80" fmla="*/ 3025140 w 3282790"/>
              <a:gd name="connsiteY80" fmla="*/ 1592614 h 2090405"/>
              <a:gd name="connsiteX81" fmla="*/ 3108960 w 3282790"/>
              <a:gd name="connsiteY81" fmla="*/ 483904 h 2090405"/>
              <a:gd name="connsiteX82" fmla="*/ 3105150 w 3282790"/>
              <a:gd name="connsiteY82" fmla="*/ 1600234 h 2090405"/>
              <a:gd name="connsiteX83" fmla="*/ 3208020 w 3282790"/>
              <a:gd name="connsiteY83" fmla="*/ 38134 h 2090405"/>
              <a:gd name="connsiteX84" fmla="*/ 3200400 w 3282790"/>
              <a:gd name="connsiteY84" fmla="*/ 1619284 h 2090405"/>
              <a:gd name="connsiteX85" fmla="*/ 3276600 w 3282790"/>
              <a:gd name="connsiteY85" fmla="*/ 1584994 h 2090405"/>
              <a:gd name="connsiteX86" fmla="*/ 3272790 w 3282790"/>
              <a:gd name="connsiteY86" fmla="*/ 1596424 h 2090405"/>
              <a:gd name="connsiteX0" fmla="*/ 0 w 3282790"/>
              <a:gd name="connsiteY0" fmla="*/ 1262341 h 2103032"/>
              <a:gd name="connsiteX1" fmla="*/ 49530 w 3282790"/>
              <a:gd name="connsiteY1" fmla="*/ 473671 h 2103032"/>
              <a:gd name="connsiteX2" fmla="*/ 68580 w 3282790"/>
              <a:gd name="connsiteY2" fmla="*/ 1289011 h 2103032"/>
              <a:gd name="connsiteX3" fmla="*/ 110490 w 3282790"/>
              <a:gd name="connsiteY3" fmla="*/ 469861 h 2103032"/>
              <a:gd name="connsiteX4" fmla="*/ 133350 w 3282790"/>
              <a:gd name="connsiteY4" fmla="*/ 1323301 h 2103032"/>
              <a:gd name="connsiteX5" fmla="*/ 175260 w 3282790"/>
              <a:gd name="connsiteY5" fmla="*/ 447001 h 2103032"/>
              <a:gd name="connsiteX6" fmla="*/ 182880 w 3282790"/>
              <a:gd name="connsiteY6" fmla="*/ 1334731 h 2103032"/>
              <a:gd name="connsiteX7" fmla="*/ 259080 w 3282790"/>
              <a:gd name="connsiteY7" fmla="*/ 92671 h 2103032"/>
              <a:gd name="connsiteX8" fmla="*/ 247650 w 3282790"/>
              <a:gd name="connsiteY8" fmla="*/ 1456651 h 2103032"/>
              <a:gd name="connsiteX9" fmla="*/ 316230 w 3282790"/>
              <a:gd name="connsiteY9" fmla="*/ 458431 h 2103032"/>
              <a:gd name="connsiteX10" fmla="*/ 320040 w 3282790"/>
              <a:gd name="connsiteY10" fmla="*/ 1372831 h 2103032"/>
              <a:gd name="connsiteX11" fmla="*/ 400050 w 3282790"/>
              <a:gd name="connsiteY11" fmla="*/ 485101 h 2103032"/>
              <a:gd name="connsiteX12" fmla="*/ 388620 w 3282790"/>
              <a:gd name="connsiteY12" fmla="*/ 1418551 h 2103032"/>
              <a:gd name="connsiteX13" fmla="*/ 468630 w 3282790"/>
              <a:gd name="connsiteY13" fmla="*/ 549871 h 2103032"/>
              <a:gd name="connsiteX14" fmla="*/ 464820 w 3282790"/>
              <a:gd name="connsiteY14" fmla="*/ 1559521 h 2103032"/>
              <a:gd name="connsiteX15" fmla="*/ 544830 w 3282790"/>
              <a:gd name="connsiteY15" fmla="*/ 664171 h 2103032"/>
              <a:gd name="connsiteX16" fmla="*/ 510540 w 3282790"/>
              <a:gd name="connsiteY16" fmla="*/ 1635721 h 2103032"/>
              <a:gd name="connsiteX17" fmla="*/ 605790 w 3282790"/>
              <a:gd name="connsiteY17" fmla="*/ 671791 h 2103032"/>
              <a:gd name="connsiteX18" fmla="*/ 590550 w 3282790"/>
              <a:gd name="connsiteY18" fmla="*/ 1681441 h 2103032"/>
              <a:gd name="connsiteX19" fmla="*/ 678180 w 3282790"/>
              <a:gd name="connsiteY19" fmla="*/ 328891 h 2103032"/>
              <a:gd name="connsiteX20" fmla="*/ 640080 w 3282790"/>
              <a:gd name="connsiteY20" fmla="*/ 1807171 h 2103032"/>
              <a:gd name="connsiteX21" fmla="*/ 739140 w 3282790"/>
              <a:gd name="connsiteY21" fmla="*/ 728941 h 2103032"/>
              <a:gd name="connsiteX22" fmla="*/ 720090 w 3282790"/>
              <a:gd name="connsiteY22" fmla="*/ 1769071 h 2103032"/>
              <a:gd name="connsiteX23" fmla="*/ 826770 w 3282790"/>
              <a:gd name="connsiteY23" fmla="*/ 740371 h 2103032"/>
              <a:gd name="connsiteX24" fmla="*/ 788670 w 3282790"/>
              <a:gd name="connsiteY24" fmla="*/ 1883371 h 2103032"/>
              <a:gd name="connsiteX25" fmla="*/ 902970 w 3282790"/>
              <a:gd name="connsiteY25" fmla="*/ 801331 h 2103032"/>
              <a:gd name="connsiteX26" fmla="*/ 880110 w 3282790"/>
              <a:gd name="connsiteY26" fmla="*/ 1925281 h 2103032"/>
              <a:gd name="connsiteX27" fmla="*/ 975360 w 3282790"/>
              <a:gd name="connsiteY27" fmla="*/ 877531 h 2103032"/>
              <a:gd name="connsiteX28" fmla="*/ 944880 w 3282790"/>
              <a:gd name="connsiteY28" fmla="*/ 1951951 h 2103032"/>
              <a:gd name="connsiteX29" fmla="*/ 1051560 w 3282790"/>
              <a:gd name="connsiteY29" fmla="*/ 938491 h 2103032"/>
              <a:gd name="connsiteX30" fmla="*/ 1032510 w 3282790"/>
              <a:gd name="connsiteY30" fmla="*/ 1974811 h 2103032"/>
              <a:gd name="connsiteX31" fmla="*/ 1143000 w 3282790"/>
              <a:gd name="connsiteY31" fmla="*/ 572731 h 2103032"/>
              <a:gd name="connsiteX32" fmla="*/ 1093470 w 3282790"/>
              <a:gd name="connsiteY32" fmla="*/ 2100541 h 2103032"/>
              <a:gd name="connsiteX33" fmla="*/ 1196340 w 3282790"/>
              <a:gd name="connsiteY33" fmla="*/ 957541 h 2103032"/>
              <a:gd name="connsiteX34" fmla="*/ 1173480 w 3282790"/>
              <a:gd name="connsiteY34" fmla="*/ 2028151 h 2103032"/>
              <a:gd name="connsiteX35" fmla="*/ 1272540 w 3282790"/>
              <a:gd name="connsiteY35" fmla="*/ 904201 h 2103032"/>
              <a:gd name="connsiteX36" fmla="*/ 1333500 w 3282790"/>
              <a:gd name="connsiteY36" fmla="*/ 12661 h 2103032"/>
              <a:gd name="connsiteX37" fmla="*/ 1352550 w 3282790"/>
              <a:gd name="connsiteY37" fmla="*/ 934681 h 2103032"/>
              <a:gd name="connsiteX38" fmla="*/ 1482090 w 3282790"/>
              <a:gd name="connsiteY38" fmla="*/ 1231 h 2103032"/>
              <a:gd name="connsiteX39" fmla="*/ 1443990 w 3282790"/>
              <a:gd name="connsiteY39" fmla="*/ 767041 h 2103032"/>
              <a:gd name="connsiteX40" fmla="*/ 1417320 w 3282790"/>
              <a:gd name="connsiteY40" fmla="*/ 2043391 h 2103032"/>
              <a:gd name="connsiteX41" fmla="*/ 1508760 w 3282790"/>
              <a:gd name="connsiteY41" fmla="*/ 736561 h 2103032"/>
              <a:gd name="connsiteX42" fmla="*/ 1501140 w 3282790"/>
              <a:gd name="connsiteY42" fmla="*/ 1971001 h 2103032"/>
              <a:gd name="connsiteX43" fmla="*/ 1573530 w 3282790"/>
              <a:gd name="connsiteY43" fmla="*/ 603211 h 2103032"/>
              <a:gd name="connsiteX44" fmla="*/ 1569720 w 3282790"/>
              <a:gd name="connsiteY44" fmla="*/ 1910041 h 2103032"/>
              <a:gd name="connsiteX45" fmla="*/ 1634490 w 3282790"/>
              <a:gd name="connsiteY45" fmla="*/ 214591 h 2103032"/>
              <a:gd name="connsiteX46" fmla="*/ 1623060 w 3282790"/>
              <a:gd name="connsiteY46" fmla="*/ 1833841 h 2103032"/>
              <a:gd name="connsiteX47" fmla="*/ 1680210 w 3282790"/>
              <a:gd name="connsiteY47" fmla="*/ 542251 h 2103032"/>
              <a:gd name="connsiteX48" fmla="*/ 1703070 w 3282790"/>
              <a:gd name="connsiteY48" fmla="*/ 1742401 h 2103032"/>
              <a:gd name="connsiteX49" fmla="*/ 1752600 w 3282790"/>
              <a:gd name="connsiteY49" fmla="*/ 458431 h 2103032"/>
              <a:gd name="connsiteX50" fmla="*/ 1786890 w 3282790"/>
              <a:gd name="connsiteY50" fmla="*/ 1658581 h 2103032"/>
              <a:gd name="connsiteX51" fmla="*/ 1832610 w 3282790"/>
              <a:gd name="connsiteY51" fmla="*/ 397471 h 2103032"/>
              <a:gd name="connsiteX52" fmla="*/ 1863090 w 3282790"/>
              <a:gd name="connsiteY52" fmla="*/ 1601431 h 2103032"/>
              <a:gd name="connsiteX53" fmla="*/ 1916430 w 3282790"/>
              <a:gd name="connsiteY53" fmla="*/ 260311 h 2103032"/>
              <a:gd name="connsiteX54" fmla="*/ 1924050 w 3282790"/>
              <a:gd name="connsiteY54" fmla="*/ 1464271 h 2103032"/>
              <a:gd name="connsiteX55" fmla="*/ 1981200 w 3282790"/>
              <a:gd name="connsiteY55" fmla="*/ 363181 h 2103032"/>
              <a:gd name="connsiteX56" fmla="*/ 2004060 w 3282790"/>
              <a:gd name="connsiteY56" fmla="*/ 1449031 h 2103032"/>
              <a:gd name="connsiteX57" fmla="*/ 2076450 w 3282790"/>
              <a:gd name="connsiteY57" fmla="*/ 389851 h 2103032"/>
              <a:gd name="connsiteX58" fmla="*/ 2076450 w 3282790"/>
              <a:gd name="connsiteY58" fmla="*/ 1456651 h 2103032"/>
              <a:gd name="connsiteX59" fmla="*/ 2148840 w 3282790"/>
              <a:gd name="connsiteY59" fmla="*/ 62191 h 2103032"/>
              <a:gd name="connsiteX60" fmla="*/ 2148840 w 3282790"/>
              <a:gd name="connsiteY60" fmla="*/ 1433791 h 2103032"/>
              <a:gd name="connsiteX61" fmla="*/ 2217420 w 3282790"/>
              <a:gd name="connsiteY61" fmla="*/ 408901 h 2103032"/>
              <a:gd name="connsiteX62" fmla="*/ 2247900 w 3282790"/>
              <a:gd name="connsiteY62" fmla="*/ 1395691 h 2103032"/>
              <a:gd name="connsiteX63" fmla="*/ 2354580 w 3282790"/>
              <a:gd name="connsiteY63" fmla="*/ 458431 h 2103032"/>
              <a:gd name="connsiteX64" fmla="*/ 2366010 w 3282790"/>
              <a:gd name="connsiteY64" fmla="*/ 1391881 h 2103032"/>
              <a:gd name="connsiteX65" fmla="*/ 2453640 w 3282790"/>
              <a:gd name="connsiteY65" fmla="*/ 454621 h 2103032"/>
              <a:gd name="connsiteX66" fmla="*/ 2457450 w 3282790"/>
              <a:gd name="connsiteY66" fmla="*/ 1395691 h 2103032"/>
              <a:gd name="connsiteX67" fmla="*/ 2526030 w 3282790"/>
              <a:gd name="connsiteY67" fmla="*/ 458431 h 2103032"/>
              <a:gd name="connsiteX68" fmla="*/ 2545080 w 3282790"/>
              <a:gd name="connsiteY68" fmla="*/ 1369021 h 2103032"/>
              <a:gd name="connsiteX69" fmla="*/ 2586990 w 3282790"/>
              <a:gd name="connsiteY69" fmla="*/ 27901 h 2103032"/>
              <a:gd name="connsiteX70" fmla="*/ 2598420 w 3282790"/>
              <a:gd name="connsiteY70" fmla="*/ 1506181 h 2103032"/>
              <a:gd name="connsiteX71" fmla="*/ 2670810 w 3282790"/>
              <a:gd name="connsiteY71" fmla="*/ 424141 h 2103032"/>
              <a:gd name="connsiteX72" fmla="*/ 2663190 w 3282790"/>
              <a:gd name="connsiteY72" fmla="*/ 1502371 h 2103032"/>
              <a:gd name="connsiteX73" fmla="*/ 2758440 w 3282790"/>
              <a:gd name="connsiteY73" fmla="*/ 454621 h 2103032"/>
              <a:gd name="connsiteX74" fmla="*/ 2735580 w 3282790"/>
              <a:gd name="connsiteY74" fmla="*/ 1548091 h 2103032"/>
              <a:gd name="connsiteX75" fmla="*/ 2830830 w 3282790"/>
              <a:gd name="connsiteY75" fmla="*/ 443191 h 2103032"/>
              <a:gd name="connsiteX76" fmla="*/ 2827020 w 3282790"/>
              <a:gd name="connsiteY76" fmla="*/ 1559521 h 2103032"/>
              <a:gd name="connsiteX77" fmla="*/ 2929890 w 3282790"/>
              <a:gd name="connsiteY77" fmla="*/ 458431 h 2103032"/>
              <a:gd name="connsiteX78" fmla="*/ 2918460 w 3282790"/>
              <a:gd name="connsiteY78" fmla="*/ 1582381 h 2103032"/>
              <a:gd name="connsiteX79" fmla="*/ 3025140 w 3282790"/>
              <a:gd name="connsiteY79" fmla="*/ 473671 h 2103032"/>
              <a:gd name="connsiteX80" fmla="*/ 3025140 w 3282790"/>
              <a:gd name="connsiteY80" fmla="*/ 1605241 h 2103032"/>
              <a:gd name="connsiteX81" fmla="*/ 3108960 w 3282790"/>
              <a:gd name="connsiteY81" fmla="*/ 496531 h 2103032"/>
              <a:gd name="connsiteX82" fmla="*/ 3105150 w 3282790"/>
              <a:gd name="connsiteY82" fmla="*/ 1612861 h 2103032"/>
              <a:gd name="connsiteX83" fmla="*/ 3208020 w 3282790"/>
              <a:gd name="connsiteY83" fmla="*/ 50761 h 2103032"/>
              <a:gd name="connsiteX84" fmla="*/ 3200400 w 3282790"/>
              <a:gd name="connsiteY84" fmla="*/ 1631911 h 2103032"/>
              <a:gd name="connsiteX85" fmla="*/ 3276600 w 3282790"/>
              <a:gd name="connsiteY85" fmla="*/ 1597621 h 2103032"/>
              <a:gd name="connsiteX86" fmla="*/ 3272790 w 3282790"/>
              <a:gd name="connsiteY86" fmla="*/ 1609051 h 2103032"/>
              <a:gd name="connsiteX0" fmla="*/ 0 w 3282790"/>
              <a:gd name="connsiteY0" fmla="*/ 1392265 h 2232956"/>
              <a:gd name="connsiteX1" fmla="*/ 49530 w 3282790"/>
              <a:gd name="connsiteY1" fmla="*/ 603595 h 2232956"/>
              <a:gd name="connsiteX2" fmla="*/ 68580 w 3282790"/>
              <a:gd name="connsiteY2" fmla="*/ 1418935 h 2232956"/>
              <a:gd name="connsiteX3" fmla="*/ 110490 w 3282790"/>
              <a:gd name="connsiteY3" fmla="*/ 599785 h 2232956"/>
              <a:gd name="connsiteX4" fmla="*/ 133350 w 3282790"/>
              <a:gd name="connsiteY4" fmla="*/ 1453225 h 2232956"/>
              <a:gd name="connsiteX5" fmla="*/ 175260 w 3282790"/>
              <a:gd name="connsiteY5" fmla="*/ 576925 h 2232956"/>
              <a:gd name="connsiteX6" fmla="*/ 182880 w 3282790"/>
              <a:gd name="connsiteY6" fmla="*/ 1464655 h 2232956"/>
              <a:gd name="connsiteX7" fmla="*/ 259080 w 3282790"/>
              <a:gd name="connsiteY7" fmla="*/ 222595 h 2232956"/>
              <a:gd name="connsiteX8" fmla="*/ 247650 w 3282790"/>
              <a:gd name="connsiteY8" fmla="*/ 1586575 h 2232956"/>
              <a:gd name="connsiteX9" fmla="*/ 316230 w 3282790"/>
              <a:gd name="connsiteY9" fmla="*/ 588355 h 2232956"/>
              <a:gd name="connsiteX10" fmla="*/ 320040 w 3282790"/>
              <a:gd name="connsiteY10" fmla="*/ 1502755 h 2232956"/>
              <a:gd name="connsiteX11" fmla="*/ 400050 w 3282790"/>
              <a:gd name="connsiteY11" fmla="*/ 615025 h 2232956"/>
              <a:gd name="connsiteX12" fmla="*/ 388620 w 3282790"/>
              <a:gd name="connsiteY12" fmla="*/ 1548475 h 2232956"/>
              <a:gd name="connsiteX13" fmla="*/ 468630 w 3282790"/>
              <a:gd name="connsiteY13" fmla="*/ 679795 h 2232956"/>
              <a:gd name="connsiteX14" fmla="*/ 464820 w 3282790"/>
              <a:gd name="connsiteY14" fmla="*/ 1689445 h 2232956"/>
              <a:gd name="connsiteX15" fmla="*/ 544830 w 3282790"/>
              <a:gd name="connsiteY15" fmla="*/ 794095 h 2232956"/>
              <a:gd name="connsiteX16" fmla="*/ 510540 w 3282790"/>
              <a:gd name="connsiteY16" fmla="*/ 1765645 h 2232956"/>
              <a:gd name="connsiteX17" fmla="*/ 605790 w 3282790"/>
              <a:gd name="connsiteY17" fmla="*/ 801715 h 2232956"/>
              <a:gd name="connsiteX18" fmla="*/ 590550 w 3282790"/>
              <a:gd name="connsiteY18" fmla="*/ 1811365 h 2232956"/>
              <a:gd name="connsiteX19" fmla="*/ 678180 w 3282790"/>
              <a:gd name="connsiteY19" fmla="*/ 458815 h 2232956"/>
              <a:gd name="connsiteX20" fmla="*/ 640080 w 3282790"/>
              <a:gd name="connsiteY20" fmla="*/ 1937095 h 2232956"/>
              <a:gd name="connsiteX21" fmla="*/ 739140 w 3282790"/>
              <a:gd name="connsiteY21" fmla="*/ 858865 h 2232956"/>
              <a:gd name="connsiteX22" fmla="*/ 720090 w 3282790"/>
              <a:gd name="connsiteY22" fmla="*/ 1898995 h 2232956"/>
              <a:gd name="connsiteX23" fmla="*/ 826770 w 3282790"/>
              <a:gd name="connsiteY23" fmla="*/ 870295 h 2232956"/>
              <a:gd name="connsiteX24" fmla="*/ 788670 w 3282790"/>
              <a:gd name="connsiteY24" fmla="*/ 2013295 h 2232956"/>
              <a:gd name="connsiteX25" fmla="*/ 902970 w 3282790"/>
              <a:gd name="connsiteY25" fmla="*/ 931255 h 2232956"/>
              <a:gd name="connsiteX26" fmla="*/ 880110 w 3282790"/>
              <a:gd name="connsiteY26" fmla="*/ 2055205 h 2232956"/>
              <a:gd name="connsiteX27" fmla="*/ 975360 w 3282790"/>
              <a:gd name="connsiteY27" fmla="*/ 1007455 h 2232956"/>
              <a:gd name="connsiteX28" fmla="*/ 944880 w 3282790"/>
              <a:gd name="connsiteY28" fmla="*/ 2081875 h 2232956"/>
              <a:gd name="connsiteX29" fmla="*/ 1051560 w 3282790"/>
              <a:gd name="connsiteY29" fmla="*/ 1068415 h 2232956"/>
              <a:gd name="connsiteX30" fmla="*/ 1032510 w 3282790"/>
              <a:gd name="connsiteY30" fmla="*/ 2104735 h 2232956"/>
              <a:gd name="connsiteX31" fmla="*/ 1143000 w 3282790"/>
              <a:gd name="connsiteY31" fmla="*/ 702655 h 2232956"/>
              <a:gd name="connsiteX32" fmla="*/ 1093470 w 3282790"/>
              <a:gd name="connsiteY32" fmla="*/ 2230465 h 2232956"/>
              <a:gd name="connsiteX33" fmla="*/ 1196340 w 3282790"/>
              <a:gd name="connsiteY33" fmla="*/ 1087465 h 2232956"/>
              <a:gd name="connsiteX34" fmla="*/ 1173480 w 3282790"/>
              <a:gd name="connsiteY34" fmla="*/ 2158075 h 2232956"/>
              <a:gd name="connsiteX35" fmla="*/ 1272540 w 3282790"/>
              <a:gd name="connsiteY35" fmla="*/ 1034125 h 2232956"/>
              <a:gd name="connsiteX36" fmla="*/ 1333500 w 3282790"/>
              <a:gd name="connsiteY36" fmla="*/ 142585 h 2232956"/>
              <a:gd name="connsiteX37" fmla="*/ 1432560 w 3282790"/>
              <a:gd name="connsiteY37" fmla="*/ 1615 h 2232956"/>
              <a:gd name="connsiteX38" fmla="*/ 1482090 w 3282790"/>
              <a:gd name="connsiteY38" fmla="*/ 131155 h 2232956"/>
              <a:gd name="connsiteX39" fmla="*/ 1443990 w 3282790"/>
              <a:gd name="connsiteY39" fmla="*/ 896965 h 2232956"/>
              <a:gd name="connsiteX40" fmla="*/ 1417320 w 3282790"/>
              <a:gd name="connsiteY40" fmla="*/ 2173315 h 2232956"/>
              <a:gd name="connsiteX41" fmla="*/ 1508760 w 3282790"/>
              <a:gd name="connsiteY41" fmla="*/ 866485 h 2232956"/>
              <a:gd name="connsiteX42" fmla="*/ 1501140 w 3282790"/>
              <a:gd name="connsiteY42" fmla="*/ 2100925 h 2232956"/>
              <a:gd name="connsiteX43" fmla="*/ 1573530 w 3282790"/>
              <a:gd name="connsiteY43" fmla="*/ 733135 h 2232956"/>
              <a:gd name="connsiteX44" fmla="*/ 1569720 w 3282790"/>
              <a:gd name="connsiteY44" fmla="*/ 2039965 h 2232956"/>
              <a:gd name="connsiteX45" fmla="*/ 1634490 w 3282790"/>
              <a:gd name="connsiteY45" fmla="*/ 344515 h 2232956"/>
              <a:gd name="connsiteX46" fmla="*/ 1623060 w 3282790"/>
              <a:gd name="connsiteY46" fmla="*/ 1963765 h 2232956"/>
              <a:gd name="connsiteX47" fmla="*/ 1680210 w 3282790"/>
              <a:gd name="connsiteY47" fmla="*/ 672175 h 2232956"/>
              <a:gd name="connsiteX48" fmla="*/ 1703070 w 3282790"/>
              <a:gd name="connsiteY48" fmla="*/ 1872325 h 2232956"/>
              <a:gd name="connsiteX49" fmla="*/ 1752600 w 3282790"/>
              <a:gd name="connsiteY49" fmla="*/ 588355 h 2232956"/>
              <a:gd name="connsiteX50" fmla="*/ 1786890 w 3282790"/>
              <a:gd name="connsiteY50" fmla="*/ 1788505 h 2232956"/>
              <a:gd name="connsiteX51" fmla="*/ 1832610 w 3282790"/>
              <a:gd name="connsiteY51" fmla="*/ 527395 h 2232956"/>
              <a:gd name="connsiteX52" fmla="*/ 1863090 w 3282790"/>
              <a:gd name="connsiteY52" fmla="*/ 1731355 h 2232956"/>
              <a:gd name="connsiteX53" fmla="*/ 1916430 w 3282790"/>
              <a:gd name="connsiteY53" fmla="*/ 390235 h 2232956"/>
              <a:gd name="connsiteX54" fmla="*/ 1924050 w 3282790"/>
              <a:gd name="connsiteY54" fmla="*/ 1594195 h 2232956"/>
              <a:gd name="connsiteX55" fmla="*/ 1981200 w 3282790"/>
              <a:gd name="connsiteY55" fmla="*/ 493105 h 2232956"/>
              <a:gd name="connsiteX56" fmla="*/ 2004060 w 3282790"/>
              <a:gd name="connsiteY56" fmla="*/ 1578955 h 2232956"/>
              <a:gd name="connsiteX57" fmla="*/ 2076450 w 3282790"/>
              <a:gd name="connsiteY57" fmla="*/ 519775 h 2232956"/>
              <a:gd name="connsiteX58" fmla="*/ 2076450 w 3282790"/>
              <a:gd name="connsiteY58" fmla="*/ 1586575 h 2232956"/>
              <a:gd name="connsiteX59" fmla="*/ 2148840 w 3282790"/>
              <a:gd name="connsiteY59" fmla="*/ 192115 h 2232956"/>
              <a:gd name="connsiteX60" fmla="*/ 2148840 w 3282790"/>
              <a:gd name="connsiteY60" fmla="*/ 1563715 h 2232956"/>
              <a:gd name="connsiteX61" fmla="*/ 2217420 w 3282790"/>
              <a:gd name="connsiteY61" fmla="*/ 538825 h 2232956"/>
              <a:gd name="connsiteX62" fmla="*/ 2247900 w 3282790"/>
              <a:gd name="connsiteY62" fmla="*/ 1525615 h 2232956"/>
              <a:gd name="connsiteX63" fmla="*/ 2354580 w 3282790"/>
              <a:gd name="connsiteY63" fmla="*/ 588355 h 2232956"/>
              <a:gd name="connsiteX64" fmla="*/ 2366010 w 3282790"/>
              <a:gd name="connsiteY64" fmla="*/ 1521805 h 2232956"/>
              <a:gd name="connsiteX65" fmla="*/ 2453640 w 3282790"/>
              <a:gd name="connsiteY65" fmla="*/ 584545 h 2232956"/>
              <a:gd name="connsiteX66" fmla="*/ 2457450 w 3282790"/>
              <a:gd name="connsiteY66" fmla="*/ 1525615 h 2232956"/>
              <a:gd name="connsiteX67" fmla="*/ 2526030 w 3282790"/>
              <a:gd name="connsiteY67" fmla="*/ 588355 h 2232956"/>
              <a:gd name="connsiteX68" fmla="*/ 2545080 w 3282790"/>
              <a:gd name="connsiteY68" fmla="*/ 1498945 h 2232956"/>
              <a:gd name="connsiteX69" fmla="*/ 2586990 w 3282790"/>
              <a:gd name="connsiteY69" fmla="*/ 157825 h 2232956"/>
              <a:gd name="connsiteX70" fmla="*/ 2598420 w 3282790"/>
              <a:gd name="connsiteY70" fmla="*/ 1636105 h 2232956"/>
              <a:gd name="connsiteX71" fmla="*/ 2670810 w 3282790"/>
              <a:gd name="connsiteY71" fmla="*/ 554065 h 2232956"/>
              <a:gd name="connsiteX72" fmla="*/ 2663190 w 3282790"/>
              <a:gd name="connsiteY72" fmla="*/ 1632295 h 2232956"/>
              <a:gd name="connsiteX73" fmla="*/ 2758440 w 3282790"/>
              <a:gd name="connsiteY73" fmla="*/ 584545 h 2232956"/>
              <a:gd name="connsiteX74" fmla="*/ 2735580 w 3282790"/>
              <a:gd name="connsiteY74" fmla="*/ 1678015 h 2232956"/>
              <a:gd name="connsiteX75" fmla="*/ 2830830 w 3282790"/>
              <a:gd name="connsiteY75" fmla="*/ 573115 h 2232956"/>
              <a:gd name="connsiteX76" fmla="*/ 2827020 w 3282790"/>
              <a:gd name="connsiteY76" fmla="*/ 1689445 h 2232956"/>
              <a:gd name="connsiteX77" fmla="*/ 2929890 w 3282790"/>
              <a:gd name="connsiteY77" fmla="*/ 588355 h 2232956"/>
              <a:gd name="connsiteX78" fmla="*/ 2918460 w 3282790"/>
              <a:gd name="connsiteY78" fmla="*/ 1712305 h 2232956"/>
              <a:gd name="connsiteX79" fmla="*/ 3025140 w 3282790"/>
              <a:gd name="connsiteY79" fmla="*/ 603595 h 2232956"/>
              <a:gd name="connsiteX80" fmla="*/ 3025140 w 3282790"/>
              <a:gd name="connsiteY80" fmla="*/ 1735165 h 2232956"/>
              <a:gd name="connsiteX81" fmla="*/ 3108960 w 3282790"/>
              <a:gd name="connsiteY81" fmla="*/ 626455 h 2232956"/>
              <a:gd name="connsiteX82" fmla="*/ 3105150 w 3282790"/>
              <a:gd name="connsiteY82" fmla="*/ 1742785 h 2232956"/>
              <a:gd name="connsiteX83" fmla="*/ 3208020 w 3282790"/>
              <a:gd name="connsiteY83" fmla="*/ 180685 h 2232956"/>
              <a:gd name="connsiteX84" fmla="*/ 3200400 w 3282790"/>
              <a:gd name="connsiteY84" fmla="*/ 1761835 h 2232956"/>
              <a:gd name="connsiteX85" fmla="*/ 3276600 w 3282790"/>
              <a:gd name="connsiteY85" fmla="*/ 1727545 h 2232956"/>
              <a:gd name="connsiteX86" fmla="*/ 3272790 w 3282790"/>
              <a:gd name="connsiteY86" fmla="*/ 1738975 h 2232956"/>
              <a:gd name="connsiteX0" fmla="*/ 0 w 3282790"/>
              <a:gd name="connsiteY0" fmla="*/ 1394496 h 2235187"/>
              <a:gd name="connsiteX1" fmla="*/ 49530 w 3282790"/>
              <a:gd name="connsiteY1" fmla="*/ 605826 h 2235187"/>
              <a:gd name="connsiteX2" fmla="*/ 68580 w 3282790"/>
              <a:gd name="connsiteY2" fmla="*/ 1421166 h 2235187"/>
              <a:gd name="connsiteX3" fmla="*/ 110490 w 3282790"/>
              <a:gd name="connsiteY3" fmla="*/ 602016 h 2235187"/>
              <a:gd name="connsiteX4" fmla="*/ 133350 w 3282790"/>
              <a:gd name="connsiteY4" fmla="*/ 1455456 h 2235187"/>
              <a:gd name="connsiteX5" fmla="*/ 175260 w 3282790"/>
              <a:gd name="connsiteY5" fmla="*/ 579156 h 2235187"/>
              <a:gd name="connsiteX6" fmla="*/ 182880 w 3282790"/>
              <a:gd name="connsiteY6" fmla="*/ 1466886 h 2235187"/>
              <a:gd name="connsiteX7" fmla="*/ 259080 w 3282790"/>
              <a:gd name="connsiteY7" fmla="*/ 224826 h 2235187"/>
              <a:gd name="connsiteX8" fmla="*/ 247650 w 3282790"/>
              <a:gd name="connsiteY8" fmla="*/ 1588806 h 2235187"/>
              <a:gd name="connsiteX9" fmla="*/ 316230 w 3282790"/>
              <a:gd name="connsiteY9" fmla="*/ 590586 h 2235187"/>
              <a:gd name="connsiteX10" fmla="*/ 320040 w 3282790"/>
              <a:gd name="connsiteY10" fmla="*/ 1504986 h 2235187"/>
              <a:gd name="connsiteX11" fmla="*/ 400050 w 3282790"/>
              <a:gd name="connsiteY11" fmla="*/ 617256 h 2235187"/>
              <a:gd name="connsiteX12" fmla="*/ 388620 w 3282790"/>
              <a:gd name="connsiteY12" fmla="*/ 1550706 h 2235187"/>
              <a:gd name="connsiteX13" fmla="*/ 468630 w 3282790"/>
              <a:gd name="connsiteY13" fmla="*/ 682026 h 2235187"/>
              <a:gd name="connsiteX14" fmla="*/ 464820 w 3282790"/>
              <a:gd name="connsiteY14" fmla="*/ 1691676 h 2235187"/>
              <a:gd name="connsiteX15" fmla="*/ 544830 w 3282790"/>
              <a:gd name="connsiteY15" fmla="*/ 796326 h 2235187"/>
              <a:gd name="connsiteX16" fmla="*/ 510540 w 3282790"/>
              <a:gd name="connsiteY16" fmla="*/ 1767876 h 2235187"/>
              <a:gd name="connsiteX17" fmla="*/ 605790 w 3282790"/>
              <a:gd name="connsiteY17" fmla="*/ 803946 h 2235187"/>
              <a:gd name="connsiteX18" fmla="*/ 590550 w 3282790"/>
              <a:gd name="connsiteY18" fmla="*/ 1813596 h 2235187"/>
              <a:gd name="connsiteX19" fmla="*/ 678180 w 3282790"/>
              <a:gd name="connsiteY19" fmla="*/ 461046 h 2235187"/>
              <a:gd name="connsiteX20" fmla="*/ 640080 w 3282790"/>
              <a:gd name="connsiteY20" fmla="*/ 1939326 h 2235187"/>
              <a:gd name="connsiteX21" fmla="*/ 739140 w 3282790"/>
              <a:gd name="connsiteY21" fmla="*/ 861096 h 2235187"/>
              <a:gd name="connsiteX22" fmla="*/ 720090 w 3282790"/>
              <a:gd name="connsiteY22" fmla="*/ 1901226 h 2235187"/>
              <a:gd name="connsiteX23" fmla="*/ 826770 w 3282790"/>
              <a:gd name="connsiteY23" fmla="*/ 872526 h 2235187"/>
              <a:gd name="connsiteX24" fmla="*/ 788670 w 3282790"/>
              <a:gd name="connsiteY24" fmla="*/ 2015526 h 2235187"/>
              <a:gd name="connsiteX25" fmla="*/ 902970 w 3282790"/>
              <a:gd name="connsiteY25" fmla="*/ 933486 h 2235187"/>
              <a:gd name="connsiteX26" fmla="*/ 880110 w 3282790"/>
              <a:gd name="connsiteY26" fmla="*/ 2057436 h 2235187"/>
              <a:gd name="connsiteX27" fmla="*/ 975360 w 3282790"/>
              <a:gd name="connsiteY27" fmla="*/ 1009686 h 2235187"/>
              <a:gd name="connsiteX28" fmla="*/ 944880 w 3282790"/>
              <a:gd name="connsiteY28" fmla="*/ 2084106 h 2235187"/>
              <a:gd name="connsiteX29" fmla="*/ 1051560 w 3282790"/>
              <a:gd name="connsiteY29" fmla="*/ 1070646 h 2235187"/>
              <a:gd name="connsiteX30" fmla="*/ 1032510 w 3282790"/>
              <a:gd name="connsiteY30" fmla="*/ 2106966 h 2235187"/>
              <a:gd name="connsiteX31" fmla="*/ 1143000 w 3282790"/>
              <a:gd name="connsiteY31" fmla="*/ 704886 h 2235187"/>
              <a:gd name="connsiteX32" fmla="*/ 1093470 w 3282790"/>
              <a:gd name="connsiteY32" fmla="*/ 2232696 h 2235187"/>
              <a:gd name="connsiteX33" fmla="*/ 1196340 w 3282790"/>
              <a:gd name="connsiteY33" fmla="*/ 1089696 h 2235187"/>
              <a:gd name="connsiteX34" fmla="*/ 1173480 w 3282790"/>
              <a:gd name="connsiteY34" fmla="*/ 2160306 h 2235187"/>
              <a:gd name="connsiteX35" fmla="*/ 1272540 w 3282790"/>
              <a:gd name="connsiteY35" fmla="*/ 1036356 h 2235187"/>
              <a:gd name="connsiteX36" fmla="*/ 1333500 w 3282790"/>
              <a:gd name="connsiteY36" fmla="*/ 144816 h 2235187"/>
              <a:gd name="connsiteX37" fmla="*/ 1432560 w 3282790"/>
              <a:gd name="connsiteY37" fmla="*/ 3846 h 2235187"/>
              <a:gd name="connsiteX38" fmla="*/ 1482090 w 3282790"/>
              <a:gd name="connsiteY38" fmla="*/ 133386 h 2235187"/>
              <a:gd name="connsiteX39" fmla="*/ 1443990 w 3282790"/>
              <a:gd name="connsiteY39" fmla="*/ 899196 h 2235187"/>
              <a:gd name="connsiteX40" fmla="*/ 1626870 w 3282790"/>
              <a:gd name="connsiteY40" fmla="*/ 36 h 2235187"/>
              <a:gd name="connsiteX41" fmla="*/ 1508760 w 3282790"/>
              <a:gd name="connsiteY41" fmla="*/ 868716 h 2235187"/>
              <a:gd name="connsiteX42" fmla="*/ 1501140 w 3282790"/>
              <a:gd name="connsiteY42" fmla="*/ 2103156 h 2235187"/>
              <a:gd name="connsiteX43" fmla="*/ 1573530 w 3282790"/>
              <a:gd name="connsiteY43" fmla="*/ 735366 h 2235187"/>
              <a:gd name="connsiteX44" fmla="*/ 1569720 w 3282790"/>
              <a:gd name="connsiteY44" fmla="*/ 2042196 h 2235187"/>
              <a:gd name="connsiteX45" fmla="*/ 1634490 w 3282790"/>
              <a:gd name="connsiteY45" fmla="*/ 346746 h 2235187"/>
              <a:gd name="connsiteX46" fmla="*/ 1623060 w 3282790"/>
              <a:gd name="connsiteY46" fmla="*/ 1965996 h 2235187"/>
              <a:gd name="connsiteX47" fmla="*/ 1680210 w 3282790"/>
              <a:gd name="connsiteY47" fmla="*/ 674406 h 2235187"/>
              <a:gd name="connsiteX48" fmla="*/ 1703070 w 3282790"/>
              <a:gd name="connsiteY48" fmla="*/ 1874556 h 2235187"/>
              <a:gd name="connsiteX49" fmla="*/ 1752600 w 3282790"/>
              <a:gd name="connsiteY49" fmla="*/ 590586 h 2235187"/>
              <a:gd name="connsiteX50" fmla="*/ 1786890 w 3282790"/>
              <a:gd name="connsiteY50" fmla="*/ 1790736 h 2235187"/>
              <a:gd name="connsiteX51" fmla="*/ 1832610 w 3282790"/>
              <a:gd name="connsiteY51" fmla="*/ 529626 h 2235187"/>
              <a:gd name="connsiteX52" fmla="*/ 1863090 w 3282790"/>
              <a:gd name="connsiteY52" fmla="*/ 1733586 h 2235187"/>
              <a:gd name="connsiteX53" fmla="*/ 1916430 w 3282790"/>
              <a:gd name="connsiteY53" fmla="*/ 392466 h 2235187"/>
              <a:gd name="connsiteX54" fmla="*/ 1924050 w 3282790"/>
              <a:gd name="connsiteY54" fmla="*/ 1596426 h 2235187"/>
              <a:gd name="connsiteX55" fmla="*/ 1981200 w 3282790"/>
              <a:gd name="connsiteY55" fmla="*/ 495336 h 2235187"/>
              <a:gd name="connsiteX56" fmla="*/ 2004060 w 3282790"/>
              <a:gd name="connsiteY56" fmla="*/ 1581186 h 2235187"/>
              <a:gd name="connsiteX57" fmla="*/ 2076450 w 3282790"/>
              <a:gd name="connsiteY57" fmla="*/ 522006 h 2235187"/>
              <a:gd name="connsiteX58" fmla="*/ 2076450 w 3282790"/>
              <a:gd name="connsiteY58" fmla="*/ 1588806 h 2235187"/>
              <a:gd name="connsiteX59" fmla="*/ 2148840 w 3282790"/>
              <a:gd name="connsiteY59" fmla="*/ 194346 h 2235187"/>
              <a:gd name="connsiteX60" fmla="*/ 2148840 w 3282790"/>
              <a:gd name="connsiteY60" fmla="*/ 1565946 h 2235187"/>
              <a:gd name="connsiteX61" fmla="*/ 2217420 w 3282790"/>
              <a:gd name="connsiteY61" fmla="*/ 541056 h 2235187"/>
              <a:gd name="connsiteX62" fmla="*/ 2247900 w 3282790"/>
              <a:gd name="connsiteY62" fmla="*/ 1527846 h 2235187"/>
              <a:gd name="connsiteX63" fmla="*/ 2354580 w 3282790"/>
              <a:gd name="connsiteY63" fmla="*/ 590586 h 2235187"/>
              <a:gd name="connsiteX64" fmla="*/ 2366010 w 3282790"/>
              <a:gd name="connsiteY64" fmla="*/ 1524036 h 2235187"/>
              <a:gd name="connsiteX65" fmla="*/ 2453640 w 3282790"/>
              <a:gd name="connsiteY65" fmla="*/ 586776 h 2235187"/>
              <a:gd name="connsiteX66" fmla="*/ 2457450 w 3282790"/>
              <a:gd name="connsiteY66" fmla="*/ 1527846 h 2235187"/>
              <a:gd name="connsiteX67" fmla="*/ 2526030 w 3282790"/>
              <a:gd name="connsiteY67" fmla="*/ 590586 h 2235187"/>
              <a:gd name="connsiteX68" fmla="*/ 2545080 w 3282790"/>
              <a:gd name="connsiteY68" fmla="*/ 1501176 h 2235187"/>
              <a:gd name="connsiteX69" fmla="*/ 2586990 w 3282790"/>
              <a:gd name="connsiteY69" fmla="*/ 160056 h 2235187"/>
              <a:gd name="connsiteX70" fmla="*/ 2598420 w 3282790"/>
              <a:gd name="connsiteY70" fmla="*/ 1638336 h 2235187"/>
              <a:gd name="connsiteX71" fmla="*/ 2670810 w 3282790"/>
              <a:gd name="connsiteY71" fmla="*/ 556296 h 2235187"/>
              <a:gd name="connsiteX72" fmla="*/ 2663190 w 3282790"/>
              <a:gd name="connsiteY72" fmla="*/ 1634526 h 2235187"/>
              <a:gd name="connsiteX73" fmla="*/ 2758440 w 3282790"/>
              <a:gd name="connsiteY73" fmla="*/ 586776 h 2235187"/>
              <a:gd name="connsiteX74" fmla="*/ 2735580 w 3282790"/>
              <a:gd name="connsiteY74" fmla="*/ 1680246 h 2235187"/>
              <a:gd name="connsiteX75" fmla="*/ 2830830 w 3282790"/>
              <a:gd name="connsiteY75" fmla="*/ 575346 h 2235187"/>
              <a:gd name="connsiteX76" fmla="*/ 2827020 w 3282790"/>
              <a:gd name="connsiteY76" fmla="*/ 1691676 h 2235187"/>
              <a:gd name="connsiteX77" fmla="*/ 2929890 w 3282790"/>
              <a:gd name="connsiteY77" fmla="*/ 590586 h 2235187"/>
              <a:gd name="connsiteX78" fmla="*/ 2918460 w 3282790"/>
              <a:gd name="connsiteY78" fmla="*/ 1714536 h 2235187"/>
              <a:gd name="connsiteX79" fmla="*/ 3025140 w 3282790"/>
              <a:gd name="connsiteY79" fmla="*/ 605826 h 2235187"/>
              <a:gd name="connsiteX80" fmla="*/ 3025140 w 3282790"/>
              <a:gd name="connsiteY80" fmla="*/ 1737396 h 2235187"/>
              <a:gd name="connsiteX81" fmla="*/ 3108960 w 3282790"/>
              <a:gd name="connsiteY81" fmla="*/ 628686 h 2235187"/>
              <a:gd name="connsiteX82" fmla="*/ 3105150 w 3282790"/>
              <a:gd name="connsiteY82" fmla="*/ 1745016 h 2235187"/>
              <a:gd name="connsiteX83" fmla="*/ 3208020 w 3282790"/>
              <a:gd name="connsiteY83" fmla="*/ 182916 h 2235187"/>
              <a:gd name="connsiteX84" fmla="*/ 3200400 w 3282790"/>
              <a:gd name="connsiteY84" fmla="*/ 1764066 h 2235187"/>
              <a:gd name="connsiteX85" fmla="*/ 3276600 w 3282790"/>
              <a:gd name="connsiteY85" fmla="*/ 1729776 h 2235187"/>
              <a:gd name="connsiteX86" fmla="*/ 3272790 w 3282790"/>
              <a:gd name="connsiteY86" fmla="*/ 1741206 h 2235187"/>
              <a:gd name="connsiteX0" fmla="*/ 0 w 3282790"/>
              <a:gd name="connsiteY0" fmla="*/ 1394496 h 2235187"/>
              <a:gd name="connsiteX1" fmla="*/ 49530 w 3282790"/>
              <a:gd name="connsiteY1" fmla="*/ 605826 h 2235187"/>
              <a:gd name="connsiteX2" fmla="*/ 68580 w 3282790"/>
              <a:gd name="connsiteY2" fmla="*/ 1421166 h 2235187"/>
              <a:gd name="connsiteX3" fmla="*/ 110490 w 3282790"/>
              <a:gd name="connsiteY3" fmla="*/ 602016 h 2235187"/>
              <a:gd name="connsiteX4" fmla="*/ 133350 w 3282790"/>
              <a:gd name="connsiteY4" fmla="*/ 1455456 h 2235187"/>
              <a:gd name="connsiteX5" fmla="*/ 175260 w 3282790"/>
              <a:gd name="connsiteY5" fmla="*/ 579156 h 2235187"/>
              <a:gd name="connsiteX6" fmla="*/ 182880 w 3282790"/>
              <a:gd name="connsiteY6" fmla="*/ 1466886 h 2235187"/>
              <a:gd name="connsiteX7" fmla="*/ 259080 w 3282790"/>
              <a:gd name="connsiteY7" fmla="*/ 224826 h 2235187"/>
              <a:gd name="connsiteX8" fmla="*/ 247650 w 3282790"/>
              <a:gd name="connsiteY8" fmla="*/ 1588806 h 2235187"/>
              <a:gd name="connsiteX9" fmla="*/ 316230 w 3282790"/>
              <a:gd name="connsiteY9" fmla="*/ 590586 h 2235187"/>
              <a:gd name="connsiteX10" fmla="*/ 320040 w 3282790"/>
              <a:gd name="connsiteY10" fmla="*/ 1504986 h 2235187"/>
              <a:gd name="connsiteX11" fmla="*/ 400050 w 3282790"/>
              <a:gd name="connsiteY11" fmla="*/ 617256 h 2235187"/>
              <a:gd name="connsiteX12" fmla="*/ 388620 w 3282790"/>
              <a:gd name="connsiteY12" fmla="*/ 1550706 h 2235187"/>
              <a:gd name="connsiteX13" fmla="*/ 468630 w 3282790"/>
              <a:gd name="connsiteY13" fmla="*/ 682026 h 2235187"/>
              <a:gd name="connsiteX14" fmla="*/ 464820 w 3282790"/>
              <a:gd name="connsiteY14" fmla="*/ 1691676 h 2235187"/>
              <a:gd name="connsiteX15" fmla="*/ 544830 w 3282790"/>
              <a:gd name="connsiteY15" fmla="*/ 796326 h 2235187"/>
              <a:gd name="connsiteX16" fmla="*/ 510540 w 3282790"/>
              <a:gd name="connsiteY16" fmla="*/ 1767876 h 2235187"/>
              <a:gd name="connsiteX17" fmla="*/ 605790 w 3282790"/>
              <a:gd name="connsiteY17" fmla="*/ 803946 h 2235187"/>
              <a:gd name="connsiteX18" fmla="*/ 590550 w 3282790"/>
              <a:gd name="connsiteY18" fmla="*/ 1813596 h 2235187"/>
              <a:gd name="connsiteX19" fmla="*/ 678180 w 3282790"/>
              <a:gd name="connsiteY19" fmla="*/ 461046 h 2235187"/>
              <a:gd name="connsiteX20" fmla="*/ 640080 w 3282790"/>
              <a:gd name="connsiteY20" fmla="*/ 1939326 h 2235187"/>
              <a:gd name="connsiteX21" fmla="*/ 739140 w 3282790"/>
              <a:gd name="connsiteY21" fmla="*/ 861096 h 2235187"/>
              <a:gd name="connsiteX22" fmla="*/ 720090 w 3282790"/>
              <a:gd name="connsiteY22" fmla="*/ 1901226 h 2235187"/>
              <a:gd name="connsiteX23" fmla="*/ 826770 w 3282790"/>
              <a:gd name="connsiteY23" fmla="*/ 872526 h 2235187"/>
              <a:gd name="connsiteX24" fmla="*/ 788670 w 3282790"/>
              <a:gd name="connsiteY24" fmla="*/ 2015526 h 2235187"/>
              <a:gd name="connsiteX25" fmla="*/ 902970 w 3282790"/>
              <a:gd name="connsiteY25" fmla="*/ 933486 h 2235187"/>
              <a:gd name="connsiteX26" fmla="*/ 880110 w 3282790"/>
              <a:gd name="connsiteY26" fmla="*/ 2057436 h 2235187"/>
              <a:gd name="connsiteX27" fmla="*/ 975360 w 3282790"/>
              <a:gd name="connsiteY27" fmla="*/ 1009686 h 2235187"/>
              <a:gd name="connsiteX28" fmla="*/ 944880 w 3282790"/>
              <a:gd name="connsiteY28" fmla="*/ 2084106 h 2235187"/>
              <a:gd name="connsiteX29" fmla="*/ 1051560 w 3282790"/>
              <a:gd name="connsiteY29" fmla="*/ 1070646 h 2235187"/>
              <a:gd name="connsiteX30" fmla="*/ 1032510 w 3282790"/>
              <a:gd name="connsiteY30" fmla="*/ 2106966 h 2235187"/>
              <a:gd name="connsiteX31" fmla="*/ 1143000 w 3282790"/>
              <a:gd name="connsiteY31" fmla="*/ 704886 h 2235187"/>
              <a:gd name="connsiteX32" fmla="*/ 1093470 w 3282790"/>
              <a:gd name="connsiteY32" fmla="*/ 2232696 h 2235187"/>
              <a:gd name="connsiteX33" fmla="*/ 1196340 w 3282790"/>
              <a:gd name="connsiteY33" fmla="*/ 1089696 h 2235187"/>
              <a:gd name="connsiteX34" fmla="*/ 1173480 w 3282790"/>
              <a:gd name="connsiteY34" fmla="*/ 2160306 h 2235187"/>
              <a:gd name="connsiteX35" fmla="*/ 1272540 w 3282790"/>
              <a:gd name="connsiteY35" fmla="*/ 1036356 h 2235187"/>
              <a:gd name="connsiteX36" fmla="*/ 1333500 w 3282790"/>
              <a:gd name="connsiteY36" fmla="*/ 144816 h 2235187"/>
              <a:gd name="connsiteX37" fmla="*/ 1432560 w 3282790"/>
              <a:gd name="connsiteY37" fmla="*/ 3846 h 2235187"/>
              <a:gd name="connsiteX38" fmla="*/ 1482090 w 3282790"/>
              <a:gd name="connsiteY38" fmla="*/ 133386 h 2235187"/>
              <a:gd name="connsiteX39" fmla="*/ 1443990 w 3282790"/>
              <a:gd name="connsiteY39" fmla="*/ 899196 h 2235187"/>
              <a:gd name="connsiteX40" fmla="*/ 1626870 w 3282790"/>
              <a:gd name="connsiteY40" fmla="*/ 36 h 2235187"/>
              <a:gd name="connsiteX41" fmla="*/ 1508760 w 3282790"/>
              <a:gd name="connsiteY41" fmla="*/ 868716 h 2235187"/>
              <a:gd name="connsiteX42" fmla="*/ 1501140 w 3282790"/>
              <a:gd name="connsiteY42" fmla="*/ 2103156 h 2235187"/>
              <a:gd name="connsiteX43" fmla="*/ 1573530 w 3282790"/>
              <a:gd name="connsiteY43" fmla="*/ 735366 h 2235187"/>
              <a:gd name="connsiteX44" fmla="*/ 1569720 w 3282790"/>
              <a:gd name="connsiteY44" fmla="*/ 2042196 h 2235187"/>
              <a:gd name="connsiteX45" fmla="*/ 1634490 w 3282790"/>
              <a:gd name="connsiteY45" fmla="*/ 346746 h 2235187"/>
              <a:gd name="connsiteX46" fmla="*/ 1623060 w 3282790"/>
              <a:gd name="connsiteY46" fmla="*/ 1965996 h 2235187"/>
              <a:gd name="connsiteX47" fmla="*/ 1680210 w 3282790"/>
              <a:gd name="connsiteY47" fmla="*/ 674406 h 2235187"/>
              <a:gd name="connsiteX48" fmla="*/ 1703070 w 3282790"/>
              <a:gd name="connsiteY48" fmla="*/ 1874556 h 2235187"/>
              <a:gd name="connsiteX49" fmla="*/ 1752600 w 3282790"/>
              <a:gd name="connsiteY49" fmla="*/ 590586 h 2235187"/>
              <a:gd name="connsiteX50" fmla="*/ 1786890 w 3282790"/>
              <a:gd name="connsiteY50" fmla="*/ 1790736 h 2235187"/>
              <a:gd name="connsiteX51" fmla="*/ 1832610 w 3282790"/>
              <a:gd name="connsiteY51" fmla="*/ 529626 h 2235187"/>
              <a:gd name="connsiteX52" fmla="*/ 1863090 w 3282790"/>
              <a:gd name="connsiteY52" fmla="*/ 1733586 h 2235187"/>
              <a:gd name="connsiteX53" fmla="*/ 1916430 w 3282790"/>
              <a:gd name="connsiteY53" fmla="*/ 392466 h 2235187"/>
              <a:gd name="connsiteX54" fmla="*/ 1924050 w 3282790"/>
              <a:gd name="connsiteY54" fmla="*/ 1596426 h 2235187"/>
              <a:gd name="connsiteX55" fmla="*/ 1981200 w 3282790"/>
              <a:gd name="connsiteY55" fmla="*/ 495336 h 2235187"/>
              <a:gd name="connsiteX56" fmla="*/ 2004060 w 3282790"/>
              <a:gd name="connsiteY56" fmla="*/ 1581186 h 2235187"/>
              <a:gd name="connsiteX57" fmla="*/ 2076450 w 3282790"/>
              <a:gd name="connsiteY57" fmla="*/ 522006 h 2235187"/>
              <a:gd name="connsiteX58" fmla="*/ 2076450 w 3282790"/>
              <a:gd name="connsiteY58" fmla="*/ 1588806 h 2235187"/>
              <a:gd name="connsiteX59" fmla="*/ 2148840 w 3282790"/>
              <a:gd name="connsiteY59" fmla="*/ 194346 h 2235187"/>
              <a:gd name="connsiteX60" fmla="*/ 2148840 w 3282790"/>
              <a:gd name="connsiteY60" fmla="*/ 1565946 h 2235187"/>
              <a:gd name="connsiteX61" fmla="*/ 2217420 w 3282790"/>
              <a:gd name="connsiteY61" fmla="*/ 541056 h 2235187"/>
              <a:gd name="connsiteX62" fmla="*/ 2247900 w 3282790"/>
              <a:gd name="connsiteY62" fmla="*/ 1527846 h 2235187"/>
              <a:gd name="connsiteX63" fmla="*/ 2354580 w 3282790"/>
              <a:gd name="connsiteY63" fmla="*/ 590586 h 2235187"/>
              <a:gd name="connsiteX64" fmla="*/ 2366010 w 3282790"/>
              <a:gd name="connsiteY64" fmla="*/ 1524036 h 2235187"/>
              <a:gd name="connsiteX65" fmla="*/ 2453640 w 3282790"/>
              <a:gd name="connsiteY65" fmla="*/ 586776 h 2235187"/>
              <a:gd name="connsiteX66" fmla="*/ 2457450 w 3282790"/>
              <a:gd name="connsiteY66" fmla="*/ 1527846 h 2235187"/>
              <a:gd name="connsiteX67" fmla="*/ 2526030 w 3282790"/>
              <a:gd name="connsiteY67" fmla="*/ 590586 h 2235187"/>
              <a:gd name="connsiteX68" fmla="*/ 2545080 w 3282790"/>
              <a:gd name="connsiteY68" fmla="*/ 1501176 h 2235187"/>
              <a:gd name="connsiteX69" fmla="*/ 2586990 w 3282790"/>
              <a:gd name="connsiteY69" fmla="*/ 160056 h 2235187"/>
              <a:gd name="connsiteX70" fmla="*/ 2598420 w 3282790"/>
              <a:gd name="connsiteY70" fmla="*/ 1638336 h 2235187"/>
              <a:gd name="connsiteX71" fmla="*/ 2670810 w 3282790"/>
              <a:gd name="connsiteY71" fmla="*/ 556296 h 2235187"/>
              <a:gd name="connsiteX72" fmla="*/ 2663190 w 3282790"/>
              <a:gd name="connsiteY72" fmla="*/ 1634526 h 2235187"/>
              <a:gd name="connsiteX73" fmla="*/ 2758440 w 3282790"/>
              <a:gd name="connsiteY73" fmla="*/ 586776 h 2235187"/>
              <a:gd name="connsiteX74" fmla="*/ 2735580 w 3282790"/>
              <a:gd name="connsiteY74" fmla="*/ 1680246 h 2235187"/>
              <a:gd name="connsiteX75" fmla="*/ 2830830 w 3282790"/>
              <a:gd name="connsiteY75" fmla="*/ 575346 h 2235187"/>
              <a:gd name="connsiteX76" fmla="*/ 2827020 w 3282790"/>
              <a:gd name="connsiteY76" fmla="*/ 1691676 h 2235187"/>
              <a:gd name="connsiteX77" fmla="*/ 2929890 w 3282790"/>
              <a:gd name="connsiteY77" fmla="*/ 590586 h 2235187"/>
              <a:gd name="connsiteX78" fmla="*/ 2918460 w 3282790"/>
              <a:gd name="connsiteY78" fmla="*/ 1714536 h 2235187"/>
              <a:gd name="connsiteX79" fmla="*/ 3025140 w 3282790"/>
              <a:gd name="connsiteY79" fmla="*/ 605826 h 2235187"/>
              <a:gd name="connsiteX80" fmla="*/ 3025140 w 3282790"/>
              <a:gd name="connsiteY80" fmla="*/ 1737396 h 2235187"/>
              <a:gd name="connsiteX81" fmla="*/ 3108960 w 3282790"/>
              <a:gd name="connsiteY81" fmla="*/ 628686 h 2235187"/>
              <a:gd name="connsiteX82" fmla="*/ 3105150 w 3282790"/>
              <a:gd name="connsiteY82" fmla="*/ 1745016 h 2235187"/>
              <a:gd name="connsiteX83" fmla="*/ 3208020 w 3282790"/>
              <a:gd name="connsiteY83" fmla="*/ 182916 h 2235187"/>
              <a:gd name="connsiteX84" fmla="*/ 3200400 w 3282790"/>
              <a:gd name="connsiteY84" fmla="*/ 1764066 h 2235187"/>
              <a:gd name="connsiteX85" fmla="*/ 3276600 w 3282790"/>
              <a:gd name="connsiteY85" fmla="*/ 1729776 h 2235187"/>
              <a:gd name="connsiteX86" fmla="*/ 3272790 w 3282790"/>
              <a:gd name="connsiteY86" fmla="*/ 1741206 h 2235187"/>
              <a:gd name="connsiteX0" fmla="*/ 0 w 3282790"/>
              <a:gd name="connsiteY0" fmla="*/ 1450377 h 2291068"/>
              <a:gd name="connsiteX1" fmla="*/ 49530 w 3282790"/>
              <a:gd name="connsiteY1" fmla="*/ 661707 h 2291068"/>
              <a:gd name="connsiteX2" fmla="*/ 68580 w 3282790"/>
              <a:gd name="connsiteY2" fmla="*/ 1477047 h 2291068"/>
              <a:gd name="connsiteX3" fmla="*/ 110490 w 3282790"/>
              <a:gd name="connsiteY3" fmla="*/ 657897 h 2291068"/>
              <a:gd name="connsiteX4" fmla="*/ 133350 w 3282790"/>
              <a:gd name="connsiteY4" fmla="*/ 1511337 h 2291068"/>
              <a:gd name="connsiteX5" fmla="*/ 175260 w 3282790"/>
              <a:gd name="connsiteY5" fmla="*/ 635037 h 2291068"/>
              <a:gd name="connsiteX6" fmla="*/ 182880 w 3282790"/>
              <a:gd name="connsiteY6" fmla="*/ 1522767 h 2291068"/>
              <a:gd name="connsiteX7" fmla="*/ 259080 w 3282790"/>
              <a:gd name="connsiteY7" fmla="*/ 280707 h 2291068"/>
              <a:gd name="connsiteX8" fmla="*/ 247650 w 3282790"/>
              <a:gd name="connsiteY8" fmla="*/ 1644687 h 2291068"/>
              <a:gd name="connsiteX9" fmla="*/ 316230 w 3282790"/>
              <a:gd name="connsiteY9" fmla="*/ 646467 h 2291068"/>
              <a:gd name="connsiteX10" fmla="*/ 320040 w 3282790"/>
              <a:gd name="connsiteY10" fmla="*/ 1560867 h 2291068"/>
              <a:gd name="connsiteX11" fmla="*/ 400050 w 3282790"/>
              <a:gd name="connsiteY11" fmla="*/ 673137 h 2291068"/>
              <a:gd name="connsiteX12" fmla="*/ 388620 w 3282790"/>
              <a:gd name="connsiteY12" fmla="*/ 1606587 h 2291068"/>
              <a:gd name="connsiteX13" fmla="*/ 468630 w 3282790"/>
              <a:gd name="connsiteY13" fmla="*/ 737907 h 2291068"/>
              <a:gd name="connsiteX14" fmla="*/ 464820 w 3282790"/>
              <a:gd name="connsiteY14" fmla="*/ 1747557 h 2291068"/>
              <a:gd name="connsiteX15" fmla="*/ 544830 w 3282790"/>
              <a:gd name="connsiteY15" fmla="*/ 852207 h 2291068"/>
              <a:gd name="connsiteX16" fmla="*/ 510540 w 3282790"/>
              <a:gd name="connsiteY16" fmla="*/ 1823757 h 2291068"/>
              <a:gd name="connsiteX17" fmla="*/ 605790 w 3282790"/>
              <a:gd name="connsiteY17" fmla="*/ 859827 h 2291068"/>
              <a:gd name="connsiteX18" fmla="*/ 590550 w 3282790"/>
              <a:gd name="connsiteY18" fmla="*/ 1869477 h 2291068"/>
              <a:gd name="connsiteX19" fmla="*/ 678180 w 3282790"/>
              <a:gd name="connsiteY19" fmla="*/ 516927 h 2291068"/>
              <a:gd name="connsiteX20" fmla="*/ 640080 w 3282790"/>
              <a:gd name="connsiteY20" fmla="*/ 1995207 h 2291068"/>
              <a:gd name="connsiteX21" fmla="*/ 739140 w 3282790"/>
              <a:gd name="connsiteY21" fmla="*/ 916977 h 2291068"/>
              <a:gd name="connsiteX22" fmla="*/ 720090 w 3282790"/>
              <a:gd name="connsiteY22" fmla="*/ 1957107 h 2291068"/>
              <a:gd name="connsiteX23" fmla="*/ 826770 w 3282790"/>
              <a:gd name="connsiteY23" fmla="*/ 928407 h 2291068"/>
              <a:gd name="connsiteX24" fmla="*/ 788670 w 3282790"/>
              <a:gd name="connsiteY24" fmla="*/ 2071407 h 2291068"/>
              <a:gd name="connsiteX25" fmla="*/ 902970 w 3282790"/>
              <a:gd name="connsiteY25" fmla="*/ 989367 h 2291068"/>
              <a:gd name="connsiteX26" fmla="*/ 880110 w 3282790"/>
              <a:gd name="connsiteY26" fmla="*/ 2113317 h 2291068"/>
              <a:gd name="connsiteX27" fmla="*/ 975360 w 3282790"/>
              <a:gd name="connsiteY27" fmla="*/ 1065567 h 2291068"/>
              <a:gd name="connsiteX28" fmla="*/ 944880 w 3282790"/>
              <a:gd name="connsiteY28" fmla="*/ 2139987 h 2291068"/>
              <a:gd name="connsiteX29" fmla="*/ 1051560 w 3282790"/>
              <a:gd name="connsiteY29" fmla="*/ 1126527 h 2291068"/>
              <a:gd name="connsiteX30" fmla="*/ 1032510 w 3282790"/>
              <a:gd name="connsiteY30" fmla="*/ 2162847 h 2291068"/>
              <a:gd name="connsiteX31" fmla="*/ 1143000 w 3282790"/>
              <a:gd name="connsiteY31" fmla="*/ 760767 h 2291068"/>
              <a:gd name="connsiteX32" fmla="*/ 1093470 w 3282790"/>
              <a:gd name="connsiteY32" fmla="*/ 2288577 h 2291068"/>
              <a:gd name="connsiteX33" fmla="*/ 1196340 w 3282790"/>
              <a:gd name="connsiteY33" fmla="*/ 1145577 h 2291068"/>
              <a:gd name="connsiteX34" fmla="*/ 1173480 w 3282790"/>
              <a:gd name="connsiteY34" fmla="*/ 2216187 h 2291068"/>
              <a:gd name="connsiteX35" fmla="*/ 1272540 w 3282790"/>
              <a:gd name="connsiteY35" fmla="*/ 1092237 h 2291068"/>
              <a:gd name="connsiteX36" fmla="*/ 1333500 w 3282790"/>
              <a:gd name="connsiteY36" fmla="*/ 200697 h 2291068"/>
              <a:gd name="connsiteX37" fmla="*/ 1432560 w 3282790"/>
              <a:gd name="connsiteY37" fmla="*/ 59727 h 2291068"/>
              <a:gd name="connsiteX38" fmla="*/ 1482090 w 3282790"/>
              <a:gd name="connsiteY38" fmla="*/ 189267 h 2291068"/>
              <a:gd name="connsiteX39" fmla="*/ 1535430 w 3282790"/>
              <a:gd name="connsiteY39" fmla="*/ 97827 h 2291068"/>
              <a:gd name="connsiteX40" fmla="*/ 1626870 w 3282790"/>
              <a:gd name="connsiteY40" fmla="*/ 55917 h 2291068"/>
              <a:gd name="connsiteX41" fmla="*/ 1508760 w 3282790"/>
              <a:gd name="connsiteY41" fmla="*/ 924597 h 2291068"/>
              <a:gd name="connsiteX42" fmla="*/ 1501140 w 3282790"/>
              <a:gd name="connsiteY42" fmla="*/ 2159037 h 2291068"/>
              <a:gd name="connsiteX43" fmla="*/ 1573530 w 3282790"/>
              <a:gd name="connsiteY43" fmla="*/ 791247 h 2291068"/>
              <a:gd name="connsiteX44" fmla="*/ 1569720 w 3282790"/>
              <a:gd name="connsiteY44" fmla="*/ 2098077 h 2291068"/>
              <a:gd name="connsiteX45" fmla="*/ 1634490 w 3282790"/>
              <a:gd name="connsiteY45" fmla="*/ 402627 h 2291068"/>
              <a:gd name="connsiteX46" fmla="*/ 1623060 w 3282790"/>
              <a:gd name="connsiteY46" fmla="*/ 2021877 h 2291068"/>
              <a:gd name="connsiteX47" fmla="*/ 1680210 w 3282790"/>
              <a:gd name="connsiteY47" fmla="*/ 730287 h 2291068"/>
              <a:gd name="connsiteX48" fmla="*/ 1703070 w 3282790"/>
              <a:gd name="connsiteY48" fmla="*/ 1930437 h 2291068"/>
              <a:gd name="connsiteX49" fmla="*/ 1752600 w 3282790"/>
              <a:gd name="connsiteY49" fmla="*/ 646467 h 2291068"/>
              <a:gd name="connsiteX50" fmla="*/ 1786890 w 3282790"/>
              <a:gd name="connsiteY50" fmla="*/ 1846617 h 2291068"/>
              <a:gd name="connsiteX51" fmla="*/ 1832610 w 3282790"/>
              <a:gd name="connsiteY51" fmla="*/ 585507 h 2291068"/>
              <a:gd name="connsiteX52" fmla="*/ 1863090 w 3282790"/>
              <a:gd name="connsiteY52" fmla="*/ 1789467 h 2291068"/>
              <a:gd name="connsiteX53" fmla="*/ 1916430 w 3282790"/>
              <a:gd name="connsiteY53" fmla="*/ 448347 h 2291068"/>
              <a:gd name="connsiteX54" fmla="*/ 1924050 w 3282790"/>
              <a:gd name="connsiteY54" fmla="*/ 1652307 h 2291068"/>
              <a:gd name="connsiteX55" fmla="*/ 1981200 w 3282790"/>
              <a:gd name="connsiteY55" fmla="*/ 551217 h 2291068"/>
              <a:gd name="connsiteX56" fmla="*/ 2004060 w 3282790"/>
              <a:gd name="connsiteY56" fmla="*/ 1637067 h 2291068"/>
              <a:gd name="connsiteX57" fmla="*/ 2076450 w 3282790"/>
              <a:gd name="connsiteY57" fmla="*/ 577887 h 2291068"/>
              <a:gd name="connsiteX58" fmla="*/ 2076450 w 3282790"/>
              <a:gd name="connsiteY58" fmla="*/ 1644687 h 2291068"/>
              <a:gd name="connsiteX59" fmla="*/ 2148840 w 3282790"/>
              <a:gd name="connsiteY59" fmla="*/ 250227 h 2291068"/>
              <a:gd name="connsiteX60" fmla="*/ 2148840 w 3282790"/>
              <a:gd name="connsiteY60" fmla="*/ 1621827 h 2291068"/>
              <a:gd name="connsiteX61" fmla="*/ 2217420 w 3282790"/>
              <a:gd name="connsiteY61" fmla="*/ 596937 h 2291068"/>
              <a:gd name="connsiteX62" fmla="*/ 2247900 w 3282790"/>
              <a:gd name="connsiteY62" fmla="*/ 1583727 h 2291068"/>
              <a:gd name="connsiteX63" fmla="*/ 2354580 w 3282790"/>
              <a:gd name="connsiteY63" fmla="*/ 646467 h 2291068"/>
              <a:gd name="connsiteX64" fmla="*/ 2366010 w 3282790"/>
              <a:gd name="connsiteY64" fmla="*/ 1579917 h 2291068"/>
              <a:gd name="connsiteX65" fmla="*/ 2453640 w 3282790"/>
              <a:gd name="connsiteY65" fmla="*/ 642657 h 2291068"/>
              <a:gd name="connsiteX66" fmla="*/ 2457450 w 3282790"/>
              <a:gd name="connsiteY66" fmla="*/ 1583727 h 2291068"/>
              <a:gd name="connsiteX67" fmla="*/ 2526030 w 3282790"/>
              <a:gd name="connsiteY67" fmla="*/ 646467 h 2291068"/>
              <a:gd name="connsiteX68" fmla="*/ 2545080 w 3282790"/>
              <a:gd name="connsiteY68" fmla="*/ 1557057 h 2291068"/>
              <a:gd name="connsiteX69" fmla="*/ 2586990 w 3282790"/>
              <a:gd name="connsiteY69" fmla="*/ 215937 h 2291068"/>
              <a:gd name="connsiteX70" fmla="*/ 2598420 w 3282790"/>
              <a:gd name="connsiteY70" fmla="*/ 1694217 h 2291068"/>
              <a:gd name="connsiteX71" fmla="*/ 2670810 w 3282790"/>
              <a:gd name="connsiteY71" fmla="*/ 612177 h 2291068"/>
              <a:gd name="connsiteX72" fmla="*/ 2663190 w 3282790"/>
              <a:gd name="connsiteY72" fmla="*/ 1690407 h 2291068"/>
              <a:gd name="connsiteX73" fmla="*/ 2758440 w 3282790"/>
              <a:gd name="connsiteY73" fmla="*/ 642657 h 2291068"/>
              <a:gd name="connsiteX74" fmla="*/ 2735580 w 3282790"/>
              <a:gd name="connsiteY74" fmla="*/ 1736127 h 2291068"/>
              <a:gd name="connsiteX75" fmla="*/ 2830830 w 3282790"/>
              <a:gd name="connsiteY75" fmla="*/ 631227 h 2291068"/>
              <a:gd name="connsiteX76" fmla="*/ 2827020 w 3282790"/>
              <a:gd name="connsiteY76" fmla="*/ 1747557 h 2291068"/>
              <a:gd name="connsiteX77" fmla="*/ 2929890 w 3282790"/>
              <a:gd name="connsiteY77" fmla="*/ 646467 h 2291068"/>
              <a:gd name="connsiteX78" fmla="*/ 2918460 w 3282790"/>
              <a:gd name="connsiteY78" fmla="*/ 1770417 h 2291068"/>
              <a:gd name="connsiteX79" fmla="*/ 3025140 w 3282790"/>
              <a:gd name="connsiteY79" fmla="*/ 661707 h 2291068"/>
              <a:gd name="connsiteX80" fmla="*/ 3025140 w 3282790"/>
              <a:gd name="connsiteY80" fmla="*/ 1793277 h 2291068"/>
              <a:gd name="connsiteX81" fmla="*/ 3108960 w 3282790"/>
              <a:gd name="connsiteY81" fmla="*/ 684567 h 2291068"/>
              <a:gd name="connsiteX82" fmla="*/ 3105150 w 3282790"/>
              <a:gd name="connsiteY82" fmla="*/ 1800897 h 2291068"/>
              <a:gd name="connsiteX83" fmla="*/ 3208020 w 3282790"/>
              <a:gd name="connsiteY83" fmla="*/ 238797 h 2291068"/>
              <a:gd name="connsiteX84" fmla="*/ 3200400 w 3282790"/>
              <a:gd name="connsiteY84" fmla="*/ 1819947 h 2291068"/>
              <a:gd name="connsiteX85" fmla="*/ 3276600 w 3282790"/>
              <a:gd name="connsiteY85" fmla="*/ 1785657 h 2291068"/>
              <a:gd name="connsiteX86" fmla="*/ 3272790 w 3282790"/>
              <a:gd name="connsiteY86" fmla="*/ 1797087 h 2291068"/>
              <a:gd name="connsiteX0" fmla="*/ 0 w 3282790"/>
              <a:gd name="connsiteY0" fmla="*/ 1445823 h 2286514"/>
              <a:gd name="connsiteX1" fmla="*/ 49530 w 3282790"/>
              <a:gd name="connsiteY1" fmla="*/ 657153 h 2286514"/>
              <a:gd name="connsiteX2" fmla="*/ 68580 w 3282790"/>
              <a:gd name="connsiteY2" fmla="*/ 1472493 h 2286514"/>
              <a:gd name="connsiteX3" fmla="*/ 110490 w 3282790"/>
              <a:gd name="connsiteY3" fmla="*/ 653343 h 2286514"/>
              <a:gd name="connsiteX4" fmla="*/ 133350 w 3282790"/>
              <a:gd name="connsiteY4" fmla="*/ 1506783 h 2286514"/>
              <a:gd name="connsiteX5" fmla="*/ 175260 w 3282790"/>
              <a:gd name="connsiteY5" fmla="*/ 630483 h 2286514"/>
              <a:gd name="connsiteX6" fmla="*/ 182880 w 3282790"/>
              <a:gd name="connsiteY6" fmla="*/ 1518213 h 2286514"/>
              <a:gd name="connsiteX7" fmla="*/ 259080 w 3282790"/>
              <a:gd name="connsiteY7" fmla="*/ 276153 h 2286514"/>
              <a:gd name="connsiteX8" fmla="*/ 247650 w 3282790"/>
              <a:gd name="connsiteY8" fmla="*/ 1640133 h 2286514"/>
              <a:gd name="connsiteX9" fmla="*/ 316230 w 3282790"/>
              <a:gd name="connsiteY9" fmla="*/ 641913 h 2286514"/>
              <a:gd name="connsiteX10" fmla="*/ 320040 w 3282790"/>
              <a:gd name="connsiteY10" fmla="*/ 1556313 h 2286514"/>
              <a:gd name="connsiteX11" fmla="*/ 400050 w 3282790"/>
              <a:gd name="connsiteY11" fmla="*/ 668583 h 2286514"/>
              <a:gd name="connsiteX12" fmla="*/ 388620 w 3282790"/>
              <a:gd name="connsiteY12" fmla="*/ 1602033 h 2286514"/>
              <a:gd name="connsiteX13" fmla="*/ 468630 w 3282790"/>
              <a:gd name="connsiteY13" fmla="*/ 733353 h 2286514"/>
              <a:gd name="connsiteX14" fmla="*/ 464820 w 3282790"/>
              <a:gd name="connsiteY14" fmla="*/ 1743003 h 2286514"/>
              <a:gd name="connsiteX15" fmla="*/ 544830 w 3282790"/>
              <a:gd name="connsiteY15" fmla="*/ 847653 h 2286514"/>
              <a:gd name="connsiteX16" fmla="*/ 510540 w 3282790"/>
              <a:gd name="connsiteY16" fmla="*/ 1819203 h 2286514"/>
              <a:gd name="connsiteX17" fmla="*/ 605790 w 3282790"/>
              <a:gd name="connsiteY17" fmla="*/ 855273 h 2286514"/>
              <a:gd name="connsiteX18" fmla="*/ 590550 w 3282790"/>
              <a:gd name="connsiteY18" fmla="*/ 1864923 h 2286514"/>
              <a:gd name="connsiteX19" fmla="*/ 678180 w 3282790"/>
              <a:gd name="connsiteY19" fmla="*/ 512373 h 2286514"/>
              <a:gd name="connsiteX20" fmla="*/ 640080 w 3282790"/>
              <a:gd name="connsiteY20" fmla="*/ 1990653 h 2286514"/>
              <a:gd name="connsiteX21" fmla="*/ 739140 w 3282790"/>
              <a:gd name="connsiteY21" fmla="*/ 912423 h 2286514"/>
              <a:gd name="connsiteX22" fmla="*/ 720090 w 3282790"/>
              <a:gd name="connsiteY22" fmla="*/ 1952553 h 2286514"/>
              <a:gd name="connsiteX23" fmla="*/ 826770 w 3282790"/>
              <a:gd name="connsiteY23" fmla="*/ 923853 h 2286514"/>
              <a:gd name="connsiteX24" fmla="*/ 788670 w 3282790"/>
              <a:gd name="connsiteY24" fmla="*/ 2066853 h 2286514"/>
              <a:gd name="connsiteX25" fmla="*/ 902970 w 3282790"/>
              <a:gd name="connsiteY25" fmla="*/ 984813 h 2286514"/>
              <a:gd name="connsiteX26" fmla="*/ 880110 w 3282790"/>
              <a:gd name="connsiteY26" fmla="*/ 2108763 h 2286514"/>
              <a:gd name="connsiteX27" fmla="*/ 975360 w 3282790"/>
              <a:gd name="connsiteY27" fmla="*/ 1061013 h 2286514"/>
              <a:gd name="connsiteX28" fmla="*/ 944880 w 3282790"/>
              <a:gd name="connsiteY28" fmla="*/ 2135433 h 2286514"/>
              <a:gd name="connsiteX29" fmla="*/ 1051560 w 3282790"/>
              <a:gd name="connsiteY29" fmla="*/ 1121973 h 2286514"/>
              <a:gd name="connsiteX30" fmla="*/ 1032510 w 3282790"/>
              <a:gd name="connsiteY30" fmla="*/ 2158293 h 2286514"/>
              <a:gd name="connsiteX31" fmla="*/ 1143000 w 3282790"/>
              <a:gd name="connsiteY31" fmla="*/ 756213 h 2286514"/>
              <a:gd name="connsiteX32" fmla="*/ 1093470 w 3282790"/>
              <a:gd name="connsiteY32" fmla="*/ 2284023 h 2286514"/>
              <a:gd name="connsiteX33" fmla="*/ 1196340 w 3282790"/>
              <a:gd name="connsiteY33" fmla="*/ 1141023 h 2286514"/>
              <a:gd name="connsiteX34" fmla="*/ 1173480 w 3282790"/>
              <a:gd name="connsiteY34" fmla="*/ 2211633 h 2286514"/>
              <a:gd name="connsiteX35" fmla="*/ 1272540 w 3282790"/>
              <a:gd name="connsiteY35" fmla="*/ 1087683 h 2286514"/>
              <a:gd name="connsiteX36" fmla="*/ 1333500 w 3282790"/>
              <a:gd name="connsiteY36" fmla="*/ 196143 h 2286514"/>
              <a:gd name="connsiteX37" fmla="*/ 1432560 w 3282790"/>
              <a:gd name="connsiteY37" fmla="*/ 55173 h 2286514"/>
              <a:gd name="connsiteX38" fmla="*/ 1504950 w 3282790"/>
              <a:gd name="connsiteY38" fmla="*/ 28503 h 2286514"/>
              <a:gd name="connsiteX39" fmla="*/ 1535430 w 3282790"/>
              <a:gd name="connsiteY39" fmla="*/ 93273 h 2286514"/>
              <a:gd name="connsiteX40" fmla="*/ 1626870 w 3282790"/>
              <a:gd name="connsiteY40" fmla="*/ 51363 h 2286514"/>
              <a:gd name="connsiteX41" fmla="*/ 1508760 w 3282790"/>
              <a:gd name="connsiteY41" fmla="*/ 920043 h 2286514"/>
              <a:gd name="connsiteX42" fmla="*/ 1501140 w 3282790"/>
              <a:gd name="connsiteY42" fmla="*/ 2154483 h 2286514"/>
              <a:gd name="connsiteX43" fmla="*/ 1573530 w 3282790"/>
              <a:gd name="connsiteY43" fmla="*/ 786693 h 2286514"/>
              <a:gd name="connsiteX44" fmla="*/ 1569720 w 3282790"/>
              <a:gd name="connsiteY44" fmla="*/ 2093523 h 2286514"/>
              <a:gd name="connsiteX45" fmla="*/ 1634490 w 3282790"/>
              <a:gd name="connsiteY45" fmla="*/ 398073 h 2286514"/>
              <a:gd name="connsiteX46" fmla="*/ 1623060 w 3282790"/>
              <a:gd name="connsiteY46" fmla="*/ 2017323 h 2286514"/>
              <a:gd name="connsiteX47" fmla="*/ 1680210 w 3282790"/>
              <a:gd name="connsiteY47" fmla="*/ 725733 h 2286514"/>
              <a:gd name="connsiteX48" fmla="*/ 1703070 w 3282790"/>
              <a:gd name="connsiteY48" fmla="*/ 1925883 h 2286514"/>
              <a:gd name="connsiteX49" fmla="*/ 1752600 w 3282790"/>
              <a:gd name="connsiteY49" fmla="*/ 641913 h 2286514"/>
              <a:gd name="connsiteX50" fmla="*/ 1786890 w 3282790"/>
              <a:gd name="connsiteY50" fmla="*/ 1842063 h 2286514"/>
              <a:gd name="connsiteX51" fmla="*/ 1832610 w 3282790"/>
              <a:gd name="connsiteY51" fmla="*/ 580953 h 2286514"/>
              <a:gd name="connsiteX52" fmla="*/ 1863090 w 3282790"/>
              <a:gd name="connsiteY52" fmla="*/ 1784913 h 2286514"/>
              <a:gd name="connsiteX53" fmla="*/ 1916430 w 3282790"/>
              <a:gd name="connsiteY53" fmla="*/ 443793 h 2286514"/>
              <a:gd name="connsiteX54" fmla="*/ 1924050 w 3282790"/>
              <a:gd name="connsiteY54" fmla="*/ 1647753 h 2286514"/>
              <a:gd name="connsiteX55" fmla="*/ 1981200 w 3282790"/>
              <a:gd name="connsiteY55" fmla="*/ 546663 h 2286514"/>
              <a:gd name="connsiteX56" fmla="*/ 2004060 w 3282790"/>
              <a:gd name="connsiteY56" fmla="*/ 1632513 h 2286514"/>
              <a:gd name="connsiteX57" fmla="*/ 2076450 w 3282790"/>
              <a:gd name="connsiteY57" fmla="*/ 573333 h 2286514"/>
              <a:gd name="connsiteX58" fmla="*/ 2076450 w 3282790"/>
              <a:gd name="connsiteY58" fmla="*/ 1640133 h 2286514"/>
              <a:gd name="connsiteX59" fmla="*/ 2148840 w 3282790"/>
              <a:gd name="connsiteY59" fmla="*/ 245673 h 2286514"/>
              <a:gd name="connsiteX60" fmla="*/ 2148840 w 3282790"/>
              <a:gd name="connsiteY60" fmla="*/ 1617273 h 2286514"/>
              <a:gd name="connsiteX61" fmla="*/ 2217420 w 3282790"/>
              <a:gd name="connsiteY61" fmla="*/ 592383 h 2286514"/>
              <a:gd name="connsiteX62" fmla="*/ 2247900 w 3282790"/>
              <a:gd name="connsiteY62" fmla="*/ 1579173 h 2286514"/>
              <a:gd name="connsiteX63" fmla="*/ 2354580 w 3282790"/>
              <a:gd name="connsiteY63" fmla="*/ 641913 h 2286514"/>
              <a:gd name="connsiteX64" fmla="*/ 2366010 w 3282790"/>
              <a:gd name="connsiteY64" fmla="*/ 1575363 h 2286514"/>
              <a:gd name="connsiteX65" fmla="*/ 2453640 w 3282790"/>
              <a:gd name="connsiteY65" fmla="*/ 638103 h 2286514"/>
              <a:gd name="connsiteX66" fmla="*/ 2457450 w 3282790"/>
              <a:gd name="connsiteY66" fmla="*/ 1579173 h 2286514"/>
              <a:gd name="connsiteX67" fmla="*/ 2526030 w 3282790"/>
              <a:gd name="connsiteY67" fmla="*/ 641913 h 2286514"/>
              <a:gd name="connsiteX68" fmla="*/ 2545080 w 3282790"/>
              <a:gd name="connsiteY68" fmla="*/ 1552503 h 2286514"/>
              <a:gd name="connsiteX69" fmla="*/ 2586990 w 3282790"/>
              <a:gd name="connsiteY69" fmla="*/ 211383 h 2286514"/>
              <a:gd name="connsiteX70" fmla="*/ 2598420 w 3282790"/>
              <a:gd name="connsiteY70" fmla="*/ 1689663 h 2286514"/>
              <a:gd name="connsiteX71" fmla="*/ 2670810 w 3282790"/>
              <a:gd name="connsiteY71" fmla="*/ 607623 h 2286514"/>
              <a:gd name="connsiteX72" fmla="*/ 2663190 w 3282790"/>
              <a:gd name="connsiteY72" fmla="*/ 1685853 h 2286514"/>
              <a:gd name="connsiteX73" fmla="*/ 2758440 w 3282790"/>
              <a:gd name="connsiteY73" fmla="*/ 638103 h 2286514"/>
              <a:gd name="connsiteX74" fmla="*/ 2735580 w 3282790"/>
              <a:gd name="connsiteY74" fmla="*/ 1731573 h 2286514"/>
              <a:gd name="connsiteX75" fmla="*/ 2830830 w 3282790"/>
              <a:gd name="connsiteY75" fmla="*/ 626673 h 2286514"/>
              <a:gd name="connsiteX76" fmla="*/ 2827020 w 3282790"/>
              <a:gd name="connsiteY76" fmla="*/ 1743003 h 2286514"/>
              <a:gd name="connsiteX77" fmla="*/ 2929890 w 3282790"/>
              <a:gd name="connsiteY77" fmla="*/ 641913 h 2286514"/>
              <a:gd name="connsiteX78" fmla="*/ 2918460 w 3282790"/>
              <a:gd name="connsiteY78" fmla="*/ 1765863 h 2286514"/>
              <a:gd name="connsiteX79" fmla="*/ 3025140 w 3282790"/>
              <a:gd name="connsiteY79" fmla="*/ 657153 h 2286514"/>
              <a:gd name="connsiteX80" fmla="*/ 3025140 w 3282790"/>
              <a:gd name="connsiteY80" fmla="*/ 1788723 h 2286514"/>
              <a:gd name="connsiteX81" fmla="*/ 3108960 w 3282790"/>
              <a:gd name="connsiteY81" fmla="*/ 680013 h 2286514"/>
              <a:gd name="connsiteX82" fmla="*/ 3105150 w 3282790"/>
              <a:gd name="connsiteY82" fmla="*/ 1796343 h 2286514"/>
              <a:gd name="connsiteX83" fmla="*/ 3208020 w 3282790"/>
              <a:gd name="connsiteY83" fmla="*/ 234243 h 2286514"/>
              <a:gd name="connsiteX84" fmla="*/ 3200400 w 3282790"/>
              <a:gd name="connsiteY84" fmla="*/ 1815393 h 2286514"/>
              <a:gd name="connsiteX85" fmla="*/ 3276600 w 3282790"/>
              <a:gd name="connsiteY85" fmla="*/ 1781103 h 2286514"/>
              <a:gd name="connsiteX86" fmla="*/ 3272790 w 3282790"/>
              <a:gd name="connsiteY86" fmla="*/ 1792533 h 2286514"/>
              <a:gd name="connsiteX0" fmla="*/ 0 w 3282790"/>
              <a:gd name="connsiteY0" fmla="*/ 1420617 h 2261308"/>
              <a:gd name="connsiteX1" fmla="*/ 49530 w 3282790"/>
              <a:gd name="connsiteY1" fmla="*/ 631947 h 2261308"/>
              <a:gd name="connsiteX2" fmla="*/ 68580 w 3282790"/>
              <a:gd name="connsiteY2" fmla="*/ 1447287 h 2261308"/>
              <a:gd name="connsiteX3" fmla="*/ 110490 w 3282790"/>
              <a:gd name="connsiteY3" fmla="*/ 628137 h 2261308"/>
              <a:gd name="connsiteX4" fmla="*/ 133350 w 3282790"/>
              <a:gd name="connsiteY4" fmla="*/ 1481577 h 2261308"/>
              <a:gd name="connsiteX5" fmla="*/ 175260 w 3282790"/>
              <a:gd name="connsiteY5" fmla="*/ 605277 h 2261308"/>
              <a:gd name="connsiteX6" fmla="*/ 182880 w 3282790"/>
              <a:gd name="connsiteY6" fmla="*/ 1493007 h 2261308"/>
              <a:gd name="connsiteX7" fmla="*/ 259080 w 3282790"/>
              <a:gd name="connsiteY7" fmla="*/ 250947 h 2261308"/>
              <a:gd name="connsiteX8" fmla="*/ 247650 w 3282790"/>
              <a:gd name="connsiteY8" fmla="*/ 1614927 h 2261308"/>
              <a:gd name="connsiteX9" fmla="*/ 316230 w 3282790"/>
              <a:gd name="connsiteY9" fmla="*/ 616707 h 2261308"/>
              <a:gd name="connsiteX10" fmla="*/ 320040 w 3282790"/>
              <a:gd name="connsiteY10" fmla="*/ 1531107 h 2261308"/>
              <a:gd name="connsiteX11" fmla="*/ 400050 w 3282790"/>
              <a:gd name="connsiteY11" fmla="*/ 643377 h 2261308"/>
              <a:gd name="connsiteX12" fmla="*/ 388620 w 3282790"/>
              <a:gd name="connsiteY12" fmla="*/ 1576827 h 2261308"/>
              <a:gd name="connsiteX13" fmla="*/ 468630 w 3282790"/>
              <a:gd name="connsiteY13" fmla="*/ 708147 h 2261308"/>
              <a:gd name="connsiteX14" fmla="*/ 464820 w 3282790"/>
              <a:gd name="connsiteY14" fmla="*/ 1717797 h 2261308"/>
              <a:gd name="connsiteX15" fmla="*/ 544830 w 3282790"/>
              <a:gd name="connsiteY15" fmla="*/ 822447 h 2261308"/>
              <a:gd name="connsiteX16" fmla="*/ 510540 w 3282790"/>
              <a:gd name="connsiteY16" fmla="*/ 1793997 h 2261308"/>
              <a:gd name="connsiteX17" fmla="*/ 605790 w 3282790"/>
              <a:gd name="connsiteY17" fmla="*/ 830067 h 2261308"/>
              <a:gd name="connsiteX18" fmla="*/ 590550 w 3282790"/>
              <a:gd name="connsiteY18" fmla="*/ 1839717 h 2261308"/>
              <a:gd name="connsiteX19" fmla="*/ 678180 w 3282790"/>
              <a:gd name="connsiteY19" fmla="*/ 487167 h 2261308"/>
              <a:gd name="connsiteX20" fmla="*/ 640080 w 3282790"/>
              <a:gd name="connsiteY20" fmla="*/ 1965447 h 2261308"/>
              <a:gd name="connsiteX21" fmla="*/ 739140 w 3282790"/>
              <a:gd name="connsiteY21" fmla="*/ 887217 h 2261308"/>
              <a:gd name="connsiteX22" fmla="*/ 720090 w 3282790"/>
              <a:gd name="connsiteY22" fmla="*/ 1927347 h 2261308"/>
              <a:gd name="connsiteX23" fmla="*/ 826770 w 3282790"/>
              <a:gd name="connsiteY23" fmla="*/ 898647 h 2261308"/>
              <a:gd name="connsiteX24" fmla="*/ 788670 w 3282790"/>
              <a:gd name="connsiteY24" fmla="*/ 2041647 h 2261308"/>
              <a:gd name="connsiteX25" fmla="*/ 902970 w 3282790"/>
              <a:gd name="connsiteY25" fmla="*/ 959607 h 2261308"/>
              <a:gd name="connsiteX26" fmla="*/ 880110 w 3282790"/>
              <a:gd name="connsiteY26" fmla="*/ 2083557 h 2261308"/>
              <a:gd name="connsiteX27" fmla="*/ 975360 w 3282790"/>
              <a:gd name="connsiteY27" fmla="*/ 1035807 h 2261308"/>
              <a:gd name="connsiteX28" fmla="*/ 944880 w 3282790"/>
              <a:gd name="connsiteY28" fmla="*/ 2110227 h 2261308"/>
              <a:gd name="connsiteX29" fmla="*/ 1051560 w 3282790"/>
              <a:gd name="connsiteY29" fmla="*/ 1096767 h 2261308"/>
              <a:gd name="connsiteX30" fmla="*/ 1032510 w 3282790"/>
              <a:gd name="connsiteY30" fmla="*/ 2133087 h 2261308"/>
              <a:gd name="connsiteX31" fmla="*/ 1143000 w 3282790"/>
              <a:gd name="connsiteY31" fmla="*/ 731007 h 2261308"/>
              <a:gd name="connsiteX32" fmla="*/ 1093470 w 3282790"/>
              <a:gd name="connsiteY32" fmla="*/ 2258817 h 2261308"/>
              <a:gd name="connsiteX33" fmla="*/ 1196340 w 3282790"/>
              <a:gd name="connsiteY33" fmla="*/ 1115817 h 2261308"/>
              <a:gd name="connsiteX34" fmla="*/ 1173480 w 3282790"/>
              <a:gd name="connsiteY34" fmla="*/ 2186427 h 2261308"/>
              <a:gd name="connsiteX35" fmla="*/ 1272540 w 3282790"/>
              <a:gd name="connsiteY35" fmla="*/ 1062477 h 2261308"/>
              <a:gd name="connsiteX36" fmla="*/ 1333500 w 3282790"/>
              <a:gd name="connsiteY36" fmla="*/ 170937 h 2261308"/>
              <a:gd name="connsiteX37" fmla="*/ 1432560 w 3282790"/>
              <a:gd name="connsiteY37" fmla="*/ 29967 h 2261308"/>
              <a:gd name="connsiteX38" fmla="*/ 1504950 w 3282790"/>
              <a:gd name="connsiteY38" fmla="*/ 3297 h 2261308"/>
              <a:gd name="connsiteX39" fmla="*/ 1535430 w 3282790"/>
              <a:gd name="connsiteY39" fmla="*/ 68067 h 2261308"/>
              <a:gd name="connsiteX40" fmla="*/ 1546860 w 3282790"/>
              <a:gd name="connsiteY40" fmla="*/ 56637 h 2261308"/>
              <a:gd name="connsiteX41" fmla="*/ 1508760 w 3282790"/>
              <a:gd name="connsiteY41" fmla="*/ 894837 h 2261308"/>
              <a:gd name="connsiteX42" fmla="*/ 1501140 w 3282790"/>
              <a:gd name="connsiteY42" fmla="*/ 2129277 h 2261308"/>
              <a:gd name="connsiteX43" fmla="*/ 1573530 w 3282790"/>
              <a:gd name="connsiteY43" fmla="*/ 761487 h 2261308"/>
              <a:gd name="connsiteX44" fmla="*/ 1569720 w 3282790"/>
              <a:gd name="connsiteY44" fmla="*/ 2068317 h 2261308"/>
              <a:gd name="connsiteX45" fmla="*/ 1634490 w 3282790"/>
              <a:gd name="connsiteY45" fmla="*/ 372867 h 2261308"/>
              <a:gd name="connsiteX46" fmla="*/ 1623060 w 3282790"/>
              <a:gd name="connsiteY46" fmla="*/ 1992117 h 2261308"/>
              <a:gd name="connsiteX47" fmla="*/ 1680210 w 3282790"/>
              <a:gd name="connsiteY47" fmla="*/ 700527 h 2261308"/>
              <a:gd name="connsiteX48" fmla="*/ 1703070 w 3282790"/>
              <a:gd name="connsiteY48" fmla="*/ 1900677 h 2261308"/>
              <a:gd name="connsiteX49" fmla="*/ 1752600 w 3282790"/>
              <a:gd name="connsiteY49" fmla="*/ 616707 h 2261308"/>
              <a:gd name="connsiteX50" fmla="*/ 1786890 w 3282790"/>
              <a:gd name="connsiteY50" fmla="*/ 1816857 h 2261308"/>
              <a:gd name="connsiteX51" fmla="*/ 1832610 w 3282790"/>
              <a:gd name="connsiteY51" fmla="*/ 555747 h 2261308"/>
              <a:gd name="connsiteX52" fmla="*/ 1863090 w 3282790"/>
              <a:gd name="connsiteY52" fmla="*/ 1759707 h 2261308"/>
              <a:gd name="connsiteX53" fmla="*/ 1916430 w 3282790"/>
              <a:gd name="connsiteY53" fmla="*/ 418587 h 2261308"/>
              <a:gd name="connsiteX54" fmla="*/ 1924050 w 3282790"/>
              <a:gd name="connsiteY54" fmla="*/ 1622547 h 2261308"/>
              <a:gd name="connsiteX55" fmla="*/ 1981200 w 3282790"/>
              <a:gd name="connsiteY55" fmla="*/ 521457 h 2261308"/>
              <a:gd name="connsiteX56" fmla="*/ 2004060 w 3282790"/>
              <a:gd name="connsiteY56" fmla="*/ 1607307 h 2261308"/>
              <a:gd name="connsiteX57" fmla="*/ 2076450 w 3282790"/>
              <a:gd name="connsiteY57" fmla="*/ 548127 h 2261308"/>
              <a:gd name="connsiteX58" fmla="*/ 2076450 w 3282790"/>
              <a:gd name="connsiteY58" fmla="*/ 1614927 h 2261308"/>
              <a:gd name="connsiteX59" fmla="*/ 2148840 w 3282790"/>
              <a:gd name="connsiteY59" fmla="*/ 220467 h 2261308"/>
              <a:gd name="connsiteX60" fmla="*/ 2148840 w 3282790"/>
              <a:gd name="connsiteY60" fmla="*/ 1592067 h 2261308"/>
              <a:gd name="connsiteX61" fmla="*/ 2217420 w 3282790"/>
              <a:gd name="connsiteY61" fmla="*/ 567177 h 2261308"/>
              <a:gd name="connsiteX62" fmla="*/ 2247900 w 3282790"/>
              <a:gd name="connsiteY62" fmla="*/ 1553967 h 2261308"/>
              <a:gd name="connsiteX63" fmla="*/ 2354580 w 3282790"/>
              <a:gd name="connsiteY63" fmla="*/ 616707 h 2261308"/>
              <a:gd name="connsiteX64" fmla="*/ 2366010 w 3282790"/>
              <a:gd name="connsiteY64" fmla="*/ 1550157 h 2261308"/>
              <a:gd name="connsiteX65" fmla="*/ 2453640 w 3282790"/>
              <a:gd name="connsiteY65" fmla="*/ 612897 h 2261308"/>
              <a:gd name="connsiteX66" fmla="*/ 2457450 w 3282790"/>
              <a:gd name="connsiteY66" fmla="*/ 1553967 h 2261308"/>
              <a:gd name="connsiteX67" fmla="*/ 2526030 w 3282790"/>
              <a:gd name="connsiteY67" fmla="*/ 616707 h 2261308"/>
              <a:gd name="connsiteX68" fmla="*/ 2545080 w 3282790"/>
              <a:gd name="connsiteY68" fmla="*/ 1527297 h 2261308"/>
              <a:gd name="connsiteX69" fmla="*/ 2586990 w 3282790"/>
              <a:gd name="connsiteY69" fmla="*/ 186177 h 2261308"/>
              <a:gd name="connsiteX70" fmla="*/ 2598420 w 3282790"/>
              <a:gd name="connsiteY70" fmla="*/ 1664457 h 2261308"/>
              <a:gd name="connsiteX71" fmla="*/ 2670810 w 3282790"/>
              <a:gd name="connsiteY71" fmla="*/ 582417 h 2261308"/>
              <a:gd name="connsiteX72" fmla="*/ 2663190 w 3282790"/>
              <a:gd name="connsiteY72" fmla="*/ 1660647 h 2261308"/>
              <a:gd name="connsiteX73" fmla="*/ 2758440 w 3282790"/>
              <a:gd name="connsiteY73" fmla="*/ 612897 h 2261308"/>
              <a:gd name="connsiteX74" fmla="*/ 2735580 w 3282790"/>
              <a:gd name="connsiteY74" fmla="*/ 1706367 h 2261308"/>
              <a:gd name="connsiteX75" fmla="*/ 2830830 w 3282790"/>
              <a:gd name="connsiteY75" fmla="*/ 601467 h 2261308"/>
              <a:gd name="connsiteX76" fmla="*/ 2827020 w 3282790"/>
              <a:gd name="connsiteY76" fmla="*/ 1717797 h 2261308"/>
              <a:gd name="connsiteX77" fmla="*/ 2929890 w 3282790"/>
              <a:gd name="connsiteY77" fmla="*/ 616707 h 2261308"/>
              <a:gd name="connsiteX78" fmla="*/ 2918460 w 3282790"/>
              <a:gd name="connsiteY78" fmla="*/ 1740657 h 2261308"/>
              <a:gd name="connsiteX79" fmla="*/ 3025140 w 3282790"/>
              <a:gd name="connsiteY79" fmla="*/ 631947 h 2261308"/>
              <a:gd name="connsiteX80" fmla="*/ 3025140 w 3282790"/>
              <a:gd name="connsiteY80" fmla="*/ 1763517 h 2261308"/>
              <a:gd name="connsiteX81" fmla="*/ 3108960 w 3282790"/>
              <a:gd name="connsiteY81" fmla="*/ 654807 h 2261308"/>
              <a:gd name="connsiteX82" fmla="*/ 3105150 w 3282790"/>
              <a:gd name="connsiteY82" fmla="*/ 1771137 h 2261308"/>
              <a:gd name="connsiteX83" fmla="*/ 3208020 w 3282790"/>
              <a:gd name="connsiteY83" fmla="*/ 209037 h 2261308"/>
              <a:gd name="connsiteX84" fmla="*/ 3200400 w 3282790"/>
              <a:gd name="connsiteY84" fmla="*/ 1790187 h 2261308"/>
              <a:gd name="connsiteX85" fmla="*/ 3276600 w 3282790"/>
              <a:gd name="connsiteY85" fmla="*/ 1755897 h 2261308"/>
              <a:gd name="connsiteX86" fmla="*/ 3272790 w 3282790"/>
              <a:gd name="connsiteY86" fmla="*/ 1767327 h 2261308"/>
              <a:gd name="connsiteX0" fmla="*/ 0 w 3282790"/>
              <a:gd name="connsiteY0" fmla="*/ 1420617 h 2261308"/>
              <a:gd name="connsiteX1" fmla="*/ 49530 w 3282790"/>
              <a:gd name="connsiteY1" fmla="*/ 631947 h 2261308"/>
              <a:gd name="connsiteX2" fmla="*/ 68580 w 3282790"/>
              <a:gd name="connsiteY2" fmla="*/ 1447287 h 2261308"/>
              <a:gd name="connsiteX3" fmla="*/ 110490 w 3282790"/>
              <a:gd name="connsiteY3" fmla="*/ 628137 h 2261308"/>
              <a:gd name="connsiteX4" fmla="*/ 133350 w 3282790"/>
              <a:gd name="connsiteY4" fmla="*/ 1481577 h 2261308"/>
              <a:gd name="connsiteX5" fmla="*/ 175260 w 3282790"/>
              <a:gd name="connsiteY5" fmla="*/ 605277 h 2261308"/>
              <a:gd name="connsiteX6" fmla="*/ 182880 w 3282790"/>
              <a:gd name="connsiteY6" fmla="*/ 1493007 h 2261308"/>
              <a:gd name="connsiteX7" fmla="*/ 259080 w 3282790"/>
              <a:gd name="connsiteY7" fmla="*/ 250947 h 2261308"/>
              <a:gd name="connsiteX8" fmla="*/ 247650 w 3282790"/>
              <a:gd name="connsiteY8" fmla="*/ 1614927 h 2261308"/>
              <a:gd name="connsiteX9" fmla="*/ 316230 w 3282790"/>
              <a:gd name="connsiteY9" fmla="*/ 616707 h 2261308"/>
              <a:gd name="connsiteX10" fmla="*/ 320040 w 3282790"/>
              <a:gd name="connsiteY10" fmla="*/ 1531107 h 2261308"/>
              <a:gd name="connsiteX11" fmla="*/ 400050 w 3282790"/>
              <a:gd name="connsiteY11" fmla="*/ 643377 h 2261308"/>
              <a:gd name="connsiteX12" fmla="*/ 388620 w 3282790"/>
              <a:gd name="connsiteY12" fmla="*/ 1576827 h 2261308"/>
              <a:gd name="connsiteX13" fmla="*/ 468630 w 3282790"/>
              <a:gd name="connsiteY13" fmla="*/ 708147 h 2261308"/>
              <a:gd name="connsiteX14" fmla="*/ 464820 w 3282790"/>
              <a:gd name="connsiteY14" fmla="*/ 1717797 h 2261308"/>
              <a:gd name="connsiteX15" fmla="*/ 544830 w 3282790"/>
              <a:gd name="connsiteY15" fmla="*/ 822447 h 2261308"/>
              <a:gd name="connsiteX16" fmla="*/ 510540 w 3282790"/>
              <a:gd name="connsiteY16" fmla="*/ 1793997 h 2261308"/>
              <a:gd name="connsiteX17" fmla="*/ 605790 w 3282790"/>
              <a:gd name="connsiteY17" fmla="*/ 830067 h 2261308"/>
              <a:gd name="connsiteX18" fmla="*/ 590550 w 3282790"/>
              <a:gd name="connsiteY18" fmla="*/ 1839717 h 2261308"/>
              <a:gd name="connsiteX19" fmla="*/ 678180 w 3282790"/>
              <a:gd name="connsiteY19" fmla="*/ 487167 h 2261308"/>
              <a:gd name="connsiteX20" fmla="*/ 640080 w 3282790"/>
              <a:gd name="connsiteY20" fmla="*/ 1965447 h 2261308"/>
              <a:gd name="connsiteX21" fmla="*/ 739140 w 3282790"/>
              <a:gd name="connsiteY21" fmla="*/ 887217 h 2261308"/>
              <a:gd name="connsiteX22" fmla="*/ 720090 w 3282790"/>
              <a:gd name="connsiteY22" fmla="*/ 1927347 h 2261308"/>
              <a:gd name="connsiteX23" fmla="*/ 826770 w 3282790"/>
              <a:gd name="connsiteY23" fmla="*/ 898647 h 2261308"/>
              <a:gd name="connsiteX24" fmla="*/ 788670 w 3282790"/>
              <a:gd name="connsiteY24" fmla="*/ 2041647 h 2261308"/>
              <a:gd name="connsiteX25" fmla="*/ 902970 w 3282790"/>
              <a:gd name="connsiteY25" fmla="*/ 959607 h 2261308"/>
              <a:gd name="connsiteX26" fmla="*/ 880110 w 3282790"/>
              <a:gd name="connsiteY26" fmla="*/ 2083557 h 2261308"/>
              <a:gd name="connsiteX27" fmla="*/ 975360 w 3282790"/>
              <a:gd name="connsiteY27" fmla="*/ 1035807 h 2261308"/>
              <a:gd name="connsiteX28" fmla="*/ 944880 w 3282790"/>
              <a:gd name="connsiteY28" fmla="*/ 2110227 h 2261308"/>
              <a:gd name="connsiteX29" fmla="*/ 1051560 w 3282790"/>
              <a:gd name="connsiteY29" fmla="*/ 1096767 h 2261308"/>
              <a:gd name="connsiteX30" fmla="*/ 1032510 w 3282790"/>
              <a:gd name="connsiteY30" fmla="*/ 2133087 h 2261308"/>
              <a:gd name="connsiteX31" fmla="*/ 1143000 w 3282790"/>
              <a:gd name="connsiteY31" fmla="*/ 731007 h 2261308"/>
              <a:gd name="connsiteX32" fmla="*/ 1093470 w 3282790"/>
              <a:gd name="connsiteY32" fmla="*/ 2258817 h 2261308"/>
              <a:gd name="connsiteX33" fmla="*/ 1196340 w 3282790"/>
              <a:gd name="connsiteY33" fmla="*/ 1115817 h 2261308"/>
              <a:gd name="connsiteX34" fmla="*/ 1173480 w 3282790"/>
              <a:gd name="connsiteY34" fmla="*/ 2186427 h 2261308"/>
              <a:gd name="connsiteX35" fmla="*/ 1272540 w 3282790"/>
              <a:gd name="connsiteY35" fmla="*/ 1062477 h 2261308"/>
              <a:gd name="connsiteX36" fmla="*/ 1333500 w 3282790"/>
              <a:gd name="connsiteY36" fmla="*/ 170937 h 2261308"/>
              <a:gd name="connsiteX37" fmla="*/ 1432560 w 3282790"/>
              <a:gd name="connsiteY37" fmla="*/ 29967 h 2261308"/>
              <a:gd name="connsiteX38" fmla="*/ 1443990 w 3282790"/>
              <a:gd name="connsiteY38" fmla="*/ 3297 h 2261308"/>
              <a:gd name="connsiteX39" fmla="*/ 1535430 w 3282790"/>
              <a:gd name="connsiteY39" fmla="*/ 68067 h 2261308"/>
              <a:gd name="connsiteX40" fmla="*/ 1546860 w 3282790"/>
              <a:gd name="connsiteY40" fmla="*/ 56637 h 2261308"/>
              <a:gd name="connsiteX41" fmla="*/ 1508760 w 3282790"/>
              <a:gd name="connsiteY41" fmla="*/ 894837 h 2261308"/>
              <a:gd name="connsiteX42" fmla="*/ 1501140 w 3282790"/>
              <a:gd name="connsiteY42" fmla="*/ 2129277 h 2261308"/>
              <a:gd name="connsiteX43" fmla="*/ 1573530 w 3282790"/>
              <a:gd name="connsiteY43" fmla="*/ 761487 h 2261308"/>
              <a:gd name="connsiteX44" fmla="*/ 1569720 w 3282790"/>
              <a:gd name="connsiteY44" fmla="*/ 2068317 h 2261308"/>
              <a:gd name="connsiteX45" fmla="*/ 1634490 w 3282790"/>
              <a:gd name="connsiteY45" fmla="*/ 372867 h 2261308"/>
              <a:gd name="connsiteX46" fmla="*/ 1623060 w 3282790"/>
              <a:gd name="connsiteY46" fmla="*/ 1992117 h 2261308"/>
              <a:gd name="connsiteX47" fmla="*/ 1680210 w 3282790"/>
              <a:gd name="connsiteY47" fmla="*/ 700527 h 2261308"/>
              <a:gd name="connsiteX48" fmla="*/ 1703070 w 3282790"/>
              <a:gd name="connsiteY48" fmla="*/ 1900677 h 2261308"/>
              <a:gd name="connsiteX49" fmla="*/ 1752600 w 3282790"/>
              <a:gd name="connsiteY49" fmla="*/ 616707 h 2261308"/>
              <a:gd name="connsiteX50" fmla="*/ 1786890 w 3282790"/>
              <a:gd name="connsiteY50" fmla="*/ 1816857 h 2261308"/>
              <a:gd name="connsiteX51" fmla="*/ 1832610 w 3282790"/>
              <a:gd name="connsiteY51" fmla="*/ 555747 h 2261308"/>
              <a:gd name="connsiteX52" fmla="*/ 1863090 w 3282790"/>
              <a:gd name="connsiteY52" fmla="*/ 1759707 h 2261308"/>
              <a:gd name="connsiteX53" fmla="*/ 1916430 w 3282790"/>
              <a:gd name="connsiteY53" fmla="*/ 418587 h 2261308"/>
              <a:gd name="connsiteX54" fmla="*/ 1924050 w 3282790"/>
              <a:gd name="connsiteY54" fmla="*/ 1622547 h 2261308"/>
              <a:gd name="connsiteX55" fmla="*/ 1981200 w 3282790"/>
              <a:gd name="connsiteY55" fmla="*/ 521457 h 2261308"/>
              <a:gd name="connsiteX56" fmla="*/ 2004060 w 3282790"/>
              <a:gd name="connsiteY56" fmla="*/ 1607307 h 2261308"/>
              <a:gd name="connsiteX57" fmla="*/ 2076450 w 3282790"/>
              <a:gd name="connsiteY57" fmla="*/ 548127 h 2261308"/>
              <a:gd name="connsiteX58" fmla="*/ 2076450 w 3282790"/>
              <a:gd name="connsiteY58" fmla="*/ 1614927 h 2261308"/>
              <a:gd name="connsiteX59" fmla="*/ 2148840 w 3282790"/>
              <a:gd name="connsiteY59" fmla="*/ 220467 h 2261308"/>
              <a:gd name="connsiteX60" fmla="*/ 2148840 w 3282790"/>
              <a:gd name="connsiteY60" fmla="*/ 1592067 h 2261308"/>
              <a:gd name="connsiteX61" fmla="*/ 2217420 w 3282790"/>
              <a:gd name="connsiteY61" fmla="*/ 567177 h 2261308"/>
              <a:gd name="connsiteX62" fmla="*/ 2247900 w 3282790"/>
              <a:gd name="connsiteY62" fmla="*/ 1553967 h 2261308"/>
              <a:gd name="connsiteX63" fmla="*/ 2354580 w 3282790"/>
              <a:gd name="connsiteY63" fmla="*/ 616707 h 2261308"/>
              <a:gd name="connsiteX64" fmla="*/ 2366010 w 3282790"/>
              <a:gd name="connsiteY64" fmla="*/ 1550157 h 2261308"/>
              <a:gd name="connsiteX65" fmla="*/ 2453640 w 3282790"/>
              <a:gd name="connsiteY65" fmla="*/ 612897 h 2261308"/>
              <a:gd name="connsiteX66" fmla="*/ 2457450 w 3282790"/>
              <a:gd name="connsiteY66" fmla="*/ 1553967 h 2261308"/>
              <a:gd name="connsiteX67" fmla="*/ 2526030 w 3282790"/>
              <a:gd name="connsiteY67" fmla="*/ 616707 h 2261308"/>
              <a:gd name="connsiteX68" fmla="*/ 2545080 w 3282790"/>
              <a:gd name="connsiteY68" fmla="*/ 1527297 h 2261308"/>
              <a:gd name="connsiteX69" fmla="*/ 2586990 w 3282790"/>
              <a:gd name="connsiteY69" fmla="*/ 186177 h 2261308"/>
              <a:gd name="connsiteX70" fmla="*/ 2598420 w 3282790"/>
              <a:gd name="connsiteY70" fmla="*/ 1664457 h 2261308"/>
              <a:gd name="connsiteX71" fmla="*/ 2670810 w 3282790"/>
              <a:gd name="connsiteY71" fmla="*/ 582417 h 2261308"/>
              <a:gd name="connsiteX72" fmla="*/ 2663190 w 3282790"/>
              <a:gd name="connsiteY72" fmla="*/ 1660647 h 2261308"/>
              <a:gd name="connsiteX73" fmla="*/ 2758440 w 3282790"/>
              <a:gd name="connsiteY73" fmla="*/ 612897 h 2261308"/>
              <a:gd name="connsiteX74" fmla="*/ 2735580 w 3282790"/>
              <a:gd name="connsiteY74" fmla="*/ 1706367 h 2261308"/>
              <a:gd name="connsiteX75" fmla="*/ 2830830 w 3282790"/>
              <a:gd name="connsiteY75" fmla="*/ 601467 h 2261308"/>
              <a:gd name="connsiteX76" fmla="*/ 2827020 w 3282790"/>
              <a:gd name="connsiteY76" fmla="*/ 1717797 h 2261308"/>
              <a:gd name="connsiteX77" fmla="*/ 2929890 w 3282790"/>
              <a:gd name="connsiteY77" fmla="*/ 616707 h 2261308"/>
              <a:gd name="connsiteX78" fmla="*/ 2918460 w 3282790"/>
              <a:gd name="connsiteY78" fmla="*/ 1740657 h 2261308"/>
              <a:gd name="connsiteX79" fmla="*/ 3025140 w 3282790"/>
              <a:gd name="connsiteY79" fmla="*/ 631947 h 2261308"/>
              <a:gd name="connsiteX80" fmla="*/ 3025140 w 3282790"/>
              <a:gd name="connsiteY80" fmla="*/ 1763517 h 2261308"/>
              <a:gd name="connsiteX81" fmla="*/ 3108960 w 3282790"/>
              <a:gd name="connsiteY81" fmla="*/ 654807 h 2261308"/>
              <a:gd name="connsiteX82" fmla="*/ 3105150 w 3282790"/>
              <a:gd name="connsiteY82" fmla="*/ 1771137 h 2261308"/>
              <a:gd name="connsiteX83" fmla="*/ 3208020 w 3282790"/>
              <a:gd name="connsiteY83" fmla="*/ 209037 h 2261308"/>
              <a:gd name="connsiteX84" fmla="*/ 3200400 w 3282790"/>
              <a:gd name="connsiteY84" fmla="*/ 1790187 h 2261308"/>
              <a:gd name="connsiteX85" fmla="*/ 3276600 w 3282790"/>
              <a:gd name="connsiteY85" fmla="*/ 1755897 h 2261308"/>
              <a:gd name="connsiteX86" fmla="*/ 3272790 w 3282790"/>
              <a:gd name="connsiteY86" fmla="*/ 1767327 h 2261308"/>
              <a:gd name="connsiteX0" fmla="*/ 0 w 3282790"/>
              <a:gd name="connsiteY0" fmla="*/ 1427584 h 2268275"/>
              <a:gd name="connsiteX1" fmla="*/ 49530 w 3282790"/>
              <a:gd name="connsiteY1" fmla="*/ 638914 h 2268275"/>
              <a:gd name="connsiteX2" fmla="*/ 68580 w 3282790"/>
              <a:gd name="connsiteY2" fmla="*/ 1454254 h 2268275"/>
              <a:gd name="connsiteX3" fmla="*/ 110490 w 3282790"/>
              <a:gd name="connsiteY3" fmla="*/ 635104 h 2268275"/>
              <a:gd name="connsiteX4" fmla="*/ 133350 w 3282790"/>
              <a:gd name="connsiteY4" fmla="*/ 1488544 h 2268275"/>
              <a:gd name="connsiteX5" fmla="*/ 175260 w 3282790"/>
              <a:gd name="connsiteY5" fmla="*/ 612244 h 2268275"/>
              <a:gd name="connsiteX6" fmla="*/ 182880 w 3282790"/>
              <a:gd name="connsiteY6" fmla="*/ 1499974 h 2268275"/>
              <a:gd name="connsiteX7" fmla="*/ 259080 w 3282790"/>
              <a:gd name="connsiteY7" fmla="*/ 257914 h 2268275"/>
              <a:gd name="connsiteX8" fmla="*/ 247650 w 3282790"/>
              <a:gd name="connsiteY8" fmla="*/ 1621894 h 2268275"/>
              <a:gd name="connsiteX9" fmla="*/ 316230 w 3282790"/>
              <a:gd name="connsiteY9" fmla="*/ 623674 h 2268275"/>
              <a:gd name="connsiteX10" fmla="*/ 320040 w 3282790"/>
              <a:gd name="connsiteY10" fmla="*/ 1538074 h 2268275"/>
              <a:gd name="connsiteX11" fmla="*/ 400050 w 3282790"/>
              <a:gd name="connsiteY11" fmla="*/ 650344 h 2268275"/>
              <a:gd name="connsiteX12" fmla="*/ 388620 w 3282790"/>
              <a:gd name="connsiteY12" fmla="*/ 1583794 h 2268275"/>
              <a:gd name="connsiteX13" fmla="*/ 468630 w 3282790"/>
              <a:gd name="connsiteY13" fmla="*/ 715114 h 2268275"/>
              <a:gd name="connsiteX14" fmla="*/ 464820 w 3282790"/>
              <a:gd name="connsiteY14" fmla="*/ 1724764 h 2268275"/>
              <a:gd name="connsiteX15" fmla="*/ 544830 w 3282790"/>
              <a:gd name="connsiteY15" fmla="*/ 829414 h 2268275"/>
              <a:gd name="connsiteX16" fmla="*/ 510540 w 3282790"/>
              <a:gd name="connsiteY16" fmla="*/ 1800964 h 2268275"/>
              <a:gd name="connsiteX17" fmla="*/ 605790 w 3282790"/>
              <a:gd name="connsiteY17" fmla="*/ 837034 h 2268275"/>
              <a:gd name="connsiteX18" fmla="*/ 590550 w 3282790"/>
              <a:gd name="connsiteY18" fmla="*/ 1846684 h 2268275"/>
              <a:gd name="connsiteX19" fmla="*/ 678180 w 3282790"/>
              <a:gd name="connsiteY19" fmla="*/ 494134 h 2268275"/>
              <a:gd name="connsiteX20" fmla="*/ 640080 w 3282790"/>
              <a:gd name="connsiteY20" fmla="*/ 1972414 h 2268275"/>
              <a:gd name="connsiteX21" fmla="*/ 739140 w 3282790"/>
              <a:gd name="connsiteY21" fmla="*/ 894184 h 2268275"/>
              <a:gd name="connsiteX22" fmla="*/ 720090 w 3282790"/>
              <a:gd name="connsiteY22" fmla="*/ 1934314 h 2268275"/>
              <a:gd name="connsiteX23" fmla="*/ 826770 w 3282790"/>
              <a:gd name="connsiteY23" fmla="*/ 905614 h 2268275"/>
              <a:gd name="connsiteX24" fmla="*/ 788670 w 3282790"/>
              <a:gd name="connsiteY24" fmla="*/ 2048614 h 2268275"/>
              <a:gd name="connsiteX25" fmla="*/ 902970 w 3282790"/>
              <a:gd name="connsiteY25" fmla="*/ 966574 h 2268275"/>
              <a:gd name="connsiteX26" fmla="*/ 880110 w 3282790"/>
              <a:gd name="connsiteY26" fmla="*/ 2090524 h 2268275"/>
              <a:gd name="connsiteX27" fmla="*/ 975360 w 3282790"/>
              <a:gd name="connsiteY27" fmla="*/ 1042774 h 2268275"/>
              <a:gd name="connsiteX28" fmla="*/ 944880 w 3282790"/>
              <a:gd name="connsiteY28" fmla="*/ 2117194 h 2268275"/>
              <a:gd name="connsiteX29" fmla="*/ 1051560 w 3282790"/>
              <a:gd name="connsiteY29" fmla="*/ 1103734 h 2268275"/>
              <a:gd name="connsiteX30" fmla="*/ 1032510 w 3282790"/>
              <a:gd name="connsiteY30" fmla="*/ 2140054 h 2268275"/>
              <a:gd name="connsiteX31" fmla="*/ 1143000 w 3282790"/>
              <a:gd name="connsiteY31" fmla="*/ 737974 h 2268275"/>
              <a:gd name="connsiteX32" fmla="*/ 1093470 w 3282790"/>
              <a:gd name="connsiteY32" fmla="*/ 2265784 h 2268275"/>
              <a:gd name="connsiteX33" fmla="*/ 1196340 w 3282790"/>
              <a:gd name="connsiteY33" fmla="*/ 1122784 h 2268275"/>
              <a:gd name="connsiteX34" fmla="*/ 1173480 w 3282790"/>
              <a:gd name="connsiteY34" fmla="*/ 2193394 h 2268275"/>
              <a:gd name="connsiteX35" fmla="*/ 1272540 w 3282790"/>
              <a:gd name="connsiteY35" fmla="*/ 1069444 h 2268275"/>
              <a:gd name="connsiteX36" fmla="*/ 1333500 w 3282790"/>
              <a:gd name="connsiteY36" fmla="*/ 177904 h 2268275"/>
              <a:gd name="connsiteX37" fmla="*/ 1371600 w 3282790"/>
              <a:gd name="connsiteY37" fmla="*/ 17884 h 2268275"/>
              <a:gd name="connsiteX38" fmla="*/ 1443990 w 3282790"/>
              <a:gd name="connsiteY38" fmla="*/ 10264 h 2268275"/>
              <a:gd name="connsiteX39" fmla="*/ 1535430 w 3282790"/>
              <a:gd name="connsiteY39" fmla="*/ 75034 h 2268275"/>
              <a:gd name="connsiteX40" fmla="*/ 1546860 w 3282790"/>
              <a:gd name="connsiteY40" fmla="*/ 63604 h 2268275"/>
              <a:gd name="connsiteX41" fmla="*/ 1508760 w 3282790"/>
              <a:gd name="connsiteY41" fmla="*/ 901804 h 2268275"/>
              <a:gd name="connsiteX42" fmla="*/ 1501140 w 3282790"/>
              <a:gd name="connsiteY42" fmla="*/ 2136244 h 2268275"/>
              <a:gd name="connsiteX43" fmla="*/ 1573530 w 3282790"/>
              <a:gd name="connsiteY43" fmla="*/ 768454 h 2268275"/>
              <a:gd name="connsiteX44" fmla="*/ 1569720 w 3282790"/>
              <a:gd name="connsiteY44" fmla="*/ 2075284 h 2268275"/>
              <a:gd name="connsiteX45" fmla="*/ 1634490 w 3282790"/>
              <a:gd name="connsiteY45" fmla="*/ 379834 h 2268275"/>
              <a:gd name="connsiteX46" fmla="*/ 1623060 w 3282790"/>
              <a:gd name="connsiteY46" fmla="*/ 1999084 h 2268275"/>
              <a:gd name="connsiteX47" fmla="*/ 1680210 w 3282790"/>
              <a:gd name="connsiteY47" fmla="*/ 707494 h 2268275"/>
              <a:gd name="connsiteX48" fmla="*/ 1703070 w 3282790"/>
              <a:gd name="connsiteY48" fmla="*/ 1907644 h 2268275"/>
              <a:gd name="connsiteX49" fmla="*/ 1752600 w 3282790"/>
              <a:gd name="connsiteY49" fmla="*/ 623674 h 2268275"/>
              <a:gd name="connsiteX50" fmla="*/ 1786890 w 3282790"/>
              <a:gd name="connsiteY50" fmla="*/ 1823824 h 2268275"/>
              <a:gd name="connsiteX51" fmla="*/ 1832610 w 3282790"/>
              <a:gd name="connsiteY51" fmla="*/ 562714 h 2268275"/>
              <a:gd name="connsiteX52" fmla="*/ 1863090 w 3282790"/>
              <a:gd name="connsiteY52" fmla="*/ 1766674 h 2268275"/>
              <a:gd name="connsiteX53" fmla="*/ 1916430 w 3282790"/>
              <a:gd name="connsiteY53" fmla="*/ 425554 h 2268275"/>
              <a:gd name="connsiteX54" fmla="*/ 1924050 w 3282790"/>
              <a:gd name="connsiteY54" fmla="*/ 1629514 h 2268275"/>
              <a:gd name="connsiteX55" fmla="*/ 1981200 w 3282790"/>
              <a:gd name="connsiteY55" fmla="*/ 528424 h 2268275"/>
              <a:gd name="connsiteX56" fmla="*/ 2004060 w 3282790"/>
              <a:gd name="connsiteY56" fmla="*/ 1614274 h 2268275"/>
              <a:gd name="connsiteX57" fmla="*/ 2076450 w 3282790"/>
              <a:gd name="connsiteY57" fmla="*/ 555094 h 2268275"/>
              <a:gd name="connsiteX58" fmla="*/ 2076450 w 3282790"/>
              <a:gd name="connsiteY58" fmla="*/ 1621894 h 2268275"/>
              <a:gd name="connsiteX59" fmla="*/ 2148840 w 3282790"/>
              <a:gd name="connsiteY59" fmla="*/ 227434 h 2268275"/>
              <a:gd name="connsiteX60" fmla="*/ 2148840 w 3282790"/>
              <a:gd name="connsiteY60" fmla="*/ 1599034 h 2268275"/>
              <a:gd name="connsiteX61" fmla="*/ 2217420 w 3282790"/>
              <a:gd name="connsiteY61" fmla="*/ 574144 h 2268275"/>
              <a:gd name="connsiteX62" fmla="*/ 2247900 w 3282790"/>
              <a:gd name="connsiteY62" fmla="*/ 1560934 h 2268275"/>
              <a:gd name="connsiteX63" fmla="*/ 2354580 w 3282790"/>
              <a:gd name="connsiteY63" fmla="*/ 623674 h 2268275"/>
              <a:gd name="connsiteX64" fmla="*/ 2366010 w 3282790"/>
              <a:gd name="connsiteY64" fmla="*/ 1557124 h 2268275"/>
              <a:gd name="connsiteX65" fmla="*/ 2453640 w 3282790"/>
              <a:gd name="connsiteY65" fmla="*/ 619864 h 2268275"/>
              <a:gd name="connsiteX66" fmla="*/ 2457450 w 3282790"/>
              <a:gd name="connsiteY66" fmla="*/ 1560934 h 2268275"/>
              <a:gd name="connsiteX67" fmla="*/ 2526030 w 3282790"/>
              <a:gd name="connsiteY67" fmla="*/ 623674 h 2268275"/>
              <a:gd name="connsiteX68" fmla="*/ 2545080 w 3282790"/>
              <a:gd name="connsiteY68" fmla="*/ 1534264 h 2268275"/>
              <a:gd name="connsiteX69" fmla="*/ 2586990 w 3282790"/>
              <a:gd name="connsiteY69" fmla="*/ 193144 h 2268275"/>
              <a:gd name="connsiteX70" fmla="*/ 2598420 w 3282790"/>
              <a:gd name="connsiteY70" fmla="*/ 1671424 h 2268275"/>
              <a:gd name="connsiteX71" fmla="*/ 2670810 w 3282790"/>
              <a:gd name="connsiteY71" fmla="*/ 589384 h 2268275"/>
              <a:gd name="connsiteX72" fmla="*/ 2663190 w 3282790"/>
              <a:gd name="connsiteY72" fmla="*/ 1667614 h 2268275"/>
              <a:gd name="connsiteX73" fmla="*/ 2758440 w 3282790"/>
              <a:gd name="connsiteY73" fmla="*/ 619864 h 2268275"/>
              <a:gd name="connsiteX74" fmla="*/ 2735580 w 3282790"/>
              <a:gd name="connsiteY74" fmla="*/ 1713334 h 2268275"/>
              <a:gd name="connsiteX75" fmla="*/ 2830830 w 3282790"/>
              <a:gd name="connsiteY75" fmla="*/ 608434 h 2268275"/>
              <a:gd name="connsiteX76" fmla="*/ 2827020 w 3282790"/>
              <a:gd name="connsiteY76" fmla="*/ 1724764 h 2268275"/>
              <a:gd name="connsiteX77" fmla="*/ 2929890 w 3282790"/>
              <a:gd name="connsiteY77" fmla="*/ 623674 h 2268275"/>
              <a:gd name="connsiteX78" fmla="*/ 2918460 w 3282790"/>
              <a:gd name="connsiteY78" fmla="*/ 1747624 h 2268275"/>
              <a:gd name="connsiteX79" fmla="*/ 3025140 w 3282790"/>
              <a:gd name="connsiteY79" fmla="*/ 638914 h 2268275"/>
              <a:gd name="connsiteX80" fmla="*/ 3025140 w 3282790"/>
              <a:gd name="connsiteY80" fmla="*/ 1770484 h 2268275"/>
              <a:gd name="connsiteX81" fmla="*/ 3108960 w 3282790"/>
              <a:gd name="connsiteY81" fmla="*/ 661774 h 2268275"/>
              <a:gd name="connsiteX82" fmla="*/ 3105150 w 3282790"/>
              <a:gd name="connsiteY82" fmla="*/ 1778104 h 2268275"/>
              <a:gd name="connsiteX83" fmla="*/ 3208020 w 3282790"/>
              <a:gd name="connsiteY83" fmla="*/ 216004 h 2268275"/>
              <a:gd name="connsiteX84" fmla="*/ 3200400 w 3282790"/>
              <a:gd name="connsiteY84" fmla="*/ 1797154 h 2268275"/>
              <a:gd name="connsiteX85" fmla="*/ 3276600 w 3282790"/>
              <a:gd name="connsiteY85" fmla="*/ 1762864 h 2268275"/>
              <a:gd name="connsiteX86" fmla="*/ 3272790 w 3282790"/>
              <a:gd name="connsiteY86" fmla="*/ 1774294 h 2268275"/>
              <a:gd name="connsiteX0" fmla="*/ 0 w 3282790"/>
              <a:gd name="connsiteY0" fmla="*/ 1498754 h 2339445"/>
              <a:gd name="connsiteX1" fmla="*/ 49530 w 3282790"/>
              <a:gd name="connsiteY1" fmla="*/ 710084 h 2339445"/>
              <a:gd name="connsiteX2" fmla="*/ 68580 w 3282790"/>
              <a:gd name="connsiteY2" fmla="*/ 1525424 h 2339445"/>
              <a:gd name="connsiteX3" fmla="*/ 110490 w 3282790"/>
              <a:gd name="connsiteY3" fmla="*/ 706274 h 2339445"/>
              <a:gd name="connsiteX4" fmla="*/ 133350 w 3282790"/>
              <a:gd name="connsiteY4" fmla="*/ 1559714 h 2339445"/>
              <a:gd name="connsiteX5" fmla="*/ 175260 w 3282790"/>
              <a:gd name="connsiteY5" fmla="*/ 683414 h 2339445"/>
              <a:gd name="connsiteX6" fmla="*/ 182880 w 3282790"/>
              <a:gd name="connsiteY6" fmla="*/ 1571144 h 2339445"/>
              <a:gd name="connsiteX7" fmla="*/ 259080 w 3282790"/>
              <a:gd name="connsiteY7" fmla="*/ 329084 h 2339445"/>
              <a:gd name="connsiteX8" fmla="*/ 247650 w 3282790"/>
              <a:gd name="connsiteY8" fmla="*/ 1693064 h 2339445"/>
              <a:gd name="connsiteX9" fmla="*/ 316230 w 3282790"/>
              <a:gd name="connsiteY9" fmla="*/ 694844 h 2339445"/>
              <a:gd name="connsiteX10" fmla="*/ 320040 w 3282790"/>
              <a:gd name="connsiteY10" fmla="*/ 1609244 h 2339445"/>
              <a:gd name="connsiteX11" fmla="*/ 400050 w 3282790"/>
              <a:gd name="connsiteY11" fmla="*/ 721514 h 2339445"/>
              <a:gd name="connsiteX12" fmla="*/ 388620 w 3282790"/>
              <a:gd name="connsiteY12" fmla="*/ 1654964 h 2339445"/>
              <a:gd name="connsiteX13" fmla="*/ 468630 w 3282790"/>
              <a:gd name="connsiteY13" fmla="*/ 786284 h 2339445"/>
              <a:gd name="connsiteX14" fmla="*/ 464820 w 3282790"/>
              <a:gd name="connsiteY14" fmla="*/ 1795934 h 2339445"/>
              <a:gd name="connsiteX15" fmla="*/ 544830 w 3282790"/>
              <a:gd name="connsiteY15" fmla="*/ 900584 h 2339445"/>
              <a:gd name="connsiteX16" fmla="*/ 510540 w 3282790"/>
              <a:gd name="connsiteY16" fmla="*/ 1872134 h 2339445"/>
              <a:gd name="connsiteX17" fmla="*/ 605790 w 3282790"/>
              <a:gd name="connsiteY17" fmla="*/ 908204 h 2339445"/>
              <a:gd name="connsiteX18" fmla="*/ 590550 w 3282790"/>
              <a:gd name="connsiteY18" fmla="*/ 1917854 h 2339445"/>
              <a:gd name="connsiteX19" fmla="*/ 678180 w 3282790"/>
              <a:gd name="connsiteY19" fmla="*/ 565304 h 2339445"/>
              <a:gd name="connsiteX20" fmla="*/ 640080 w 3282790"/>
              <a:gd name="connsiteY20" fmla="*/ 2043584 h 2339445"/>
              <a:gd name="connsiteX21" fmla="*/ 739140 w 3282790"/>
              <a:gd name="connsiteY21" fmla="*/ 965354 h 2339445"/>
              <a:gd name="connsiteX22" fmla="*/ 720090 w 3282790"/>
              <a:gd name="connsiteY22" fmla="*/ 2005484 h 2339445"/>
              <a:gd name="connsiteX23" fmla="*/ 826770 w 3282790"/>
              <a:gd name="connsiteY23" fmla="*/ 976784 h 2339445"/>
              <a:gd name="connsiteX24" fmla="*/ 788670 w 3282790"/>
              <a:gd name="connsiteY24" fmla="*/ 2119784 h 2339445"/>
              <a:gd name="connsiteX25" fmla="*/ 902970 w 3282790"/>
              <a:gd name="connsiteY25" fmla="*/ 1037744 h 2339445"/>
              <a:gd name="connsiteX26" fmla="*/ 880110 w 3282790"/>
              <a:gd name="connsiteY26" fmla="*/ 2161694 h 2339445"/>
              <a:gd name="connsiteX27" fmla="*/ 975360 w 3282790"/>
              <a:gd name="connsiteY27" fmla="*/ 1113944 h 2339445"/>
              <a:gd name="connsiteX28" fmla="*/ 944880 w 3282790"/>
              <a:gd name="connsiteY28" fmla="*/ 2188364 h 2339445"/>
              <a:gd name="connsiteX29" fmla="*/ 1051560 w 3282790"/>
              <a:gd name="connsiteY29" fmla="*/ 1174904 h 2339445"/>
              <a:gd name="connsiteX30" fmla="*/ 1032510 w 3282790"/>
              <a:gd name="connsiteY30" fmla="*/ 2211224 h 2339445"/>
              <a:gd name="connsiteX31" fmla="*/ 1143000 w 3282790"/>
              <a:gd name="connsiteY31" fmla="*/ 809144 h 2339445"/>
              <a:gd name="connsiteX32" fmla="*/ 1093470 w 3282790"/>
              <a:gd name="connsiteY32" fmla="*/ 2336954 h 2339445"/>
              <a:gd name="connsiteX33" fmla="*/ 1196340 w 3282790"/>
              <a:gd name="connsiteY33" fmla="*/ 1193954 h 2339445"/>
              <a:gd name="connsiteX34" fmla="*/ 1173480 w 3282790"/>
              <a:gd name="connsiteY34" fmla="*/ 2264564 h 2339445"/>
              <a:gd name="connsiteX35" fmla="*/ 1272540 w 3282790"/>
              <a:gd name="connsiteY35" fmla="*/ 1140614 h 2339445"/>
              <a:gd name="connsiteX36" fmla="*/ 1333500 w 3282790"/>
              <a:gd name="connsiteY36" fmla="*/ 249074 h 2339445"/>
              <a:gd name="connsiteX37" fmla="*/ 1371600 w 3282790"/>
              <a:gd name="connsiteY37" fmla="*/ 89054 h 2339445"/>
              <a:gd name="connsiteX38" fmla="*/ 1443990 w 3282790"/>
              <a:gd name="connsiteY38" fmla="*/ 81434 h 2339445"/>
              <a:gd name="connsiteX39" fmla="*/ 1535430 w 3282790"/>
              <a:gd name="connsiteY39" fmla="*/ 146204 h 2339445"/>
              <a:gd name="connsiteX40" fmla="*/ 1508760 w 3282790"/>
              <a:gd name="connsiteY40" fmla="*/ 43334 h 2339445"/>
              <a:gd name="connsiteX41" fmla="*/ 1508760 w 3282790"/>
              <a:gd name="connsiteY41" fmla="*/ 972974 h 2339445"/>
              <a:gd name="connsiteX42" fmla="*/ 1501140 w 3282790"/>
              <a:gd name="connsiteY42" fmla="*/ 2207414 h 2339445"/>
              <a:gd name="connsiteX43" fmla="*/ 1573530 w 3282790"/>
              <a:gd name="connsiteY43" fmla="*/ 839624 h 2339445"/>
              <a:gd name="connsiteX44" fmla="*/ 1569720 w 3282790"/>
              <a:gd name="connsiteY44" fmla="*/ 2146454 h 2339445"/>
              <a:gd name="connsiteX45" fmla="*/ 1634490 w 3282790"/>
              <a:gd name="connsiteY45" fmla="*/ 451004 h 2339445"/>
              <a:gd name="connsiteX46" fmla="*/ 1623060 w 3282790"/>
              <a:gd name="connsiteY46" fmla="*/ 2070254 h 2339445"/>
              <a:gd name="connsiteX47" fmla="*/ 1680210 w 3282790"/>
              <a:gd name="connsiteY47" fmla="*/ 778664 h 2339445"/>
              <a:gd name="connsiteX48" fmla="*/ 1703070 w 3282790"/>
              <a:gd name="connsiteY48" fmla="*/ 1978814 h 2339445"/>
              <a:gd name="connsiteX49" fmla="*/ 1752600 w 3282790"/>
              <a:gd name="connsiteY49" fmla="*/ 694844 h 2339445"/>
              <a:gd name="connsiteX50" fmla="*/ 1786890 w 3282790"/>
              <a:gd name="connsiteY50" fmla="*/ 1894994 h 2339445"/>
              <a:gd name="connsiteX51" fmla="*/ 1832610 w 3282790"/>
              <a:gd name="connsiteY51" fmla="*/ 633884 h 2339445"/>
              <a:gd name="connsiteX52" fmla="*/ 1863090 w 3282790"/>
              <a:gd name="connsiteY52" fmla="*/ 1837844 h 2339445"/>
              <a:gd name="connsiteX53" fmla="*/ 1916430 w 3282790"/>
              <a:gd name="connsiteY53" fmla="*/ 496724 h 2339445"/>
              <a:gd name="connsiteX54" fmla="*/ 1924050 w 3282790"/>
              <a:gd name="connsiteY54" fmla="*/ 1700684 h 2339445"/>
              <a:gd name="connsiteX55" fmla="*/ 1981200 w 3282790"/>
              <a:gd name="connsiteY55" fmla="*/ 599594 h 2339445"/>
              <a:gd name="connsiteX56" fmla="*/ 2004060 w 3282790"/>
              <a:gd name="connsiteY56" fmla="*/ 1685444 h 2339445"/>
              <a:gd name="connsiteX57" fmla="*/ 2076450 w 3282790"/>
              <a:gd name="connsiteY57" fmla="*/ 626264 h 2339445"/>
              <a:gd name="connsiteX58" fmla="*/ 2076450 w 3282790"/>
              <a:gd name="connsiteY58" fmla="*/ 1693064 h 2339445"/>
              <a:gd name="connsiteX59" fmla="*/ 2148840 w 3282790"/>
              <a:gd name="connsiteY59" fmla="*/ 298604 h 2339445"/>
              <a:gd name="connsiteX60" fmla="*/ 2148840 w 3282790"/>
              <a:gd name="connsiteY60" fmla="*/ 1670204 h 2339445"/>
              <a:gd name="connsiteX61" fmla="*/ 2217420 w 3282790"/>
              <a:gd name="connsiteY61" fmla="*/ 645314 h 2339445"/>
              <a:gd name="connsiteX62" fmla="*/ 2247900 w 3282790"/>
              <a:gd name="connsiteY62" fmla="*/ 1632104 h 2339445"/>
              <a:gd name="connsiteX63" fmla="*/ 2354580 w 3282790"/>
              <a:gd name="connsiteY63" fmla="*/ 694844 h 2339445"/>
              <a:gd name="connsiteX64" fmla="*/ 2366010 w 3282790"/>
              <a:gd name="connsiteY64" fmla="*/ 1628294 h 2339445"/>
              <a:gd name="connsiteX65" fmla="*/ 2453640 w 3282790"/>
              <a:gd name="connsiteY65" fmla="*/ 691034 h 2339445"/>
              <a:gd name="connsiteX66" fmla="*/ 2457450 w 3282790"/>
              <a:gd name="connsiteY66" fmla="*/ 1632104 h 2339445"/>
              <a:gd name="connsiteX67" fmla="*/ 2526030 w 3282790"/>
              <a:gd name="connsiteY67" fmla="*/ 694844 h 2339445"/>
              <a:gd name="connsiteX68" fmla="*/ 2545080 w 3282790"/>
              <a:gd name="connsiteY68" fmla="*/ 1605434 h 2339445"/>
              <a:gd name="connsiteX69" fmla="*/ 2586990 w 3282790"/>
              <a:gd name="connsiteY69" fmla="*/ 264314 h 2339445"/>
              <a:gd name="connsiteX70" fmla="*/ 2598420 w 3282790"/>
              <a:gd name="connsiteY70" fmla="*/ 1742594 h 2339445"/>
              <a:gd name="connsiteX71" fmla="*/ 2670810 w 3282790"/>
              <a:gd name="connsiteY71" fmla="*/ 660554 h 2339445"/>
              <a:gd name="connsiteX72" fmla="*/ 2663190 w 3282790"/>
              <a:gd name="connsiteY72" fmla="*/ 1738784 h 2339445"/>
              <a:gd name="connsiteX73" fmla="*/ 2758440 w 3282790"/>
              <a:gd name="connsiteY73" fmla="*/ 691034 h 2339445"/>
              <a:gd name="connsiteX74" fmla="*/ 2735580 w 3282790"/>
              <a:gd name="connsiteY74" fmla="*/ 1784504 h 2339445"/>
              <a:gd name="connsiteX75" fmla="*/ 2830830 w 3282790"/>
              <a:gd name="connsiteY75" fmla="*/ 679604 h 2339445"/>
              <a:gd name="connsiteX76" fmla="*/ 2827020 w 3282790"/>
              <a:gd name="connsiteY76" fmla="*/ 1795934 h 2339445"/>
              <a:gd name="connsiteX77" fmla="*/ 2929890 w 3282790"/>
              <a:gd name="connsiteY77" fmla="*/ 694844 h 2339445"/>
              <a:gd name="connsiteX78" fmla="*/ 2918460 w 3282790"/>
              <a:gd name="connsiteY78" fmla="*/ 1818794 h 2339445"/>
              <a:gd name="connsiteX79" fmla="*/ 3025140 w 3282790"/>
              <a:gd name="connsiteY79" fmla="*/ 710084 h 2339445"/>
              <a:gd name="connsiteX80" fmla="*/ 3025140 w 3282790"/>
              <a:gd name="connsiteY80" fmla="*/ 1841654 h 2339445"/>
              <a:gd name="connsiteX81" fmla="*/ 3108960 w 3282790"/>
              <a:gd name="connsiteY81" fmla="*/ 732944 h 2339445"/>
              <a:gd name="connsiteX82" fmla="*/ 3105150 w 3282790"/>
              <a:gd name="connsiteY82" fmla="*/ 1849274 h 2339445"/>
              <a:gd name="connsiteX83" fmla="*/ 3208020 w 3282790"/>
              <a:gd name="connsiteY83" fmla="*/ 287174 h 2339445"/>
              <a:gd name="connsiteX84" fmla="*/ 3200400 w 3282790"/>
              <a:gd name="connsiteY84" fmla="*/ 1868324 h 2339445"/>
              <a:gd name="connsiteX85" fmla="*/ 3276600 w 3282790"/>
              <a:gd name="connsiteY85" fmla="*/ 1834034 h 2339445"/>
              <a:gd name="connsiteX86" fmla="*/ 3272790 w 3282790"/>
              <a:gd name="connsiteY86" fmla="*/ 1845464 h 2339445"/>
              <a:gd name="connsiteX0" fmla="*/ 0 w 3282790"/>
              <a:gd name="connsiteY0" fmla="*/ 1503425 h 2344116"/>
              <a:gd name="connsiteX1" fmla="*/ 49530 w 3282790"/>
              <a:gd name="connsiteY1" fmla="*/ 714755 h 2344116"/>
              <a:gd name="connsiteX2" fmla="*/ 68580 w 3282790"/>
              <a:gd name="connsiteY2" fmla="*/ 1530095 h 2344116"/>
              <a:gd name="connsiteX3" fmla="*/ 110490 w 3282790"/>
              <a:gd name="connsiteY3" fmla="*/ 710945 h 2344116"/>
              <a:gd name="connsiteX4" fmla="*/ 133350 w 3282790"/>
              <a:gd name="connsiteY4" fmla="*/ 1564385 h 2344116"/>
              <a:gd name="connsiteX5" fmla="*/ 175260 w 3282790"/>
              <a:gd name="connsiteY5" fmla="*/ 688085 h 2344116"/>
              <a:gd name="connsiteX6" fmla="*/ 182880 w 3282790"/>
              <a:gd name="connsiteY6" fmla="*/ 1575815 h 2344116"/>
              <a:gd name="connsiteX7" fmla="*/ 259080 w 3282790"/>
              <a:gd name="connsiteY7" fmla="*/ 333755 h 2344116"/>
              <a:gd name="connsiteX8" fmla="*/ 247650 w 3282790"/>
              <a:gd name="connsiteY8" fmla="*/ 1697735 h 2344116"/>
              <a:gd name="connsiteX9" fmla="*/ 316230 w 3282790"/>
              <a:gd name="connsiteY9" fmla="*/ 699515 h 2344116"/>
              <a:gd name="connsiteX10" fmla="*/ 320040 w 3282790"/>
              <a:gd name="connsiteY10" fmla="*/ 1613915 h 2344116"/>
              <a:gd name="connsiteX11" fmla="*/ 400050 w 3282790"/>
              <a:gd name="connsiteY11" fmla="*/ 726185 h 2344116"/>
              <a:gd name="connsiteX12" fmla="*/ 388620 w 3282790"/>
              <a:gd name="connsiteY12" fmla="*/ 1659635 h 2344116"/>
              <a:gd name="connsiteX13" fmla="*/ 468630 w 3282790"/>
              <a:gd name="connsiteY13" fmla="*/ 790955 h 2344116"/>
              <a:gd name="connsiteX14" fmla="*/ 464820 w 3282790"/>
              <a:gd name="connsiteY14" fmla="*/ 1800605 h 2344116"/>
              <a:gd name="connsiteX15" fmla="*/ 544830 w 3282790"/>
              <a:gd name="connsiteY15" fmla="*/ 905255 h 2344116"/>
              <a:gd name="connsiteX16" fmla="*/ 510540 w 3282790"/>
              <a:gd name="connsiteY16" fmla="*/ 1876805 h 2344116"/>
              <a:gd name="connsiteX17" fmla="*/ 605790 w 3282790"/>
              <a:gd name="connsiteY17" fmla="*/ 912875 h 2344116"/>
              <a:gd name="connsiteX18" fmla="*/ 590550 w 3282790"/>
              <a:gd name="connsiteY18" fmla="*/ 1922525 h 2344116"/>
              <a:gd name="connsiteX19" fmla="*/ 678180 w 3282790"/>
              <a:gd name="connsiteY19" fmla="*/ 569975 h 2344116"/>
              <a:gd name="connsiteX20" fmla="*/ 640080 w 3282790"/>
              <a:gd name="connsiteY20" fmla="*/ 2048255 h 2344116"/>
              <a:gd name="connsiteX21" fmla="*/ 739140 w 3282790"/>
              <a:gd name="connsiteY21" fmla="*/ 970025 h 2344116"/>
              <a:gd name="connsiteX22" fmla="*/ 720090 w 3282790"/>
              <a:gd name="connsiteY22" fmla="*/ 2010155 h 2344116"/>
              <a:gd name="connsiteX23" fmla="*/ 826770 w 3282790"/>
              <a:gd name="connsiteY23" fmla="*/ 981455 h 2344116"/>
              <a:gd name="connsiteX24" fmla="*/ 788670 w 3282790"/>
              <a:gd name="connsiteY24" fmla="*/ 2124455 h 2344116"/>
              <a:gd name="connsiteX25" fmla="*/ 902970 w 3282790"/>
              <a:gd name="connsiteY25" fmla="*/ 1042415 h 2344116"/>
              <a:gd name="connsiteX26" fmla="*/ 880110 w 3282790"/>
              <a:gd name="connsiteY26" fmla="*/ 2166365 h 2344116"/>
              <a:gd name="connsiteX27" fmla="*/ 975360 w 3282790"/>
              <a:gd name="connsiteY27" fmla="*/ 1118615 h 2344116"/>
              <a:gd name="connsiteX28" fmla="*/ 944880 w 3282790"/>
              <a:gd name="connsiteY28" fmla="*/ 2193035 h 2344116"/>
              <a:gd name="connsiteX29" fmla="*/ 1051560 w 3282790"/>
              <a:gd name="connsiteY29" fmla="*/ 1179575 h 2344116"/>
              <a:gd name="connsiteX30" fmla="*/ 1032510 w 3282790"/>
              <a:gd name="connsiteY30" fmla="*/ 2215895 h 2344116"/>
              <a:gd name="connsiteX31" fmla="*/ 1143000 w 3282790"/>
              <a:gd name="connsiteY31" fmla="*/ 813815 h 2344116"/>
              <a:gd name="connsiteX32" fmla="*/ 1093470 w 3282790"/>
              <a:gd name="connsiteY32" fmla="*/ 2341625 h 2344116"/>
              <a:gd name="connsiteX33" fmla="*/ 1196340 w 3282790"/>
              <a:gd name="connsiteY33" fmla="*/ 1198625 h 2344116"/>
              <a:gd name="connsiteX34" fmla="*/ 1173480 w 3282790"/>
              <a:gd name="connsiteY34" fmla="*/ 2269235 h 2344116"/>
              <a:gd name="connsiteX35" fmla="*/ 1272540 w 3282790"/>
              <a:gd name="connsiteY35" fmla="*/ 1145285 h 2344116"/>
              <a:gd name="connsiteX36" fmla="*/ 1333500 w 3282790"/>
              <a:gd name="connsiteY36" fmla="*/ 253745 h 2344116"/>
              <a:gd name="connsiteX37" fmla="*/ 1371600 w 3282790"/>
              <a:gd name="connsiteY37" fmla="*/ 93725 h 2344116"/>
              <a:gd name="connsiteX38" fmla="*/ 1443990 w 3282790"/>
              <a:gd name="connsiteY38" fmla="*/ 86105 h 2344116"/>
              <a:gd name="connsiteX39" fmla="*/ 1535430 w 3282790"/>
              <a:gd name="connsiteY39" fmla="*/ 150875 h 2344116"/>
              <a:gd name="connsiteX40" fmla="*/ 1508760 w 3282790"/>
              <a:gd name="connsiteY40" fmla="*/ 48005 h 2344116"/>
              <a:gd name="connsiteX41" fmla="*/ 1508760 w 3282790"/>
              <a:gd name="connsiteY41" fmla="*/ 977645 h 2344116"/>
              <a:gd name="connsiteX42" fmla="*/ 1501140 w 3282790"/>
              <a:gd name="connsiteY42" fmla="*/ 2212085 h 2344116"/>
              <a:gd name="connsiteX43" fmla="*/ 1573530 w 3282790"/>
              <a:gd name="connsiteY43" fmla="*/ 844295 h 2344116"/>
              <a:gd name="connsiteX44" fmla="*/ 1569720 w 3282790"/>
              <a:gd name="connsiteY44" fmla="*/ 2151125 h 2344116"/>
              <a:gd name="connsiteX45" fmla="*/ 1634490 w 3282790"/>
              <a:gd name="connsiteY45" fmla="*/ 455675 h 2344116"/>
              <a:gd name="connsiteX46" fmla="*/ 1623060 w 3282790"/>
              <a:gd name="connsiteY46" fmla="*/ 2074925 h 2344116"/>
              <a:gd name="connsiteX47" fmla="*/ 1680210 w 3282790"/>
              <a:gd name="connsiteY47" fmla="*/ 783335 h 2344116"/>
              <a:gd name="connsiteX48" fmla="*/ 1703070 w 3282790"/>
              <a:gd name="connsiteY48" fmla="*/ 1983485 h 2344116"/>
              <a:gd name="connsiteX49" fmla="*/ 1752600 w 3282790"/>
              <a:gd name="connsiteY49" fmla="*/ 699515 h 2344116"/>
              <a:gd name="connsiteX50" fmla="*/ 1786890 w 3282790"/>
              <a:gd name="connsiteY50" fmla="*/ 1899665 h 2344116"/>
              <a:gd name="connsiteX51" fmla="*/ 1832610 w 3282790"/>
              <a:gd name="connsiteY51" fmla="*/ 638555 h 2344116"/>
              <a:gd name="connsiteX52" fmla="*/ 1863090 w 3282790"/>
              <a:gd name="connsiteY52" fmla="*/ 1842515 h 2344116"/>
              <a:gd name="connsiteX53" fmla="*/ 1916430 w 3282790"/>
              <a:gd name="connsiteY53" fmla="*/ 501395 h 2344116"/>
              <a:gd name="connsiteX54" fmla="*/ 1924050 w 3282790"/>
              <a:gd name="connsiteY54" fmla="*/ 1705355 h 2344116"/>
              <a:gd name="connsiteX55" fmla="*/ 1981200 w 3282790"/>
              <a:gd name="connsiteY55" fmla="*/ 604265 h 2344116"/>
              <a:gd name="connsiteX56" fmla="*/ 2004060 w 3282790"/>
              <a:gd name="connsiteY56" fmla="*/ 1690115 h 2344116"/>
              <a:gd name="connsiteX57" fmla="*/ 2076450 w 3282790"/>
              <a:gd name="connsiteY57" fmla="*/ 630935 h 2344116"/>
              <a:gd name="connsiteX58" fmla="*/ 2076450 w 3282790"/>
              <a:gd name="connsiteY58" fmla="*/ 1697735 h 2344116"/>
              <a:gd name="connsiteX59" fmla="*/ 2148840 w 3282790"/>
              <a:gd name="connsiteY59" fmla="*/ 303275 h 2344116"/>
              <a:gd name="connsiteX60" fmla="*/ 2148840 w 3282790"/>
              <a:gd name="connsiteY60" fmla="*/ 1674875 h 2344116"/>
              <a:gd name="connsiteX61" fmla="*/ 2217420 w 3282790"/>
              <a:gd name="connsiteY61" fmla="*/ 649985 h 2344116"/>
              <a:gd name="connsiteX62" fmla="*/ 2247900 w 3282790"/>
              <a:gd name="connsiteY62" fmla="*/ 1636775 h 2344116"/>
              <a:gd name="connsiteX63" fmla="*/ 2354580 w 3282790"/>
              <a:gd name="connsiteY63" fmla="*/ 699515 h 2344116"/>
              <a:gd name="connsiteX64" fmla="*/ 2366010 w 3282790"/>
              <a:gd name="connsiteY64" fmla="*/ 1632965 h 2344116"/>
              <a:gd name="connsiteX65" fmla="*/ 2453640 w 3282790"/>
              <a:gd name="connsiteY65" fmla="*/ 695705 h 2344116"/>
              <a:gd name="connsiteX66" fmla="*/ 2457450 w 3282790"/>
              <a:gd name="connsiteY66" fmla="*/ 1636775 h 2344116"/>
              <a:gd name="connsiteX67" fmla="*/ 2526030 w 3282790"/>
              <a:gd name="connsiteY67" fmla="*/ 699515 h 2344116"/>
              <a:gd name="connsiteX68" fmla="*/ 2545080 w 3282790"/>
              <a:gd name="connsiteY68" fmla="*/ 1610105 h 2344116"/>
              <a:gd name="connsiteX69" fmla="*/ 2586990 w 3282790"/>
              <a:gd name="connsiteY69" fmla="*/ 268985 h 2344116"/>
              <a:gd name="connsiteX70" fmla="*/ 2598420 w 3282790"/>
              <a:gd name="connsiteY70" fmla="*/ 1747265 h 2344116"/>
              <a:gd name="connsiteX71" fmla="*/ 2670810 w 3282790"/>
              <a:gd name="connsiteY71" fmla="*/ 665225 h 2344116"/>
              <a:gd name="connsiteX72" fmla="*/ 2663190 w 3282790"/>
              <a:gd name="connsiteY72" fmla="*/ 1743455 h 2344116"/>
              <a:gd name="connsiteX73" fmla="*/ 2758440 w 3282790"/>
              <a:gd name="connsiteY73" fmla="*/ 695705 h 2344116"/>
              <a:gd name="connsiteX74" fmla="*/ 2735580 w 3282790"/>
              <a:gd name="connsiteY74" fmla="*/ 1789175 h 2344116"/>
              <a:gd name="connsiteX75" fmla="*/ 2830830 w 3282790"/>
              <a:gd name="connsiteY75" fmla="*/ 684275 h 2344116"/>
              <a:gd name="connsiteX76" fmla="*/ 2827020 w 3282790"/>
              <a:gd name="connsiteY76" fmla="*/ 1800605 h 2344116"/>
              <a:gd name="connsiteX77" fmla="*/ 2929890 w 3282790"/>
              <a:gd name="connsiteY77" fmla="*/ 699515 h 2344116"/>
              <a:gd name="connsiteX78" fmla="*/ 2918460 w 3282790"/>
              <a:gd name="connsiteY78" fmla="*/ 1823465 h 2344116"/>
              <a:gd name="connsiteX79" fmla="*/ 3025140 w 3282790"/>
              <a:gd name="connsiteY79" fmla="*/ 714755 h 2344116"/>
              <a:gd name="connsiteX80" fmla="*/ 3025140 w 3282790"/>
              <a:gd name="connsiteY80" fmla="*/ 1846325 h 2344116"/>
              <a:gd name="connsiteX81" fmla="*/ 3108960 w 3282790"/>
              <a:gd name="connsiteY81" fmla="*/ 737615 h 2344116"/>
              <a:gd name="connsiteX82" fmla="*/ 3105150 w 3282790"/>
              <a:gd name="connsiteY82" fmla="*/ 1853945 h 2344116"/>
              <a:gd name="connsiteX83" fmla="*/ 3208020 w 3282790"/>
              <a:gd name="connsiteY83" fmla="*/ 291845 h 2344116"/>
              <a:gd name="connsiteX84" fmla="*/ 3200400 w 3282790"/>
              <a:gd name="connsiteY84" fmla="*/ 1872995 h 2344116"/>
              <a:gd name="connsiteX85" fmla="*/ 3276600 w 3282790"/>
              <a:gd name="connsiteY85" fmla="*/ 1838705 h 2344116"/>
              <a:gd name="connsiteX86" fmla="*/ 3272790 w 3282790"/>
              <a:gd name="connsiteY86" fmla="*/ 1850135 h 2344116"/>
              <a:gd name="connsiteX0" fmla="*/ 0 w 3282790"/>
              <a:gd name="connsiteY0" fmla="*/ 1498755 h 2339446"/>
              <a:gd name="connsiteX1" fmla="*/ 49530 w 3282790"/>
              <a:gd name="connsiteY1" fmla="*/ 710085 h 2339446"/>
              <a:gd name="connsiteX2" fmla="*/ 68580 w 3282790"/>
              <a:gd name="connsiteY2" fmla="*/ 1525425 h 2339446"/>
              <a:gd name="connsiteX3" fmla="*/ 110490 w 3282790"/>
              <a:gd name="connsiteY3" fmla="*/ 706275 h 2339446"/>
              <a:gd name="connsiteX4" fmla="*/ 133350 w 3282790"/>
              <a:gd name="connsiteY4" fmla="*/ 1559715 h 2339446"/>
              <a:gd name="connsiteX5" fmla="*/ 175260 w 3282790"/>
              <a:gd name="connsiteY5" fmla="*/ 683415 h 2339446"/>
              <a:gd name="connsiteX6" fmla="*/ 182880 w 3282790"/>
              <a:gd name="connsiteY6" fmla="*/ 1571145 h 2339446"/>
              <a:gd name="connsiteX7" fmla="*/ 259080 w 3282790"/>
              <a:gd name="connsiteY7" fmla="*/ 329085 h 2339446"/>
              <a:gd name="connsiteX8" fmla="*/ 247650 w 3282790"/>
              <a:gd name="connsiteY8" fmla="*/ 1693065 h 2339446"/>
              <a:gd name="connsiteX9" fmla="*/ 316230 w 3282790"/>
              <a:gd name="connsiteY9" fmla="*/ 694845 h 2339446"/>
              <a:gd name="connsiteX10" fmla="*/ 320040 w 3282790"/>
              <a:gd name="connsiteY10" fmla="*/ 1609245 h 2339446"/>
              <a:gd name="connsiteX11" fmla="*/ 400050 w 3282790"/>
              <a:gd name="connsiteY11" fmla="*/ 721515 h 2339446"/>
              <a:gd name="connsiteX12" fmla="*/ 388620 w 3282790"/>
              <a:gd name="connsiteY12" fmla="*/ 1654965 h 2339446"/>
              <a:gd name="connsiteX13" fmla="*/ 468630 w 3282790"/>
              <a:gd name="connsiteY13" fmla="*/ 786285 h 2339446"/>
              <a:gd name="connsiteX14" fmla="*/ 464820 w 3282790"/>
              <a:gd name="connsiteY14" fmla="*/ 1795935 h 2339446"/>
              <a:gd name="connsiteX15" fmla="*/ 544830 w 3282790"/>
              <a:gd name="connsiteY15" fmla="*/ 900585 h 2339446"/>
              <a:gd name="connsiteX16" fmla="*/ 510540 w 3282790"/>
              <a:gd name="connsiteY16" fmla="*/ 1872135 h 2339446"/>
              <a:gd name="connsiteX17" fmla="*/ 605790 w 3282790"/>
              <a:gd name="connsiteY17" fmla="*/ 908205 h 2339446"/>
              <a:gd name="connsiteX18" fmla="*/ 590550 w 3282790"/>
              <a:gd name="connsiteY18" fmla="*/ 1917855 h 2339446"/>
              <a:gd name="connsiteX19" fmla="*/ 678180 w 3282790"/>
              <a:gd name="connsiteY19" fmla="*/ 565305 h 2339446"/>
              <a:gd name="connsiteX20" fmla="*/ 640080 w 3282790"/>
              <a:gd name="connsiteY20" fmla="*/ 2043585 h 2339446"/>
              <a:gd name="connsiteX21" fmla="*/ 739140 w 3282790"/>
              <a:gd name="connsiteY21" fmla="*/ 965355 h 2339446"/>
              <a:gd name="connsiteX22" fmla="*/ 720090 w 3282790"/>
              <a:gd name="connsiteY22" fmla="*/ 2005485 h 2339446"/>
              <a:gd name="connsiteX23" fmla="*/ 826770 w 3282790"/>
              <a:gd name="connsiteY23" fmla="*/ 976785 h 2339446"/>
              <a:gd name="connsiteX24" fmla="*/ 788670 w 3282790"/>
              <a:gd name="connsiteY24" fmla="*/ 2119785 h 2339446"/>
              <a:gd name="connsiteX25" fmla="*/ 902970 w 3282790"/>
              <a:gd name="connsiteY25" fmla="*/ 1037745 h 2339446"/>
              <a:gd name="connsiteX26" fmla="*/ 880110 w 3282790"/>
              <a:gd name="connsiteY26" fmla="*/ 2161695 h 2339446"/>
              <a:gd name="connsiteX27" fmla="*/ 975360 w 3282790"/>
              <a:gd name="connsiteY27" fmla="*/ 1113945 h 2339446"/>
              <a:gd name="connsiteX28" fmla="*/ 944880 w 3282790"/>
              <a:gd name="connsiteY28" fmla="*/ 2188365 h 2339446"/>
              <a:gd name="connsiteX29" fmla="*/ 1051560 w 3282790"/>
              <a:gd name="connsiteY29" fmla="*/ 1174905 h 2339446"/>
              <a:gd name="connsiteX30" fmla="*/ 1032510 w 3282790"/>
              <a:gd name="connsiteY30" fmla="*/ 2211225 h 2339446"/>
              <a:gd name="connsiteX31" fmla="*/ 1143000 w 3282790"/>
              <a:gd name="connsiteY31" fmla="*/ 809145 h 2339446"/>
              <a:gd name="connsiteX32" fmla="*/ 1093470 w 3282790"/>
              <a:gd name="connsiteY32" fmla="*/ 2336955 h 2339446"/>
              <a:gd name="connsiteX33" fmla="*/ 1196340 w 3282790"/>
              <a:gd name="connsiteY33" fmla="*/ 1193955 h 2339446"/>
              <a:gd name="connsiteX34" fmla="*/ 1173480 w 3282790"/>
              <a:gd name="connsiteY34" fmla="*/ 2264565 h 2339446"/>
              <a:gd name="connsiteX35" fmla="*/ 1272540 w 3282790"/>
              <a:gd name="connsiteY35" fmla="*/ 1140615 h 2339446"/>
              <a:gd name="connsiteX36" fmla="*/ 1333500 w 3282790"/>
              <a:gd name="connsiteY36" fmla="*/ 249075 h 2339446"/>
              <a:gd name="connsiteX37" fmla="*/ 1371600 w 3282790"/>
              <a:gd name="connsiteY37" fmla="*/ 89055 h 2339446"/>
              <a:gd name="connsiteX38" fmla="*/ 1443990 w 3282790"/>
              <a:gd name="connsiteY38" fmla="*/ 81435 h 2339446"/>
              <a:gd name="connsiteX39" fmla="*/ 1470660 w 3282790"/>
              <a:gd name="connsiteY39" fmla="*/ 146205 h 2339446"/>
              <a:gd name="connsiteX40" fmla="*/ 1508760 w 3282790"/>
              <a:gd name="connsiteY40" fmla="*/ 43335 h 2339446"/>
              <a:gd name="connsiteX41" fmla="*/ 1508760 w 3282790"/>
              <a:gd name="connsiteY41" fmla="*/ 972975 h 2339446"/>
              <a:gd name="connsiteX42" fmla="*/ 1501140 w 3282790"/>
              <a:gd name="connsiteY42" fmla="*/ 2207415 h 2339446"/>
              <a:gd name="connsiteX43" fmla="*/ 1573530 w 3282790"/>
              <a:gd name="connsiteY43" fmla="*/ 839625 h 2339446"/>
              <a:gd name="connsiteX44" fmla="*/ 1569720 w 3282790"/>
              <a:gd name="connsiteY44" fmla="*/ 2146455 h 2339446"/>
              <a:gd name="connsiteX45" fmla="*/ 1634490 w 3282790"/>
              <a:gd name="connsiteY45" fmla="*/ 451005 h 2339446"/>
              <a:gd name="connsiteX46" fmla="*/ 1623060 w 3282790"/>
              <a:gd name="connsiteY46" fmla="*/ 2070255 h 2339446"/>
              <a:gd name="connsiteX47" fmla="*/ 1680210 w 3282790"/>
              <a:gd name="connsiteY47" fmla="*/ 778665 h 2339446"/>
              <a:gd name="connsiteX48" fmla="*/ 1703070 w 3282790"/>
              <a:gd name="connsiteY48" fmla="*/ 1978815 h 2339446"/>
              <a:gd name="connsiteX49" fmla="*/ 1752600 w 3282790"/>
              <a:gd name="connsiteY49" fmla="*/ 694845 h 2339446"/>
              <a:gd name="connsiteX50" fmla="*/ 1786890 w 3282790"/>
              <a:gd name="connsiteY50" fmla="*/ 1894995 h 2339446"/>
              <a:gd name="connsiteX51" fmla="*/ 1832610 w 3282790"/>
              <a:gd name="connsiteY51" fmla="*/ 633885 h 2339446"/>
              <a:gd name="connsiteX52" fmla="*/ 1863090 w 3282790"/>
              <a:gd name="connsiteY52" fmla="*/ 1837845 h 2339446"/>
              <a:gd name="connsiteX53" fmla="*/ 1916430 w 3282790"/>
              <a:gd name="connsiteY53" fmla="*/ 496725 h 2339446"/>
              <a:gd name="connsiteX54" fmla="*/ 1924050 w 3282790"/>
              <a:gd name="connsiteY54" fmla="*/ 1700685 h 2339446"/>
              <a:gd name="connsiteX55" fmla="*/ 1981200 w 3282790"/>
              <a:gd name="connsiteY55" fmla="*/ 599595 h 2339446"/>
              <a:gd name="connsiteX56" fmla="*/ 2004060 w 3282790"/>
              <a:gd name="connsiteY56" fmla="*/ 1685445 h 2339446"/>
              <a:gd name="connsiteX57" fmla="*/ 2076450 w 3282790"/>
              <a:gd name="connsiteY57" fmla="*/ 626265 h 2339446"/>
              <a:gd name="connsiteX58" fmla="*/ 2076450 w 3282790"/>
              <a:gd name="connsiteY58" fmla="*/ 1693065 h 2339446"/>
              <a:gd name="connsiteX59" fmla="*/ 2148840 w 3282790"/>
              <a:gd name="connsiteY59" fmla="*/ 298605 h 2339446"/>
              <a:gd name="connsiteX60" fmla="*/ 2148840 w 3282790"/>
              <a:gd name="connsiteY60" fmla="*/ 1670205 h 2339446"/>
              <a:gd name="connsiteX61" fmla="*/ 2217420 w 3282790"/>
              <a:gd name="connsiteY61" fmla="*/ 645315 h 2339446"/>
              <a:gd name="connsiteX62" fmla="*/ 2247900 w 3282790"/>
              <a:gd name="connsiteY62" fmla="*/ 1632105 h 2339446"/>
              <a:gd name="connsiteX63" fmla="*/ 2354580 w 3282790"/>
              <a:gd name="connsiteY63" fmla="*/ 694845 h 2339446"/>
              <a:gd name="connsiteX64" fmla="*/ 2366010 w 3282790"/>
              <a:gd name="connsiteY64" fmla="*/ 1628295 h 2339446"/>
              <a:gd name="connsiteX65" fmla="*/ 2453640 w 3282790"/>
              <a:gd name="connsiteY65" fmla="*/ 691035 h 2339446"/>
              <a:gd name="connsiteX66" fmla="*/ 2457450 w 3282790"/>
              <a:gd name="connsiteY66" fmla="*/ 1632105 h 2339446"/>
              <a:gd name="connsiteX67" fmla="*/ 2526030 w 3282790"/>
              <a:gd name="connsiteY67" fmla="*/ 694845 h 2339446"/>
              <a:gd name="connsiteX68" fmla="*/ 2545080 w 3282790"/>
              <a:gd name="connsiteY68" fmla="*/ 1605435 h 2339446"/>
              <a:gd name="connsiteX69" fmla="*/ 2586990 w 3282790"/>
              <a:gd name="connsiteY69" fmla="*/ 264315 h 2339446"/>
              <a:gd name="connsiteX70" fmla="*/ 2598420 w 3282790"/>
              <a:gd name="connsiteY70" fmla="*/ 1742595 h 2339446"/>
              <a:gd name="connsiteX71" fmla="*/ 2670810 w 3282790"/>
              <a:gd name="connsiteY71" fmla="*/ 660555 h 2339446"/>
              <a:gd name="connsiteX72" fmla="*/ 2663190 w 3282790"/>
              <a:gd name="connsiteY72" fmla="*/ 1738785 h 2339446"/>
              <a:gd name="connsiteX73" fmla="*/ 2758440 w 3282790"/>
              <a:gd name="connsiteY73" fmla="*/ 691035 h 2339446"/>
              <a:gd name="connsiteX74" fmla="*/ 2735580 w 3282790"/>
              <a:gd name="connsiteY74" fmla="*/ 1784505 h 2339446"/>
              <a:gd name="connsiteX75" fmla="*/ 2830830 w 3282790"/>
              <a:gd name="connsiteY75" fmla="*/ 679605 h 2339446"/>
              <a:gd name="connsiteX76" fmla="*/ 2827020 w 3282790"/>
              <a:gd name="connsiteY76" fmla="*/ 1795935 h 2339446"/>
              <a:gd name="connsiteX77" fmla="*/ 2929890 w 3282790"/>
              <a:gd name="connsiteY77" fmla="*/ 694845 h 2339446"/>
              <a:gd name="connsiteX78" fmla="*/ 2918460 w 3282790"/>
              <a:gd name="connsiteY78" fmla="*/ 1818795 h 2339446"/>
              <a:gd name="connsiteX79" fmla="*/ 3025140 w 3282790"/>
              <a:gd name="connsiteY79" fmla="*/ 710085 h 2339446"/>
              <a:gd name="connsiteX80" fmla="*/ 3025140 w 3282790"/>
              <a:gd name="connsiteY80" fmla="*/ 1841655 h 2339446"/>
              <a:gd name="connsiteX81" fmla="*/ 3108960 w 3282790"/>
              <a:gd name="connsiteY81" fmla="*/ 732945 h 2339446"/>
              <a:gd name="connsiteX82" fmla="*/ 3105150 w 3282790"/>
              <a:gd name="connsiteY82" fmla="*/ 1849275 h 2339446"/>
              <a:gd name="connsiteX83" fmla="*/ 3208020 w 3282790"/>
              <a:gd name="connsiteY83" fmla="*/ 287175 h 2339446"/>
              <a:gd name="connsiteX84" fmla="*/ 3200400 w 3282790"/>
              <a:gd name="connsiteY84" fmla="*/ 1868325 h 2339446"/>
              <a:gd name="connsiteX85" fmla="*/ 3276600 w 3282790"/>
              <a:gd name="connsiteY85" fmla="*/ 1834035 h 2339446"/>
              <a:gd name="connsiteX86" fmla="*/ 3272790 w 3282790"/>
              <a:gd name="connsiteY86" fmla="*/ 1845465 h 2339446"/>
              <a:gd name="connsiteX0" fmla="*/ 0 w 3282790"/>
              <a:gd name="connsiteY0" fmla="*/ 1498755 h 2339446"/>
              <a:gd name="connsiteX1" fmla="*/ 49530 w 3282790"/>
              <a:gd name="connsiteY1" fmla="*/ 710085 h 2339446"/>
              <a:gd name="connsiteX2" fmla="*/ 68580 w 3282790"/>
              <a:gd name="connsiteY2" fmla="*/ 1525425 h 2339446"/>
              <a:gd name="connsiteX3" fmla="*/ 110490 w 3282790"/>
              <a:gd name="connsiteY3" fmla="*/ 706275 h 2339446"/>
              <a:gd name="connsiteX4" fmla="*/ 133350 w 3282790"/>
              <a:gd name="connsiteY4" fmla="*/ 1559715 h 2339446"/>
              <a:gd name="connsiteX5" fmla="*/ 175260 w 3282790"/>
              <a:gd name="connsiteY5" fmla="*/ 683415 h 2339446"/>
              <a:gd name="connsiteX6" fmla="*/ 182880 w 3282790"/>
              <a:gd name="connsiteY6" fmla="*/ 1571145 h 2339446"/>
              <a:gd name="connsiteX7" fmla="*/ 259080 w 3282790"/>
              <a:gd name="connsiteY7" fmla="*/ 329085 h 2339446"/>
              <a:gd name="connsiteX8" fmla="*/ 247650 w 3282790"/>
              <a:gd name="connsiteY8" fmla="*/ 1693065 h 2339446"/>
              <a:gd name="connsiteX9" fmla="*/ 316230 w 3282790"/>
              <a:gd name="connsiteY9" fmla="*/ 694845 h 2339446"/>
              <a:gd name="connsiteX10" fmla="*/ 320040 w 3282790"/>
              <a:gd name="connsiteY10" fmla="*/ 1609245 h 2339446"/>
              <a:gd name="connsiteX11" fmla="*/ 400050 w 3282790"/>
              <a:gd name="connsiteY11" fmla="*/ 721515 h 2339446"/>
              <a:gd name="connsiteX12" fmla="*/ 388620 w 3282790"/>
              <a:gd name="connsiteY12" fmla="*/ 1654965 h 2339446"/>
              <a:gd name="connsiteX13" fmla="*/ 468630 w 3282790"/>
              <a:gd name="connsiteY13" fmla="*/ 786285 h 2339446"/>
              <a:gd name="connsiteX14" fmla="*/ 464820 w 3282790"/>
              <a:gd name="connsiteY14" fmla="*/ 1795935 h 2339446"/>
              <a:gd name="connsiteX15" fmla="*/ 544830 w 3282790"/>
              <a:gd name="connsiteY15" fmla="*/ 900585 h 2339446"/>
              <a:gd name="connsiteX16" fmla="*/ 510540 w 3282790"/>
              <a:gd name="connsiteY16" fmla="*/ 1872135 h 2339446"/>
              <a:gd name="connsiteX17" fmla="*/ 605790 w 3282790"/>
              <a:gd name="connsiteY17" fmla="*/ 908205 h 2339446"/>
              <a:gd name="connsiteX18" fmla="*/ 590550 w 3282790"/>
              <a:gd name="connsiteY18" fmla="*/ 1917855 h 2339446"/>
              <a:gd name="connsiteX19" fmla="*/ 678180 w 3282790"/>
              <a:gd name="connsiteY19" fmla="*/ 565305 h 2339446"/>
              <a:gd name="connsiteX20" fmla="*/ 640080 w 3282790"/>
              <a:gd name="connsiteY20" fmla="*/ 2043585 h 2339446"/>
              <a:gd name="connsiteX21" fmla="*/ 739140 w 3282790"/>
              <a:gd name="connsiteY21" fmla="*/ 965355 h 2339446"/>
              <a:gd name="connsiteX22" fmla="*/ 720090 w 3282790"/>
              <a:gd name="connsiteY22" fmla="*/ 2005485 h 2339446"/>
              <a:gd name="connsiteX23" fmla="*/ 826770 w 3282790"/>
              <a:gd name="connsiteY23" fmla="*/ 976785 h 2339446"/>
              <a:gd name="connsiteX24" fmla="*/ 788670 w 3282790"/>
              <a:gd name="connsiteY24" fmla="*/ 2119785 h 2339446"/>
              <a:gd name="connsiteX25" fmla="*/ 902970 w 3282790"/>
              <a:gd name="connsiteY25" fmla="*/ 1037745 h 2339446"/>
              <a:gd name="connsiteX26" fmla="*/ 880110 w 3282790"/>
              <a:gd name="connsiteY26" fmla="*/ 2161695 h 2339446"/>
              <a:gd name="connsiteX27" fmla="*/ 975360 w 3282790"/>
              <a:gd name="connsiteY27" fmla="*/ 1113945 h 2339446"/>
              <a:gd name="connsiteX28" fmla="*/ 944880 w 3282790"/>
              <a:gd name="connsiteY28" fmla="*/ 2188365 h 2339446"/>
              <a:gd name="connsiteX29" fmla="*/ 1051560 w 3282790"/>
              <a:gd name="connsiteY29" fmla="*/ 1174905 h 2339446"/>
              <a:gd name="connsiteX30" fmla="*/ 1032510 w 3282790"/>
              <a:gd name="connsiteY30" fmla="*/ 2211225 h 2339446"/>
              <a:gd name="connsiteX31" fmla="*/ 1143000 w 3282790"/>
              <a:gd name="connsiteY31" fmla="*/ 809145 h 2339446"/>
              <a:gd name="connsiteX32" fmla="*/ 1093470 w 3282790"/>
              <a:gd name="connsiteY32" fmla="*/ 2336955 h 2339446"/>
              <a:gd name="connsiteX33" fmla="*/ 1196340 w 3282790"/>
              <a:gd name="connsiteY33" fmla="*/ 1193955 h 2339446"/>
              <a:gd name="connsiteX34" fmla="*/ 1173480 w 3282790"/>
              <a:gd name="connsiteY34" fmla="*/ 2264565 h 2339446"/>
              <a:gd name="connsiteX35" fmla="*/ 1272540 w 3282790"/>
              <a:gd name="connsiteY35" fmla="*/ 1140615 h 2339446"/>
              <a:gd name="connsiteX36" fmla="*/ 1333500 w 3282790"/>
              <a:gd name="connsiteY36" fmla="*/ 249075 h 2339446"/>
              <a:gd name="connsiteX37" fmla="*/ 1371600 w 3282790"/>
              <a:gd name="connsiteY37" fmla="*/ 89055 h 2339446"/>
              <a:gd name="connsiteX38" fmla="*/ 1443990 w 3282790"/>
              <a:gd name="connsiteY38" fmla="*/ 81435 h 2339446"/>
              <a:gd name="connsiteX39" fmla="*/ 1470660 w 3282790"/>
              <a:gd name="connsiteY39" fmla="*/ 146205 h 2339446"/>
              <a:gd name="connsiteX40" fmla="*/ 1508760 w 3282790"/>
              <a:gd name="connsiteY40" fmla="*/ 43335 h 2339446"/>
              <a:gd name="connsiteX41" fmla="*/ 1508760 w 3282790"/>
              <a:gd name="connsiteY41" fmla="*/ 972975 h 2339446"/>
              <a:gd name="connsiteX42" fmla="*/ 1501140 w 3282790"/>
              <a:gd name="connsiteY42" fmla="*/ 2207415 h 2339446"/>
              <a:gd name="connsiteX43" fmla="*/ 1573530 w 3282790"/>
              <a:gd name="connsiteY43" fmla="*/ 839625 h 2339446"/>
              <a:gd name="connsiteX44" fmla="*/ 1569720 w 3282790"/>
              <a:gd name="connsiteY44" fmla="*/ 2146455 h 2339446"/>
              <a:gd name="connsiteX45" fmla="*/ 1634490 w 3282790"/>
              <a:gd name="connsiteY45" fmla="*/ 451005 h 2339446"/>
              <a:gd name="connsiteX46" fmla="*/ 1623060 w 3282790"/>
              <a:gd name="connsiteY46" fmla="*/ 2070255 h 2339446"/>
              <a:gd name="connsiteX47" fmla="*/ 1680210 w 3282790"/>
              <a:gd name="connsiteY47" fmla="*/ 778665 h 2339446"/>
              <a:gd name="connsiteX48" fmla="*/ 1703070 w 3282790"/>
              <a:gd name="connsiteY48" fmla="*/ 1978815 h 2339446"/>
              <a:gd name="connsiteX49" fmla="*/ 1752600 w 3282790"/>
              <a:gd name="connsiteY49" fmla="*/ 694845 h 2339446"/>
              <a:gd name="connsiteX50" fmla="*/ 1786890 w 3282790"/>
              <a:gd name="connsiteY50" fmla="*/ 1894995 h 2339446"/>
              <a:gd name="connsiteX51" fmla="*/ 1832610 w 3282790"/>
              <a:gd name="connsiteY51" fmla="*/ 633885 h 2339446"/>
              <a:gd name="connsiteX52" fmla="*/ 1863090 w 3282790"/>
              <a:gd name="connsiteY52" fmla="*/ 1837845 h 2339446"/>
              <a:gd name="connsiteX53" fmla="*/ 1916430 w 3282790"/>
              <a:gd name="connsiteY53" fmla="*/ 496725 h 2339446"/>
              <a:gd name="connsiteX54" fmla="*/ 1924050 w 3282790"/>
              <a:gd name="connsiteY54" fmla="*/ 1700685 h 2339446"/>
              <a:gd name="connsiteX55" fmla="*/ 1981200 w 3282790"/>
              <a:gd name="connsiteY55" fmla="*/ 599595 h 2339446"/>
              <a:gd name="connsiteX56" fmla="*/ 2004060 w 3282790"/>
              <a:gd name="connsiteY56" fmla="*/ 1685445 h 2339446"/>
              <a:gd name="connsiteX57" fmla="*/ 2076450 w 3282790"/>
              <a:gd name="connsiteY57" fmla="*/ 626265 h 2339446"/>
              <a:gd name="connsiteX58" fmla="*/ 2076450 w 3282790"/>
              <a:gd name="connsiteY58" fmla="*/ 1693065 h 2339446"/>
              <a:gd name="connsiteX59" fmla="*/ 2148840 w 3282790"/>
              <a:gd name="connsiteY59" fmla="*/ 298605 h 2339446"/>
              <a:gd name="connsiteX60" fmla="*/ 2148840 w 3282790"/>
              <a:gd name="connsiteY60" fmla="*/ 1670205 h 2339446"/>
              <a:gd name="connsiteX61" fmla="*/ 2217420 w 3282790"/>
              <a:gd name="connsiteY61" fmla="*/ 645315 h 2339446"/>
              <a:gd name="connsiteX62" fmla="*/ 2247900 w 3282790"/>
              <a:gd name="connsiteY62" fmla="*/ 1632105 h 2339446"/>
              <a:gd name="connsiteX63" fmla="*/ 2354580 w 3282790"/>
              <a:gd name="connsiteY63" fmla="*/ 694845 h 2339446"/>
              <a:gd name="connsiteX64" fmla="*/ 2366010 w 3282790"/>
              <a:gd name="connsiteY64" fmla="*/ 1628295 h 2339446"/>
              <a:gd name="connsiteX65" fmla="*/ 2453640 w 3282790"/>
              <a:gd name="connsiteY65" fmla="*/ 691035 h 2339446"/>
              <a:gd name="connsiteX66" fmla="*/ 2457450 w 3282790"/>
              <a:gd name="connsiteY66" fmla="*/ 1632105 h 2339446"/>
              <a:gd name="connsiteX67" fmla="*/ 2526030 w 3282790"/>
              <a:gd name="connsiteY67" fmla="*/ 694845 h 2339446"/>
              <a:gd name="connsiteX68" fmla="*/ 2545080 w 3282790"/>
              <a:gd name="connsiteY68" fmla="*/ 1605435 h 2339446"/>
              <a:gd name="connsiteX69" fmla="*/ 2586990 w 3282790"/>
              <a:gd name="connsiteY69" fmla="*/ 264315 h 2339446"/>
              <a:gd name="connsiteX70" fmla="*/ 2598420 w 3282790"/>
              <a:gd name="connsiteY70" fmla="*/ 1742595 h 2339446"/>
              <a:gd name="connsiteX71" fmla="*/ 2670810 w 3282790"/>
              <a:gd name="connsiteY71" fmla="*/ 660555 h 2339446"/>
              <a:gd name="connsiteX72" fmla="*/ 2663190 w 3282790"/>
              <a:gd name="connsiteY72" fmla="*/ 1738785 h 2339446"/>
              <a:gd name="connsiteX73" fmla="*/ 2758440 w 3282790"/>
              <a:gd name="connsiteY73" fmla="*/ 691035 h 2339446"/>
              <a:gd name="connsiteX74" fmla="*/ 2735580 w 3282790"/>
              <a:gd name="connsiteY74" fmla="*/ 1784505 h 2339446"/>
              <a:gd name="connsiteX75" fmla="*/ 2830830 w 3282790"/>
              <a:gd name="connsiteY75" fmla="*/ 679605 h 2339446"/>
              <a:gd name="connsiteX76" fmla="*/ 2827020 w 3282790"/>
              <a:gd name="connsiteY76" fmla="*/ 1795935 h 2339446"/>
              <a:gd name="connsiteX77" fmla="*/ 2929890 w 3282790"/>
              <a:gd name="connsiteY77" fmla="*/ 694845 h 2339446"/>
              <a:gd name="connsiteX78" fmla="*/ 2918460 w 3282790"/>
              <a:gd name="connsiteY78" fmla="*/ 1818795 h 2339446"/>
              <a:gd name="connsiteX79" fmla="*/ 3025140 w 3282790"/>
              <a:gd name="connsiteY79" fmla="*/ 710085 h 2339446"/>
              <a:gd name="connsiteX80" fmla="*/ 3025140 w 3282790"/>
              <a:gd name="connsiteY80" fmla="*/ 1841655 h 2339446"/>
              <a:gd name="connsiteX81" fmla="*/ 3108960 w 3282790"/>
              <a:gd name="connsiteY81" fmla="*/ 732945 h 2339446"/>
              <a:gd name="connsiteX82" fmla="*/ 3105150 w 3282790"/>
              <a:gd name="connsiteY82" fmla="*/ 1849275 h 2339446"/>
              <a:gd name="connsiteX83" fmla="*/ 3208020 w 3282790"/>
              <a:gd name="connsiteY83" fmla="*/ 287175 h 2339446"/>
              <a:gd name="connsiteX84" fmla="*/ 3200400 w 3282790"/>
              <a:gd name="connsiteY84" fmla="*/ 1868325 h 2339446"/>
              <a:gd name="connsiteX85" fmla="*/ 3276600 w 3282790"/>
              <a:gd name="connsiteY85" fmla="*/ 1834035 h 2339446"/>
              <a:gd name="connsiteX86" fmla="*/ 3272790 w 3282790"/>
              <a:gd name="connsiteY86" fmla="*/ 1845465 h 2339446"/>
              <a:gd name="connsiteX0" fmla="*/ 0 w 3282790"/>
              <a:gd name="connsiteY0" fmla="*/ 1427585 h 2268276"/>
              <a:gd name="connsiteX1" fmla="*/ 49530 w 3282790"/>
              <a:gd name="connsiteY1" fmla="*/ 638915 h 2268276"/>
              <a:gd name="connsiteX2" fmla="*/ 68580 w 3282790"/>
              <a:gd name="connsiteY2" fmla="*/ 1454255 h 2268276"/>
              <a:gd name="connsiteX3" fmla="*/ 110490 w 3282790"/>
              <a:gd name="connsiteY3" fmla="*/ 635105 h 2268276"/>
              <a:gd name="connsiteX4" fmla="*/ 133350 w 3282790"/>
              <a:gd name="connsiteY4" fmla="*/ 1488545 h 2268276"/>
              <a:gd name="connsiteX5" fmla="*/ 175260 w 3282790"/>
              <a:gd name="connsiteY5" fmla="*/ 612245 h 2268276"/>
              <a:gd name="connsiteX6" fmla="*/ 182880 w 3282790"/>
              <a:gd name="connsiteY6" fmla="*/ 1499975 h 2268276"/>
              <a:gd name="connsiteX7" fmla="*/ 259080 w 3282790"/>
              <a:gd name="connsiteY7" fmla="*/ 257915 h 2268276"/>
              <a:gd name="connsiteX8" fmla="*/ 247650 w 3282790"/>
              <a:gd name="connsiteY8" fmla="*/ 1621895 h 2268276"/>
              <a:gd name="connsiteX9" fmla="*/ 316230 w 3282790"/>
              <a:gd name="connsiteY9" fmla="*/ 623675 h 2268276"/>
              <a:gd name="connsiteX10" fmla="*/ 320040 w 3282790"/>
              <a:gd name="connsiteY10" fmla="*/ 1538075 h 2268276"/>
              <a:gd name="connsiteX11" fmla="*/ 400050 w 3282790"/>
              <a:gd name="connsiteY11" fmla="*/ 650345 h 2268276"/>
              <a:gd name="connsiteX12" fmla="*/ 388620 w 3282790"/>
              <a:gd name="connsiteY12" fmla="*/ 1583795 h 2268276"/>
              <a:gd name="connsiteX13" fmla="*/ 468630 w 3282790"/>
              <a:gd name="connsiteY13" fmla="*/ 715115 h 2268276"/>
              <a:gd name="connsiteX14" fmla="*/ 464820 w 3282790"/>
              <a:gd name="connsiteY14" fmla="*/ 1724765 h 2268276"/>
              <a:gd name="connsiteX15" fmla="*/ 544830 w 3282790"/>
              <a:gd name="connsiteY15" fmla="*/ 829415 h 2268276"/>
              <a:gd name="connsiteX16" fmla="*/ 510540 w 3282790"/>
              <a:gd name="connsiteY16" fmla="*/ 1800965 h 2268276"/>
              <a:gd name="connsiteX17" fmla="*/ 605790 w 3282790"/>
              <a:gd name="connsiteY17" fmla="*/ 837035 h 2268276"/>
              <a:gd name="connsiteX18" fmla="*/ 590550 w 3282790"/>
              <a:gd name="connsiteY18" fmla="*/ 1846685 h 2268276"/>
              <a:gd name="connsiteX19" fmla="*/ 678180 w 3282790"/>
              <a:gd name="connsiteY19" fmla="*/ 494135 h 2268276"/>
              <a:gd name="connsiteX20" fmla="*/ 640080 w 3282790"/>
              <a:gd name="connsiteY20" fmla="*/ 1972415 h 2268276"/>
              <a:gd name="connsiteX21" fmla="*/ 739140 w 3282790"/>
              <a:gd name="connsiteY21" fmla="*/ 894185 h 2268276"/>
              <a:gd name="connsiteX22" fmla="*/ 720090 w 3282790"/>
              <a:gd name="connsiteY22" fmla="*/ 1934315 h 2268276"/>
              <a:gd name="connsiteX23" fmla="*/ 826770 w 3282790"/>
              <a:gd name="connsiteY23" fmla="*/ 905615 h 2268276"/>
              <a:gd name="connsiteX24" fmla="*/ 788670 w 3282790"/>
              <a:gd name="connsiteY24" fmla="*/ 2048615 h 2268276"/>
              <a:gd name="connsiteX25" fmla="*/ 902970 w 3282790"/>
              <a:gd name="connsiteY25" fmla="*/ 966575 h 2268276"/>
              <a:gd name="connsiteX26" fmla="*/ 880110 w 3282790"/>
              <a:gd name="connsiteY26" fmla="*/ 2090525 h 2268276"/>
              <a:gd name="connsiteX27" fmla="*/ 975360 w 3282790"/>
              <a:gd name="connsiteY27" fmla="*/ 1042775 h 2268276"/>
              <a:gd name="connsiteX28" fmla="*/ 944880 w 3282790"/>
              <a:gd name="connsiteY28" fmla="*/ 2117195 h 2268276"/>
              <a:gd name="connsiteX29" fmla="*/ 1051560 w 3282790"/>
              <a:gd name="connsiteY29" fmla="*/ 1103735 h 2268276"/>
              <a:gd name="connsiteX30" fmla="*/ 1032510 w 3282790"/>
              <a:gd name="connsiteY30" fmla="*/ 2140055 h 2268276"/>
              <a:gd name="connsiteX31" fmla="*/ 1143000 w 3282790"/>
              <a:gd name="connsiteY31" fmla="*/ 737975 h 2268276"/>
              <a:gd name="connsiteX32" fmla="*/ 1093470 w 3282790"/>
              <a:gd name="connsiteY32" fmla="*/ 2265785 h 2268276"/>
              <a:gd name="connsiteX33" fmla="*/ 1196340 w 3282790"/>
              <a:gd name="connsiteY33" fmla="*/ 1122785 h 2268276"/>
              <a:gd name="connsiteX34" fmla="*/ 1173480 w 3282790"/>
              <a:gd name="connsiteY34" fmla="*/ 2193395 h 2268276"/>
              <a:gd name="connsiteX35" fmla="*/ 1272540 w 3282790"/>
              <a:gd name="connsiteY35" fmla="*/ 1069445 h 2268276"/>
              <a:gd name="connsiteX36" fmla="*/ 1333500 w 3282790"/>
              <a:gd name="connsiteY36" fmla="*/ 177905 h 2268276"/>
              <a:gd name="connsiteX37" fmla="*/ 1371600 w 3282790"/>
              <a:gd name="connsiteY37" fmla="*/ 17885 h 2268276"/>
              <a:gd name="connsiteX38" fmla="*/ 1443990 w 3282790"/>
              <a:gd name="connsiteY38" fmla="*/ 10265 h 2268276"/>
              <a:gd name="connsiteX39" fmla="*/ 1470660 w 3282790"/>
              <a:gd name="connsiteY39" fmla="*/ 75035 h 2268276"/>
              <a:gd name="connsiteX40" fmla="*/ 1527810 w 3282790"/>
              <a:gd name="connsiteY40" fmla="*/ 189335 h 2268276"/>
              <a:gd name="connsiteX41" fmla="*/ 1508760 w 3282790"/>
              <a:gd name="connsiteY41" fmla="*/ 901805 h 2268276"/>
              <a:gd name="connsiteX42" fmla="*/ 1501140 w 3282790"/>
              <a:gd name="connsiteY42" fmla="*/ 2136245 h 2268276"/>
              <a:gd name="connsiteX43" fmla="*/ 1573530 w 3282790"/>
              <a:gd name="connsiteY43" fmla="*/ 768455 h 2268276"/>
              <a:gd name="connsiteX44" fmla="*/ 1569720 w 3282790"/>
              <a:gd name="connsiteY44" fmla="*/ 2075285 h 2268276"/>
              <a:gd name="connsiteX45" fmla="*/ 1634490 w 3282790"/>
              <a:gd name="connsiteY45" fmla="*/ 379835 h 2268276"/>
              <a:gd name="connsiteX46" fmla="*/ 1623060 w 3282790"/>
              <a:gd name="connsiteY46" fmla="*/ 1999085 h 2268276"/>
              <a:gd name="connsiteX47" fmla="*/ 1680210 w 3282790"/>
              <a:gd name="connsiteY47" fmla="*/ 707495 h 2268276"/>
              <a:gd name="connsiteX48" fmla="*/ 1703070 w 3282790"/>
              <a:gd name="connsiteY48" fmla="*/ 1907645 h 2268276"/>
              <a:gd name="connsiteX49" fmla="*/ 1752600 w 3282790"/>
              <a:gd name="connsiteY49" fmla="*/ 623675 h 2268276"/>
              <a:gd name="connsiteX50" fmla="*/ 1786890 w 3282790"/>
              <a:gd name="connsiteY50" fmla="*/ 1823825 h 2268276"/>
              <a:gd name="connsiteX51" fmla="*/ 1832610 w 3282790"/>
              <a:gd name="connsiteY51" fmla="*/ 562715 h 2268276"/>
              <a:gd name="connsiteX52" fmla="*/ 1863090 w 3282790"/>
              <a:gd name="connsiteY52" fmla="*/ 1766675 h 2268276"/>
              <a:gd name="connsiteX53" fmla="*/ 1916430 w 3282790"/>
              <a:gd name="connsiteY53" fmla="*/ 425555 h 2268276"/>
              <a:gd name="connsiteX54" fmla="*/ 1924050 w 3282790"/>
              <a:gd name="connsiteY54" fmla="*/ 1629515 h 2268276"/>
              <a:gd name="connsiteX55" fmla="*/ 1981200 w 3282790"/>
              <a:gd name="connsiteY55" fmla="*/ 528425 h 2268276"/>
              <a:gd name="connsiteX56" fmla="*/ 2004060 w 3282790"/>
              <a:gd name="connsiteY56" fmla="*/ 1614275 h 2268276"/>
              <a:gd name="connsiteX57" fmla="*/ 2076450 w 3282790"/>
              <a:gd name="connsiteY57" fmla="*/ 555095 h 2268276"/>
              <a:gd name="connsiteX58" fmla="*/ 2076450 w 3282790"/>
              <a:gd name="connsiteY58" fmla="*/ 1621895 h 2268276"/>
              <a:gd name="connsiteX59" fmla="*/ 2148840 w 3282790"/>
              <a:gd name="connsiteY59" fmla="*/ 227435 h 2268276"/>
              <a:gd name="connsiteX60" fmla="*/ 2148840 w 3282790"/>
              <a:gd name="connsiteY60" fmla="*/ 1599035 h 2268276"/>
              <a:gd name="connsiteX61" fmla="*/ 2217420 w 3282790"/>
              <a:gd name="connsiteY61" fmla="*/ 574145 h 2268276"/>
              <a:gd name="connsiteX62" fmla="*/ 2247900 w 3282790"/>
              <a:gd name="connsiteY62" fmla="*/ 1560935 h 2268276"/>
              <a:gd name="connsiteX63" fmla="*/ 2354580 w 3282790"/>
              <a:gd name="connsiteY63" fmla="*/ 623675 h 2268276"/>
              <a:gd name="connsiteX64" fmla="*/ 2366010 w 3282790"/>
              <a:gd name="connsiteY64" fmla="*/ 1557125 h 2268276"/>
              <a:gd name="connsiteX65" fmla="*/ 2453640 w 3282790"/>
              <a:gd name="connsiteY65" fmla="*/ 619865 h 2268276"/>
              <a:gd name="connsiteX66" fmla="*/ 2457450 w 3282790"/>
              <a:gd name="connsiteY66" fmla="*/ 1560935 h 2268276"/>
              <a:gd name="connsiteX67" fmla="*/ 2526030 w 3282790"/>
              <a:gd name="connsiteY67" fmla="*/ 623675 h 2268276"/>
              <a:gd name="connsiteX68" fmla="*/ 2545080 w 3282790"/>
              <a:gd name="connsiteY68" fmla="*/ 1534265 h 2268276"/>
              <a:gd name="connsiteX69" fmla="*/ 2586990 w 3282790"/>
              <a:gd name="connsiteY69" fmla="*/ 193145 h 2268276"/>
              <a:gd name="connsiteX70" fmla="*/ 2598420 w 3282790"/>
              <a:gd name="connsiteY70" fmla="*/ 1671425 h 2268276"/>
              <a:gd name="connsiteX71" fmla="*/ 2670810 w 3282790"/>
              <a:gd name="connsiteY71" fmla="*/ 589385 h 2268276"/>
              <a:gd name="connsiteX72" fmla="*/ 2663190 w 3282790"/>
              <a:gd name="connsiteY72" fmla="*/ 1667615 h 2268276"/>
              <a:gd name="connsiteX73" fmla="*/ 2758440 w 3282790"/>
              <a:gd name="connsiteY73" fmla="*/ 619865 h 2268276"/>
              <a:gd name="connsiteX74" fmla="*/ 2735580 w 3282790"/>
              <a:gd name="connsiteY74" fmla="*/ 1713335 h 2268276"/>
              <a:gd name="connsiteX75" fmla="*/ 2830830 w 3282790"/>
              <a:gd name="connsiteY75" fmla="*/ 608435 h 2268276"/>
              <a:gd name="connsiteX76" fmla="*/ 2827020 w 3282790"/>
              <a:gd name="connsiteY76" fmla="*/ 1724765 h 2268276"/>
              <a:gd name="connsiteX77" fmla="*/ 2929890 w 3282790"/>
              <a:gd name="connsiteY77" fmla="*/ 623675 h 2268276"/>
              <a:gd name="connsiteX78" fmla="*/ 2918460 w 3282790"/>
              <a:gd name="connsiteY78" fmla="*/ 1747625 h 2268276"/>
              <a:gd name="connsiteX79" fmla="*/ 3025140 w 3282790"/>
              <a:gd name="connsiteY79" fmla="*/ 638915 h 2268276"/>
              <a:gd name="connsiteX80" fmla="*/ 3025140 w 3282790"/>
              <a:gd name="connsiteY80" fmla="*/ 1770485 h 2268276"/>
              <a:gd name="connsiteX81" fmla="*/ 3108960 w 3282790"/>
              <a:gd name="connsiteY81" fmla="*/ 661775 h 2268276"/>
              <a:gd name="connsiteX82" fmla="*/ 3105150 w 3282790"/>
              <a:gd name="connsiteY82" fmla="*/ 1778105 h 2268276"/>
              <a:gd name="connsiteX83" fmla="*/ 3208020 w 3282790"/>
              <a:gd name="connsiteY83" fmla="*/ 216005 h 2268276"/>
              <a:gd name="connsiteX84" fmla="*/ 3200400 w 3282790"/>
              <a:gd name="connsiteY84" fmla="*/ 1797155 h 2268276"/>
              <a:gd name="connsiteX85" fmla="*/ 3276600 w 3282790"/>
              <a:gd name="connsiteY85" fmla="*/ 1762865 h 2268276"/>
              <a:gd name="connsiteX86" fmla="*/ 3272790 w 3282790"/>
              <a:gd name="connsiteY86" fmla="*/ 1774295 h 2268276"/>
              <a:gd name="connsiteX0" fmla="*/ 0 w 3282790"/>
              <a:gd name="connsiteY0" fmla="*/ 1428001 h 2268692"/>
              <a:gd name="connsiteX1" fmla="*/ 49530 w 3282790"/>
              <a:gd name="connsiteY1" fmla="*/ 639331 h 2268692"/>
              <a:gd name="connsiteX2" fmla="*/ 68580 w 3282790"/>
              <a:gd name="connsiteY2" fmla="*/ 1454671 h 2268692"/>
              <a:gd name="connsiteX3" fmla="*/ 110490 w 3282790"/>
              <a:gd name="connsiteY3" fmla="*/ 635521 h 2268692"/>
              <a:gd name="connsiteX4" fmla="*/ 133350 w 3282790"/>
              <a:gd name="connsiteY4" fmla="*/ 1488961 h 2268692"/>
              <a:gd name="connsiteX5" fmla="*/ 175260 w 3282790"/>
              <a:gd name="connsiteY5" fmla="*/ 612661 h 2268692"/>
              <a:gd name="connsiteX6" fmla="*/ 182880 w 3282790"/>
              <a:gd name="connsiteY6" fmla="*/ 1500391 h 2268692"/>
              <a:gd name="connsiteX7" fmla="*/ 259080 w 3282790"/>
              <a:gd name="connsiteY7" fmla="*/ 258331 h 2268692"/>
              <a:gd name="connsiteX8" fmla="*/ 247650 w 3282790"/>
              <a:gd name="connsiteY8" fmla="*/ 1622311 h 2268692"/>
              <a:gd name="connsiteX9" fmla="*/ 316230 w 3282790"/>
              <a:gd name="connsiteY9" fmla="*/ 624091 h 2268692"/>
              <a:gd name="connsiteX10" fmla="*/ 320040 w 3282790"/>
              <a:gd name="connsiteY10" fmla="*/ 1538491 h 2268692"/>
              <a:gd name="connsiteX11" fmla="*/ 400050 w 3282790"/>
              <a:gd name="connsiteY11" fmla="*/ 650761 h 2268692"/>
              <a:gd name="connsiteX12" fmla="*/ 388620 w 3282790"/>
              <a:gd name="connsiteY12" fmla="*/ 1584211 h 2268692"/>
              <a:gd name="connsiteX13" fmla="*/ 468630 w 3282790"/>
              <a:gd name="connsiteY13" fmla="*/ 715531 h 2268692"/>
              <a:gd name="connsiteX14" fmla="*/ 464820 w 3282790"/>
              <a:gd name="connsiteY14" fmla="*/ 1725181 h 2268692"/>
              <a:gd name="connsiteX15" fmla="*/ 544830 w 3282790"/>
              <a:gd name="connsiteY15" fmla="*/ 829831 h 2268692"/>
              <a:gd name="connsiteX16" fmla="*/ 510540 w 3282790"/>
              <a:gd name="connsiteY16" fmla="*/ 1801381 h 2268692"/>
              <a:gd name="connsiteX17" fmla="*/ 605790 w 3282790"/>
              <a:gd name="connsiteY17" fmla="*/ 837451 h 2268692"/>
              <a:gd name="connsiteX18" fmla="*/ 590550 w 3282790"/>
              <a:gd name="connsiteY18" fmla="*/ 1847101 h 2268692"/>
              <a:gd name="connsiteX19" fmla="*/ 678180 w 3282790"/>
              <a:gd name="connsiteY19" fmla="*/ 494551 h 2268692"/>
              <a:gd name="connsiteX20" fmla="*/ 640080 w 3282790"/>
              <a:gd name="connsiteY20" fmla="*/ 1972831 h 2268692"/>
              <a:gd name="connsiteX21" fmla="*/ 739140 w 3282790"/>
              <a:gd name="connsiteY21" fmla="*/ 894601 h 2268692"/>
              <a:gd name="connsiteX22" fmla="*/ 720090 w 3282790"/>
              <a:gd name="connsiteY22" fmla="*/ 1934731 h 2268692"/>
              <a:gd name="connsiteX23" fmla="*/ 826770 w 3282790"/>
              <a:gd name="connsiteY23" fmla="*/ 906031 h 2268692"/>
              <a:gd name="connsiteX24" fmla="*/ 788670 w 3282790"/>
              <a:gd name="connsiteY24" fmla="*/ 2049031 h 2268692"/>
              <a:gd name="connsiteX25" fmla="*/ 902970 w 3282790"/>
              <a:gd name="connsiteY25" fmla="*/ 966991 h 2268692"/>
              <a:gd name="connsiteX26" fmla="*/ 880110 w 3282790"/>
              <a:gd name="connsiteY26" fmla="*/ 2090941 h 2268692"/>
              <a:gd name="connsiteX27" fmla="*/ 975360 w 3282790"/>
              <a:gd name="connsiteY27" fmla="*/ 1043191 h 2268692"/>
              <a:gd name="connsiteX28" fmla="*/ 944880 w 3282790"/>
              <a:gd name="connsiteY28" fmla="*/ 2117611 h 2268692"/>
              <a:gd name="connsiteX29" fmla="*/ 1051560 w 3282790"/>
              <a:gd name="connsiteY29" fmla="*/ 1104151 h 2268692"/>
              <a:gd name="connsiteX30" fmla="*/ 1032510 w 3282790"/>
              <a:gd name="connsiteY30" fmla="*/ 2140471 h 2268692"/>
              <a:gd name="connsiteX31" fmla="*/ 1143000 w 3282790"/>
              <a:gd name="connsiteY31" fmla="*/ 738391 h 2268692"/>
              <a:gd name="connsiteX32" fmla="*/ 1093470 w 3282790"/>
              <a:gd name="connsiteY32" fmla="*/ 2266201 h 2268692"/>
              <a:gd name="connsiteX33" fmla="*/ 1196340 w 3282790"/>
              <a:gd name="connsiteY33" fmla="*/ 1123201 h 2268692"/>
              <a:gd name="connsiteX34" fmla="*/ 1173480 w 3282790"/>
              <a:gd name="connsiteY34" fmla="*/ 2193811 h 2268692"/>
              <a:gd name="connsiteX35" fmla="*/ 1272540 w 3282790"/>
              <a:gd name="connsiteY35" fmla="*/ 1069861 h 2268692"/>
              <a:gd name="connsiteX36" fmla="*/ 1333500 w 3282790"/>
              <a:gd name="connsiteY36" fmla="*/ 178321 h 2268692"/>
              <a:gd name="connsiteX37" fmla="*/ 1371600 w 3282790"/>
              <a:gd name="connsiteY37" fmla="*/ 18301 h 2268692"/>
              <a:gd name="connsiteX38" fmla="*/ 1443990 w 3282790"/>
              <a:gd name="connsiteY38" fmla="*/ 10681 h 2268692"/>
              <a:gd name="connsiteX39" fmla="*/ 1497330 w 3282790"/>
              <a:gd name="connsiteY39" fmla="*/ 14491 h 2268692"/>
              <a:gd name="connsiteX40" fmla="*/ 1527810 w 3282790"/>
              <a:gd name="connsiteY40" fmla="*/ 189751 h 2268692"/>
              <a:gd name="connsiteX41" fmla="*/ 1508760 w 3282790"/>
              <a:gd name="connsiteY41" fmla="*/ 902221 h 2268692"/>
              <a:gd name="connsiteX42" fmla="*/ 1501140 w 3282790"/>
              <a:gd name="connsiteY42" fmla="*/ 2136661 h 2268692"/>
              <a:gd name="connsiteX43" fmla="*/ 1573530 w 3282790"/>
              <a:gd name="connsiteY43" fmla="*/ 768871 h 2268692"/>
              <a:gd name="connsiteX44" fmla="*/ 1569720 w 3282790"/>
              <a:gd name="connsiteY44" fmla="*/ 2075701 h 2268692"/>
              <a:gd name="connsiteX45" fmla="*/ 1634490 w 3282790"/>
              <a:gd name="connsiteY45" fmla="*/ 380251 h 2268692"/>
              <a:gd name="connsiteX46" fmla="*/ 1623060 w 3282790"/>
              <a:gd name="connsiteY46" fmla="*/ 1999501 h 2268692"/>
              <a:gd name="connsiteX47" fmla="*/ 1680210 w 3282790"/>
              <a:gd name="connsiteY47" fmla="*/ 707911 h 2268692"/>
              <a:gd name="connsiteX48" fmla="*/ 1703070 w 3282790"/>
              <a:gd name="connsiteY48" fmla="*/ 1908061 h 2268692"/>
              <a:gd name="connsiteX49" fmla="*/ 1752600 w 3282790"/>
              <a:gd name="connsiteY49" fmla="*/ 624091 h 2268692"/>
              <a:gd name="connsiteX50" fmla="*/ 1786890 w 3282790"/>
              <a:gd name="connsiteY50" fmla="*/ 1824241 h 2268692"/>
              <a:gd name="connsiteX51" fmla="*/ 1832610 w 3282790"/>
              <a:gd name="connsiteY51" fmla="*/ 563131 h 2268692"/>
              <a:gd name="connsiteX52" fmla="*/ 1863090 w 3282790"/>
              <a:gd name="connsiteY52" fmla="*/ 1767091 h 2268692"/>
              <a:gd name="connsiteX53" fmla="*/ 1916430 w 3282790"/>
              <a:gd name="connsiteY53" fmla="*/ 425971 h 2268692"/>
              <a:gd name="connsiteX54" fmla="*/ 1924050 w 3282790"/>
              <a:gd name="connsiteY54" fmla="*/ 1629931 h 2268692"/>
              <a:gd name="connsiteX55" fmla="*/ 1981200 w 3282790"/>
              <a:gd name="connsiteY55" fmla="*/ 528841 h 2268692"/>
              <a:gd name="connsiteX56" fmla="*/ 2004060 w 3282790"/>
              <a:gd name="connsiteY56" fmla="*/ 1614691 h 2268692"/>
              <a:gd name="connsiteX57" fmla="*/ 2076450 w 3282790"/>
              <a:gd name="connsiteY57" fmla="*/ 555511 h 2268692"/>
              <a:gd name="connsiteX58" fmla="*/ 2076450 w 3282790"/>
              <a:gd name="connsiteY58" fmla="*/ 1622311 h 2268692"/>
              <a:gd name="connsiteX59" fmla="*/ 2148840 w 3282790"/>
              <a:gd name="connsiteY59" fmla="*/ 227851 h 2268692"/>
              <a:gd name="connsiteX60" fmla="*/ 2148840 w 3282790"/>
              <a:gd name="connsiteY60" fmla="*/ 1599451 h 2268692"/>
              <a:gd name="connsiteX61" fmla="*/ 2217420 w 3282790"/>
              <a:gd name="connsiteY61" fmla="*/ 574561 h 2268692"/>
              <a:gd name="connsiteX62" fmla="*/ 2247900 w 3282790"/>
              <a:gd name="connsiteY62" fmla="*/ 1561351 h 2268692"/>
              <a:gd name="connsiteX63" fmla="*/ 2354580 w 3282790"/>
              <a:gd name="connsiteY63" fmla="*/ 624091 h 2268692"/>
              <a:gd name="connsiteX64" fmla="*/ 2366010 w 3282790"/>
              <a:gd name="connsiteY64" fmla="*/ 1557541 h 2268692"/>
              <a:gd name="connsiteX65" fmla="*/ 2453640 w 3282790"/>
              <a:gd name="connsiteY65" fmla="*/ 620281 h 2268692"/>
              <a:gd name="connsiteX66" fmla="*/ 2457450 w 3282790"/>
              <a:gd name="connsiteY66" fmla="*/ 1561351 h 2268692"/>
              <a:gd name="connsiteX67" fmla="*/ 2526030 w 3282790"/>
              <a:gd name="connsiteY67" fmla="*/ 624091 h 2268692"/>
              <a:gd name="connsiteX68" fmla="*/ 2545080 w 3282790"/>
              <a:gd name="connsiteY68" fmla="*/ 1534681 h 2268692"/>
              <a:gd name="connsiteX69" fmla="*/ 2586990 w 3282790"/>
              <a:gd name="connsiteY69" fmla="*/ 193561 h 2268692"/>
              <a:gd name="connsiteX70" fmla="*/ 2598420 w 3282790"/>
              <a:gd name="connsiteY70" fmla="*/ 1671841 h 2268692"/>
              <a:gd name="connsiteX71" fmla="*/ 2670810 w 3282790"/>
              <a:gd name="connsiteY71" fmla="*/ 589801 h 2268692"/>
              <a:gd name="connsiteX72" fmla="*/ 2663190 w 3282790"/>
              <a:gd name="connsiteY72" fmla="*/ 1668031 h 2268692"/>
              <a:gd name="connsiteX73" fmla="*/ 2758440 w 3282790"/>
              <a:gd name="connsiteY73" fmla="*/ 620281 h 2268692"/>
              <a:gd name="connsiteX74" fmla="*/ 2735580 w 3282790"/>
              <a:gd name="connsiteY74" fmla="*/ 1713751 h 2268692"/>
              <a:gd name="connsiteX75" fmla="*/ 2830830 w 3282790"/>
              <a:gd name="connsiteY75" fmla="*/ 608851 h 2268692"/>
              <a:gd name="connsiteX76" fmla="*/ 2827020 w 3282790"/>
              <a:gd name="connsiteY76" fmla="*/ 1725181 h 2268692"/>
              <a:gd name="connsiteX77" fmla="*/ 2929890 w 3282790"/>
              <a:gd name="connsiteY77" fmla="*/ 624091 h 2268692"/>
              <a:gd name="connsiteX78" fmla="*/ 2918460 w 3282790"/>
              <a:gd name="connsiteY78" fmla="*/ 1748041 h 2268692"/>
              <a:gd name="connsiteX79" fmla="*/ 3025140 w 3282790"/>
              <a:gd name="connsiteY79" fmla="*/ 639331 h 2268692"/>
              <a:gd name="connsiteX80" fmla="*/ 3025140 w 3282790"/>
              <a:gd name="connsiteY80" fmla="*/ 1770901 h 2268692"/>
              <a:gd name="connsiteX81" fmla="*/ 3108960 w 3282790"/>
              <a:gd name="connsiteY81" fmla="*/ 662191 h 2268692"/>
              <a:gd name="connsiteX82" fmla="*/ 3105150 w 3282790"/>
              <a:gd name="connsiteY82" fmla="*/ 1778521 h 2268692"/>
              <a:gd name="connsiteX83" fmla="*/ 3208020 w 3282790"/>
              <a:gd name="connsiteY83" fmla="*/ 216421 h 2268692"/>
              <a:gd name="connsiteX84" fmla="*/ 3200400 w 3282790"/>
              <a:gd name="connsiteY84" fmla="*/ 1797571 h 2268692"/>
              <a:gd name="connsiteX85" fmla="*/ 3276600 w 3282790"/>
              <a:gd name="connsiteY85" fmla="*/ 1763281 h 2268692"/>
              <a:gd name="connsiteX86" fmla="*/ 3272790 w 3282790"/>
              <a:gd name="connsiteY86" fmla="*/ 1774711 h 2268692"/>
              <a:gd name="connsiteX0" fmla="*/ 0 w 3282790"/>
              <a:gd name="connsiteY0" fmla="*/ 1425633 h 2266324"/>
              <a:gd name="connsiteX1" fmla="*/ 49530 w 3282790"/>
              <a:gd name="connsiteY1" fmla="*/ 636963 h 2266324"/>
              <a:gd name="connsiteX2" fmla="*/ 68580 w 3282790"/>
              <a:gd name="connsiteY2" fmla="*/ 1452303 h 2266324"/>
              <a:gd name="connsiteX3" fmla="*/ 110490 w 3282790"/>
              <a:gd name="connsiteY3" fmla="*/ 633153 h 2266324"/>
              <a:gd name="connsiteX4" fmla="*/ 133350 w 3282790"/>
              <a:gd name="connsiteY4" fmla="*/ 1486593 h 2266324"/>
              <a:gd name="connsiteX5" fmla="*/ 175260 w 3282790"/>
              <a:gd name="connsiteY5" fmla="*/ 610293 h 2266324"/>
              <a:gd name="connsiteX6" fmla="*/ 182880 w 3282790"/>
              <a:gd name="connsiteY6" fmla="*/ 1498023 h 2266324"/>
              <a:gd name="connsiteX7" fmla="*/ 259080 w 3282790"/>
              <a:gd name="connsiteY7" fmla="*/ 255963 h 2266324"/>
              <a:gd name="connsiteX8" fmla="*/ 247650 w 3282790"/>
              <a:gd name="connsiteY8" fmla="*/ 1619943 h 2266324"/>
              <a:gd name="connsiteX9" fmla="*/ 316230 w 3282790"/>
              <a:gd name="connsiteY9" fmla="*/ 621723 h 2266324"/>
              <a:gd name="connsiteX10" fmla="*/ 320040 w 3282790"/>
              <a:gd name="connsiteY10" fmla="*/ 1536123 h 2266324"/>
              <a:gd name="connsiteX11" fmla="*/ 400050 w 3282790"/>
              <a:gd name="connsiteY11" fmla="*/ 648393 h 2266324"/>
              <a:gd name="connsiteX12" fmla="*/ 388620 w 3282790"/>
              <a:gd name="connsiteY12" fmla="*/ 1581843 h 2266324"/>
              <a:gd name="connsiteX13" fmla="*/ 468630 w 3282790"/>
              <a:gd name="connsiteY13" fmla="*/ 713163 h 2266324"/>
              <a:gd name="connsiteX14" fmla="*/ 464820 w 3282790"/>
              <a:gd name="connsiteY14" fmla="*/ 1722813 h 2266324"/>
              <a:gd name="connsiteX15" fmla="*/ 544830 w 3282790"/>
              <a:gd name="connsiteY15" fmla="*/ 827463 h 2266324"/>
              <a:gd name="connsiteX16" fmla="*/ 510540 w 3282790"/>
              <a:gd name="connsiteY16" fmla="*/ 1799013 h 2266324"/>
              <a:gd name="connsiteX17" fmla="*/ 605790 w 3282790"/>
              <a:gd name="connsiteY17" fmla="*/ 835083 h 2266324"/>
              <a:gd name="connsiteX18" fmla="*/ 590550 w 3282790"/>
              <a:gd name="connsiteY18" fmla="*/ 1844733 h 2266324"/>
              <a:gd name="connsiteX19" fmla="*/ 678180 w 3282790"/>
              <a:gd name="connsiteY19" fmla="*/ 492183 h 2266324"/>
              <a:gd name="connsiteX20" fmla="*/ 640080 w 3282790"/>
              <a:gd name="connsiteY20" fmla="*/ 1970463 h 2266324"/>
              <a:gd name="connsiteX21" fmla="*/ 739140 w 3282790"/>
              <a:gd name="connsiteY21" fmla="*/ 892233 h 2266324"/>
              <a:gd name="connsiteX22" fmla="*/ 720090 w 3282790"/>
              <a:gd name="connsiteY22" fmla="*/ 1932363 h 2266324"/>
              <a:gd name="connsiteX23" fmla="*/ 826770 w 3282790"/>
              <a:gd name="connsiteY23" fmla="*/ 903663 h 2266324"/>
              <a:gd name="connsiteX24" fmla="*/ 788670 w 3282790"/>
              <a:gd name="connsiteY24" fmla="*/ 2046663 h 2266324"/>
              <a:gd name="connsiteX25" fmla="*/ 902970 w 3282790"/>
              <a:gd name="connsiteY25" fmla="*/ 964623 h 2266324"/>
              <a:gd name="connsiteX26" fmla="*/ 880110 w 3282790"/>
              <a:gd name="connsiteY26" fmla="*/ 2088573 h 2266324"/>
              <a:gd name="connsiteX27" fmla="*/ 975360 w 3282790"/>
              <a:gd name="connsiteY27" fmla="*/ 1040823 h 2266324"/>
              <a:gd name="connsiteX28" fmla="*/ 944880 w 3282790"/>
              <a:gd name="connsiteY28" fmla="*/ 2115243 h 2266324"/>
              <a:gd name="connsiteX29" fmla="*/ 1051560 w 3282790"/>
              <a:gd name="connsiteY29" fmla="*/ 1101783 h 2266324"/>
              <a:gd name="connsiteX30" fmla="*/ 1032510 w 3282790"/>
              <a:gd name="connsiteY30" fmla="*/ 2138103 h 2266324"/>
              <a:gd name="connsiteX31" fmla="*/ 1143000 w 3282790"/>
              <a:gd name="connsiteY31" fmla="*/ 736023 h 2266324"/>
              <a:gd name="connsiteX32" fmla="*/ 1093470 w 3282790"/>
              <a:gd name="connsiteY32" fmla="*/ 2263833 h 2266324"/>
              <a:gd name="connsiteX33" fmla="*/ 1196340 w 3282790"/>
              <a:gd name="connsiteY33" fmla="*/ 1120833 h 2266324"/>
              <a:gd name="connsiteX34" fmla="*/ 1173480 w 3282790"/>
              <a:gd name="connsiteY34" fmla="*/ 2191443 h 2266324"/>
              <a:gd name="connsiteX35" fmla="*/ 1272540 w 3282790"/>
              <a:gd name="connsiteY35" fmla="*/ 1067493 h 2266324"/>
              <a:gd name="connsiteX36" fmla="*/ 1333500 w 3282790"/>
              <a:gd name="connsiteY36" fmla="*/ 175953 h 2266324"/>
              <a:gd name="connsiteX37" fmla="*/ 1371600 w 3282790"/>
              <a:gd name="connsiteY37" fmla="*/ 15933 h 2266324"/>
              <a:gd name="connsiteX38" fmla="*/ 1443990 w 3282790"/>
              <a:gd name="connsiteY38" fmla="*/ 8313 h 2266324"/>
              <a:gd name="connsiteX39" fmla="*/ 1482090 w 3282790"/>
              <a:gd name="connsiteY39" fmla="*/ 38793 h 2266324"/>
              <a:gd name="connsiteX40" fmla="*/ 1527810 w 3282790"/>
              <a:gd name="connsiteY40" fmla="*/ 187383 h 2266324"/>
              <a:gd name="connsiteX41" fmla="*/ 1508760 w 3282790"/>
              <a:gd name="connsiteY41" fmla="*/ 899853 h 2266324"/>
              <a:gd name="connsiteX42" fmla="*/ 1501140 w 3282790"/>
              <a:gd name="connsiteY42" fmla="*/ 2134293 h 2266324"/>
              <a:gd name="connsiteX43" fmla="*/ 1573530 w 3282790"/>
              <a:gd name="connsiteY43" fmla="*/ 766503 h 2266324"/>
              <a:gd name="connsiteX44" fmla="*/ 1569720 w 3282790"/>
              <a:gd name="connsiteY44" fmla="*/ 2073333 h 2266324"/>
              <a:gd name="connsiteX45" fmla="*/ 1634490 w 3282790"/>
              <a:gd name="connsiteY45" fmla="*/ 377883 h 2266324"/>
              <a:gd name="connsiteX46" fmla="*/ 1623060 w 3282790"/>
              <a:gd name="connsiteY46" fmla="*/ 1997133 h 2266324"/>
              <a:gd name="connsiteX47" fmla="*/ 1680210 w 3282790"/>
              <a:gd name="connsiteY47" fmla="*/ 705543 h 2266324"/>
              <a:gd name="connsiteX48" fmla="*/ 1703070 w 3282790"/>
              <a:gd name="connsiteY48" fmla="*/ 1905693 h 2266324"/>
              <a:gd name="connsiteX49" fmla="*/ 1752600 w 3282790"/>
              <a:gd name="connsiteY49" fmla="*/ 621723 h 2266324"/>
              <a:gd name="connsiteX50" fmla="*/ 1786890 w 3282790"/>
              <a:gd name="connsiteY50" fmla="*/ 1821873 h 2266324"/>
              <a:gd name="connsiteX51" fmla="*/ 1832610 w 3282790"/>
              <a:gd name="connsiteY51" fmla="*/ 560763 h 2266324"/>
              <a:gd name="connsiteX52" fmla="*/ 1863090 w 3282790"/>
              <a:gd name="connsiteY52" fmla="*/ 1764723 h 2266324"/>
              <a:gd name="connsiteX53" fmla="*/ 1916430 w 3282790"/>
              <a:gd name="connsiteY53" fmla="*/ 423603 h 2266324"/>
              <a:gd name="connsiteX54" fmla="*/ 1924050 w 3282790"/>
              <a:gd name="connsiteY54" fmla="*/ 1627563 h 2266324"/>
              <a:gd name="connsiteX55" fmla="*/ 1981200 w 3282790"/>
              <a:gd name="connsiteY55" fmla="*/ 526473 h 2266324"/>
              <a:gd name="connsiteX56" fmla="*/ 2004060 w 3282790"/>
              <a:gd name="connsiteY56" fmla="*/ 1612323 h 2266324"/>
              <a:gd name="connsiteX57" fmla="*/ 2076450 w 3282790"/>
              <a:gd name="connsiteY57" fmla="*/ 553143 h 2266324"/>
              <a:gd name="connsiteX58" fmla="*/ 2076450 w 3282790"/>
              <a:gd name="connsiteY58" fmla="*/ 1619943 h 2266324"/>
              <a:gd name="connsiteX59" fmla="*/ 2148840 w 3282790"/>
              <a:gd name="connsiteY59" fmla="*/ 225483 h 2266324"/>
              <a:gd name="connsiteX60" fmla="*/ 2148840 w 3282790"/>
              <a:gd name="connsiteY60" fmla="*/ 1597083 h 2266324"/>
              <a:gd name="connsiteX61" fmla="*/ 2217420 w 3282790"/>
              <a:gd name="connsiteY61" fmla="*/ 572193 h 2266324"/>
              <a:gd name="connsiteX62" fmla="*/ 2247900 w 3282790"/>
              <a:gd name="connsiteY62" fmla="*/ 1558983 h 2266324"/>
              <a:gd name="connsiteX63" fmla="*/ 2354580 w 3282790"/>
              <a:gd name="connsiteY63" fmla="*/ 621723 h 2266324"/>
              <a:gd name="connsiteX64" fmla="*/ 2366010 w 3282790"/>
              <a:gd name="connsiteY64" fmla="*/ 1555173 h 2266324"/>
              <a:gd name="connsiteX65" fmla="*/ 2453640 w 3282790"/>
              <a:gd name="connsiteY65" fmla="*/ 617913 h 2266324"/>
              <a:gd name="connsiteX66" fmla="*/ 2457450 w 3282790"/>
              <a:gd name="connsiteY66" fmla="*/ 1558983 h 2266324"/>
              <a:gd name="connsiteX67" fmla="*/ 2526030 w 3282790"/>
              <a:gd name="connsiteY67" fmla="*/ 621723 h 2266324"/>
              <a:gd name="connsiteX68" fmla="*/ 2545080 w 3282790"/>
              <a:gd name="connsiteY68" fmla="*/ 1532313 h 2266324"/>
              <a:gd name="connsiteX69" fmla="*/ 2586990 w 3282790"/>
              <a:gd name="connsiteY69" fmla="*/ 191193 h 2266324"/>
              <a:gd name="connsiteX70" fmla="*/ 2598420 w 3282790"/>
              <a:gd name="connsiteY70" fmla="*/ 1669473 h 2266324"/>
              <a:gd name="connsiteX71" fmla="*/ 2670810 w 3282790"/>
              <a:gd name="connsiteY71" fmla="*/ 587433 h 2266324"/>
              <a:gd name="connsiteX72" fmla="*/ 2663190 w 3282790"/>
              <a:gd name="connsiteY72" fmla="*/ 1665663 h 2266324"/>
              <a:gd name="connsiteX73" fmla="*/ 2758440 w 3282790"/>
              <a:gd name="connsiteY73" fmla="*/ 617913 h 2266324"/>
              <a:gd name="connsiteX74" fmla="*/ 2735580 w 3282790"/>
              <a:gd name="connsiteY74" fmla="*/ 1711383 h 2266324"/>
              <a:gd name="connsiteX75" fmla="*/ 2830830 w 3282790"/>
              <a:gd name="connsiteY75" fmla="*/ 606483 h 2266324"/>
              <a:gd name="connsiteX76" fmla="*/ 2827020 w 3282790"/>
              <a:gd name="connsiteY76" fmla="*/ 1722813 h 2266324"/>
              <a:gd name="connsiteX77" fmla="*/ 2929890 w 3282790"/>
              <a:gd name="connsiteY77" fmla="*/ 621723 h 2266324"/>
              <a:gd name="connsiteX78" fmla="*/ 2918460 w 3282790"/>
              <a:gd name="connsiteY78" fmla="*/ 1745673 h 2266324"/>
              <a:gd name="connsiteX79" fmla="*/ 3025140 w 3282790"/>
              <a:gd name="connsiteY79" fmla="*/ 636963 h 2266324"/>
              <a:gd name="connsiteX80" fmla="*/ 3025140 w 3282790"/>
              <a:gd name="connsiteY80" fmla="*/ 1768533 h 2266324"/>
              <a:gd name="connsiteX81" fmla="*/ 3108960 w 3282790"/>
              <a:gd name="connsiteY81" fmla="*/ 659823 h 2266324"/>
              <a:gd name="connsiteX82" fmla="*/ 3105150 w 3282790"/>
              <a:gd name="connsiteY82" fmla="*/ 1776153 h 2266324"/>
              <a:gd name="connsiteX83" fmla="*/ 3208020 w 3282790"/>
              <a:gd name="connsiteY83" fmla="*/ 214053 h 2266324"/>
              <a:gd name="connsiteX84" fmla="*/ 3200400 w 3282790"/>
              <a:gd name="connsiteY84" fmla="*/ 1795203 h 2266324"/>
              <a:gd name="connsiteX85" fmla="*/ 3276600 w 3282790"/>
              <a:gd name="connsiteY85" fmla="*/ 1760913 h 2266324"/>
              <a:gd name="connsiteX86" fmla="*/ 3272790 w 3282790"/>
              <a:gd name="connsiteY86" fmla="*/ 1772343 h 2266324"/>
              <a:gd name="connsiteX0" fmla="*/ 0 w 3282790"/>
              <a:gd name="connsiteY0" fmla="*/ 1425633 h 2266324"/>
              <a:gd name="connsiteX1" fmla="*/ 49530 w 3282790"/>
              <a:gd name="connsiteY1" fmla="*/ 636963 h 2266324"/>
              <a:gd name="connsiteX2" fmla="*/ 68580 w 3282790"/>
              <a:gd name="connsiteY2" fmla="*/ 1452303 h 2266324"/>
              <a:gd name="connsiteX3" fmla="*/ 110490 w 3282790"/>
              <a:gd name="connsiteY3" fmla="*/ 633153 h 2266324"/>
              <a:gd name="connsiteX4" fmla="*/ 133350 w 3282790"/>
              <a:gd name="connsiteY4" fmla="*/ 1486593 h 2266324"/>
              <a:gd name="connsiteX5" fmla="*/ 175260 w 3282790"/>
              <a:gd name="connsiteY5" fmla="*/ 610293 h 2266324"/>
              <a:gd name="connsiteX6" fmla="*/ 182880 w 3282790"/>
              <a:gd name="connsiteY6" fmla="*/ 1498023 h 2266324"/>
              <a:gd name="connsiteX7" fmla="*/ 259080 w 3282790"/>
              <a:gd name="connsiteY7" fmla="*/ 255963 h 2266324"/>
              <a:gd name="connsiteX8" fmla="*/ 247650 w 3282790"/>
              <a:gd name="connsiteY8" fmla="*/ 1619943 h 2266324"/>
              <a:gd name="connsiteX9" fmla="*/ 316230 w 3282790"/>
              <a:gd name="connsiteY9" fmla="*/ 621723 h 2266324"/>
              <a:gd name="connsiteX10" fmla="*/ 320040 w 3282790"/>
              <a:gd name="connsiteY10" fmla="*/ 1536123 h 2266324"/>
              <a:gd name="connsiteX11" fmla="*/ 400050 w 3282790"/>
              <a:gd name="connsiteY11" fmla="*/ 648393 h 2266324"/>
              <a:gd name="connsiteX12" fmla="*/ 388620 w 3282790"/>
              <a:gd name="connsiteY12" fmla="*/ 1581843 h 2266324"/>
              <a:gd name="connsiteX13" fmla="*/ 468630 w 3282790"/>
              <a:gd name="connsiteY13" fmla="*/ 713163 h 2266324"/>
              <a:gd name="connsiteX14" fmla="*/ 464820 w 3282790"/>
              <a:gd name="connsiteY14" fmla="*/ 1722813 h 2266324"/>
              <a:gd name="connsiteX15" fmla="*/ 544830 w 3282790"/>
              <a:gd name="connsiteY15" fmla="*/ 827463 h 2266324"/>
              <a:gd name="connsiteX16" fmla="*/ 510540 w 3282790"/>
              <a:gd name="connsiteY16" fmla="*/ 1799013 h 2266324"/>
              <a:gd name="connsiteX17" fmla="*/ 605790 w 3282790"/>
              <a:gd name="connsiteY17" fmla="*/ 835083 h 2266324"/>
              <a:gd name="connsiteX18" fmla="*/ 590550 w 3282790"/>
              <a:gd name="connsiteY18" fmla="*/ 1844733 h 2266324"/>
              <a:gd name="connsiteX19" fmla="*/ 678180 w 3282790"/>
              <a:gd name="connsiteY19" fmla="*/ 492183 h 2266324"/>
              <a:gd name="connsiteX20" fmla="*/ 640080 w 3282790"/>
              <a:gd name="connsiteY20" fmla="*/ 1970463 h 2266324"/>
              <a:gd name="connsiteX21" fmla="*/ 739140 w 3282790"/>
              <a:gd name="connsiteY21" fmla="*/ 892233 h 2266324"/>
              <a:gd name="connsiteX22" fmla="*/ 720090 w 3282790"/>
              <a:gd name="connsiteY22" fmla="*/ 1932363 h 2266324"/>
              <a:gd name="connsiteX23" fmla="*/ 826770 w 3282790"/>
              <a:gd name="connsiteY23" fmla="*/ 903663 h 2266324"/>
              <a:gd name="connsiteX24" fmla="*/ 788670 w 3282790"/>
              <a:gd name="connsiteY24" fmla="*/ 2046663 h 2266324"/>
              <a:gd name="connsiteX25" fmla="*/ 902970 w 3282790"/>
              <a:gd name="connsiteY25" fmla="*/ 964623 h 2266324"/>
              <a:gd name="connsiteX26" fmla="*/ 880110 w 3282790"/>
              <a:gd name="connsiteY26" fmla="*/ 2088573 h 2266324"/>
              <a:gd name="connsiteX27" fmla="*/ 975360 w 3282790"/>
              <a:gd name="connsiteY27" fmla="*/ 1040823 h 2266324"/>
              <a:gd name="connsiteX28" fmla="*/ 944880 w 3282790"/>
              <a:gd name="connsiteY28" fmla="*/ 2115243 h 2266324"/>
              <a:gd name="connsiteX29" fmla="*/ 1051560 w 3282790"/>
              <a:gd name="connsiteY29" fmla="*/ 1101783 h 2266324"/>
              <a:gd name="connsiteX30" fmla="*/ 1032510 w 3282790"/>
              <a:gd name="connsiteY30" fmla="*/ 2138103 h 2266324"/>
              <a:gd name="connsiteX31" fmla="*/ 1143000 w 3282790"/>
              <a:gd name="connsiteY31" fmla="*/ 736023 h 2266324"/>
              <a:gd name="connsiteX32" fmla="*/ 1093470 w 3282790"/>
              <a:gd name="connsiteY32" fmla="*/ 2263833 h 2266324"/>
              <a:gd name="connsiteX33" fmla="*/ 1196340 w 3282790"/>
              <a:gd name="connsiteY33" fmla="*/ 1120833 h 2266324"/>
              <a:gd name="connsiteX34" fmla="*/ 1173480 w 3282790"/>
              <a:gd name="connsiteY34" fmla="*/ 2191443 h 2266324"/>
              <a:gd name="connsiteX35" fmla="*/ 1272540 w 3282790"/>
              <a:gd name="connsiteY35" fmla="*/ 1067493 h 2266324"/>
              <a:gd name="connsiteX36" fmla="*/ 1333500 w 3282790"/>
              <a:gd name="connsiteY36" fmla="*/ 175953 h 2266324"/>
              <a:gd name="connsiteX37" fmla="*/ 1371600 w 3282790"/>
              <a:gd name="connsiteY37" fmla="*/ 15933 h 2266324"/>
              <a:gd name="connsiteX38" fmla="*/ 1443990 w 3282790"/>
              <a:gd name="connsiteY38" fmla="*/ 8313 h 2266324"/>
              <a:gd name="connsiteX39" fmla="*/ 1482090 w 3282790"/>
              <a:gd name="connsiteY39" fmla="*/ 38793 h 2266324"/>
              <a:gd name="connsiteX40" fmla="*/ 1527810 w 3282790"/>
              <a:gd name="connsiteY40" fmla="*/ 187383 h 2266324"/>
              <a:gd name="connsiteX41" fmla="*/ 1508760 w 3282790"/>
              <a:gd name="connsiteY41" fmla="*/ 899853 h 2266324"/>
              <a:gd name="connsiteX42" fmla="*/ 1501140 w 3282790"/>
              <a:gd name="connsiteY42" fmla="*/ 2134293 h 2266324"/>
              <a:gd name="connsiteX43" fmla="*/ 1573530 w 3282790"/>
              <a:gd name="connsiteY43" fmla="*/ 766503 h 2266324"/>
              <a:gd name="connsiteX44" fmla="*/ 1569720 w 3282790"/>
              <a:gd name="connsiteY44" fmla="*/ 2073333 h 2266324"/>
              <a:gd name="connsiteX45" fmla="*/ 1634490 w 3282790"/>
              <a:gd name="connsiteY45" fmla="*/ 377883 h 2266324"/>
              <a:gd name="connsiteX46" fmla="*/ 1623060 w 3282790"/>
              <a:gd name="connsiteY46" fmla="*/ 1997133 h 2266324"/>
              <a:gd name="connsiteX47" fmla="*/ 1680210 w 3282790"/>
              <a:gd name="connsiteY47" fmla="*/ 705543 h 2266324"/>
              <a:gd name="connsiteX48" fmla="*/ 1703070 w 3282790"/>
              <a:gd name="connsiteY48" fmla="*/ 1905693 h 2266324"/>
              <a:gd name="connsiteX49" fmla="*/ 1752600 w 3282790"/>
              <a:gd name="connsiteY49" fmla="*/ 621723 h 2266324"/>
              <a:gd name="connsiteX50" fmla="*/ 1786890 w 3282790"/>
              <a:gd name="connsiteY50" fmla="*/ 1821873 h 2266324"/>
              <a:gd name="connsiteX51" fmla="*/ 1832610 w 3282790"/>
              <a:gd name="connsiteY51" fmla="*/ 560763 h 2266324"/>
              <a:gd name="connsiteX52" fmla="*/ 1863090 w 3282790"/>
              <a:gd name="connsiteY52" fmla="*/ 1764723 h 2266324"/>
              <a:gd name="connsiteX53" fmla="*/ 1916430 w 3282790"/>
              <a:gd name="connsiteY53" fmla="*/ 423603 h 2266324"/>
              <a:gd name="connsiteX54" fmla="*/ 1924050 w 3282790"/>
              <a:gd name="connsiteY54" fmla="*/ 1627563 h 2266324"/>
              <a:gd name="connsiteX55" fmla="*/ 1981200 w 3282790"/>
              <a:gd name="connsiteY55" fmla="*/ 526473 h 2266324"/>
              <a:gd name="connsiteX56" fmla="*/ 2004060 w 3282790"/>
              <a:gd name="connsiteY56" fmla="*/ 1612323 h 2266324"/>
              <a:gd name="connsiteX57" fmla="*/ 2076450 w 3282790"/>
              <a:gd name="connsiteY57" fmla="*/ 553143 h 2266324"/>
              <a:gd name="connsiteX58" fmla="*/ 2076450 w 3282790"/>
              <a:gd name="connsiteY58" fmla="*/ 1619943 h 2266324"/>
              <a:gd name="connsiteX59" fmla="*/ 2148840 w 3282790"/>
              <a:gd name="connsiteY59" fmla="*/ 225483 h 2266324"/>
              <a:gd name="connsiteX60" fmla="*/ 2148840 w 3282790"/>
              <a:gd name="connsiteY60" fmla="*/ 1597083 h 2266324"/>
              <a:gd name="connsiteX61" fmla="*/ 2217420 w 3282790"/>
              <a:gd name="connsiteY61" fmla="*/ 572193 h 2266324"/>
              <a:gd name="connsiteX62" fmla="*/ 2247900 w 3282790"/>
              <a:gd name="connsiteY62" fmla="*/ 1558983 h 2266324"/>
              <a:gd name="connsiteX63" fmla="*/ 2354580 w 3282790"/>
              <a:gd name="connsiteY63" fmla="*/ 621723 h 2266324"/>
              <a:gd name="connsiteX64" fmla="*/ 2366010 w 3282790"/>
              <a:gd name="connsiteY64" fmla="*/ 1555173 h 2266324"/>
              <a:gd name="connsiteX65" fmla="*/ 2453640 w 3282790"/>
              <a:gd name="connsiteY65" fmla="*/ 617913 h 2266324"/>
              <a:gd name="connsiteX66" fmla="*/ 2457450 w 3282790"/>
              <a:gd name="connsiteY66" fmla="*/ 1558983 h 2266324"/>
              <a:gd name="connsiteX67" fmla="*/ 2526030 w 3282790"/>
              <a:gd name="connsiteY67" fmla="*/ 621723 h 2266324"/>
              <a:gd name="connsiteX68" fmla="*/ 2545080 w 3282790"/>
              <a:gd name="connsiteY68" fmla="*/ 1532313 h 2266324"/>
              <a:gd name="connsiteX69" fmla="*/ 2586990 w 3282790"/>
              <a:gd name="connsiteY69" fmla="*/ 191193 h 2266324"/>
              <a:gd name="connsiteX70" fmla="*/ 2598420 w 3282790"/>
              <a:gd name="connsiteY70" fmla="*/ 1669473 h 2266324"/>
              <a:gd name="connsiteX71" fmla="*/ 2670810 w 3282790"/>
              <a:gd name="connsiteY71" fmla="*/ 587433 h 2266324"/>
              <a:gd name="connsiteX72" fmla="*/ 2663190 w 3282790"/>
              <a:gd name="connsiteY72" fmla="*/ 1665663 h 2266324"/>
              <a:gd name="connsiteX73" fmla="*/ 2758440 w 3282790"/>
              <a:gd name="connsiteY73" fmla="*/ 617913 h 2266324"/>
              <a:gd name="connsiteX74" fmla="*/ 2735580 w 3282790"/>
              <a:gd name="connsiteY74" fmla="*/ 1711383 h 2266324"/>
              <a:gd name="connsiteX75" fmla="*/ 2830830 w 3282790"/>
              <a:gd name="connsiteY75" fmla="*/ 606483 h 2266324"/>
              <a:gd name="connsiteX76" fmla="*/ 2827020 w 3282790"/>
              <a:gd name="connsiteY76" fmla="*/ 1722813 h 2266324"/>
              <a:gd name="connsiteX77" fmla="*/ 2929890 w 3282790"/>
              <a:gd name="connsiteY77" fmla="*/ 621723 h 2266324"/>
              <a:gd name="connsiteX78" fmla="*/ 2918460 w 3282790"/>
              <a:gd name="connsiteY78" fmla="*/ 1745673 h 2266324"/>
              <a:gd name="connsiteX79" fmla="*/ 3025140 w 3282790"/>
              <a:gd name="connsiteY79" fmla="*/ 636963 h 2266324"/>
              <a:gd name="connsiteX80" fmla="*/ 3025140 w 3282790"/>
              <a:gd name="connsiteY80" fmla="*/ 1768533 h 2266324"/>
              <a:gd name="connsiteX81" fmla="*/ 3108960 w 3282790"/>
              <a:gd name="connsiteY81" fmla="*/ 659823 h 2266324"/>
              <a:gd name="connsiteX82" fmla="*/ 3105150 w 3282790"/>
              <a:gd name="connsiteY82" fmla="*/ 1776153 h 2266324"/>
              <a:gd name="connsiteX83" fmla="*/ 3208020 w 3282790"/>
              <a:gd name="connsiteY83" fmla="*/ 214053 h 2266324"/>
              <a:gd name="connsiteX84" fmla="*/ 3200400 w 3282790"/>
              <a:gd name="connsiteY84" fmla="*/ 1795203 h 2266324"/>
              <a:gd name="connsiteX85" fmla="*/ 3276600 w 3282790"/>
              <a:gd name="connsiteY85" fmla="*/ 1760913 h 2266324"/>
              <a:gd name="connsiteX86" fmla="*/ 3272790 w 3282790"/>
              <a:gd name="connsiteY86" fmla="*/ 1772343 h 2266324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51257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01140 w 3282790"/>
              <a:gd name="connsiteY42" fmla="*/ 2132568 h 2264599"/>
              <a:gd name="connsiteX43" fmla="*/ 1573530 w 3282790"/>
              <a:gd name="connsiteY43" fmla="*/ 764778 h 2264599"/>
              <a:gd name="connsiteX44" fmla="*/ 1569720 w 3282790"/>
              <a:gd name="connsiteY44" fmla="*/ 2071608 h 2264599"/>
              <a:gd name="connsiteX45" fmla="*/ 1634490 w 3282790"/>
              <a:gd name="connsiteY45" fmla="*/ 376158 h 2264599"/>
              <a:gd name="connsiteX46" fmla="*/ 1623060 w 3282790"/>
              <a:gd name="connsiteY46" fmla="*/ 199540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01140 w 3282790"/>
              <a:gd name="connsiteY42" fmla="*/ 2132568 h 2264599"/>
              <a:gd name="connsiteX43" fmla="*/ 1573530 w 3282790"/>
              <a:gd name="connsiteY43" fmla="*/ 764778 h 2264599"/>
              <a:gd name="connsiteX44" fmla="*/ 1569720 w 3282790"/>
              <a:gd name="connsiteY44" fmla="*/ 2071608 h 2264599"/>
              <a:gd name="connsiteX45" fmla="*/ 1634490 w 3282790"/>
              <a:gd name="connsiteY45" fmla="*/ 376158 h 2264599"/>
              <a:gd name="connsiteX46" fmla="*/ 1623060 w 3282790"/>
              <a:gd name="connsiteY46" fmla="*/ 199540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73530 w 3282790"/>
              <a:gd name="connsiteY43" fmla="*/ 764778 h 2264599"/>
              <a:gd name="connsiteX44" fmla="*/ 1569720 w 3282790"/>
              <a:gd name="connsiteY44" fmla="*/ 2071608 h 2264599"/>
              <a:gd name="connsiteX45" fmla="*/ 1634490 w 3282790"/>
              <a:gd name="connsiteY45" fmla="*/ 376158 h 2264599"/>
              <a:gd name="connsiteX46" fmla="*/ 1623060 w 3282790"/>
              <a:gd name="connsiteY46" fmla="*/ 199540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69720 w 3282790"/>
              <a:gd name="connsiteY44" fmla="*/ 2071608 h 2264599"/>
              <a:gd name="connsiteX45" fmla="*/ 1634490 w 3282790"/>
              <a:gd name="connsiteY45" fmla="*/ 376158 h 2264599"/>
              <a:gd name="connsiteX46" fmla="*/ 1623060 w 3282790"/>
              <a:gd name="connsiteY46" fmla="*/ 199540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96390 w 3282790"/>
              <a:gd name="connsiteY44" fmla="*/ 1568688 h 2264599"/>
              <a:gd name="connsiteX45" fmla="*/ 1634490 w 3282790"/>
              <a:gd name="connsiteY45" fmla="*/ 376158 h 2264599"/>
              <a:gd name="connsiteX46" fmla="*/ 1623060 w 3282790"/>
              <a:gd name="connsiteY46" fmla="*/ 199540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96390 w 3282790"/>
              <a:gd name="connsiteY44" fmla="*/ 1568688 h 2264599"/>
              <a:gd name="connsiteX45" fmla="*/ 1619250 w 3282790"/>
              <a:gd name="connsiteY45" fmla="*/ 2075418 h 2264599"/>
              <a:gd name="connsiteX46" fmla="*/ 1623060 w 3282790"/>
              <a:gd name="connsiteY46" fmla="*/ 199540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96390 w 3282790"/>
              <a:gd name="connsiteY44" fmla="*/ 1568688 h 2264599"/>
              <a:gd name="connsiteX45" fmla="*/ 1619250 w 3282790"/>
              <a:gd name="connsiteY45" fmla="*/ 2075418 h 2264599"/>
              <a:gd name="connsiteX46" fmla="*/ 1684020 w 3282790"/>
              <a:gd name="connsiteY46" fmla="*/ 2067798 h 2264599"/>
              <a:gd name="connsiteX47" fmla="*/ 1680210 w 3282790"/>
              <a:gd name="connsiteY47" fmla="*/ 7038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96390 w 3282790"/>
              <a:gd name="connsiteY44" fmla="*/ 1568688 h 2264599"/>
              <a:gd name="connsiteX45" fmla="*/ 1619250 w 3282790"/>
              <a:gd name="connsiteY45" fmla="*/ 2075418 h 2264599"/>
              <a:gd name="connsiteX46" fmla="*/ 1684020 w 3282790"/>
              <a:gd name="connsiteY46" fmla="*/ 2067798 h 2264599"/>
              <a:gd name="connsiteX47" fmla="*/ 1729740 w 3282790"/>
              <a:gd name="connsiteY47" fmla="*/ 1770618 h 2264599"/>
              <a:gd name="connsiteX48" fmla="*/ 1703070 w 3282790"/>
              <a:gd name="connsiteY48" fmla="*/ 190396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96390 w 3282790"/>
              <a:gd name="connsiteY44" fmla="*/ 1568688 h 2264599"/>
              <a:gd name="connsiteX45" fmla="*/ 1619250 w 3282790"/>
              <a:gd name="connsiteY45" fmla="*/ 2075418 h 2264599"/>
              <a:gd name="connsiteX46" fmla="*/ 1684020 w 3282790"/>
              <a:gd name="connsiteY46" fmla="*/ 2067798 h 2264599"/>
              <a:gd name="connsiteX47" fmla="*/ 1729740 w 3282790"/>
              <a:gd name="connsiteY47" fmla="*/ 1770618 h 2264599"/>
              <a:gd name="connsiteX48" fmla="*/ 1744980 w 3282790"/>
              <a:gd name="connsiteY48" fmla="*/ 203350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264599"/>
              <a:gd name="connsiteX1" fmla="*/ 49530 w 3282790"/>
              <a:gd name="connsiteY1" fmla="*/ 635238 h 2264599"/>
              <a:gd name="connsiteX2" fmla="*/ 68580 w 3282790"/>
              <a:gd name="connsiteY2" fmla="*/ 1450578 h 2264599"/>
              <a:gd name="connsiteX3" fmla="*/ 110490 w 3282790"/>
              <a:gd name="connsiteY3" fmla="*/ 631428 h 2264599"/>
              <a:gd name="connsiteX4" fmla="*/ 133350 w 3282790"/>
              <a:gd name="connsiteY4" fmla="*/ 1484868 h 2264599"/>
              <a:gd name="connsiteX5" fmla="*/ 175260 w 3282790"/>
              <a:gd name="connsiteY5" fmla="*/ 608568 h 2264599"/>
              <a:gd name="connsiteX6" fmla="*/ 182880 w 3282790"/>
              <a:gd name="connsiteY6" fmla="*/ 1496298 h 2264599"/>
              <a:gd name="connsiteX7" fmla="*/ 259080 w 3282790"/>
              <a:gd name="connsiteY7" fmla="*/ 254238 h 2264599"/>
              <a:gd name="connsiteX8" fmla="*/ 247650 w 3282790"/>
              <a:gd name="connsiteY8" fmla="*/ 1618218 h 2264599"/>
              <a:gd name="connsiteX9" fmla="*/ 316230 w 3282790"/>
              <a:gd name="connsiteY9" fmla="*/ 619998 h 2264599"/>
              <a:gd name="connsiteX10" fmla="*/ 320040 w 3282790"/>
              <a:gd name="connsiteY10" fmla="*/ 1534398 h 2264599"/>
              <a:gd name="connsiteX11" fmla="*/ 400050 w 3282790"/>
              <a:gd name="connsiteY11" fmla="*/ 646668 h 2264599"/>
              <a:gd name="connsiteX12" fmla="*/ 388620 w 3282790"/>
              <a:gd name="connsiteY12" fmla="*/ 1580118 h 2264599"/>
              <a:gd name="connsiteX13" fmla="*/ 468630 w 3282790"/>
              <a:gd name="connsiteY13" fmla="*/ 711438 h 2264599"/>
              <a:gd name="connsiteX14" fmla="*/ 464820 w 3282790"/>
              <a:gd name="connsiteY14" fmla="*/ 1721088 h 2264599"/>
              <a:gd name="connsiteX15" fmla="*/ 544830 w 3282790"/>
              <a:gd name="connsiteY15" fmla="*/ 825738 h 2264599"/>
              <a:gd name="connsiteX16" fmla="*/ 510540 w 3282790"/>
              <a:gd name="connsiteY16" fmla="*/ 1797288 h 2264599"/>
              <a:gd name="connsiteX17" fmla="*/ 605790 w 3282790"/>
              <a:gd name="connsiteY17" fmla="*/ 833358 h 2264599"/>
              <a:gd name="connsiteX18" fmla="*/ 590550 w 3282790"/>
              <a:gd name="connsiteY18" fmla="*/ 1843008 h 2264599"/>
              <a:gd name="connsiteX19" fmla="*/ 678180 w 3282790"/>
              <a:gd name="connsiteY19" fmla="*/ 490458 h 2264599"/>
              <a:gd name="connsiteX20" fmla="*/ 640080 w 3282790"/>
              <a:gd name="connsiteY20" fmla="*/ 1968738 h 2264599"/>
              <a:gd name="connsiteX21" fmla="*/ 739140 w 3282790"/>
              <a:gd name="connsiteY21" fmla="*/ 890508 h 2264599"/>
              <a:gd name="connsiteX22" fmla="*/ 720090 w 3282790"/>
              <a:gd name="connsiteY22" fmla="*/ 1930638 h 2264599"/>
              <a:gd name="connsiteX23" fmla="*/ 826770 w 3282790"/>
              <a:gd name="connsiteY23" fmla="*/ 901938 h 2264599"/>
              <a:gd name="connsiteX24" fmla="*/ 788670 w 3282790"/>
              <a:gd name="connsiteY24" fmla="*/ 2044938 h 2264599"/>
              <a:gd name="connsiteX25" fmla="*/ 902970 w 3282790"/>
              <a:gd name="connsiteY25" fmla="*/ 962898 h 2264599"/>
              <a:gd name="connsiteX26" fmla="*/ 880110 w 3282790"/>
              <a:gd name="connsiteY26" fmla="*/ 2086848 h 2264599"/>
              <a:gd name="connsiteX27" fmla="*/ 975360 w 3282790"/>
              <a:gd name="connsiteY27" fmla="*/ 1039098 h 2264599"/>
              <a:gd name="connsiteX28" fmla="*/ 944880 w 3282790"/>
              <a:gd name="connsiteY28" fmla="*/ 2113518 h 2264599"/>
              <a:gd name="connsiteX29" fmla="*/ 1051560 w 3282790"/>
              <a:gd name="connsiteY29" fmla="*/ 1100058 h 2264599"/>
              <a:gd name="connsiteX30" fmla="*/ 1032510 w 3282790"/>
              <a:gd name="connsiteY30" fmla="*/ 2136378 h 2264599"/>
              <a:gd name="connsiteX31" fmla="*/ 1143000 w 3282790"/>
              <a:gd name="connsiteY31" fmla="*/ 734298 h 2264599"/>
              <a:gd name="connsiteX32" fmla="*/ 1093470 w 3282790"/>
              <a:gd name="connsiteY32" fmla="*/ 2262108 h 2264599"/>
              <a:gd name="connsiteX33" fmla="*/ 1196340 w 3282790"/>
              <a:gd name="connsiteY33" fmla="*/ 1119108 h 2264599"/>
              <a:gd name="connsiteX34" fmla="*/ 1173480 w 3282790"/>
              <a:gd name="connsiteY34" fmla="*/ 2189718 h 2264599"/>
              <a:gd name="connsiteX35" fmla="*/ 1272540 w 3282790"/>
              <a:gd name="connsiteY35" fmla="*/ 1065768 h 2264599"/>
              <a:gd name="connsiteX36" fmla="*/ 1333500 w 3282790"/>
              <a:gd name="connsiteY36" fmla="*/ 174228 h 2264599"/>
              <a:gd name="connsiteX37" fmla="*/ 1371600 w 3282790"/>
              <a:gd name="connsiteY37" fmla="*/ 14208 h 2264599"/>
              <a:gd name="connsiteX38" fmla="*/ 1443990 w 3282790"/>
              <a:gd name="connsiteY38" fmla="*/ 6588 h 2264599"/>
              <a:gd name="connsiteX39" fmla="*/ 1485900 w 3282790"/>
              <a:gd name="connsiteY39" fmla="*/ 2778 h 2264599"/>
              <a:gd name="connsiteX40" fmla="*/ 1527810 w 3282790"/>
              <a:gd name="connsiteY40" fmla="*/ 185658 h 2264599"/>
              <a:gd name="connsiteX41" fmla="*/ 1508760 w 3282790"/>
              <a:gd name="connsiteY41" fmla="*/ 898128 h 2264599"/>
              <a:gd name="connsiteX42" fmla="*/ 1512570 w 3282790"/>
              <a:gd name="connsiteY42" fmla="*/ 1157208 h 2264599"/>
              <a:gd name="connsiteX43" fmla="*/ 1569720 w 3282790"/>
              <a:gd name="connsiteY43" fmla="*/ 1244838 h 2264599"/>
              <a:gd name="connsiteX44" fmla="*/ 1596390 w 3282790"/>
              <a:gd name="connsiteY44" fmla="*/ 1568688 h 2264599"/>
              <a:gd name="connsiteX45" fmla="*/ 1619250 w 3282790"/>
              <a:gd name="connsiteY45" fmla="*/ 2075418 h 2264599"/>
              <a:gd name="connsiteX46" fmla="*/ 1684020 w 3282790"/>
              <a:gd name="connsiteY46" fmla="*/ 2067798 h 2264599"/>
              <a:gd name="connsiteX47" fmla="*/ 1714500 w 3282790"/>
              <a:gd name="connsiteY47" fmla="*/ 2033508 h 2264599"/>
              <a:gd name="connsiteX48" fmla="*/ 1744980 w 3282790"/>
              <a:gd name="connsiteY48" fmla="*/ 2033508 h 2264599"/>
              <a:gd name="connsiteX49" fmla="*/ 1752600 w 3282790"/>
              <a:gd name="connsiteY49" fmla="*/ 619998 h 2264599"/>
              <a:gd name="connsiteX50" fmla="*/ 1786890 w 3282790"/>
              <a:gd name="connsiteY50" fmla="*/ 1820148 h 2264599"/>
              <a:gd name="connsiteX51" fmla="*/ 1832610 w 3282790"/>
              <a:gd name="connsiteY51" fmla="*/ 559038 h 2264599"/>
              <a:gd name="connsiteX52" fmla="*/ 1863090 w 3282790"/>
              <a:gd name="connsiteY52" fmla="*/ 1762998 h 2264599"/>
              <a:gd name="connsiteX53" fmla="*/ 1916430 w 3282790"/>
              <a:gd name="connsiteY53" fmla="*/ 421878 h 2264599"/>
              <a:gd name="connsiteX54" fmla="*/ 1924050 w 3282790"/>
              <a:gd name="connsiteY54" fmla="*/ 1625838 h 2264599"/>
              <a:gd name="connsiteX55" fmla="*/ 1981200 w 3282790"/>
              <a:gd name="connsiteY55" fmla="*/ 524748 h 2264599"/>
              <a:gd name="connsiteX56" fmla="*/ 2004060 w 3282790"/>
              <a:gd name="connsiteY56" fmla="*/ 1610598 h 2264599"/>
              <a:gd name="connsiteX57" fmla="*/ 2076450 w 3282790"/>
              <a:gd name="connsiteY57" fmla="*/ 551418 h 2264599"/>
              <a:gd name="connsiteX58" fmla="*/ 2076450 w 3282790"/>
              <a:gd name="connsiteY58" fmla="*/ 1618218 h 2264599"/>
              <a:gd name="connsiteX59" fmla="*/ 2148840 w 3282790"/>
              <a:gd name="connsiteY59" fmla="*/ 223758 h 2264599"/>
              <a:gd name="connsiteX60" fmla="*/ 2148840 w 3282790"/>
              <a:gd name="connsiteY60" fmla="*/ 1595358 h 2264599"/>
              <a:gd name="connsiteX61" fmla="*/ 2217420 w 3282790"/>
              <a:gd name="connsiteY61" fmla="*/ 570468 h 2264599"/>
              <a:gd name="connsiteX62" fmla="*/ 2247900 w 3282790"/>
              <a:gd name="connsiteY62" fmla="*/ 1557258 h 2264599"/>
              <a:gd name="connsiteX63" fmla="*/ 2354580 w 3282790"/>
              <a:gd name="connsiteY63" fmla="*/ 619998 h 2264599"/>
              <a:gd name="connsiteX64" fmla="*/ 2366010 w 3282790"/>
              <a:gd name="connsiteY64" fmla="*/ 1553448 h 2264599"/>
              <a:gd name="connsiteX65" fmla="*/ 2453640 w 3282790"/>
              <a:gd name="connsiteY65" fmla="*/ 616188 h 2264599"/>
              <a:gd name="connsiteX66" fmla="*/ 2457450 w 3282790"/>
              <a:gd name="connsiteY66" fmla="*/ 1557258 h 2264599"/>
              <a:gd name="connsiteX67" fmla="*/ 2526030 w 3282790"/>
              <a:gd name="connsiteY67" fmla="*/ 619998 h 2264599"/>
              <a:gd name="connsiteX68" fmla="*/ 2545080 w 3282790"/>
              <a:gd name="connsiteY68" fmla="*/ 1530588 h 2264599"/>
              <a:gd name="connsiteX69" fmla="*/ 2586990 w 3282790"/>
              <a:gd name="connsiteY69" fmla="*/ 189468 h 2264599"/>
              <a:gd name="connsiteX70" fmla="*/ 2598420 w 3282790"/>
              <a:gd name="connsiteY70" fmla="*/ 1667748 h 2264599"/>
              <a:gd name="connsiteX71" fmla="*/ 2670810 w 3282790"/>
              <a:gd name="connsiteY71" fmla="*/ 585708 h 2264599"/>
              <a:gd name="connsiteX72" fmla="*/ 2663190 w 3282790"/>
              <a:gd name="connsiteY72" fmla="*/ 1663938 h 2264599"/>
              <a:gd name="connsiteX73" fmla="*/ 2758440 w 3282790"/>
              <a:gd name="connsiteY73" fmla="*/ 616188 h 2264599"/>
              <a:gd name="connsiteX74" fmla="*/ 2735580 w 3282790"/>
              <a:gd name="connsiteY74" fmla="*/ 1709658 h 2264599"/>
              <a:gd name="connsiteX75" fmla="*/ 2830830 w 3282790"/>
              <a:gd name="connsiteY75" fmla="*/ 604758 h 2264599"/>
              <a:gd name="connsiteX76" fmla="*/ 2827020 w 3282790"/>
              <a:gd name="connsiteY76" fmla="*/ 1721088 h 2264599"/>
              <a:gd name="connsiteX77" fmla="*/ 2929890 w 3282790"/>
              <a:gd name="connsiteY77" fmla="*/ 619998 h 2264599"/>
              <a:gd name="connsiteX78" fmla="*/ 2918460 w 3282790"/>
              <a:gd name="connsiteY78" fmla="*/ 1743948 h 2264599"/>
              <a:gd name="connsiteX79" fmla="*/ 3025140 w 3282790"/>
              <a:gd name="connsiteY79" fmla="*/ 635238 h 2264599"/>
              <a:gd name="connsiteX80" fmla="*/ 3025140 w 3282790"/>
              <a:gd name="connsiteY80" fmla="*/ 1766808 h 2264599"/>
              <a:gd name="connsiteX81" fmla="*/ 3108960 w 3282790"/>
              <a:gd name="connsiteY81" fmla="*/ 658098 h 2264599"/>
              <a:gd name="connsiteX82" fmla="*/ 3105150 w 3282790"/>
              <a:gd name="connsiteY82" fmla="*/ 1774428 h 2264599"/>
              <a:gd name="connsiteX83" fmla="*/ 3208020 w 3282790"/>
              <a:gd name="connsiteY83" fmla="*/ 212328 h 2264599"/>
              <a:gd name="connsiteX84" fmla="*/ 3200400 w 3282790"/>
              <a:gd name="connsiteY84" fmla="*/ 1793478 h 2264599"/>
              <a:gd name="connsiteX85" fmla="*/ 3276600 w 3282790"/>
              <a:gd name="connsiteY85" fmla="*/ 1759188 h 2264599"/>
              <a:gd name="connsiteX86" fmla="*/ 3272790 w 3282790"/>
              <a:gd name="connsiteY86" fmla="*/ 1770618 h 2264599"/>
              <a:gd name="connsiteX0" fmla="*/ 0 w 3282790"/>
              <a:gd name="connsiteY0" fmla="*/ 1423908 h 2429911"/>
              <a:gd name="connsiteX1" fmla="*/ 49530 w 3282790"/>
              <a:gd name="connsiteY1" fmla="*/ 635238 h 2429911"/>
              <a:gd name="connsiteX2" fmla="*/ 68580 w 3282790"/>
              <a:gd name="connsiteY2" fmla="*/ 1450578 h 2429911"/>
              <a:gd name="connsiteX3" fmla="*/ 110490 w 3282790"/>
              <a:gd name="connsiteY3" fmla="*/ 631428 h 2429911"/>
              <a:gd name="connsiteX4" fmla="*/ 133350 w 3282790"/>
              <a:gd name="connsiteY4" fmla="*/ 1484868 h 2429911"/>
              <a:gd name="connsiteX5" fmla="*/ 175260 w 3282790"/>
              <a:gd name="connsiteY5" fmla="*/ 608568 h 2429911"/>
              <a:gd name="connsiteX6" fmla="*/ 182880 w 3282790"/>
              <a:gd name="connsiteY6" fmla="*/ 1496298 h 2429911"/>
              <a:gd name="connsiteX7" fmla="*/ 259080 w 3282790"/>
              <a:gd name="connsiteY7" fmla="*/ 254238 h 2429911"/>
              <a:gd name="connsiteX8" fmla="*/ 247650 w 3282790"/>
              <a:gd name="connsiteY8" fmla="*/ 1618218 h 2429911"/>
              <a:gd name="connsiteX9" fmla="*/ 316230 w 3282790"/>
              <a:gd name="connsiteY9" fmla="*/ 619998 h 2429911"/>
              <a:gd name="connsiteX10" fmla="*/ 320040 w 3282790"/>
              <a:gd name="connsiteY10" fmla="*/ 1534398 h 2429911"/>
              <a:gd name="connsiteX11" fmla="*/ 400050 w 3282790"/>
              <a:gd name="connsiteY11" fmla="*/ 646668 h 2429911"/>
              <a:gd name="connsiteX12" fmla="*/ 388620 w 3282790"/>
              <a:gd name="connsiteY12" fmla="*/ 1580118 h 2429911"/>
              <a:gd name="connsiteX13" fmla="*/ 468630 w 3282790"/>
              <a:gd name="connsiteY13" fmla="*/ 711438 h 2429911"/>
              <a:gd name="connsiteX14" fmla="*/ 464820 w 3282790"/>
              <a:gd name="connsiteY14" fmla="*/ 1721088 h 2429911"/>
              <a:gd name="connsiteX15" fmla="*/ 544830 w 3282790"/>
              <a:gd name="connsiteY15" fmla="*/ 825738 h 2429911"/>
              <a:gd name="connsiteX16" fmla="*/ 510540 w 3282790"/>
              <a:gd name="connsiteY16" fmla="*/ 1797288 h 2429911"/>
              <a:gd name="connsiteX17" fmla="*/ 605790 w 3282790"/>
              <a:gd name="connsiteY17" fmla="*/ 833358 h 2429911"/>
              <a:gd name="connsiteX18" fmla="*/ 590550 w 3282790"/>
              <a:gd name="connsiteY18" fmla="*/ 1843008 h 2429911"/>
              <a:gd name="connsiteX19" fmla="*/ 678180 w 3282790"/>
              <a:gd name="connsiteY19" fmla="*/ 490458 h 2429911"/>
              <a:gd name="connsiteX20" fmla="*/ 640080 w 3282790"/>
              <a:gd name="connsiteY20" fmla="*/ 1968738 h 2429911"/>
              <a:gd name="connsiteX21" fmla="*/ 739140 w 3282790"/>
              <a:gd name="connsiteY21" fmla="*/ 890508 h 2429911"/>
              <a:gd name="connsiteX22" fmla="*/ 720090 w 3282790"/>
              <a:gd name="connsiteY22" fmla="*/ 1930638 h 2429911"/>
              <a:gd name="connsiteX23" fmla="*/ 826770 w 3282790"/>
              <a:gd name="connsiteY23" fmla="*/ 901938 h 2429911"/>
              <a:gd name="connsiteX24" fmla="*/ 788670 w 3282790"/>
              <a:gd name="connsiteY24" fmla="*/ 2044938 h 2429911"/>
              <a:gd name="connsiteX25" fmla="*/ 902970 w 3282790"/>
              <a:gd name="connsiteY25" fmla="*/ 962898 h 2429911"/>
              <a:gd name="connsiteX26" fmla="*/ 880110 w 3282790"/>
              <a:gd name="connsiteY26" fmla="*/ 2086848 h 2429911"/>
              <a:gd name="connsiteX27" fmla="*/ 975360 w 3282790"/>
              <a:gd name="connsiteY27" fmla="*/ 1039098 h 2429911"/>
              <a:gd name="connsiteX28" fmla="*/ 944880 w 3282790"/>
              <a:gd name="connsiteY28" fmla="*/ 2113518 h 2429911"/>
              <a:gd name="connsiteX29" fmla="*/ 1051560 w 3282790"/>
              <a:gd name="connsiteY29" fmla="*/ 1100058 h 2429911"/>
              <a:gd name="connsiteX30" fmla="*/ 1032510 w 3282790"/>
              <a:gd name="connsiteY30" fmla="*/ 2136378 h 2429911"/>
              <a:gd name="connsiteX31" fmla="*/ 1143000 w 3282790"/>
              <a:gd name="connsiteY31" fmla="*/ 734298 h 2429911"/>
              <a:gd name="connsiteX32" fmla="*/ 1093470 w 3282790"/>
              <a:gd name="connsiteY32" fmla="*/ 2262108 h 2429911"/>
              <a:gd name="connsiteX33" fmla="*/ 1196340 w 3282790"/>
              <a:gd name="connsiteY33" fmla="*/ 1119108 h 2429911"/>
              <a:gd name="connsiteX34" fmla="*/ 1173480 w 3282790"/>
              <a:gd name="connsiteY34" fmla="*/ 2189718 h 2429911"/>
              <a:gd name="connsiteX35" fmla="*/ 1272540 w 3282790"/>
              <a:gd name="connsiteY35" fmla="*/ 1065768 h 2429911"/>
              <a:gd name="connsiteX36" fmla="*/ 1333500 w 3282790"/>
              <a:gd name="connsiteY36" fmla="*/ 174228 h 2429911"/>
              <a:gd name="connsiteX37" fmla="*/ 1371600 w 3282790"/>
              <a:gd name="connsiteY37" fmla="*/ 14208 h 2429911"/>
              <a:gd name="connsiteX38" fmla="*/ 1443990 w 3282790"/>
              <a:gd name="connsiteY38" fmla="*/ 6588 h 2429911"/>
              <a:gd name="connsiteX39" fmla="*/ 1485900 w 3282790"/>
              <a:gd name="connsiteY39" fmla="*/ 2778 h 2429911"/>
              <a:gd name="connsiteX40" fmla="*/ 1527810 w 3282790"/>
              <a:gd name="connsiteY40" fmla="*/ 185658 h 2429911"/>
              <a:gd name="connsiteX41" fmla="*/ 1508760 w 3282790"/>
              <a:gd name="connsiteY41" fmla="*/ 898128 h 2429911"/>
              <a:gd name="connsiteX42" fmla="*/ 1512570 w 3282790"/>
              <a:gd name="connsiteY42" fmla="*/ 1157208 h 2429911"/>
              <a:gd name="connsiteX43" fmla="*/ 1569720 w 3282790"/>
              <a:gd name="connsiteY43" fmla="*/ 1244838 h 2429911"/>
              <a:gd name="connsiteX44" fmla="*/ 1596390 w 3282790"/>
              <a:gd name="connsiteY44" fmla="*/ 1568688 h 2429911"/>
              <a:gd name="connsiteX45" fmla="*/ 1619250 w 3282790"/>
              <a:gd name="connsiteY45" fmla="*/ 2075418 h 2429911"/>
              <a:gd name="connsiteX46" fmla="*/ 1626870 w 3282790"/>
              <a:gd name="connsiteY46" fmla="*/ 2429748 h 2429911"/>
              <a:gd name="connsiteX47" fmla="*/ 1714500 w 3282790"/>
              <a:gd name="connsiteY47" fmla="*/ 2033508 h 2429911"/>
              <a:gd name="connsiteX48" fmla="*/ 1744980 w 3282790"/>
              <a:gd name="connsiteY48" fmla="*/ 2033508 h 2429911"/>
              <a:gd name="connsiteX49" fmla="*/ 1752600 w 3282790"/>
              <a:gd name="connsiteY49" fmla="*/ 619998 h 2429911"/>
              <a:gd name="connsiteX50" fmla="*/ 1786890 w 3282790"/>
              <a:gd name="connsiteY50" fmla="*/ 1820148 h 2429911"/>
              <a:gd name="connsiteX51" fmla="*/ 1832610 w 3282790"/>
              <a:gd name="connsiteY51" fmla="*/ 559038 h 2429911"/>
              <a:gd name="connsiteX52" fmla="*/ 1863090 w 3282790"/>
              <a:gd name="connsiteY52" fmla="*/ 1762998 h 2429911"/>
              <a:gd name="connsiteX53" fmla="*/ 1916430 w 3282790"/>
              <a:gd name="connsiteY53" fmla="*/ 421878 h 2429911"/>
              <a:gd name="connsiteX54" fmla="*/ 1924050 w 3282790"/>
              <a:gd name="connsiteY54" fmla="*/ 1625838 h 2429911"/>
              <a:gd name="connsiteX55" fmla="*/ 1981200 w 3282790"/>
              <a:gd name="connsiteY55" fmla="*/ 524748 h 2429911"/>
              <a:gd name="connsiteX56" fmla="*/ 2004060 w 3282790"/>
              <a:gd name="connsiteY56" fmla="*/ 1610598 h 2429911"/>
              <a:gd name="connsiteX57" fmla="*/ 2076450 w 3282790"/>
              <a:gd name="connsiteY57" fmla="*/ 551418 h 2429911"/>
              <a:gd name="connsiteX58" fmla="*/ 2076450 w 3282790"/>
              <a:gd name="connsiteY58" fmla="*/ 1618218 h 2429911"/>
              <a:gd name="connsiteX59" fmla="*/ 2148840 w 3282790"/>
              <a:gd name="connsiteY59" fmla="*/ 223758 h 2429911"/>
              <a:gd name="connsiteX60" fmla="*/ 2148840 w 3282790"/>
              <a:gd name="connsiteY60" fmla="*/ 1595358 h 2429911"/>
              <a:gd name="connsiteX61" fmla="*/ 2217420 w 3282790"/>
              <a:gd name="connsiteY61" fmla="*/ 570468 h 2429911"/>
              <a:gd name="connsiteX62" fmla="*/ 2247900 w 3282790"/>
              <a:gd name="connsiteY62" fmla="*/ 1557258 h 2429911"/>
              <a:gd name="connsiteX63" fmla="*/ 2354580 w 3282790"/>
              <a:gd name="connsiteY63" fmla="*/ 619998 h 2429911"/>
              <a:gd name="connsiteX64" fmla="*/ 2366010 w 3282790"/>
              <a:gd name="connsiteY64" fmla="*/ 1553448 h 2429911"/>
              <a:gd name="connsiteX65" fmla="*/ 2453640 w 3282790"/>
              <a:gd name="connsiteY65" fmla="*/ 616188 h 2429911"/>
              <a:gd name="connsiteX66" fmla="*/ 2457450 w 3282790"/>
              <a:gd name="connsiteY66" fmla="*/ 1557258 h 2429911"/>
              <a:gd name="connsiteX67" fmla="*/ 2526030 w 3282790"/>
              <a:gd name="connsiteY67" fmla="*/ 619998 h 2429911"/>
              <a:gd name="connsiteX68" fmla="*/ 2545080 w 3282790"/>
              <a:gd name="connsiteY68" fmla="*/ 1530588 h 2429911"/>
              <a:gd name="connsiteX69" fmla="*/ 2586990 w 3282790"/>
              <a:gd name="connsiteY69" fmla="*/ 189468 h 2429911"/>
              <a:gd name="connsiteX70" fmla="*/ 2598420 w 3282790"/>
              <a:gd name="connsiteY70" fmla="*/ 1667748 h 2429911"/>
              <a:gd name="connsiteX71" fmla="*/ 2670810 w 3282790"/>
              <a:gd name="connsiteY71" fmla="*/ 585708 h 2429911"/>
              <a:gd name="connsiteX72" fmla="*/ 2663190 w 3282790"/>
              <a:gd name="connsiteY72" fmla="*/ 1663938 h 2429911"/>
              <a:gd name="connsiteX73" fmla="*/ 2758440 w 3282790"/>
              <a:gd name="connsiteY73" fmla="*/ 616188 h 2429911"/>
              <a:gd name="connsiteX74" fmla="*/ 2735580 w 3282790"/>
              <a:gd name="connsiteY74" fmla="*/ 1709658 h 2429911"/>
              <a:gd name="connsiteX75" fmla="*/ 2830830 w 3282790"/>
              <a:gd name="connsiteY75" fmla="*/ 604758 h 2429911"/>
              <a:gd name="connsiteX76" fmla="*/ 2827020 w 3282790"/>
              <a:gd name="connsiteY76" fmla="*/ 1721088 h 2429911"/>
              <a:gd name="connsiteX77" fmla="*/ 2929890 w 3282790"/>
              <a:gd name="connsiteY77" fmla="*/ 619998 h 2429911"/>
              <a:gd name="connsiteX78" fmla="*/ 2918460 w 3282790"/>
              <a:gd name="connsiteY78" fmla="*/ 1743948 h 2429911"/>
              <a:gd name="connsiteX79" fmla="*/ 3025140 w 3282790"/>
              <a:gd name="connsiteY79" fmla="*/ 635238 h 2429911"/>
              <a:gd name="connsiteX80" fmla="*/ 3025140 w 3282790"/>
              <a:gd name="connsiteY80" fmla="*/ 1766808 h 2429911"/>
              <a:gd name="connsiteX81" fmla="*/ 3108960 w 3282790"/>
              <a:gd name="connsiteY81" fmla="*/ 658098 h 2429911"/>
              <a:gd name="connsiteX82" fmla="*/ 3105150 w 3282790"/>
              <a:gd name="connsiteY82" fmla="*/ 1774428 h 2429911"/>
              <a:gd name="connsiteX83" fmla="*/ 3208020 w 3282790"/>
              <a:gd name="connsiteY83" fmla="*/ 212328 h 2429911"/>
              <a:gd name="connsiteX84" fmla="*/ 3200400 w 3282790"/>
              <a:gd name="connsiteY84" fmla="*/ 1793478 h 2429911"/>
              <a:gd name="connsiteX85" fmla="*/ 3276600 w 3282790"/>
              <a:gd name="connsiteY85" fmla="*/ 1759188 h 2429911"/>
              <a:gd name="connsiteX86" fmla="*/ 3272790 w 3282790"/>
              <a:gd name="connsiteY86" fmla="*/ 1770618 h 2429911"/>
              <a:gd name="connsiteX0" fmla="*/ 0 w 3282790"/>
              <a:gd name="connsiteY0" fmla="*/ 1423908 h 2572074"/>
              <a:gd name="connsiteX1" fmla="*/ 49530 w 3282790"/>
              <a:gd name="connsiteY1" fmla="*/ 635238 h 2572074"/>
              <a:gd name="connsiteX2" fmla="*/ 68580 w 3282790"/>
              <a:gd name="connsiteY2" fmla="*/ 1450578 h 2572074"/>
              <a:gd name="connsiteX3" fmla="*/ 110490 w 3282790"/>
              <a:gd name="connsiteY3" fmla="*/ 631428 h 2572074"/>
              <a:gd name="connsiteX4" fmla="*/ 133350 w 3282790"/>
              <a:gd name="connsiteY4" fmla="*/ 1484868 h 2572074"/>
              <a:gd name="connsiteX5" fmla="*/ 175260 w 3282790"/>
              <a:gd name="connsiteY5" fmla="*/ 608568 h 2572074"/>
              <a:gd name="connsiteX6" fmla="*/ 182880 w 3282790"/>
              <a:gd name="connsiteY6" fmla="*/ 1496298 h 2572074"/>
              <a:gd name="connsiteX7" fmla="*/ 259080 w 3282790"/>
              <a:gd name="connsiteY7" fmla="*/ 254238 h 2572074"/>
              <a:gd name="connsiteX8" fmla="*/ 247650 w 3282790"/>
              <a:gd name="connsiteY8" fmla="*/ 1618218 h 2572074"/>
              <a:gd name="connsiteX9" fmla="*/ 316230 w 3282790"/>
              <a:gd name="connsiteY9" fmla="*/ 619998 h 2572074"/>
              <a:gd name="connsiteX10" fmla="*/ 320040 w 3282790"/>
              <a:gd name="connsiteY10" fmla="*/ 1534398 h 2572074"/>
              <a:gd name="connsiteX11" fmla="*/ 400050 w 3282790"/>
              <a:gd name="connsiteY11" fmla="*/ 646668 h 2572074"/>
              <a:gd name="connsiteX12" fmla="*/ 388620 w 3282790"/>
              <a:gd name="connsiteY12" fmla="*/ 1580118 h 2572074"/>
              <a:gd name="connsiteX13" fmla="*/ 468630 w 3282790"/>
              <a:gd name="connsiteY13" fmla="*/ 711438 h 2572074"/>
              <a:gd name="connsiteX14" fmla="*/ 464820 w 3282790"/>
              <a:gd name="connsiteY14" fmla="*/ 1721088 h 2572074"/>
              <a:gd name="connsiteX15" fmla="*/ 544830 w 3282790"/>
              <a:gd name="connsiteY15" fmla="*/ 825738 h 2572074"/>
              <a:gd name="connsiteX16" fmla="*/ 510540 w 3282790"/>
              <a:gd name="connsiteY16" fmla="*/ 1797288 h 2572074"/>
              <a:gd name="connsiteX17" fmla="*/ 605790 w 3282790"/>
              <a:gd name="connsiteY17" fmla="*/ 833358 h 2572074"/>
              <a:gd name="connsiteX18" fmla="*/ 590550 w 3282790"/>
              <a:gd name="connsiteY18" fmla="*/ 1843008 h 2572074"/>
              <a:gd name="connsiteX19" fmla="*/ 678180 w 3282790"/>
              <a:gd name="connsiteY19" fmla="*/ 490458 h 2572074"/>
              <a:gd name="connsiteX20" fmla="*/ 640080 w 3282790"/>
              <a:gd name="connsiteY20" fmla="*/ 1968738 h 2572074"/>
              <a:gd name="connsiteX21" fmla="*/ 739140 w 3282790"/>
              <a:gd name="connsiteY21" fmla="*/ 890508 h 2572074"/>
              <a:gd name="connsiteX22" fmla="*/ 720090 w 3282790"/>
              <a:gd name="connsiteY22" fmla="*/ 1930638 h 2572074"/>
              <a:gd name="connsiteX23" fmla="*/ 826770 w 3282790"/>
              <a:gd name="connsiteY23" fmla="*/ 901938 h 2572074"/>
              <a:gd name="connsiteX24" fmla="*/ 788670 w 3282790"/>
              <a:gd name="connsiteY24" fmla="*/ 2044938 h 2572074"/>
              <a:gd name="connsiteX25" fmla="*/ 902970 w 3282790"/>
              <a:gd name="connsiteY25" fmla="*/ 962898 h 2572074"/>
              <a:gd name="connsiteX26" fmla="*/ 880110 w 3282790"/>
              <a:gd name="connsiteY26" fmla="*/ 2086848 h 2572074"/>
              <a:gd name="connsiteX27" fmla="*/ 975360 w 3282790"/>
              <a:gd name="connsiteY27" fmla="*/ 1039098 h 2572074"/>
              <a:gd name="connsiteX28" fmla="*/ 944880 w 3282790"/>
              <a:gd name="connsiteY28" fmla="*/ 2113518 h 2572074"/>
              <a:gd name="connsiteX29" fmla="*/ 1051560 w 3282790"/>
              <a:gd name="connsiteY29" fmla="*/ 1100058 h 2572074"/>
              <a:gd name="connsiteX30" fmla="*/ 1032510 w 3282790"/>
              <a:gd name="connsiteY30" fmla="*/ 2136378 h 2572074"/>
              <a:gd name="connsiteX31" fmla="*/ 1143000 w 3282790"/>
              <a:gd name="connsiteY31" fmla="*/ 734298 h 2572074"/>
              <a:gd name="connsiteX32" fmla="*/ 1093470 w 3282790"/>
              <a:gd name="connsiteY32" fmla="*/ 2262108 h 2572074"/>
              <a:gd name="connsiteX33" fmla="*/ 1196340 w 3282790"/>
              <a:gd name="connsiteY33" fmla="*/ 1119108 h 2572074"/>
              <a:gd name="connsiteX34" fmla="*/ 1173480 w 3282790"/>
              <a:gd name="connsiteY34" fmla="*/ 2189718 h 2572074"/>
              <a:gd name="connsiteX35" fmla="*/ 1272540 w 3282790"/>
              <a:gd name="connsiteY35" fmla="*/ 1065768 h 2572074"/>
              <a:gd name="connsiteX36" fmla="*/ 1333500 w 3282790"/>
              <a:gd name="connsiteY36" fmla="*/ 174228 h 2572074"/>
              <a:gd name="connsiteX37" fmla="*/ 1371600 w 3282790"/>
              <a:gd name="connsiteY37" fmla="*/ 14208 h 2572074"/>
              <a:gd name="connsiteX38" fmla="*/ 1443990 w 3282790"/>
              <a:gd name="connsiteY38" fmla="*/ 6588 h 2572074"/>
              <a:gd name="connsiteX39" fmla="*/ 1485900 w 3282790"/>
              <a:gd name="connsiteY39" fmla="*/ 2778 h 2572074"/>
              <a:gd name="connsiteX40" fmla="*/ 1527810 w 3282790"/>
              <a:gd name="connsiteY40" fmla="*/ 185658 h 2572074"/>
              <a:gd name="connsiteX41" fmla="*/ 1508760 w 3282790"/>
              <a:gd name="connsiteY41" fmla="*/ 898128 h 2572074"/>
              <a:gd name="connsiteX42" fmla="*/ 1512570 w 3282790"/>
              <a:gd name="connsiteY42" fmla="*/ 1157208 h 2572074"/>
              <a:gd name="connsiteX43" fmla="*/ 1569720 w 3282790"/>
              <a:gd name="connsiteY43" fmla="*/ 1244838 h 2572074"/>
              <a:gd name="connsiteX44" fmla="*/ 1596390 w 3282790"/>
              <a:gd name="connsiteY44" fmla="*/ 1568688 h 2572074"/>
              <a:gd name="connsiteX45" fmla="*/ 1619250 w 3282790"/>
              <a:gd name="connsiteY45" fmla="*/ 2075418 h 2572074"/>
              <a:gd name="connsiteX46" fmla="*/ 1626870 w 3282790"/>
              <a:gd name="connsiteY46" fmla="*/ 2429748 h 2572074"/>
              <a:gd name="connsiteX47" fmla="*/ 1701165 w 3282790"/>
              <a:gd name="connsiteY47" fmla="*/ 2551668 h 2572074"/>
              <a:gd name="connsiteX48" fmla="*/ 1744980 w 3282790"/>
              <a:gd name="connsiteY48" fmla="*/ 2033508 h 2572074"/>
              <a:gd name="connsiteX49" fmla="*/ 1752600 w 3282790"/>
              <a:gd name="connsiteY49" fmla="*/ 619998 h 2572074"/>
              <a:gd name="connsiteX50" fmla="*/ 1786890 w 3282790"/>
              <a:gd name="connsiteY50" fmla="*/ 1820148 h 2572074"/>
              <a:gd name="connsiteX51" fmla="*/ 1832610 w 3282790"/>
              <a:gd name="connsiteY51" fmla="*/ 559038 h 2572074"/>
              <a:gd name="connsiteX52" fmla="*/ 1863090 w 3282790"/>
              <a:gd name="connsiteY52" fmla="*/ 1762998 h 2572074"/>
              <a:gd name="connsiteX53" fmla="*/ 1916430 w 3282790"/>
              <a:gd name="connsiteY53" fmla="*/ 421878 h 2572074"/>
              <a:gd name="connsiteX54" fmla="*/ 1924050 w 3282790"/>
              <a:gd name="connsiteY54" fmla="*/ 1625838 h 2572074"/>
              <a:gd name="connsiteX55" fmla="*/ 1981200 w 3282790"/>
              <a:gd name="connsiteY55" fmla="*/ 524748 h 2572074"/>
              <a:gd name="connsiteX56" fmla="*/ 2004060 w 3282790"/>
              <a:gd name="connsiteY56" fmla="*/ 1610598 h 2572074"/>
              <a:gd name="connsiteX57" fmla="*/ 2076450 w 3282790"/>
              <a:gd name="connsiteY57" fmla="*/ 551418 h 2572074"/>
              <a:gd name="connsiteX58" fmla="*/ 2076450 w 3282790"/>
              <a:gd name="connsiteY58" fmla="*/ 1618218 h 2572074"/>
              <a:gd name="connsiteX59" fmla="*/ 2148840 w 3282790"/>
              <a:gd name="connsiteY59" fmla="*/ 223758 h 2572074"/>
              <a:gd name="connsiteX60" fmla="*/ 2148840 w 3282790"/>
              <a:gd name="connsiteY60" fmla="*/ 1595358 h 2572074"/>
              <a:gd name="connsiteX61" fmla="*/ 2217420 w 3282790"/>
              <a:gd name="connsiteY61" fmla="*/ 570468 h 2572074"/>
              <a:gd name="connsiteX62" fmla="*/ 2247900 w 3282790"/>
              <a:gd name="connsiteY62" fmla="*/ 1557258 h 2572074"/>
              <a:gd name="connsiteX63" fmla="*/ 2354580 w 3282790"/>
              <a:gd name="connsiteY63" fmla="*/ 619998 h 2572074"/>
              <a:gd name="connsiteX64" fmla="*/ 2366010 w 3282790"/>
              <a:gd name="connsiteY64" fmla="*/ 1553448 h 2572074"/>
              <a:gd name="connsiteX65" fmla="*/ 2453640 w 3282790"/>
              <a:gd name="connsiteY65" fmla="*/ 616188 h 2572074"/>
              <a:gd name="connsiteX66" fmla="*/ 2457450 w 3282790"/>
              <a:gd name="connsiteY66" fmla="*/ 1557258 h 2572074"/>
              <a:gd name="connsiteX67" fmla="*/ 2526030 w 3282790"/>
              <a:gd name="connsiteY67" fmla="*/ 619998 h 2572074"/>
              <a:gd name="connsiteX68" fmla="*/ 2545080 w 3282790"/>
              <a:gd name="connsiteY68" fmla="*/ 1530588 h 2572074"/>
              <a:gd name="connsiteX69" fmla="*/ 2586990 w 3282790"/>
              <a:gd name="connsiteY69" fmla="*/ 189468 h 2572074"/>
              <a:gd name="connsiteX70" fmla="*/ 2598420 w 3282790"/>
              <a:gd name="connsiteY70" fmla="*/ 1667748 h 2572074"/>
              <a:gd name="connsiteX71" fmla="*/ 2670810 w 3282790"/>
              <a:gd name="connsiteY71" fmla="*/ 585708 h 2572074"/>
              <a:gd name="connsiteX72" fmla="*/ 2663190 w 3282790"/>
              <a:gd name="connsiteY72" fmla="*/ 1663938 h 2572074"/>
              <a:gd name="connsiteX73" fmla="*/ 2758440 w 3282790"/>
              <a:gd name="connsiteY73" fmla="*/ 616188 h 2572074"/>
              <a:gd name="connsiteX74" fmla="*/ 2735580 w 3282790"/>
              <a:gd name="connsiteY74" fmla="*/ 1709658 h 2572074"/>
              <a:gd name="connsiteX75" fmla="*/ 2830830 w 3282790"/>
              <a:gd name="connsiteY75" fmla="*/ 604758 h 2572074"/>
              <a:gd name="connsiteX76" fmla="*/ 2827020 w 3282790"/>
              <a:gd name="connsiteY76" fmla="*/ 1721088 h 2572074"/>
              <a:gd name="connsiteX77" fmla="*/ 2929890 w 3282790"/>
              <a:gd name="connsiteY77" fmla="*/ 619998 h 2572074"/>
              <a:gd name="connsiteX78" fmla="*/ 2918460 w 3282790"/>
              <a:gd name="connsiteY78" fmla="*/ 1743948 h 2572074"/>
              <a:gd name="connsiteX79" fmla="*/ 3025140 w 3282790"/>
              <a:gd name="connsiteY79" fmla="*/ 635238 h 2572074"/>
              <a:gd name="connsiteX80" fmla="*/ 3025140 w 3282790"/>
              <a:gd name="connsiteY80" fmla="*/ 1766808 h 2572074"/>
              <a:gd name="connsiteX81" fmla="*/ 3108960 w 3282790"/>
              <a:gd name="connsiteY81" fmla="*/ 658098 h 2572074"/>
              <a:gd name="connsiteX82" fmla="*/ 3105150 w 3282790"/>
              <a:gd name="connsiteY82" fmla="*/ 1774428 h 2572074"/>
              <a:gd name="connsiteX83" fmla="*/ 3208020 w 3282790"/>
              <a:gd name="connsiteY83" fmla="*/ 212328 h 2572074"/>
              <a:gd name="connsiteX84" fmla="*/ 3200400 w 3282790"/>
              <a:gd name="connsiteY84" fmla="*/ 1793478 h 2572074"/>
              <a:gd name="connsiteX85" fmla="*/ 3276600 w 3282790"/>
              <a:gd name="connsiteY85" fmla="*/ 1759188 h 2572074"/>
              <a:gd name="connsiteX86" fmla="*/ 3272790 w 3282790"/>
              <a:gd name="connsiteY86" fmla="*/ 1770618 h 2572074"/>
              <a:gd name="connsiteX0" fmla="*/ 0 w 3282790"/>
              <a:gd name="connsiteY0" fmla="*/ 1423908 h 2628560"/>
              <a:gd name="connsiteX1" fmla="*/ 49530 w 3282790"/>
              <a:gd name="connsiteY1" fmla="*/ 635238 h 2628560"/>
              <a:gd name="connsiteX2" fmla="*/ 68580 w 3282790"/>
              <a:gd name="connsiteY2" fmla="*/ 1450578 h 2628560"/>
              <a:gd name="connsiteX3" fmla="*/ 110490 w 3282790"/>
              <a:gd name="connsiteY3" fmla="*/ 631428 h 2628560"/>
              <a:gd name="connsiteX4" fmla="*/ 133350 w 3282790"/>
              <a:gd name="connsiteY4" fmla="*/ 1484868 h 2628560"/>
              <a:gd name="connsiteX5" fmla="*/ 175260 w 3282790"/>
              <a:gd name="connsiteY5" fmla="*/ 608568 h 2628560"/>
              <a:gd name="connsiteX6" fmla="*/ 182880 w 3282790"/>
              <a:gd name="connsiteY6" fmla="*/ 1496298 h 2628560"/>
              <a:gd name="connsiteX7" fmla="*/ 259080 w 3282790"/>
              <a:gd name="connsiteY7" fmla="*/ 254238 h 2628560"/>
              <a:gd name="connsiteX8" fmla="*/ 247650 w 3282790"/>
              <a:gd name="connsiteY8" fmla="*/ 1618218 h 2628560"/>
              <a:gd name="connsiteX9" fmla="*/ 316230 w 3282790"/>
              <a:gd name="connsiteY9" fmla="*/ 619998 h 2628560"/>
              <a:gd name="connsiteX10" fmla="*/ 320040 w 3282790"/>
              <a:gd name="connsiteY10" fmla="*/ 1534398 h 2628560"/>
              <a:gd name="connsiteX11" fmla="*/ 400050 w 3282790"/>
              <a:gd name="connsiteY11" fmla="*/ 646668 h 2628560"/>
              <a:gd name="connsiteX12" fmla="*/ 388620 w 3282790"/>
              <a:gd name="connsiteY12" fmla="*/ 1580118 h 2628560"/>
              <a:gd name="connsiteX13" fmla="*/ 468630 w 3282790"/>
              <a:gd name="connsiteY13" fmla="*/ 711438 h 2628560"/>
              <a:gd name="connsiteX14" fmla="*/ 464820 w 3282790"/>
              <a:gd name="connsiteY14" fmla="*/ 1721088 h 2628560"/>
              <a:gd name="connsiteX15" fmla="*/ 544830 w 3282790"/>
              <a:gd name="connsiteY15" fmla="*/ 825738 h 2628560"/>
              <a:gd name="connsiteX16" fmla="*/ 510540 w 3282790"/>
              <a:gd name="connsiteY16" fmla="*/ 1797288 h 2628560"/>
              <a:gd name="connsiteX17" fmla="*/ 605790 w 3282790"/>
              <a:gd name="connsiteY17" fmla="*/ 833358 h 2628560"/>
              <a:gd name="connsiteX18" fmla="*/ 590550 w 3282790"/>
              <a:gd name="connsiteY18" fmla="*/ 1843008 h 2628560"/>
              <a:gd name="connsiteX19" fmla="*/ 678180 w 3282790"/>
              <a:gd name="connsiteY19" fmla="*/ 490458 h 2628560"/>
              <a:gd name="connsiteX20" fmla="*/ 640080 w 3282790"/>
              <a:gd name="connsiteY20" fmla="*/ 1968738 h 2628560"/>
              <a:gd name="connsiteX21" fmla="*/ 739140 w 3282790"/>
              <a:gd name="connsiteY21" fmla="*/ 890508 h 2628560"/>
              <a:gd name="connsiteX22" fmla="*/ 720090 w 3282790"/>
              <a:gd name="connsiteY22" fmla="*/ 1930638 h 2628560"/>
              <a:gd name="connsiteX23" fmla="*/ 826770 w 3282790"/>
              <a:gd name="connsiteY23" fmla="*/ 901938 h 2628560"/>
              <a:gd name="connsiteX24" fmla="*/ 788670 w 3282790"/>
              <a:gd name="connsiteY24" fmla="*/ 2044938 h 2628560"/>
              <a:gd name="connsiteX25" fmla="*/ 902970 w 3282790"/>
              <a:gd name="connsiteY25" fmla="*/ 962898 h 2628560"/>
              <a:gd name="connsiteX26" fmla="*/ 880110 w 3282790"/>
              <a:gd name="connsiteY26" fmla="*/ 2086848 h 2628560"/>
              <a:gd name="connsiteX27" fmla="*/ 975360 w 3282790"/>
              <a:gd name="connsiteY27" fmla="*/ 1039098 h 2628560"/>
              <a:gd name="connsiteX28" fmla="*/ 944880 w 3282790"/>
              <a:gd name="connsiteY28" fmla="*/ 2113518 h 2628560"/>
              <a:gd name="connsiteX29" fmla="*/ 1051560 w 3282790"/>
              <a:gd name="connsiteY29" fmla="*/ 1100058 h 2628560"/>
              <a:gd name="connsiteX30" fmla="*/ 1032510 w 3282790"/>
              <a:gd name="connsiteY30" fmla="*/ 2136378 h 2628560"/>
              <a:gd name="connsiteX31" fmla="*/ 1143000 w 3282790"/>
              <a:gd name="connsiteY31" fmla="*/ 734298 h 2628560"/>
              <a:gd name="connsiteX32" fmla="*/ 1093470 w 3282790"/>
              <a:gd name="connsiteY32" fmla="*/ 2262108 h 2628560"/>
              <a:gd name="connsiteX33" fmla="*/ 1196340 w 3282790"/>
              <a:gd name="connsiteY33" fmla="*/ 1119108 h 2628560"/>
              <a:gd name="connsiteX34" fmla="*/ 1173480 w 3282790"/>
              <a:gd name="connsiteY34" fmla="*/ 2189718 h 2628560"/>
              <a:gd name="connsiteX35" fmla="*/ 1272540 w 3282790"/>
              <a:gd name="connsiteY35" fmla="*/ 1065768 h 2628560"/>
              <a:gd name="connsiteX36" fmla="*/ 1333500 w 3282790"/>
              <a:gd name="connsiteY36" fmla="*/ 174228 h 2628560"/>
              <a:gd name="connsiteX37" fmla="*/ 1371600 w 3282790"/>
              <a:gd name="connsiteY37" fmla="*/ 14208 h 2628560"/>
              <a:gd name="connsiteX38" fmla="*/ 1443990 w 3282790"/>
              <a:gd name="connsiteY38" fmla="*/ 6588 h 2628560"/>
              <a:gd name="connsiteX39" fmla="*/ 1485900 w 3282790"/>
              <a:gd name="connsiteY39" fmla="*/ 2778 h 2628560"/>
              <a:gd name="connsiteX40" fmla="*/ 1527810 w 3282790"/>
              <a:gd name="connsiteY40" fmla="*/ 185658 h 2628560"/>
              <a:gd name="connsiteX41" fmla="*/ 1508760 w 3282790"/>
              <a:gd name="connsiteY41" fmla="*/ 898128 h 2628560"/>
              <a:gd name="connsiteX42" fmla="*/ 1512570 w 3282790"/>
              <a:gd name="connsiteY42" fmla="*/ 1157208 h 2628560"/>
              <a:gd name="connsiteX43" fmla="*/ 1569720 w 3282790"/>
              <a:gd name="connsiteY43" fmla="*/ 1244838 h 2628560"/>
              <a:gd name="connsiteX44" fmla="*/ 1596390 w 3282790"/>
              <a:gd name="connsiteY44" fmla="*/ 1568688 h 2628560"/>
              <a:gd name="connsiteX45" fmla="*/ 1619250 w 3282790"/>
              <a:gd name="connsiteY45" fmla="*/ 2075418 h 2628560"/>
              <a:gd name="connsiteX46" fmla="*/ 1596390 w 3282790"/>
              <a:gd name="connsiteY46" fmla="*/ 2576433 h 2628560"/>
              <a:gd name="connsiteX47" fmla="*/ 1701165 w 3282790"/>
              <a:gd name="connsiteY47" fmla="*/ 2551668 h 2628560"/>
              <a:gd name="connsiteX48" fmla="*/ 1744980 w 3282790"/>
              <a:gd name="connsiteY48" fmla="*/ 2033508 h 2628560"/>
              <a:gd name="connsiteX49" fmla="*/ 1752600 w 3282790"/>
              <a:gd name="connsiteY49" fmla="*/ 619998 h 2628560"/>
              <a:gd name="connsiteX50" fmla="*/ 1786890 w 3282790"/>
              <a:gd name="connsiteY50" fmla="*/ 1820148 h 2628560"/>
              <a:gd name="connsiteX51" fmla="*/ 1832610 w 3282790"/>
              <a:gd name="connsiteY51" fmla="*/ 559038 h 2628560"/>
              <a:gd name="connsiteX52" fmla="*/ 1863090 w 3282790"/>
              <a:gd name="connsiteY52" fmla="*/ 1762998 h 2628560"/>
              <a:gd name="connsiteX53" fmla="*/ 1916430 w 3282790"/>
              <a:gd name="connsiteY53" fmla="*/ 421878 h 2628560"/>
              <a:gd name="connsiteX54" fmla="*/ 1924050 w 3282790"/>
              <a:gd name="connsiteY54" fmla="*/ 1625838 h 2628560"/>
              <a:gd name="connsiteX55" fmla="*/ 1981200 w 3282790"/>
              <a:gd name="connsiteY55" fmla="*/ 524748 h 2628560"/>
              <a:gd name="connsiteX56" fmla="*/ 2004060 w 3282790"/>
              <a:gd name="connsiteY56" fmla="*/ 1610598 h 2628560"/>
              <a:gd name="connsiteX57" fmla="*/ 2076450 w 3282790"/>
              <a:gd name="connsiteY57" fmla="*/ 551418 h 2628560"/>
              <a:gd name="connsiteX58" fmla="*/ 2076450 w 3282790"/>
              <a:gd name="connsiteY58" fmla="*/ 1618218 h 2628560"/>
              <a:gd name="connsiteX59" fmla="*/ 2148840 w 3282790"/>
              <a:gd name="connsiteY59" fmla="*/ 223758 h 2628560"/>
              <a:gd name="connsiteX60" fmla="*/ 2148840 w 3282790"/>
              <a:gd name="connsiteY60" fmla="*/ 1595358 h 2628560"/>
              <a:gd name="connsiteX61" fmla="*/ 2217420 w 3282790"/>
              <a:gd name="connsiteY61" fmla="*/ 570468 h 2628560"/>
              <a:gd name="connsiteX62" fmla="*/ 2247900 w 3282790"/>
              <a:gd name="connsiteY62" fmla="*/ 1557258 h 2628560"/>
              <a:gd name="connsiteX63" fmla="*/ 2354580 w 3282790"/>
              <a:gd name="connsiteY63" fmla="*/ 619998 h 2628560"/>
              <a:gd name="connsiteX64" fmla="*/ 2366010 w 3282790"/>
              <a:gd name="connsiteY64" fmla="*/ 1553448 h 2628560"/>
              <a:gd name="connsiteX65" fmla="*/ 2453640 w 3282790"/>
              <a:gd name="connsiteY65" fmla="*/ 616188 h 2628560"/>
              <a:gd name="connsiteX66" fmla="*/ 2457450 w 3282790"/>
              <a:gd name="connsiteY66" fmla="*/ 1557258 h 2628560"/>
              <a:gd name="connsiteX67" fmla="*/ 2526030 w 3282790"/>
              <a:gd name="connsiteY67" fmla="*/ 619998 h 2628560"/>
              <a:gd name="connsiteX68" fmla="*/ 2545080 w 3282790"/>
              <a:gd name="connsiteY68" fmla="*/ 1530588 h 2628560"/>
              <a:gd name="connsiteX69" fmla="*/ 2586990 w 3282790"/>
              <a:gd name="connsiteY69" fmla="*/ 189468 h 2628560"/>
              <a:gd name="connsiteX70" fmla="*/ 2598420 w 3282790"/>
              <a:gd name="connsiteY70" fmla="*/ 1667748 h 2628560"/>
              <a:gd name="connsiteX71" fmla="*/ 2670810 w 3282790"/>
              <a:gd name="connsiteY71" fmla="*/ 585708 h 2628560"/>
              <a:gd name="connsiteX72" fmla="*/ 2663190 w 3282790"/>
              <a:gd name="connsiteY72" fmla="*/ 1663938 h 2628560"/>
              <a:gd name="connsiteX73" fmla="*/ 2758440 w 3282790"/>
              <a:gd name="connsiteY73" fmla="*/ 616188 h 2628560"/>
              <a:gd name="connsiteX74" fmla="*/ 2735580 w 3282790"/>
              <a:gd name="connsiteY74" fmla="*/ 1709658 h 2628560"/>
              <a:gd name="connsiteX75" fmla="*/ 2830830 w 3282790"/>
              <a:gd name="connsiteY75" fmla="*/ 604758 h 2628560"/>
              <a:gd name="connsiteX76" fmla="*/ 2827020 w 3282790"/>
              <a:gd name="connsiteY76" fmla="*/ 1721088 h 2628560"/>
              <a:gd name="connsiteX77" fmla="*/ 2929890 w 3282790"/>
              <a:gd name="connsiteY77" fmla="*/ 619998 h 2628560"/>
              <a:gd name="connsiteX78" fmla="*/ 2918460 w 3282790"/>
              <a:gd name="connsiteY78" fmla="*/ 1743948 h 2628560"/>
              <a:gd name="connsiteX79" fmla="*/ 3025140 w 3282790"/>
              <a:gd name="connsiteY79" fmla="*/ 635238 h 2628560"/>
              <a:gd name="connsiteX80" fmla="*/ 3025140 w 3282790"/>
              <a:gd name="connsiteY80" fmla="*/ 1766808 h 2628560"/>
              <a:gd name="connsiteX81" fmla="*/ 3108960 w 3282790"/>
              <a:gd name="connsiteY81" fmla="*/ 658098 h 2628560"/>
              <a:gd name="connsiteX82" fmla="*/ 3105150 w 3282790"/>
              <a:gd name="connsiteY82" fmla="*/ 1774428 h 2628560"/>
              <a:gd name="connsiteX83" fmla="*/ 3208020 w 3282790"/>
              <a:gd name="connsiteY83" fmla="*/ 212328 h 2628560"/>
              <a:gd name="connsiteX84" fmla="*/ 3200400 w 3282790"/>
              <a:gd name="connsiteY84" fmla="*/ 1793478 h 2628560"/>
              <a:gd name="connsiteX85" fmla="*/ 3276600 w 3282790"/>
              <a:gd name="connsiteY85" fmla="*/ 1759188 h 2628560"/>
              <a:gd name="connsiteX86" fmla="*/ 3272790 w 3282790"/>
              <a:gd name="connsiteY86" fmla="*/ 1770618 h 2628560"/>
              <a:gd name="connsiteX0" fmla="*/ 0 w 3282790"/>
              <a:gd name="connsiteY0" fmla="*/ 1423908 h 2603420"/>
              <a:gd name="connsiteX1" fmla="*/ 49530 w 3282790"/>
              <a:gd name="connsiteY1" fmla="*/ 635238 h 2603420"/>
              <a:gd name="connsiteX2" fmla="*/ 68580 w 3282790"/>
              <a:gd name="connsiteY2" fmla="*/ 1450578 h 2603420"/>
              <a:gd name="connsiteX3" fmla="*/ 110490 w 3282790"/>
              <a:gd name="connsiteY3" fmla="*/ 631428 h 2603420"/>
              <a:gd name="connsiteX4" fmla="*/ 133350 w 3282790"/>
              <a:gd name="connsiteY4" fmla="*/ 1484868 h 2603420"/>
              <a:gd name="connsiteX5" fmla="*/ 175260 w 3282790"/>
              <a:gd name="connsiteY5" fmla="*/ 608568 h 2603420"/>
              <a:gd name="connsiteX6" fmla="*/ 182880 w 3282790"/>
              <a:gd name="connsiteY6" fmla="*/ 1496298 h 2603420"/>
              <a:gd name="connsiteX7" fmla="*/ 259080 w 3282790"/>
              <a:gd name="connsiteY7" fmla="*/ 254238 h 2603420"/>
              <a:gd name="connsiteX8" fmla="*/ 247650 w 3282790"/>
              <a:gd name="connsiteY8" fmla="*/ 1618218 h 2603420"/>
              <a:gd name="connsiteX9" fmla="*/ 316230 w 3282790"/>
              <a:gd name="connsiteY9" fmla="*/ 619998 h 2603420"/>
              <a:gd name="connsiteX10" fmla="*/ 320040 w 3282790"/>
              <a:gd name="connsiteY10" fmla="*/ 1534398 h 2603420"/>
              <a:gd name="connsiteX11" fmla="*/ 400050 w 3282790"/>
              <a:gd name="connsiteY11" fmla="*/ 646668 h 2603420"/>
              <a:gd name="connsiteX12" fmla="*/ 388620 w 3282790"/>
              <a:gd name="connsiteY12" fmla="*/ 1580118 h 2603420"/>
              <a:gd name="connsiteX13" fmla="*/ 468630 w 3282790"/>
              <a:gd name="connsiteY13" fmla="*/ 711438 h 2603420"/>
              <a:gd name="connsiteX14" fmla="*/ 464820 w 3282790"/>
              <a:gd name="connsiteY14" fmla="*/ 1721088 h 2603420"/>
              <a:gd name="connsiteX15" fmla="*/ 544830 w 3282790"/>
              <a:gd name="connsiteY15" fmla="*/ 825738 h 2603420"/>
              <a:gd name="connsiteX16" fmla="*/ 510540 w 3282790"/>
              <a:gd name="connsiteY16" fmla="*/ 1797288 h 2603420"/>
              <a:gd name="connsiteX17" fmla="*/ 605790 w 3282790"/>
              <a:gd name="connsiteY17" fmla="*/ 833358 h 2603420"/>
              <a:gd name="connsiteX18" fmla="*/ 590550 w 3282790"/>
              <a:gd name="connsiteY18" fmla="*/ 1843008 h 2603420"/>
              <a:gd name="connsiteX19" fmla="*/ 678180 w 3282790"/>
              <a:gd name="connsiteY19" fmla="*/ 490458 h 2603420"/>
              <a:gd name="connsiteX20" fmla="*/ 640080 w 3282790"/>
              <a:gd name="connsiteY20" fmla="*/ 1968738 h 2603420"/>
              <a:gd name="connsiteX21" fmla="*/ 739140 w 3282790"/>
              <a:gd name="connsiteY21" fmla="*/ 890508 h 2603420"/>
              <a:gd name="connsiteX22" fmla="*/ 720090 w 3282790"/>
              <a:gd name="connsiteY22" fmla="*/ 1930638 h 2603420"/>
              <a:gd name="connsiteX23" fmla="*/ 826770 w 3282790"/>
              <a:gd name="connsiteY23" fmla="*/ 901938 h 2603420"/>
              <a:gd name="connsiteX24" fmla="*/ 788670 w 3282790"/>
              <a:gd name="connsiteY24" fmla="*/ 2044938 h 2603420"/>
              <a:gd name="connsiteX25" fmla="*/ 902970 w 3282790"/>
              <a:gd name="connsiteY25" fmla="*/ 962898 h 2603420"/>
              <a:gd name="connsiteX26" fmla="*/ 880110 w 3282790"/>
              <a:gd name="connsiteY26" fmla="*/ 2086848 h 2603420"/>
              <a:gd name="connsiteX27" fmla="*/ 975360 w 3282790"/>
              <a:gd name="connsiteY27" fmla="*/ 1039098 h 2603420"/>
              <a:gd name="connsiteX28" fmla="*/ 944880 w 3282790"/>
              <a:gd name="connsiteY28" fmla="*/ 2113518 h 2603420"/>
              <a:gd name="connsiteX29" fmla="*/ 1051560 w 3282790"/>
              <a:gd name="connsiteY29" fmla="*/ 1100058 h 2603420"/>
              <a:gd name="connsiteX30" fmla="*/ 1032510 w 3282790"/>
              <a:gd name="connsiteY30" fmla="*/ 2136378 h 2603420"/>
              <a:gd name="connsiteX31" fmla="*/ 1143000 w 3282790"/>
              <a:gd name="connsiteY31" fmla="*/ 734298 h 2603420"/>
              <a:gd name="connsiteX32" fmla="*/ 1093470 w 3282790"/>
              <a:gd name="connsiteY32" fmla="*/ 2262108 h 2603420"/>
              <a:gd name="connsiteX33" fmla="*/ 1196340 w 3282790"/>
              <a:gd name="connsiteY33" fmla="*/ 1119108 h 2603420"/>
              <a:gd name="connsiteX34" fmla="*/ 1173480 w 3282790"/>
              <a:gd name="connsiteY34" fmla="*/ 2189718 h 2603420"/>
              <a:gd name="connsiteX35" fmla="*/ 1272540 w 3282790"/>
              <a:gd name="connsiteY35" fmla="*/ 1065768 h 2603420"/>
              <a:gd name="connsiteX36" fmla="*/ 1333500 w 3282790"/>
              <a:gd name="connsiteY36" fmla="*/ 174228 h 2603420"/>
              <a:gd name="connsiteX37" fmla="*/ 1371600 w 3282790"/>
              <a:gd name="connsiteY37" fmla="*/ 14208 h 2603420"/>
              <a:gd name="connsiteX38" fmla="*/ 1443990 w 3282790"/>
              <a:gd name="connsiteY38" fmla="*/ 6588 h 2603420"/>
              <a:gd name="connsiteX39" fmla="*/ 1485900 w 3282790"/>
              <a:gd name="connsiteY39" fmla="*/ 2778 h 2603420"/>
              <a:gd name="connsiteX40" fmla="*/ 1527810 w 3282790"/>
              <a:gd name="connsiteY40" fmla="*/ 185658 h 2603420"/>
              <a:gd name="connsiteX41" fmla="*/ 1508760 w 3282790"/>
              <a:gd name="connsiteY41" fmla="*/ 898128 h 2603420"/>
              <a:gd name="connsiteX42" fmla="*/ 1512570 w 3282790"/>
              <a:gd name="connsiteY42" fmla="*/ 1157208 h 2603420"/>
              <a:gd name="connsiteX43" fmla="*/ 1569720 w 3282790"/>
              <a:gd name="connsiteY43" fmla="*/ 1244838 h 2603420"/>
              <a:gd name="connsiteX44" fmla="*/ 1596390 w 3282790"/>
              <a:gd name="connsiteY44" fmla="*/ 1568688 h 2603420"/>
              <a:gd name="connsiteX45" fmla="*/ 1619250 w 3282790"/>
              <a:gd name="connsiteY45" fmla="*/ 2075418 h 2603420"/>
              <a:gd name="connsiteX46" fmla="*/ 1596390 w 3282790"/>
              <a:gd name="connsiteY46" fmla="*/ 2576433 h 2603420"/>
              <a:gd name="connsiteX47" fmla="*/ 1701165 w 3282790"/>
              <a:gd name="connsiteY47" fmla="*/ 2551668 h 2603420"/>
              <a:gd name="connsiteX48" fmla="*/ 1744980 w 3282790"/>
              <a:gd name="connsiteY48" fmla="*/ 2033508 h 2603420"/>
              <a:gd name="connsiteX49" fmla="*/ 1752600 w 3282790"/>
              <a:gd name="connsiteY49" fmla="*/ 619998 h 2603420"/>
              <a:gd name="connsiteX50" fmla="*/ 1786890 w 3282790"/>
              <a:gd name="connsiteY50" fmla="*/ 1820148 h 2603420"/>
              <a:gd name="connsiteX51" fmla="*/ 1832610 w 3282790"/>
              <a:gd name="connsiteY51" fmla="*/ 559038 h 2603420"/>
              <a:gd name="connsiteX52" fmla="*/ 1863090 w 3282790"/>
              <a:gd name="connsiteY52" fmla="*/ 1762998 h 2603420"/>
              <a:gd name="connsiteX53" fmla="*/ 1916430 w 3282790"/>
              <a:gd name="connsiteY53" fmla="*/ 421878 h 2603420"/>
              <a:gd name="connsiteX54" fmla="*/ 1924050 w 3282790"/>
              <a:gd name="connsiteY54" fmla="*/ 1625838 h 2603420"/>
              <a:gd name="connsiteX55" fmla="*/ 1981200 w 3282790"/>
              <a:gd name="connsiteY55" fmla="*/ 524748 h 2603420"/>
              <a:gd name="connsiteX56" fmla="*/ 2004060 w 3282790"/>
              <a:gd name="connsiteY56" fmla="*/ 1610598 h 2603420"/>
              <a:gd name="connsiteX57" fmla="*/ 2076450 w 3282790"/>
              <a:gd name="connsiteY57" fmla="*/ 551418 h 2603420"/>
              <a:gd name="connsiteX58" fmla="*/ 2076450 w 3282790"/>
              <a:gd name="connsiteY58" fmla="*/ 1618218 h 2603420"/>
              <a:gd name="connsiteX59" fmla="*/ 2148840 w 3282790"/>
              <a:gd name="connsiteY59" fmla="*/ 223758 h 2603420"/>
              <a:gd name="connsiteX60" fmla="*/ 2148840 w 3282790"/>
              <a:gd name="connsiteY60" fmla="*/ 1595358 h 2603420"/>
              <a:gd name="connsiteX61" fmla="*/ 2217420 w 3282790"/>
              <a:gd name="connsiteY61" fmla="*/ 570468 h 2603420"/>
              <a:gd name="connsiteX62" fmla="*/ 2247900 w 3282790"/>
              <a:gd name="connsiteY62" fmla="*/ 1557258 h 2603420"/>
              <a:gd name="connsiteX63" fmla="*/ 2354580 w 3282790"/>
              <a:gd name="connsiteY63" fmla="*/ 619998 h 2603420"/>
              <a:gd name="connsiteX64" fmla="*/ 2366010 w 3282790"/>
              <a:gd name="connsiteY64" fmla="*/ 1553448 h 2603420"/>
              <a:gd name="connsiteX65" fmla="*/ 2453640 w 3282790"/>
              <a:gd name="connsiteY65" fmla="*/ 616188 h 2603420"/>
              <a:gd name="connsiteX66" fmla="*/ 2457450 w 3282790"/>
              <a:gd name="connsiteY66" fmla="*/ 1557258 h 2603420"/>
              <a:gd name="connsiteX67" fmla="*/ 2526030 w 3282790"/>
              <a:gd name="connsiteY67" fmla="*/ 619998 h 2603420"/>
              <a:gd name="connsiteX68" fmla="*/ 2545080 w 3282790"/>
              <a:gd name="connsiteY68" fmla="*/ 1530588 h 2603420"/>
              <a:gd name="connsiteX69" fmla="*/ 2586990 w 3282790"/>
              <a:gd name="connsiteY69" fmla="*/ 189468 h 2603420"/>
              <a:gd name="connsiteX70" fmla="*/ 2598420 w 3282790"/>
              <a:gd name="connsiteY70" fmla="*/ 1667748 h 2603420"/>
              <a:gd name="connsiteX71" fmla="*/ 2670810 w 3282790"/>
              <a:gd name="connsiteY71" fmla="*/ 585708 h 2603420"/>
              <a:gd name="connsiteX72" fmla="*/ 2663190 w 3282790"/>
              <a:gd name="connsiteY72" fmla="*/ 1663938 h 2603420"/>
              <a:gd name="connsiteX73" fmla="*/ 2758440 w 3282790"/>
              <a:gd name="connsiteY73" fmla="*/ 616188 h 2603420"/>
              <a:gd name="connsiteX74" fmla="*/ 2735580 w 3282790"/>
              <a:gd name="connsiteY74" fmla="*/ 1709658 h 2603420"/>
              <a:gd name="connsiteX75" fmla="*/ 2830830 w 3282790"/>
              <a:gd name="connsiteY75" fmla="*/ 604758 h 2603420"/>
              <a:gd name="connsiteX76" fmla="*/ 2827020 w 3282790"/>
              <a:gd name="connsiteY76" fmla="*/ 1721088 h 2603420"/>
              <a:gd name="connsiteX77" fmla="*/ 2929890 w 3282790"/>
              <a:gd name="connsiteY77" fmla="*/ 619998 h 2603420"/>
              <a:gd name="connsiteX78" fmla="*/ 2918460 w 3282790"/>
              <a:gd name="connsiteY78" fmla="*/ 1743948 h 2603420"/>
              <a:gd name="connsiteX79" fmla="*/ 3025140 w 3282790"/>
              <a:gd name="connsiteY79" fmla="*/ 635238 h 2603420"/>
              <a:gd name="connsiteX80" fmla="*/ 3025140 w 3282790"/>
              <a:gd name="connsiteY80" fmla="*/ 1766808 h 2603420"/>
              <a:gd name="connsiteX81" fmla="*/ 3108960 w 3282790"/>
              <a:gd name="connsiteY81" fmla="*/ 658098 h 2603420"/>
              <a:gd name="connsiteX82" fmla="*/ 3105150 w 3282790"/>
              <a:gd name="connsiteY82" fmla="*/ 1774428 h 2603420"/>
              <a:gd name="connsiteX83" fmla="*/ 3208020 w 3282790"/>
              <a:gd name="connsiteY83" fmla="*/ 212328 h 2603420"/>
              <a:gd name="connsiteX84" fmla="*/ 3200400 w 3282790"/>
              <a:gd name="connsiteY84" fmla="*/ 1793478 h 2603420"/>
              <a:gd name="connsiteX85" fmla="*/ 3276600 w 3282790"/>
              <a:gd name="connsiteY85" fmla="*/ 1759188 h 2603420"/>
              <a:gd name="connsiteX86" fmla="*/ 3272790 w 3282790"/>
              <a:gd name="connsiteY86" fmla="*/ 1770618 h 2603420"/>
              <a:gd name="connsiteX0" fmla="*/ 0 w 3282790"/>
              <a:gd name="connsiteY0" fmla="*/ 1423908 h 2607208"/>
              <a:gd name="connsiteX1" fmla="*/ 49530 w 3282790"/>
              <a:gd name="connsiteY1" fmla="*/ 635238 h 2607208"/>
              <a:gd name="connsiteX2" fmla="*/ 68580 w 3282790"/>
              <a:gd name="connsiteY2" fmla="*/ 1450578 h 2607208"/>
              <a:gd name="connsiteX3" fmla="*/ 110490 w 3282790"/>
              <a:gd name="connsiteY3" fmla="*/ 631428 h 2607208"/>
              <a:gd name="connsiteX4" fmla="*/ 133350 w 3282790"/>
              <a:gd name="connsiteY4" fmla="*/ 1484868 h 2607208"/>
              <a:gd name="connsiteX5" fmla="*/ 175260 w 3282790"/>
              <a:gd name="connsiteY5" fmla="*/ 608568 h 2607208"/>
              <a:gd name="connsiteX6" fmla="*/ 182880 w 3282790"/>
              <a:gd name="connsiteY6" fmla="*/ 1496298 h 2607208"/>
              <a:gd name="connsiteX7" fmla="*/ 259080 w 3282790"/>
              <a:gd name="connsiteY7" fmla="*/ 254238 h 2607208"/>
              <a:gd name="connsiteX8" fmla="*/ 247650 w 3282790"/>
              <a:gd name="connsiteY8" fmla="*/ 1618218 h 2607208"/>
              <a:gd name="connsiteX9" fmla="*/ 316230 w 3282790"/>
              <a:gd name="connsiteY9" fmla="*/ 619998 h 2607208"/>
              <a:gd name="connsiteX10" fmla="*/ 320040 w 3282790"/>
              <a:gd name="connsiteY10" fmla="*/ 1534398 h 2607208"/>
              <a:gd name="connsiteX11" fmla="*/ 400050 w 3282790"/>
              <a:gd name="connsiteY11" fmla="*/ 646668 h 2607208"/>
              <a:gd name="connsiteX12" fmla="*/ 388620 w 3282790"/>
              <a:gd name="connsiteY12" fmla="*/ 1580118 h 2607208"/>
              <a:gd name="connsiteX13" fmla="*/ 468630 w 3282790"/>
              <a:gd name="connsiteY13" fmla="*/ 711438 h 2607208"/>
              <a:gd name="connsiteX14" fmla="*/ 464820 w 3282790"/>
              <a:gd name="connsiteY14" fmla="*/ 1721088 h 2607208"/>
              <a:gd name="connsiteX15" fmla="*/ 544830 w 3282790"/>
              <a:gd name="connsiteY15" fmla="*/ 825738 h 2607208"/>
              <a:gd name="connsiteX16" fmla="*/ 510540 w 3282790"/>
              <a:gd name="connsiteY16" fmla="*/ 1797288 h 2607208"/>
              <a:gd name="connsiteX17" fmla="*/ 605790 w 3282790"/>
              <a:gd name="connsiteY17" fmla="*/ 833358 h 2607208"/>
              <a:gd name="connsiteX18" fmla="*/ 590550 w 3282790"/>
              <a:gd name="connsiteY18" fmla="*/ 1843008 h 2607208"/>
              <a:gd name="connsiteX19" fmla="*/ 678180 w 3282790"/>
              <a:gd name="connsiteY19" fmla="*/ 490458 h 2607208"/>
              <a:gd name="connsiteX20" fmla="*/ 640080 w 3282790"/>
              <a:gd name="connsiteY20" fmla="*/ 1968738 h 2607208"/>
              <a:gd name="connsiteX21" fmla="*/ 739140 w 3282790"/>
              <a:gd name="connsiteY21" fmla="*/ 890508 h 2607208"/>
              <a:gd name="connsiteX22" fmla="*/ 720090 w 3282790"/>
              <a:gd name="connsiteY22" fmla="*/ 1930638 h 2607208"/>
              <a:gd name="connsiteX23" fmla="*/ 826770 w 3282790"/>
              <a:gd name="connsiteY23" fmla="*/ 901938 h 2607208"/>
              <a:gd name="connsiteX24" fmla="*/ 788670 w 3282790"/>
              <a:gd name="connsiteY24" fmla="*/ 2044938 h 2607208"/>
              <a:gd name="connsiteX25" fmla="*/ 902970 w 3282790"/>
              <a:gd name="connsiteY25" fmla="*/ 962898 h 2607208"/>
              <a:gd name="connsiteX26" fmla="*/ 880110 w 3282790"/>
              <a:gd name="connsiteY26" fmla="*/ 2086848 h 2607208"/>
              <a:gd name="connsiteX27" fmla="*/ 975360 w 3282790"/>
              <a:gd name="connsiteY27" fmla="*/ 1039098 h 2607208"/>
              <a:gd name="connsiteX28" fmla="*/ 944880 w 3282790"/>
              <a:gd name="connsiteY28" fmla="*/ 2113518 h 2607208"/>
              <a:gd name="connsiteX29" fmla="*/ 1051560 w 3282790"/>
              <a:gd name="connsiteY29" fmla="*/ 1100058 h 2607208"/>
              <a:gd name="connsiteX30" fmla="*/ 1032510 w 3282790"/>
              <a:gd name="connsiteY30" fmla="*/ 2136378 h 2607208"/>
              <a:gd name="connsiteX31" fmla="*/ 1143000 w 3282790"/>
              <a:gd name="connsiteY31" fmla="*/ 734298 h 2607208"/>
              <a:gd name="connsiteX32" fmla="*/ 1093470 w 3282790"/>
              <a:gd name="connsiteY32" fmla="*/ 2262108 h 2607208"/>
              <a:gd name="connsiteX33" fmla="*/ 1196340 w 3282790"/>
              <a:gd name="connsiteY33" fmla="*/ 1119108 h 2607208"/>
              <a:gd name="connsiteX34" fmla="*/ 1173480 w 3282790"/>
              <a:gd name="connsiteY34" fmla="*/ 2189718 h 2607208"/>
              <a:gd name="connsiteX35" fmla="*/ 1272540 w 3282790"/>
              <a:gd name="connsiteY35" fmla="*/ 1065768 h 2607208"/>
              <a:gd name="connsiteX36" fmla="*/ 1333500 w 3282790"/>
              <a:gd name="connsiteY36" fmla="*/ 174228 h 2607208"/>
              <a:gd name="connsiteX37" fmla="*/ 1371600 w 3282790"/>
              <a:gd name="connsiteY37" fmla="*/ 14208 h 2607208"/>
              <a:gd name="connsiteX38" fmla="*/ 1443990 w 3282790"/>
              <a:gd name="connsiteY38" fmla="*/ 6588 h 2607208"/>
              <a:gd name="connsiteX39" fmla="*/ 1485900 w 3282790"/>
              <a:gd name="connsiteY39" fmla="*/ 2778 h 2607208"/>
              <a:gd name="connsiteX40" fmla="*/ 1527810 w 3282790"/>
              <a:gd name="connsiteY40" fmla="*/ 185658 h 2607208"/>
              <a:gd name="connsiteX41" fmla="*/ 1508760 w 3282790"/>
              <a:gd name="connsiteY41" fmla="*/ 898128 h 2607208"/>
              <a:gd name="connsiteX42" fmla="*/ 1512570 w 3282790"/>
              <a:gd name="connsiteY42" fmla="*/ 1157208 h 2607208"/>
              <a:gd name="connsiteX43" fmla="*/ 1569720 w 3282790"/>
              <a:gd name="connsiteY43" fmla="*/ 1244838 h 2607208"/>
              <a:gd name="connsiteX44" fmla="*/ 1596390 w 3282790"/>
              <a:gd name="connsiteY44" fmla="*/ 1568688 h 2607208"/>
              <a:gd name="connsiteX45" fmla="*/ 1619250 w 3282790"/>
              <a:gd name="connsiteY45" fmla="*/ 2075418 h 2607208"/>
              <a:gd name="connsiteX46" fmla="*/ 1653540 w 3282790"/>
              <a:gd name="connsiteY46" fmla="*/ 2584053 h 2607208"/>
              <a:gd name="connsiteX47" fmla="*/ 1701165 w 3282790"/>
              <a:gd name="connsiteY47" fmla="*/ 2551668 h 2607208"/>
              <a:gd name="connsiteX48" fmla="*/ 1744980 w 3282790"/>
              <a:gd name="connsiteY48" fmla="*/ 2033508 h 2607208"/>
              <a:gd name="connsiteX49" fmla="*/ 1752600 w 3282790"/>
              <a:gd name="connsiteY49" fmla="*/ 619998 h 2607208"/>
              <a:gd name="connsiteX50" fmla="*/ 1786890 w 3282790"/>
              <a:gd name="connsiteY50" fmla="*/ 1820148 h 2607208"/>
              <a:gd name="connsiteX51" fmla="*/ 1832610 w 3282790"/>
              <a:gd name="connsiteY51" fmla="*/ 559038 h 2607208"/>
              <a:gd name="connsiteX52" fmla="*/ 1863090 w 3282790"/>
              <a:gd name="connsiteY52" fmla="*/ 1762998 h 2607208"/>
              <a:gd name="connsiteX53" fmla="*/ 1916430 w 3282790"/>
              <a:gd name="connsiteY53" fmla="*/ 421878 h 2607208"/>
              <a:gd name="connsiteX54" fmla="*/ 1924050 w 3282790"/>
              <a:gd name="connsiteY54" fmla="*/ 1625838 h 2607208"/>
              <a:gd name="connsiteX55" fmla="*/ 1981200 w 3282790"/>
              <a:gd name="connsiteY55" fmla="*/ 524748 h 2607208"/>
              <a:gd name="connsiteX56" fmla="*/ 2004060 w 3282790"/>
              <a:gd name="connsiteY56" fmla="*/ 1610598 h 2607208"/>
              <a:gd name="connsiteX57" fmla="*/ 2076450 w 3282790"/>
              <a:gd name="connsiteY57" fmla="*/ 551418 h 2607208"/>
              <a:gd name="connsiteX58" fmla="*/ 2076450 w 3282790"/>
              <a:gd name="connsiteY58" fmla="*/ 1618218 h 2607208"/>
              <a:gd name="connsiteX59" fmla="*/ 2148840 w 3282790"/>
              <a:gd name="connsiteY59" fmla="*/ 223758 h 2607208"/>
              <a:gd name="connsiteX60" fmla="*/ 2148840 w 3282790"/>
              <a:gd name="connsiteY60" fmla="*/ 1595358 h 2607208"/>
              <a:gd name="connsiteX61" fmla="*/ 2217420 w 3282790"/>
              <a:gd name="connsiteY61" fmla="*/ 570468 h 2607208"/>
              <a:gd name="connsiteX62" fmla="*/ 2247900 w 3282790"/>
              <a:gd name="connsiteY62" fmla="*/ 1557258 h 2607208"/>
              <a:gd name="connsiteX63" fmla="*/ 2354580 w 3282790"/>
              <a:gd name="connsiteY63" fmla="*/ 619998 h 2607208"/>
              <a:gd name="connsiteX64" fmla="*/ 2366010 w 3282790"/>
              <a:gd name="connsiteY64" fmla="*/ 1553448 h 2607208"/>
              <a:gd name="connsiteX65" fmla="*/ 2453640 w 3282790"/>
              <a:gd name="connsiteY65" fmla="*/ 616188 h 2607208"/>
              <a:gd name="connsiteX66" fmla="*/ 2457450 w 3282790"/>
              <a:gd name="connsiteY66" fmla="*/ 1557258 h 2607208"/>
              <a:gd name="connsiteX67" fmla="*/ 2526030 w 3282790"/>
              <a:gd name="connsiteY67" fmla="*/ 619998 h 2607208"/>
              <a:gd name="connsiteX68" fmla="*/ 2545080 w 3282790"/>
              <a:gd name="connsiteY68" fmla="*/ 1530588 h 2607208"/>
              <a:gd name="connsiteX69" fmla="*/ 2586990 w 3282790"/>
              <a:gd name="connsiteY69" fmla="*/ 189468 h 2607208"/>
              <a:gd name="connsiteX70" fmla="*/ 2598420 w 3282790"/>
              <a:gd name="connsiteY70" fmla="*/ 1667748 h 2607208"/>
              <a:gd name="connsiteX71" fmla="*/ 2670810 w 3282790"/>
              <a:gd name="connsiteY71" fmla="*/ 585708 h 2607208"/>
              <a:gd name="connsiteX72" fmla="*/ 2663190 w 3282790"/>
              <a:gd name="connsiteY72" fmla="*/ 1663938 h 2607208"/>
              <a:gd name="connsiteX73" fmla="*/ 2758440 w 3282790"/>
              <a:gd name="connsiteY73" fmla="*/ 616188 h 2607208"/>
              <a:gd name="connsiteX74" fmla="*/ 2735580 w 3282790"/>
              <a:gd name="connsiteY74" fmla="*/ 1709658 h 2607208"/>
              <a:gd name="connsiteX75" fmla="*/ 2830830 w 3282790"/>
              <a:gd name="connsiteY75" fmla="*/ 604758 h 2607208"/>
              <a:gd name="connsiteX76" fmla="*/ 2827020 w 3282790"/>
              <a:gd name="connsiteY76" fmla="*/ 1721088 h 2607208"/>
              <a:gd name="connsiteX77" fmla="*/ 2929890 w 3282790"/>
              <a:gd name="connsiteY77" fmla="*/ 619998 h 2607208"/>
              <a:gd name="connsiteX78" fmla="*/ 2918460 w 3282790"/>
              <a:gd name="connsiteY78" fmla="*/ 1743948 h 2607208"/>
              <a:gd name="connsiteX79" fmla="*/ 3025140 w 3282790"/>
              <a:gd name="connsiteY79" fmla="*/ 635238 h 2607208"/>
              <a:gd name="connsiteX80" fmla="*/ 3025140 w 3282790"/>
              <a:gd name="connsiteY80" fmla="*/ 1766808 h 2607208"/>
              <a:gd name="connsiteX81" fmla="*/ 3108960 w 3282790"/>
              <a:gd name="connsiteY81" fmla="*/ 658098 h 2607208"/>
              <a:gd name="connsiteX82" fmla="*/ 3105150 w 3282790"/>
              <a:gd name="connsiteY82" fmla="*/ 1774428 h 2607208"/>
              <a:gd name="connsiteX83" fmla="*/ 3208020 w 3282790"/>
              <a:gd name="connsiteY83" fmla="*/ 212328 h 2607208"/>
              <a:gd name="connsiteX84" fmla="*/ 3200400 w 3282790"/>
              <a:gd name="connsiteY84" fmla="*/ 1793478 h 2607208"/>
              <a:gd name="connsiteX85" fmla="*/ 3276600 w 3282790"/>
              <a:gd name="connsiteY85" fmla="*/ 1759188 h 2607208"/>
              <a:gd name="connsiteX86" fmla="*/ 3272790 w 3282790"/>
              <a:gd name="connsiteY86" fmla="*/ 1770618 h 2607208"/>
              <a:gd name="connsiteX0" fmla="*/ 0 w 3282790"/>
              <a:gd name="connsiteY0" fmla="*/ 1423908 h 2599799"/>
              <a:gd name="connsiteX1" fmla="*/ 49530 w 3282790"/>
              <a:gd name="connsiteY1" fmla="*/ 635238 h 2599799"/>
              <a:gd name="connsiteX2" fmla="*/ 68580 w 3282790"/>
              <a:gd name="connsiteY2" fmla="*/ 1450578 h 2599799"/>
              <a:gd name="connsiteX3" fmla="*/ 110490 w 3282790"/>
              <a:gd name="connsiteY3" fmla="*/ 631428 h 2599799"/>
              <a:gd name="connsiteX4" fmla="*/ 133350 w 3282790"/>
              <a:gd name="connsiteY4" fmla="*/ 1484868 h 2599799"/>
              <a:gd name="connsiteX5" fmla="*/ 175260 w 3282790"/>
              <a:gd name="connsiteY5" fmla="*/ 608568 h 2599799"/>
              <a:gd name="connsiteX6" fmla="*/ 182880 w 3282790"/>
              <a:gd name="connsiteY6" fmla="*/ 1496298 h 2599799"/>
              <a:gd name="connsiteX7" fmla="*/ 259080 w 3282790"/>
              <a:gd name="connsiteY7" fmla="*/ 254238 h 2599799"/>
              <a:gd name="connsiteX8" fmla="*/ 247650 w 3282790"/>
              <a:gd name="connsiteY8" fmla="*/ 1618218 h 2599799"/>
              <a:gd name="connsiteX9" fmla="*/ 316230 w 3282790"/>
              <a:gd name="connsiteY9" fmla="*/ 619998 h 2599799"/>
              <a:gd name="connsiteX10" fmla="*/ 320040 w 3282790"/>
              <a:gd name="connsiteY10" fmla="*/ 1534398 h 2599799"/>
              <a:gd name="connsiteX11" fmla="*/ 400050 w 3282790"/>
              <a:gd name="connsiteY11" fmla="*/ 646668 h 2599799"/>
              <a:gd name="connsiteX12" fmla="*/ 388620 w 3282790"/>
              <a:gd name="connsiteY12" fmla="*/ 1580118 h 2599799"/>
              <a:gd name="connsiteX13" fmla="*/ 468630 w 3282790"/>
              <a:gd name="connsiteY13" fmla="*/ 711438 h 2599799"/>
              <a:gd name="connsiteX14" fmla="*/ 464820 w 3282790"/>
              <a:gd name="connsiteY14" fmla="*/ 1721088 h 2599799"/>
              <a:gd name="connsiteX15" fmla="*/ 544830 w 3282790"/>
              <a:gd name="connsiteY15" fmla="*/ 825738 h 2599799"/>
              <a:gd name="connsiteX16" fmla="*/ 510540 w 3282790"/>
              <a:gd name="connsiteY16" fmla="*/ 1797288 h 2599799"/>
              <a:gd name="connsiteX17" fmla="*/ 605790 w 3282790"/>
              <a:gd name="connsiteY17" fmla="*/ 833358 h 2599799"/>
              <a:gd name="connsiteX18" fmla="*/ 590550 w 3282790"/>
              <a:gd name="connsiteY18" fmla="*/ 1843008 h 2599799"/>
              <a:gd name="connsiteX19" fmla="*/ 678180 w 3282790"/>
              <a:gd name="connsiteY19" fmla="*/ 490458 h 2599799"/>
              <a:gd name="connsiteX20" fmla="*/ 640080 w 3282790"/>
              <a:gd name="connsiteY20" fmla="*/ 1968738 h 2599799"/>
              <a:gd name="connsiteX21" fmla="*/ 739140 w 3282790"/>
              <a:gd name="connsiteY21" fmla="*/ 890508 h 2599799"/>
              <a:gd name="connsiteX22" fmla="*/ 720090 w 3282790"/>
              <a:gd name="connsiteY22" fmla="*/ 1930638 h 2599799"/>
              <a:gd name="connsiteX23" fmla="*/ 826770 w 3282790"/>
              <a:gd name="connsiteY23" fmla="*/ 901938 h 2599799"/>
              <a:gd name="connsiteX24" fmla="*/ 788670 w 3282790"/>
              <a:gd name="connsiteY24" fmla="*/ 2044938 h 2599799"/>
              <a:gd name="connsiteX25" fmla="*/ 902970 w 3282790"/>
              <a:gd name="connsiteY25" fmla="*/ 962898 h 2599799"/>
              <a:gd name="connsiteX26" fmla="*/ 880110 w 3282790"/>
              <a:gd name="connsiteY26" fmla="*/ 2086848 h 2599799"/>
              <a:gd name="connsiteX27" fmla="*/ 975360 w 3282790"/>
              <a:gd name="connsiteY27" fmla="*/ 1039098 h 2599799"/>
              <a:gd name="connsiteX28" fmla="*/ 944880 w 3282790"/>
              <a:gd name="connsiteY28" fmla="*/ 2113518 h 2599799"/>
              <a:gd name="connsiteX29" fmla="*/ 1051560 w 3282790"/>
              <a:gd name="connsiteY29" fmla="*/ 1100058 h 2599799"/>
              <a:gd name="connsiteX30" fmla="*/ 1032510 w 3282790"/>
              <a:gd name="connsiteY30" fmla="*/ 2136378 h 2599799"/>
              <a:gd name="connsiteX31" fmla="*/ 1143000 w 3282790"/>
              <a:gd name="connsiteY31" fmla="*/ 734298 h 2599799"/>
              <a:gd name="connsiteX32" fmla="*/ 1093470 w 3282790"/>
              <a:gd name="connsiteY32" fmla="*/ 2262108 h 2599799"/>
              <a:gd name="connsiteX33" fmla="*/ 1196340 w 3282790"/>
              <a:gd name="connsiteY33" fmla="*/ 1119108 h 2599799"/>
              <a:gd name="connsiteX34" fmla="*/ 1173480 w 3282790"/>
              <a:gd name="connsiteY34" fmla="*/ 2189718 h 2599799"/>
              <a:gd name="connsiteX35" fmla="*/ 1272540 w 3282790"/>
              <a:gd name="connsiteY35" fmla="*/ 1065768 h 2599799"/>
              <a:gd name="connsiteX36" fmla="*/ 1333500 w 3282790"/>
              <a:gd name="connsiteY36" fmla="*/ 174228 h 2599799"/>
              <a:gd name="connsiteX37" fmla="*/ 1371600 w 3282790"/>
              <a:gd name="connsiteY37" fmla="*/ 14208 h 2599799"/>
              <a:gd name="connsiteX38" fmla="*/ 1443990 w 3282790"/>
              <a:gd name="connsiteY38" fmla="*/ 6588 h 2599799"/>
              <a:gd name="connsiteX39" fmla="*/ 1485900 w 3282790"/>
              <a:gd name="connsiteY39" fmla="*/ 2778 h 2599799"/>
              <a:gd name="connsiteX40" fmla="*/ 1527810 w 3282790"/>
              <a:gd name="connsiteY40" fmla="*/ 185658 h 2599799"/>
              <a:gd name="connsiteX41" fmla="*/ 1508760 w 3282790"/>
              <a:gd name="connsiteY41" fmla="*/ 898128 h 2599799"/>
              <a:gd name="connsiteX42" fmla="*/ 1512570 w 3282790"/>
              <a:gd name="connsiteY42" fmla="*/ 1157208 h 2599799"/>
              <a:gd name="connsiteX43" fmla="*/ 1569720 w 3282790"/>
              <a:gd name="connsiteY43" fmla="*/ 1244838 h 2599799"/>
              <a:gd name="connsiteX44" fmla="*/ 1596390 w 3282790"/>
              <a:gd name="connsiteY44" fmla="*/ 1568688 h 2599799"/>
              <a:gd name="connsiteX45" fmla="*/ 1619250 w 3282790"/>
              <a:gd name="connsiteY45" fmla="*/ 2075418 h 2599799"/>
              <a:gd name="connsiteX46" fmla="*/ 1653540 w 3282790"/>
              <a:gd name="connsiteY46" fmla="*/ 2584053 h 2599799"/>
              <a:gd name="connsiteX47" fmla="*/ 1701165 w 3282790"/>
              <a:gd name="connsiteY47" fmla="*/ 2551668 h 2599799"/>
              <a:gd name="connsiteX48" fmla="*/ 1744980 w 3282790"/>
              <a:gd name="connsiteY48" fmla="*/ 2033508 h 2599799"/>
              <a:gd name="connsiteX49" fmla="*/ 1752600 w 3282790"/>
              <a:gd name="connsiteY49" fmla="*/ 619998 h 2599799"/>
              <a:gd name="connsiteX50" fmla="*/ 1786890 w 3282790"/>
              <a:gd name="connsiteY50" fmla="*/ 1820148 h 2599799"/>
              <a:gd name="connsiteX51" fmla="*/ 1832610 w 3282790"/>
              <a:gd name="connsiteY51" fmla="*/ 559038 h 2599799"/>
              <a:gd name="connsiteX52" fmla="*/ 1863090 w 3282790"/>
              <a:gd name="connsiteY52" fmla="*/ 1762998 h 2599799"/>
              <a:gd name="connsiteX53" fmla="*/ 1916430 w 3282790"/>
              <a:gd name="connsiteY53" fmla="*/ 421878 h 2599799"/>
              <a:gd name="connsiteX54" fmla="*/ 1924050 w 3282790"/>
              <a:gd name="connsiteY54" fmla="*/ 1625838 h 2599799"/>
              <a:gd name="connsiteX55" fmla="*/ 1981200 w 3282790"/>
              <a:gd name="connsiteY55" fmla="*/ 524748 h 2599799"/>
              <a:gd name="connsiteX56" fmla="*/ 2004060 w 3282790"/>
              <a:gd name="connsiteY56" fmla="*/ 1610598 h 2599799"/>
              <a:gd name="connsiteX57" fmla="*/ 2076450 w 3282790"/>
              <a:gd name="connsiteY57" fmla="*/ 551418 h 2599799"/>
              <a:gd name="connsiteX58" fmla="*/ 2076450 w 3282790"/>
              <a:gd name="connsiteY58" fmla="*/ 1618218 h 2599799"/>
              <a:gd name="connsiteX59" fmla="*/ 2148840 w 3282790"/>
              <a:gd name="connsiteY59" fmla="*/ 223758 h 2599799"/>
              <a:gd name="connsiteX60" fmla="*/ 2148840 w 3282790"/>
              <a:gd name="connsiteY60" fmla="*/ 1595358 h 2599799"/>
              <a:gd name="connsiteX61" fmla="*/ 2217420 w 3282790"/>
              <a:gd name="connsiteY61" fmla="*/ 570468 h 2599799"/>
              <a:gd name="connsiteX62" fmla="*/ 2247900 w 3282790"/>
              <a:gd name="connsiteY62" fmla="*/ 1557258 h 2599799"/>
              <a:gd name="connsiteX63" fmla="*/ 2354580 w 3282790"/>
              <a:gd name="connsiteY63" fmla="*/ 619998 h 2599799"/>
              <a:gd name="connsiteX64" fmla="*/ 2366010 w 3282790"/>
              <a:gd name="connsiteY64" fmla="*/ 1553448 h 2599799"/>
              <a:gd name="connsiteX65" fmla="*/ 2453640 w 3282790"/>
              <a:gd name="connsiteY65" fmla="*/ 616188 h 2599799"/>
              <a:gd name="connsiteX66" fmla="*/ 2457450 w 3282790"/>
              <a:gd name="connsiteY66" fmla="*/ 1557258 h 2599799"/>
              <a:gd name="connsiteX67" fmla="*/ 2526030 w 3282790"/>
              <a:gd name="connsiteY67" fmla="*/ 619998 h 2599799"/>
              <a:gd name="connsiteX68" fmla="*/ 2545080 w 3282790"/>
              <a:gd name="connsiteY68" fmla="*/ 1530588 h 2599799"/>
              <a:gd name="connsiteX69" fmla="*/ 2586990 w 3282790"/>
              <a:gd name="connsiteY69" fmla="*/ 189468 h 2599799"/>
              <a:gd name="connsiteX70" fmla="*/ 2598420 w 3282790"/>
              <a:gd name="connsiteY70" fmla="*/ 1667748 h 2599799"/>
              <a:gd name="connsiteX71" fmla="*/ 2670810 w 3282790"/>
              <a:gd name="connsiteY71" fmla="*/ 585708 h 2599799"/>
              <a:gd name="connsiteX72" fmla="*/ 2663190 w 3282790"/>
              <a:gd name="connsiteY72" fmla="*/ 1663938 h 2599799"/>
              <a:gd name="connsiteX73" fmla="*/ 2758440 w 3282790"/>
              <a:gd name="connsiteY73" fmla="*/ 616188 h 2599799"/>
              <a:gd name="connsiteX74" fmla="*/ 2735580 w 3282790"/>
              <a:gd name="connsiteY74" fmla="*/ 1709658 h 2599799"/>
              <a:gd name="connsiteX75" fmla="*/ 2830830 w 3282790"/>
              <a:gd name="connsiteY75" fmla="*/ 604758 h 2599799"/>
              <a:gd name="connsiteX76" fmla="*/ 2827020 w 3282790"/>
              <a:gd name="connsiteY76" fmla="*/ 1721088 h 2599799"/>
              <a:gd name="connsiteX77" fmla="*/ 2929890 w 3282790"/>
              <a:gd name="connsiteY77" fmla="*/ 619998 h 2599799"/>
              <a:gd name="connsiteX78" fmla="*/ 2918460 w 3282790"/>
              <a:gd name="connsiteY78" fmla="*/ 1743948 h 2599799"/>
              <a:gd name="connsiteX79" fmla="*/ 3025140 w 3282790"/>
              <a:gd name="connsiteY79" fmla="*/ 635238 h 2599799"/>
              <a:gd name="connsiteX80" fmla="*/ 3025140 w 3282790"/>
              <a:gd name="connsiteY80" fmla="*/ 1766808 h 2599799"/>
              <a:gd name="connsiteX81" fmla="*/ 3108960 w 3282790"/>
              <a:gd name="connsiteY81" fmla="*/ 658098 h 2599799"/>
              <a:gd name="connsiteX82" fmla="*/ 3105150 w 3282790"/>
              <a:gd name="connsiteY82" fmla="*/ 1774428 h 2599799"/>
              <a:gd name="connsiteX83" fmla="*/ 3208020 w 3282790"/>
              <a:gd name="connsiteY83" fmla="*/ 212328 h 2599799"/>
              <a:gd name="connsiteX84" fmla="*/ 3200400 w 3282790"/>
              <a:gd name="connsiteY84" fmla="*/ 1793478 h 2599799"/>
              <a:gd name="connsiteX85" fmla="*/ 3276600 w 3282790"/>
              <a:gd name="connsiteY85" fmla="*/ 1759188 h 2599799"/>
              <a:gd name="connsiteX86" fmla="*/ 3272790 w 3282790"/>
              <a:gd name="connsiteY86" fmla="*/ 1770618 h 2599799"/>
              <a:gd name="connsiteX0" fmla="*/ 0 w 3282790"/>
              <a:gd name="connsiteY0" fmla="*/ 1423908 h 2605639"/>
              <a:gd name="connsiteX1" fmla="*/ 49530 w 3282790"/>
              <a:gd name="connsiteY1" fmla="*/ 635238 h 2605639"/>
              <a:gd name="connsiteX2" fmla="*/ 68580 w 3282790"/>
              <a:gd name="connsiteY2" fmla="*/ 1450578 h 2605639"/>
              <a:gd name="connsiteX3" fmla="*/ 110490 w 3282790"/>
              <a:gd name="connsiteY3" fmla="*/ 631428 h 2605639"/>
              <a:gd name="connsiteX4" fmla="*/ 133350 w 3282790"/>
              <a:gd name="connsiteY4" fmla="*/ 1484868 h 2605639"/>
              <a:gd name="connsiteX5" fmla="*/ 175260 w 3282790"/>
              <a:gd name="connsiteY5" fmla="*/ 608568 h 2605639"/>
              <a:gd name="connsiteX6" fmla="*/ 182880 w 3282790"/>
              <a:gd name="connsiteY6" fmla="*/ 1496298 h 2605639"/>
              <a:gd name="connsiteX7" fmla="*/ 259080 w 3282790"/>
              <a:gd name="connsiteY7" fmla="*/ 254238 h 2605639"/>
              <a:gd name="connsiteX8" fmla="*/ 247650 w 3282790"/>
              <a:gd name="connsiteY8" fmla="*/ 1618218 h 2605639"/>
              <a:gd name="connsiteX9" fmla="*/ 316230 w 3282790"/>
              <a:gd name="connsiteY9" fmla="*/ 619998 h 2605639"/>
              <a:gd name="connsiteX10" fmla="*/ 320040 w 3282790"/>
              <a:gd name="connsiteY10" fmla="*/ 1534398 h 2605639"/>
              <a:gd name="connsiteX11" fmla="*/ 400050 w 3282790"/>
              <a:gd name="connsiteY11" fmla="*/ 646668 h 2605639"/>
              <a:gd name="connsiteX12" fmla="*/ 388620 w 3282790"/>
              <a:gd name="connsiteY12" fmla="*/ 1580118 h 2605639"/>
              <a:gd name="connsiteX13" fmla="*/ 468630 w 3282790"/>
              <a:gd name="connsiteY13" fmla="*/ 711438 h 2605639"/>
              <a:gd name="connsiteX14" fmla="*/ 464820 w 3282790"/>
              <a:gd name="connsiteY14" fmla="*/ 1721088 h 2605639"/>
              <a:gd name="connsiteX15" fmla="*/ 544830 w 3282790"/>
              <a:gd name="connsiteY15" fmla="*/ 825738 h 2605639"/>
              <a:gd name="connsiteX16" fmla="*/ 510540 w 3282790"/>
              <a:gd name="connsiteY16" fmla="*/ 1797288 h 2605639"/>
              <a:gd name="connsiteX17" fmla="*/ 605790 w 3282790"/>
              <a:gd name="connsiteY17" fmla="*/ 833358 h 2605639"/>
              <a:gd name="connsiteX18" fmla="*/ 590550 w 3282790"/>
              <a:gd name="connsiteY18" fmla="*/ 1843008 h 2605639"/>
              <a:gd name="connsiteX19" fmla="*/ 678180 w 3282790"/>
              <a:gd name="connsiteY19" fmla="*/ 490458 h 2605639"/>
              <a:gd name="connsiteX20" fmla="*/ 640080 w 3282790"/>
              <a:gd name="connsiteY20" fmla="*/ 1968738 h 2605639"/>
              <a:gd name="connsiteX21" fmla="*/ 739140 w 3282790"/>
              <a:gd name="connsiteY21" fmla="*/ 890508 h 2605639"/>
              <a:gd name="connsiteX22" fmla="*/ 720090 w 3282790"/>
              <a:gd name="connsiteY22" fmla="*/ 1930638 h 2605639"/>
              <a:gd name="connsiteX23" fmla="*/ 826770 w 3282790"/>
              <a:gd name="connsiteY23" fmla="*/ 901938 h 2605639"/>
              <a:gd name="connsiteX24" fmla="*/ 788670 w 3282790"/>
              <a:gd name="connsiteY24" fmla="*/ 2044938 h 2605639"/>
              <a:gd name="connsiteX25" fmla="*/ 902970 w 3282790"/>
              <a:gd name="connsiteY25" fmla="*/ 962898 h 2605639"/>
              <a:gd name="connsiteX26" fmla="*/ 880110 w 3282790"/>
              <a:gd name="connsiteY26" fmla="*/ 2086848 h 2605639"/>
              <a:gd name="connsiteX27" fmla="*/ 975360 w 3282790"/>
              <a:gd name="connsiteY27" fmla="*/ 1039098 h 2605639"/>
              <a:gd name="connsiteX28" fmla="*/ 944880 w 3282790"/>
              <a:gd name="connsiteY28" fmla="*/ 2113518 h 2605639"/>
              <a:gd name="connsiteX29" fmla="*/ 1051560 w 3282790"/>
              <a:gd name="connsiteY29" fmla="*/ 1100058 h 2605639"/>
              <a:gd name="connsiteX30" fmla="*/ 1032510 w 3282790"/>
              <a:gd name="connsiteY30" fmla="*/ 2136378 h 2605639"/>
              <a:gd name="connsiteX31" fmla="*/ 1143000 w 3282790"/>
              <a:gd name="connsiteY31" fmla="*/ 734298 h 2605639"/>
              <a:gd name="connsiteX32" fmla="*/ 1093470 w 3282790"/>
              <a:gd name="connsiteY32" fmla="*/ 2262108 h 2605639"/>
              <a:gd name="connsiteX33" fmla="*/ 1196340 w 3282790"/>
              <a:gd name="connsiteY33" fmla="*/ 1119108 h 2605639"/>
              <a:gd name="connsiteX34" fmla="*/ 1173480 w 3282790"/>
              <a:gd name="connsiteY34" fmla="*/ 2189718 h 2605639"/>
              <a:gd name="connsiteX35" fmla="*/ 1272540 w 3282790"/>
              <a:gd name="connsiteY35" fmla="*/ 1065768 h 2605639"/>
              <a:gd name="connsiteX36" fmla="*/ 1333500 w 3282790"/>
              <a:gd name="connsiteY36" fmla="*/ 174228 h 2605639"/>
              <a:gd name="connsiteX37" fmla="*/ 1371600 w 3282790"/>
              <a:gd name="connsiteY37" fmla="*/ 14208 h 2605639"/>
              <a:gd name="connsiteX38" fmla="*/ 1443990 w 3282790"/>
              <a:gd name="connsiteY38" fmla="*/ 6588 h 2605639"/>
              <a:gd name="connsiteX39" fmla="*/ 1485900 w 3282790"/>
              <a:gd name="connsiteY39" fmla="*/ 2778 h 2605639"/>
              <a:gd name="connsiteX40" fmla="*/ 1527810 w 3282790"/>
              <a:gd name="connsiteY40" fmla="*/ 185658 h 2605639"/>
              <a:gd name="connsiteX41" fmla="*/ 1508760 w 3282790"/>
              <a:gd name="connsiteY41" fmla="*/ 898128 h 2605639"/>
              <a:gd name="connsiteX42" fmla="*/ 1512570 w 3282790"/>
              <a:gd name="connsiteY42" fmla="*/ 1157208 h 2605639"/>
              <a:gd name="connsiteX43" fmla="*/ 1569720 w 3282790"/>
              <a:gd name="connsiteY43" fmla="*/ 1244838 h 2605639"/>
              <a:gd name="connsiteX44" fmla="*/ 1596390 w 3282790"/>
              <a:gd name="connsiteY44" fmla="*/ 1568688 h 2605639"/>
              <a:gd name="connsiteX45" fmla="*/ 1619250 w 3282790"/>
              <a:gd name="connsiteY45" fmla="*/ 2075418 h 2605639"/>
              <a:gd name="connsiteX46" fmla="*/ 1653540 w 3282790"/>
              <a:gd name="connsiteY46" fmla="*/ 2584053 h 2605639"/>
              <a:gd name="connsiteX47" fmla="*/ 1739265 w 3282790"/>
              <a:gd name="connsiteY47" fmla="*/ 2464038 h 2605639"/>
              <a:gd name="connsiteX48" fmla="*/ 1744980 w 3282790"/>
              <a:gd name="connsiteY48" fmla="*/ 2033508 h 2605639"/>
              <a:gd name="connsiteX49" fmla="*/ 1752600 w 3282790"/>
              <a:gd name="connsiteY49" fmla="*/ 619998 h 2605639"/>
              <a:gd name="connsiteX50" fmla="*/ 1786890 w 3282790"/>
              <a:gd name="connsiteY50" fmla="*/ 1820148 h 2605639"/>
              <a:gd name="connsiteX51" fmla="*/ 1832610 w 3282790"/>
              <a:gd name="connsiteY51" fmla="*/ 559038 h 2605639"/>
              <a:gd name="connsiteX52" fmla="*/ 1863090 w 3282790"/>
              <a:gd name="connsiteY52" fmla="*/ 1762998 h 2605639"/>
              <a:gd name="connsiteX53" fmla="*/ 1916430 w 3282790"/>
              <a:gd name="connsiteY53" fmla="*/ 421878 h 2605639"/>
              <a:gd name="connsiteX54" fmla="*/ 1924050 w 3282790"/>
              <a:gd name="connsiteY54" fmla="*/ 1625838 h 2605639"/>
              <a:gd name="connsiteX55" fmla="*/ 1981200 w 3282790"/>
              <a:gd name="connsiteY55" fmla="*/ 524748 h 2605639"/>
              <a:gd name="connsiteX56" fmla="*/ 2004060 w 3282790"/>
              <a:gd name="connsiteY56" fmla="*/ 1610598 h 2605639"/>
              <a:gd name="connsiteX57" fmla="*/ 2076450 w 3282790"/>
              <a:gd name="connsiteY57" fmla="*/ 551418 h 2605639"/>
              <a:gd name="connsiteX58" fmla="*/ 2076450 w 3282790"/>
              <a:gd name="connsiteY58" fmla="*/ 1618218 h 2605639"/>
              <a:gd name="connsiteX59" fmla="*/ 2148840 w 3282790"/>
              <a:gd name="connsiteY59" fmla="*/ 223758 h 2605639"/>
              <a:gd name="connsiteX60" fmla="*/ 2148840 w 3282790"/>
              <a:gd name="connsiteY60" fmla="*/ 1595358 h 2605639"/>
              <a:gd name="connsiteX61" fmla="*/ 2217420 w 3282790"/>
              <a:gd name="connsiteY61" fmla="*/ 570468 h 2605639"/>
              <a:gd name="connsiteX62" fmla="*/ 2247900 w 3282790"/>
              <a:gd name="connsiteY62" fmla="*/ 1557258 h 2605639"/>
              <a:gd name="connsiteX63" fmla="*/ 2354580 w 3282790"/>
              <a:gd name="connsiteY63" fmla="*/ 619998 h 2605639"/>
              <a:gd name="connsiteX64" fmla="*/ 2366010 w 3282790"/>
              <a:gd name="connsiteY64" fmla="*/ 1553448 h 2605639"/>
              <a:gd name="connsiteX65" fmla="*/ 2453640 w 3282790"/>
              <a:gd name="connsiteY65" fmla="*/ 616188 h 2605639"/>
              <a:gd name="connsiteX66" fmla="*/ 2457450 w 3282790"/>
              <a:gd name="connsiteY66" fmla="*/ 1557258 h 2605639"/>
              <a:gd name="connsiteX67" fmla="*/ 2526030 w 3282790"/>
              <a:gd name="connsiteY67" fmla="*/ 619998 h 2605639"/>
              <a:gd name="connsiteX68" fmla="*/ 2545080 w 3282790"/>
              <a:gd name="connsiteY68" fmla="*/ 1530588 h 2605639"/>
              <a:gd name="connsiteX69" fmla="*/ 2586990 w 3282790"/>
              <a:gd name="connsiteY69" fmla="*/ 189468 h 2605639"/>
              <a:gd name="connsiteX70" fmla="*/ 2598420 w 3282790"/>
              <a:gd name="connsiteY70" fmla="*/ 1667748 h 2605639"/>
              <a:gd name="connsiteX71" fmla="*/ 2670810 w 3282790"/>
              <a:gd name="connsiteY71" fmla="*/ 585708 h 2605639"/>
              <a:gd name="connsiteX72" fmla="*/ 2663190 w 3282790"/>
              <a:gd name="connsiteY72" fmla="*/ 1663938 h 2605639"/>
              <a:gd name="connsiteX73" fmla="*/ 2758440 w 3282790"/>
              <a:gd name="connsiteY73" fmla="*/ 616188 h 2605639"/>
              <a:gd name="connsiteX74" fmla="*/ 2735580 w 3282790"/>
              <a:gd name="connsiteY74" fmla="*/ 1709658 h 2605639"/>
              <a:gd name="connsiteX75" fmla="*/ 2830830 w 3282790"/>
              <a:gd name="connsiteY75" fmla="*/ 604758 h 2605639"/>
              <a:gd name="connsiteX76" fmla="*/ 2827020 w 3282790"/>
              <a:gd name="connsiteY76" fmla="*/ 1721088 h 2605639"/>
              <a:gd name="connsiteX77" fmla="*/ 2929890 w 3282790"/>
              <a:gd name="connsiteY77" fmla="*/ 619998 h 2605639"/>
              <a:gd name="connsiteX78" fmla="*/ 2918460 w 3282790"/>
              <a:gd name="connsiteY78" fmla="*/ 1743948 h 2605639"/>
              <a:gd name="connsiteX79" fmla="*/ 3025140 w 3282790"/>
              <a:gd name="connsiteY79" fmla="*/ 635238 h 2605639"/>
              <a:gd name="connsiteX80" fmla="*/ 3025140 w 3282790"/>
              <a:gd name="connsiteY80" fmla="*/ 1766808 h 2605639"/>
              <a:gd name="connsiteX81" fmla="*/ 3108960 w 3282790"/>
              <a:gd name="connsiteY81" fmla="*/ 658098 h 2605639"/>
              <a:gd name="connsiteX82" fmla="*/ 3105150 w 3282790"/>
              <a:gd name="connsiteY82" fmla="*/ 1774428 h 2605639"/>
              <a:gd name="connsiteX83" fmla="*/ 3208020 w 3282790"/>
              <a:gd name="connsiteY83" fmla="*/ 212328 h 2605639"/>
              <a:gd name="connsiteX84" fmla="*/ 3200400 w 3282790"/>
              <a:gd name="connsiteY84" fmla="*/ 1793478 h 2605639"/>
              <a:gd name="connsiteX85" fmla="*/ 3276600 w 3282790"/>
              <a:gd name="connsiteY85" fmla="*/ 1759188 h 2605639"/>
              <a:gd name="connsiteX86" fmla="*/ 3272790 w 3282790"/>
              <a:gd name="connsiteY86" fmla="*/ 1770618 h 2605639"/>
              <a:gd name="connsiteX0" fmla="*/ 0 w 3282790"/>
              <a:gd name="connsiteY0" fmla="*/ 1423908 h 2605639"/>
              <a:gd name="connsiteX1" fmla="*/ 49530 w 3282790"/>
              <a:gd name="connsiteY1" fmla="*/ 635238 h 2605639"/>
              <a:gd name="connsiteX2" fmla="*/ 68580 w 3282790"/>
              <a:gd name="connsiteY2" fmla="*/ 1450578 h 2605639"/>
              <a:gd name="connsiteX3" fmla="*/ 110490 w 3282790"/>
              <a:gd name="connsiteY3" fmla="*/ 631428 h 2605639"/>
              <a:gd name="connsiteX4" fmla="*/ 133350 w 3282790"/>
              <a:gd name="connsiteY4" fmla="*/ 1484868 h 2605639"/>
              <a:gd name="connsiteX5" fmla="*/ 175260 w 3282790"/>
              <a:gd name="connsiteY5" fmla="*/ 608568 h 2605639"/>
              <a:gd name="connsiteX6" fmla="*/ 182880 w 3282790"/>
              <a:gd name="connsiteY6" fmla="*/ 1496298 h 2605639"/>
              <a:gd name="connsiteX7" fmla="*/ 259080 w 3282790"/>
              <a:gd name="connsiteY7" fmla="*/ 254238 h 2605639"/>
              <a:gd name="connsiteX8" fmla="*/ 247650 w 3282790"/>
              <a:gd name="connsiteY8" fmla="*/ 1618218 h 2605639"/>
              <a:gd name="connsiteX9" fmla="*/ 316230 w 3282790"/>
              <a:gd name="connsiteY9" fmla="*/ 619998 h 2605639"/>
              <a:gd name="connsiteX10" fmla="*/ 320040 w 3282790"/>
              <a:gd name="connsiteY10" fmla="*/ 1534398 h 2605639"/>
              <a:gd name="connsiteX11" fmla="*/ 400050 w 3282790"/>
              <a:gd name="connsiteY11" fmla="*/ 646668 h 2605639"/>
              <a:gd name="connsiteX12" fmla="*/ 388620 w 3282790"/>
              <a:gd name="connsiteY12" fmla="*/ 1580118 h 2605639"/>
              <a:gd name="connsiteX13" fmla="*/ 468630 w 3282790"/>
              <a:gd name="connsiteY13" fmla="*/ 711438 h 2605639"/>
              <a:gd name="connsiteX14" fmla="*/ 464820 w 3282790"/>
              <a:gd name="connsiteY14" fmla="*/ 1721088 h 2605639"/>
              <a:gd name="connsiteX15" fmla="*/ 544830 w 3282790"/>
              <a:gd name="connsiteY15" fmla="*/ 825738 h 2605639"/>
              <a:gd name="connsiteX16" fmla="*/ 510540 w 3282790"/>
              <a:gd name="connsiteY16" fmla="*/ 1797288 h 2605639"/>
              <a:gd name="connsiteX17" fmla="*/ 605790 w 3282790"/>
              <a:gd name="connsiteY17" fmla="*/ 833358 h 2605639"/>
              <a:gd name="connsiteX18" fmla="*/ 590550 w 3282790"/>
              <a:gd name="connsiteY18" fmla="*/ 1843008 h 2605639"/>
              <a:gd name="connsiteX19" fmla="*/ 678180 w 3282790"/>
              <a:gd name="connsiteY19" fmla="*/ 490458 h 2605639"/>
              <a:gd name="connsiteX20" fmla="*/ 640080 w 3282790"/>
              <a:gd name="connsiteY20" fmla="*/ 1968738 h 2605639"/>
              <a:gd name="connsiteX21" fmla="*/ 739140 w 3282790"/>
              <a:gd name="connsiteY21" fmla="*/ 890508 h 2605639"/>
              <a:gd name="connsiteX22" fmla="*/ 720090 w 3282790"/>
              <a:gd name="connsiteY22" fmla="*/ 1930638 h 2605639"/>
              <a:gd name="connsiteX23" fmla="*/ 826770 w 3282790"/>
              <a:gd name="connsiteY23" fmla="*/ 901938 h 2605639"/>
              <a:gd name="connsiteX24" fmla="*/ 788670 w 3282790"/>
              <a:gd name="connsiteY24" fmla="*/ 2044938 h 2605639"/>
              <a:gd name="connsiteX25" fmla="*/ 902970 w 3282790"/>
              <a:gd name="connsiteY25" fmla="*/ 962898 h 2605639"/>
              <a:gd name="connsiteX26" fmla="*/ 880110 w 3282790"/>
              <a:gd name="connsiteY26" fmla="*/ 2086848 h 2605639"/>
              <a:gd name="connsiteX27" fmla="*/ 975360 w 3282790"/>
              <a:gd name="connsiteY27" fmla="*/ 1039098 h 2605639"/>
              <a:gd name="connsiteX28" fmla="*/ 944880 w 3282790"/>
              <a:gd name="connsiteY28" fmla="*/ 2113518 h 2605639"/>
              <a:gd name="connsiteX29" fmla="*/ 1051560 w 3282790"/>
              <a:gd name="connsiteY29" fmla="*/ 1100058 h 2605639"/>
              <a:gd name="connsiteX30" fmla="*/ 1032510 w 3282790"/>
              <a:gd name="connsiteY30" fmla="*/ 2136378 h 2605639"/>
              <a:gd name="connsiteX31" fmla="*/ 1143000 w 3282790"/>
              <a:gd name="connsiteY31" fmla="*/ 734298 h 2605639"/>
              <a:gd name="connsiteX32" fmla="*/ 1093470 w 3282790"/>
              <a:gd name="connsiteY32" fmla="*/ 2262108 h 2605639"/>
              <a:gd name="connsiteX33" fmla="*/ 1196340 w 3282790"/>
              <a:gd name="connsiteY33" fmla="*/ 1119108 h 2605639"/>
              <a:gd name="connsiteX34" fmla="*/ 1173480 w 3282790"/>
              <a:gd name="connsiteY34" fmla="*/ 2189718 h 2605639"/>
              <a:gd name="connsiteX35" fmla="*/ 1272540 w 3282790"/>
              <a:gd name="connsiteY35" fmla="*/ 1065768 h 2605639"/>
              <a:gd name="connsiteX36" fmla="*/ 1333500 w 3282790"/>
              <a:gd name="connsiteY36" fmla="*/ 174228 h 2605639"/>
              <a:gd name="connsiteX37" fmla="*/ 1371600 w 3282790"/>
              <a:gd name="connsiteY37" fmla="*/ 14208 h 2605639"/>
              <a:gd name="connsiteX38" fmla="*/ 1443990 w 3282790"/>
              <a:gd name="connsiteY38" fmla="*/ 6588 h 2605639"/>
              <a:gd name="connsiteX39" fmla="*/ 1485900 w 3282790"/>
              <a:gd name="connsiteY39" fmla="*/ 2778 h 2605639"/>
              <a:gd name="connsiteX40" fmla="*/ 1527810 w 3282790"/>
              <a:gd name="connsiteY40" fmla="*/ 185658 h 2605639"/>
              <a:gd name="connsiteX41" fmla="*/ 1508760 w 3282790"/>
              <a:gd name="connsiteY41" fmla="*/ 898128 h 2605639"/>
              <a:gd name="connsiteX42" fmla="*/ 1512570 w 3282790"/>
              <a:gd name="connsiteY42" fmla="*/ 1157208 h 2605639"/>
              <a:gd name="connsiteX43" fmla="*/ 1569720 w 3282790"/>
              <a:gd name="connsiteY43" fmla="*/ 1244838 h 2605639"/>
              <a:gd name="connsiteX44" fmla="*/ 1596390 w 3282790"/>
              <a:gd name="connsiteY44" fmla="*/ 1568688 h 2605639"/>
              <a:gd name="connsiteX45" fmla="*/ 1619250 w 3282790"/>
              <a:gd name="connsiteY45" fmla="*/ 2075418 h 2605639"/>
              <a:gd name="connsiteX46" fmla="*/ 1653540 w 3282790"/>
              <a:gd name="connsiteY46" fmla="*/ 2584053 h 2605639"/>
              <a:gd name="connsiteX47" fmla="*/ 1739265 w 3282790"/>
              <a:gd name="connsiteY47" fmla="*/ 2464038 h 2605639"/>
              <a:gd name="connsiteX48" fmla="*/ 1744980 w 3282790"/>
              <a:gd name="connsiteY48" fmla="*/ 2033508 h 2605639"/>
              <a:gd name="connsiteX49" fmla="*/ 1752600 w 3282790"/>
              <a:gd name="connsiteY49" fmla="*/ 619998 h 2605639"/>
              <a:gd name="connsiteX50" fmla="*/ 1786890 w 3282790"/>
              <a:gd name="connsiteY50" fmla="*/ 1820148 h 2605639"/>
              <a:gd name="connsiteX51" fmla="*/ 1832610 w 3282790"/>
              <a:gd name="connsiteY51" fmla="*/ 559038 h 2605639"/>
              <a:gd name="connsiteX52" fmla="*/ 1863090 w 3282790"/>
              <a:gd name="connsiteY52" fmla="*/ 1762998 h 2605639"/>
              <a:gd name="connsiteX53" fmla="*/ 1916430 w 3282790"/>
              <a:gd name="connsiteY53" fmla="*/ 421878 h 2605639"/>
              <a:gd name="connsiteX54" fmla="*/ 1924050 w 3282790"/>
              <a:gd name="connsiteY54" fmla="*/ 1625838 h 2605639"/>
              <a:gd name="connsiteX55" fmla="*/ 1981200 w 3282790"/>
              <a:gd name="connsiteY55" fmla="*/ 524748 h 2605639"/>
              <a:gd name="connsiteX56" fmla="*/ 2004060 w 3282790"/>
              <a:gd name="connsiteY56" fmla="*/ 1610598 h 2605639"/>
              <a:gd name="connsiteX57" fmla="*/ 2076450 w 3282790"/>
              <a:gd name="connsiteY57" fmla="*/ 551418 h 2605639"/>
              <a:gd name="connsiteX58" fmla="*/ 2076450 w 3282790"/>
              <a:gd name="connsiteY58" fmla="*/ 1618218 h 2605639"/>
              <a:gd name="connsiteX59" fmla="*/ 2148840 w 3282790"/>
              <a:gd name="connsiteY59" fmla="*/ 223758 h 2605639"/>
              <a:gd name="connsiteX60" fmla="*/ 2148840 w 3282790"/>
              <a:gd name="connsiteY60" fmla="*/ 1595358 h 2605639"/>
              <a:gd name="connsiteX61" fmla="*/ 2217420 w 3282790"/>
              <a:gd name="connsiteY61" fmla="*/ 570468 h 2605639"/>
              <a:gd name="connsiteX62" fmla="*/ 2247900 w 3282790"/>
              <a:gd name="connsiteY62" fmla="*/ 1557258 h 2605639"/>
              <a:gd name="connsiteX63" fmla="*/ 2354580 w 3282790"/>
              <a:gd name="connsiteY63" fmla="*/ 619998 h 2605639"/>
              <a:gd name="connsiteX64" fmla="*/ 2366010 w 3282790"/>
              <a:gd name="connsiteY64" fmla="*/ 1553448 h 2605639"/>
              <a:gd name="connsiteX65" fmla="*/ 2453640 w 3282790"/>
              <a:gd name="connsiteY65" fmla="*/ 616188 h 2605639"/>
              <a:gd name="connsiteX66" fmla="*/ 2457450 w 3282790"/>
              <a:gd name="connsiteY66" fmla="*/ 1557258 h 2605639"/>
              <a:gd name="connsiteX67" fmla="*/ 2526030 w 3282790"/>
              <a:gd name="connsiteY67" fmla="*/ 619998 h 2605639"/>
              <a:gd name="connsiteX68" fmla="*/ 2545080 w 3282790"/>
              <a:gd name="connsiteY68" fmla="*/ 1530588 h 2605639"/>
              <a:gd name="connsiteX69" fmla="*/ 2586990 w 3282790"/>
              <a:gd name="connsiteY69" fmla="*/ 189468 h 2605639"/>
              <a:gd name="connsiteX70" fmla="*/ 2598420 w 3282790"/>
              <a:gd name="connsiteY70" fmla="*/ 1667748 h 2605639"/>
              <a:gd name="connsiteX71" fmla="*/ 2670810 w 3282790"/>
              <a:gd name="connsiteY71" fmla="*/ 585708 h 2605639"/>
              <a:gd name="connsiteX72" fmla="*/ 2663190 w 3282790"/>
              <a:gd name="connsiteY72" fmla="*/ 1663938 h 2605639"/>
              <a:gd name="connsiteX73" fmla="*/ 2758440 w 3282790"/>
              <a:gd name="connsiteY73" fmla="*/ 616188 h 2605639"/>
              <a:gd name="connsiteX74" fmla="*/ 2735580 w 3282790"/>
              <a:gd name="connsiteY74" fmla="*/ 1709658 h 2605639"/>
              <a:gd name="connsiteX75" fmla="*/ 2830830 w 3282790"/>
              <a:gd name="connsiteY75" fmla="*/ 604758 h 2605639"/>
              <a:gd name="connsiteX76" fmla="*/ 2827020 w 3282790"/>
              <a:gd name="connsiteY76" fmla="*/ 1721088 h 2605639"/>
              <a:gd name="connsiteX77" fmla="*/ 2929890 w 3282790"/>
              <a:gd name="connsiteY77" fmla="*/ 619998 h 2605639"/>
              <a:gd name="connsiteX78" fmla="*/ 2918460 w 3282790"/>
              <a:gd name="connsiteY78" fmla="*/ 1743948 h 2605639"/>
              <a:gd name="connsiteX79" fmla="*/ 3025140 w 3282790"/>
              <a:gd name="connsiteY79" fmla="*/ 635238 h 2605639"/>
              <a:gd name="connsiteX80" fmla="*/ 3025140 w 3282790"/>
              <a:gd name="connsiteY80" fmla="*/ 1766808 h 2605639"/>
              <a:gd name="connsiteX81" fmla="*/ 3108960 w 3282790"/>
              <a:gd name="connsiteY81" fmla="*/ 658098 h 2605639"/>
              <a:gd name="connsiteX82" fmla="*/ 3105150 w 3282790"/>
              <a:gd name="connsiteY82" fmla="*/ 1774428 h 2605639"/>
              <a:gd name="connsiteX83" fmla="*/ 3208020 w 3282790"/>
              <a:gd name="connsiteY83" fmla="*/ 212328 h 2605639"/>
              <a:gd name="connsiteX84" fmla="*/ 3200400 w 3282790"/>
              <a:gd name="connsiteY84" fmla="*/ 1793478 h 2605639"/>
              <a:gd name="connsiteX85" fmla="*/ 3276600 w 3282790"/>
              <a:gd name="connsiteY85" fmla="*/ 1759188 h 2605639"/>
              <a:gd name="connsiteX86" fmla="*/ 3272790 w 3282790"/>
              <a:gd name="connsiteY86" fmla="*/ 1770618 h 2605639"/>
              <a:gd name="connsiteX0" fmla="*/ 0 w 3282790"/>
              <a:gd name="connsiteY0" fmla="*/ 1423908 h 2598940"/>
              <a:gd name="connsiteX1" fmla="*/ 49530 w 3282790"/>
              <a:gd name="connsiteY1" fmla="*/ 635238 h 2598940"/>
              <a:gd name="connsiteX2" fmla="*/ 68580 w 3282790"/>
              <a:gd name="connsiteY2" fmla="*/ 1450578 h 2598940"/>
              <a:gd name="connsiteX3" fmla="*/ 110490 w 3282790"/>
              <a:gd name="connsiteY3" fmla="*/ 631428 h 2598940"/>
              <a:gd name="connsiteX4" fmla="*/ 133350 w 3282790"/>
              <a:gd name="connsiteY4" fmla="*/ 1484868 h 2598940"/>
              <a:gd name="connsiteX5" fmla="*/ 175260 w 3282790"/>
              <a:gd name="connsiteY5" fmla="*/ 608568 h 2598940"/>
              <a:gd name="connsiteX6" fmla="*/ 182880 w 3282790"/>
              <a:gd name="connsiteY6" fmla="*/ 1496298 h 2598940"/>
              <a:gd name="connsiteX7" fmla="*/ 259080 w 3282790"/>
              <a:gd name="connsiteY7" fmla="*/ 254238 h 2598940"/>
              <a:gd name="connsiteX8" fmla="*/ 247650 w 3282790"/>
              <a:gd name="connsiteY8" fmla="*/ 1618218 h 2598940"/>
              <a:gd name="connsiteX9" fmla="*/ 316230 w 3282790"/>
              <a:gd name="connsiteY9" fmla="*/ 619998 h 2598940"/>
              <a:gd name="connsiteX10" fmla="*/ 320040 w 3282790"/>
              <a:gd name="connsiteY10" fmla="*/ 1534398 h 2598940"/>
              <a:gd name="connsiteX11" fmla="*/ 400050 w 3282790"/>
              <a:gd name="connsiteY11" fmla="*/ 646668 h 2598940"/>
              <a:gd name="connsiteX12" fmla="*/ 388620 w 3282790"/>
              <a:gd name="connsiteY12" fmla="*/ 1580118 h 2598940"/>
              <a:gd name="connsiteX13" fmla="*/ 468630 w 3282790"/>
              <a:gd name="connsiteY13" fmla="*/ 711438 h 2598940"/>
              <a:gd name="connsiteX14" fmla="*/ 464820 w 3282790"/>
              <a:gd name="connsiteY14" fmla="*/ 1721088 h 2598940"/>
              <a:gd name="connsiteX15" fmla="*/ 544830 w 3282790"/>
              <a:gd name="connsiteY15" fmla="*/ 825738 h 2598940"/>
              <a:gd name="connsiteX16" fmla="*/ 510540 w 3282790"/>
              <a:gd name="connsiteY16" fmla="*/ 1797288 h 2598940"/>
              <a:gd name="connsiteX17" fmla="*/ 605790 w 3282790"/>
              <a:gd name="connsiteY17" fmla="*/ 833358 h 2598940"/>
              <a:gd name="connsiteX18" fmla="*/ 590550 w 3282790"/>
              <a:gd name="connsiteY18" fmla="*/ 1843008 h 2598940"/>
              <a:gd name="connsiteX19" fmla="*/ 678180 w 3282790"/>
              <a:gd name="connsiteY19" fmla="*/ 490458 h 2598940"/>
              <a:gd name="connsiteX20" fmla="*/ 640080 w 3282790"/>
              <a:gd name="connsiteY20" fmla="*/ 1968738 h 2598940"/>
              <a:gd name="connsiteX21" fmla="*/ 739140 w 3282790"/>
              <a:gd name="connsiteY21" fmla="*/ 890508 h 2598940"/>
              <a:gd name="connsiteX22" fmla="*/ 720090 w 3282790"/>
              <a:gd name="connsiteY22" fmla="*/ 1930638 h 2598940"/>
              <a:gd name="connsiteX23" fmla="*/ 826770 w 3282790"/>
              <a:gd name="connsiteY23" fmla="*/ 901938 h 2598940"/>
              <a:gd name="connsiteX24" fmla="*/ 788670 w 3282790"/>
              <a:gd name="connsiteY24" fmla="*/ 2044938 h 2598940"/>
              <a:gd name="connsiteX25" fmla="*/ 902970 w 3282790"/>
              <a:gd name="connsiteY25" fmla="*/ 962898 h 2598940"/>
              <a:gd name="connsiteX26" fmla="*/ 880110 w 3282790"/>
              <a:gd name="connsiteY26" fmla="*/ 2086848 h 2598940"/>
              <a:gd name="connsiteX27" fmla="*/ 975360 w 3282790"/>
              <a:gd name="connsiteY27" fmla="*/ 1039098 h 2598940"/>
              <a:gd name="connsiteX28" fmla="*/ 944880 w 3282790"/>
              <a:gd name="connsiteY28" fmla="*/ 2113518 h 2598940"/>
              <a:gd name="connsiteX29" fmla="*/ 1051560 w 3282790"/>
              <a:gd name="connsiteY29" fmla="*/ 1100058 h 2598940"/>
              <a:gd name="connsiteX30" fmla="*/ 1032510 w 3282790"/>
              <a:gd name="connsiteY30" fmla="*/ 2136378 h 2598940"/>
              <a:gd name="connsiteX31" fmla="*/ 1143000 w 3282790"/>
              <a:gd name="connsiteY31" fmla="*/ 734298 h 2598940"/>
              <a:gd name="connsiteX32" fmla="*/ 1093470 w 3282790"/>
              <a:gd name="connsiteY32" fmla="*/ 2262108 h 2598940"/>
              <a:gd name="connsiteX33" fmla="*/ 1196340 w 3282790"/>
              <a:gd name="connsiteY33" fmla="*/ 1119108 h 2598940"/>
              <a:gd name="connsiteX34" fmla="*/ 1173480 w 3282790"/>
              <a:gd name="connsiteY34" fmla="*/ 2189718 h 2598940"/>
              <a:gd name="connsiteX35" fmla="*/ 1272540 w 3282790"/>
              <a:gd name="connsiteY35" fmla="*/ 1065768 h 2598940"/>
              <a:gd name="connsiteX36" fmla="*/ 1333500 w 3282790"/>
              <a:gd name="connsiteY36" fmla="*/ 174228 h 2598940"/>
              <a:gd name="connsiteX37" fmla="*/ 1371600 w 3282790"/>
              <a:gd name="connsiteY37" fmla="*/ 14208 h 2598940"/>
              <a:gd name="connsiteX38" fmla="*/ 1443990 w 3282790"/>
              <a:gd name="connsiteY38" fmla="*/ 6588 h 2598940"/>
              <a:gd name="connsiteX39" fmla="*/ 1485900 w 3282790"/>
              <a:gd name="connsiteY39" fmla="*/ 2778 h 2598940"/>
              <a:gd name="connsiteX40" fmla="*/ 1527810 w 3282790"/>
              <a:gd name="connsiteY40" fmla="*/ 185658 h 2598940"/>
              <a:gd name="connsiteX41" fmla="*/ 1508760 w 3282790"/>
              <a:gd name="connsiteY41" fmla="*/ 898128 h 2598940"/>
              <a:gd name="connsiteX42" fmla="*/ 1512570 w 3282790"/>
              <a:gd name="connsiteY42" fmla="*/ 1157208 h 2598940"/>
              <a:gd name="connsiteX43" fmla="*/ 1569720 w 3282790"/>
              <a:gd name="connsiteY43" fmla="*/ 1244838 h 2598940"/>
              <a:gd name="connsiteX44" fmla="*/ 1596390 w 3282790"/>
              <a:gd name="connsiteY44" fmla="*/ 1568688 h 2598940"/>
              <a:gd name="connsiteX45" fmla="*/ 1619250 w 3282790"/>
              <a:gd name="connsiteY45" fmla="*/ 2075418 h 2598940"/>
              <a:gd name="connsiteX46" fmla="*/ 1649730 w 3282790"/>
              <a:gd name="connsiteY46" fmla="*/ 2576433 h 2598940"/>
              <a:gd name="connsiteX47" fmla="*/ 1739265 w 3282790"/>
              <a:gd name="connsiteY47" fmla="*/ 2464038 h 2598940"/>
              <a:gd name="connsiteX48" fmla="*/ 1744980 w 3282790"/>
              <a:gd name="connsiteY48" fmla="*/ 2033508 h 2598940"/>
              <a:gd name="connsiteX49" fmla="*/ 1752600 w 3282790"/>
              <a:gd name="connsiteY49" fmla="*/ 619998 h 2598940"/>
              <a:gd name="connsiteX50" fmla="*/ 1786890 w 3282790"/>
              <a:gd name="connsiteY50" fmla="*/ 1820148 h 2598940"/>
              <a:gd name="connsiteX51" fmla="*/ 1832610 w 3282790"/>
              <a:gd name="connsiteY51" fmla="*/ 559038 h 2598940"/>
              <a:gd name="connsiteX52" fmla="*/ 1863090 w 3282790"/>
              <a:gd name="connsiteY52" fmla="*/ 1762998 h 2598940"/>
              <a:gd name="connsiteX53" fmla="*/ 1916430 w 3282790"/>
              <a:gd name="connsiteY53" fmla="*/ 421878 h 2598940"/>
              <a:gd name="connsiteX54" fmla="*/ 1924050 w 3282790"/>
              <a:gd name="connsiteY54" fmla="*/ 1625838 h 2598940"/>
              <a:gd name="connsiteX55" fmla="*/ 1981200 w 3282790"/>
              <a:gd name="connsiteY55" fmla="*/ 524748 h 2598940"/>
              <a:gd name="connsiteX56" fmla="*/ 2004060 w 3282790"/>
              <a:gd name="connsiteY56" fmla="*/ 1610598 h 2598940"/>
              <a:gd name="connsiteX57" fmla="*/ 2076450 w 3282790"/>
              <a:gd name="connsiteY57" fmla="*/ 551418 h 2598940"/>
              <a:gd name="connsiteX58" fmla="*/ 2076450 w 3282790"/>
              <a:gd name="connsiteY58" fmla="*/ 1618218 h 2598940"/>
              <a:gd name="connsiteX59" fmla="*/ 2148840 w 3282790"/>
              <a:gd name="connsiteY59" fmla="*/ 223758 h 2598940"/>
              <a:gd name="connsiteX60" fmla="*/ 2148840 w 3282790"/>
              <a:gd name="connsiteY60" fmla="*/ 1595358 h 2598940"/>
              <a:gd name="connsiteX61" fmla="*/ 2217420 w 3282790"/>
              <a:gd name="connsiteY61" fmla="*/ 570468 h 2598940"/>
              <a:gd name="connsiteX62" fmla="*/ 2247900 w 3282790"/>
              <a:gd name="connsiteY62" fmla="*/ 1557258 h 2598940"/>
              <a:gd name="connsiteX63" fmla="*/ 2354580 w 3282790"/>
              <a:gd name="connsiteY63" fmla="*/ 619998 h 2598940"/>
              <a:gd name="connsiteX64" fmla="*/ 2366010 w 3282790"/>
              <a:gd name="connsiteY64" fmla="*/ 1553448 h 2598940"/>
              <a:gd name="connsiteX65" fmla="*/ 2453640 w 3282790"/>
              <a:gd name="connsiteY65" fmla="*/ 616188 h 2598940"/>
              <a:gd name="connsiteX66" fmla="*/ 2457450 w 3282790"/>
              <a:gd name="connsiteY66" fmla="*/ 1557258 h 2598940"/>
              <a:gd name="connsiteX67" fmla="*/ 2526030 w 3282790"/>
              <a:gd name="connsiteY67" fmla="*/ 619998 h 2598940"/>
              <a:gd name="connsiteX68" fmla="*/ 2545080 w 3282790"/>
              <a:gd name="connsiteY68" fmla="*/ 1530588 h 2598940"/>
              <a:gd name="connsiteX69" fmla="*/ 2586990 w 3282790"/>
              <a:gd name="connsiteY69" fmla="*/ 189468 h 2598940"/>
              <a:gd name="connsiteX70" fmla="*/ 2598420 w 3282790"/>
              <a:gd name="connsiteY70" fmla="*/ 1667748 h 2598940"/>
              <a:gd name="connsiteX71" fmla="*/ 2670810 w 3282790"/>
              <a:gd name="connsiteY71" fmla="*/ 585708 h 2598940"/>
              <a:gd name="connsiteX72" fmla="*/ 2663190 w 3282790"/>
              <a:gd name="connsiteY72" fmla="*/ 1663938 h 2598940"/>
              <a:gd name="connsiteX73" fmla="*/ 2758440 w 3282790"/>
              <a:gd name="connsiteY73" fmla="*/ 616188 h 2598940"/>
              <a:gd name="connsiteX74" fmla="*/ 2735580 w 3282790"/>
              <a:gd name="connsiteY74" fmla="*/ 1709658 h 2598940"/>
              <a:gd name="connsiteX75" fmla="*/ 2830830 w 3282790"/>
              <a:gd name="connsiteY75" fmla="*/ 604758 h 2598940"/>
              <a:gd name="connsiteX76" fmla="*/ 2827020 w 3282790"/>
              <a:gd name="connsiteY76" fmla="*/ 1721088 h 2598940"/>
              <a:gd name="connsiteX77" fmla="*/ 2929890 w 3282790"/>
              <a:gd name="connsiteY77" fmla="*/ 619998 h 2598940"/>
              <a:gd name="connsiteX78" fmla="*/ 2918460 w 3282790"/>
              <a:gd name="connsiteY78" fmla="*/ 1743948 h 2598940"/>
              <a:gd name="connsiteX79" fmla="*/ 3025140 w 3282790"/>
              <a:gd name="connsiteY79" fmla="*/ 635238 h 2598940"/>
              <a:gd name="connsiteX80" fmla="*/ 3025140 w 3282790"/>
              <a:gd name="connsiteY80" fmla="*/ 1766808 h 2598940"/>
              <a:gd name="connsiteX81" fmla="*/ 3108960 w 3282790"/>
              <a:gd name="connsiteY81" fmla="*/ 658098 h 2598940"/>
              <a:gd name="connsiteX82" fmla="*/ 3105150 w 3282790"/>
              <a:gd name="connsiteY82" fmla="*/ 1774428 h 2598940"/>
              <a:gd name="connsiteX83" fmla="*/ 3208020 w 3282790"/>
              <a:gd name="connsiteY83" fmla="*/ 212328 h 2598940"/>
              <a:gd name="connsiteX84" fmla="*/ 3200400 w 3282790"/>
              <a:gd name="connsiteY84" fmla="*/ 1793478 h 2598940"/>
              <a:gd name="connsiteX85" fmla="*/ 3276600 w 3282790"/>
              <a:gd name="connsiteY85" fmla="*/ 1759188 h 2598940"/>
              <a:gd name="connsiteX86" fmla="*/ 3272790 w 3282790"/>
              <a:gd name="connsiteY86" fmla="*/ 1770618 h 2598940"/>
              <a:gd name="connsiteX0" fmla="*/ 0 w 3282790"/>
              <a:gd name="connsiteY0" fmla="*/ 1423908 h 2579755"/>
              <a:gd name="connsiteX1" fmla="*/ 49530 w 3282790"/>
              <a:gd name="connsiteY1" fmla="*/ 635238 h 2579755"/>
              <a:gd name="connsiteX2" fmla="*/ 68580 w 3282790"/>
              <a:gd name="connsiteY2" fmla="*/ 1450578 h 2579755"/>
              <a:gd name="connsiteX3" fmla="*/ 110490 w 3282790"/>
              <a:gd name="connsiteY3" fmla="*/ 631428 h 2579755"/>
              <a:gd name="connsiteX4" fmla="*/ 133350 w 3282790"/>
              <a:gd name="connsiteY4" fmla="*/ 1484868 h 2579755"/>
              <a:gd name="connsiteX5" fmla="*/ 175260 w 3282790"/>
              <a:gd name="connsiteY5" fmla="*/ 608568 h 2579755"/>
              <a:gd name="connsiteX6" fmla="*/ 182880 w 3282790"/>
              <a:gd name="connsiteY6" fmla="*/ 1496298 h 2579755"/>
              <a:gd name="connsiteX7" fmla="*/ 259080 w 3282790"/>
              <a:gd name="connsiteY7" fmla="*/ 254238 h 2579755"/>
              <a:gd name="connsiteX8" fmla="*/ 247650 w 3282790"/>
              <a:gd name="connsiteY8" fmla="*/ 1618218 h 2579755"/>
              <a:gd name="connsiteX9" fmla="*/ 316230 w 3282790"/>
              <a:gd name="connsiteY9" fmla="*/ 619998 h 2579755"/>
              <a:gd name="connsiteX10" fmla="*/ 320040 w 3282790"/>
              <a:gd name="connsiteY10" fmla="*/ 1534398 h 2579755"/>
              <a:gd name="connsiteX11" fmla="*/ 400050 w 3282790"/>
              <a:gd name="connsiteY11" fmla="*/ 646668 h 2579755"/>
              <a:gd name="connsiteX12" fmla="*/ 388620 w 3282790"/>
              <a:gd name="connsiteY12" fmla="*/ 1580118 h 2579755"/>
              <a:gd name="connsiteX13" fmla="*/ 468630 w 3282790"/>
              <a:gd name="connsiteY13" fmla="*/ 711438 h 2579755"/>
              <a:gd name="connsiteX14" fmla="*/ 464820 w 3282790"/>
              <a:gd name="connsiteY14" fmla="*/ 1721088 h 2579755"/>
              <a:gd name="connsiteX15" fmla="*/ 544830 w 3282790"/>
              <a:gd name="connsiteY15" fmla="*/ 825738 h 2579755"/>
              <a:gd name="connsiteX16" fmla="*/ 510540 w 3282790"/>
              <a:gd name="connsiteY16" fmla="*/ 1797288 h 2579755"/>
              <a:gd name="connsiteX17" fmla="*/ 605790 w 3282790"/>
              <a:gd name="connsiteY17" fmla="*/ 833358 h 2579755"/>
              <a:gd name="connsiteX18" fmla="*/ 590550 w 3282790"/>
              <a:gd name="connsiteY18" fmla="*/ 1843008 h 2579755"/>
              <a:gd name="connsiteX19" fmla="*/ 678180 w 3282790"/>
              <a:gd name="connsiteY19" fmla="*/ 490458 h 2579755"/>
              <a:gd name="connsiteX20" fmla="*/ 640080 w 3282790"/>
              <a:gd name="connsiteY20" fmla="*/ 1968738 h 2579755"/>
              <a:gd name="connsiteX21" fmla="*/ 739140 w 3282790"/>
              <a:gd name="connsiteY21" fmla="*/ 890508 h 2579755"/>
              <a:gd name="connsiteX22" fmla="*/ 720090 w 3282790"/>
              <a:gd name="connsiteY22" fmla="*/ 1930638 h 2579755"/>
              <a:gd name="connsiteX23" fmla="*/ 826770 w 3282790"/>
              <a:gd name="connsiteY23" fmla="*/ 901938 h 2579755"/>
              <a:gd name="connsiteX24" fmla="*/ 788670 w 3282790"/>
              <a:gd name="connsiteY24" fmla="*/ 2044938 h 2579755"/>
              <a:gd name="connsiteX25" fmla="*/ 902970 w 3282790"/>
              <a:gd name="connsiteY25" fmla="*/ 962898 h 2579755"/>
              <a:gd name="connsiteX26" fmla="*/ 880110 w 3282790"/>
              <a:gd name="connsiteY26" fmla="*/ 2086848 h 2579755"/>
              <a:gd name="connsiteX27" fmla="*/ 975360 w 3282790"/>
              <a:gd name="connsiteY27" fmla="*/ 1039098 h 2579755"/>
              <a:gd name="connsiteX28" fmla="*/ 944880 w 3282790"/>
              <a:gd name="connsiteY28" fmla="*/ 2113518 h 2579755"/>
              <a:gd name="connsiteX29" fmla="*/ 1051560 w 3282790"/>
              <a:gd name="connsiteY29" fmla="*/ 1100058 h 2579755"/>
              <a:gd name="connsiteX30" fmla="*/ 1032510 w 3282790"/>
              <a:gd name="connsiteY30" fmla="*/ 2136378 h 2579755"/>
              <a:gd name="connsiteX31" fmla="*/ 1143000 w 3282790"/>
              <a:gd name="connsiteY31" fmla="*/ 734298 h 2579755"/>
              <a:gd name="connsiteX32" fmla="*/ 1093470 w 3282790"/>
              <a:gd name="connsiteY32" fmla="*/ 2262108 h 2579755"/>
              <a:gd name="connsiteX33" fmla="*/ 1196340 w 3282790"/>
              <a:gd name="connsiteY33" fmla="*/ 1119108 h 2579755"/>
              <a:gd name="connsiteX34" fmla="*/ 1173480 w 3282790"/>
              <a:gd name="connsiteY34" fmla="*/ 2189718 h 2579755"/>
              <a:gd name="connsiteX35" fmla="*/ 1272540 w 3282790"/>
              <a:gd name="connsiteY35" fmla="*/ 1065768 h 2579755"/>
              <a:gd name="connsiteX36" fmla="*/ 1333500 w 3282790"/>
              <a:gd name="connsiteY36" fmla="*/ 174228 h 2579755"/>
              <a:gd name="connsiteX37" fmla="*/ 1371600 w 3282790"/>
              <a:gd name="connsiteY37" fmla="*/ 14208 h 2579755"/>
              <a:gd name="connsiteX38" fmla="*/ 1443990 w 3282790"/>
              <a:gd name="connsiteY38" fmla="*/ 6588 h 2579755"/>
              <a:gd name="connsiteX39" fmla="*/ 1485900 w 3282790"/>
              <a:gd name="connsiteY39" fmla="*/ 2778 h 2579755"/>
              <a:gd name="connsiteX40" fmla="*/ 1527810 w 3282790"/>
              <a:gd name="connsiteY40" fmla="*/ 185658 h 2579755"/>
              <a:gd name="connsiteX41" fmla="*/ 1508760 w 3282790"/>
              <a:gd name="connsiteY41" fmla="*/ 898128 h 2579755"/>
              <a:gd name="connsiteX42" fmla="*/ 1512570 w 3282790"/>
              <a:gd name="connsiteY42" fmla="*/ 1157208 h 2579755"/>
              <a:gd name="connsiteX43" fmla="*/ 1569720 w 3282790"/>
              <a:gd name="connsiteY43" fmla="*/ 1244838 h 2579755"/>
              <a:gd name="connsiteX44" fmla="*/ 1596390 w 3282790"/>
              <a:gd name="connsiteY44" fmla="*/ 1568688 h 2579755"/>
              <a:gd name="connsiteX45" fmla="*/ 1619250 w 3282790"/>
              <a:gd name="connsiteY45" fmla="*/ 2075418 h 2579755"/>
              <a:gd name="connsiteX46" fmla="*/ 1649730 w 3282790"/>
              <a:gd name="connsiteY46" fmla="*/ 2576433 h 2579755"/>
              <a:gd name="connsiteX47" fmla="*/ 1739265 w 3282790"/>
              <a:gd name="connsiteY47" fmla="*/ 2464038 h 2579755"/>
              <a:gd name="connsiteX48" fmla="*/ 1744980 w 3282790"/>
              <a:gd name="connsiteY48" fmla="*/ 2033508 h 2579755"/>
              <a:gd name="connsiteX49" fmla="*/ 1752600 w 3282790"/>
              <a:gd name="connsiteY49" fmla="*/ 619998 h 2579755"/>
              <a:gd name="connsiteX50" fmla="*/ 1786890 w 3282790"/>
              <a:gd name="connsiteY50" fmla="*/ 1820148 h 2579755"/>
              <a:gd name="connsiteX51" fmla="*/ 1832610 w 3282790"/>
              <a:gd name="connsiteY51" fmla="*/ 559038 h 2579755"/>
              <a:gd name="connsiteX52" fmla="*/ 1863090 w 3282790"/>
              <a:gd name="connsiteY52" fmla="*/ 1762998 h 2579755"/>
              <a:gd name="connsiteX53" fmla="*/ 1916430 w 3282790"/>
              <a:gd name="connsiteY53" fmla="*/ 421878 h 2579755"/>
              <a:gd name="connsiteX54" fmla="*/ 1924050 w 3282790"/>
              <a:gd name="connsiteY54" fmla="*/ 1625838 h 2579755"/>
              <a:gd name="connsiteX55" fmla="*/ 1981200 w 3282790"/>
              <a:gd name="connsiteY55" fmla="*/ 524748 h 2579755"/>
              <a:gd name="connsiteX56" fmla="*/ 2004060 w 3282790"/>
              <a:gd name="connsiteY56" fmla="*/ 1610598 h 2579755"/>
              <a:gd name="connsiteX57" fmla="*/ 2076450 w 3282790"/>
              <a:gd name="connsiteY57" fmla="*/ 551418 h 2579755"/>
              <a:gd name="connsiteX58" fmla="*/ 2076450 w 3282790"/>
              <a:gd name="connsiteY58" fmla="*/ 1618218 h 2579755"/>
              <a:gd name="connsiteX59" fmla="*/ 2148840 w 3282790"/>
              <a:gd name="connsiteY59" fmla="*/ 223758 h 2579755"/>
              <a:gd name="connsiteX60" fmla="*/ 2148840 w 3282790"/>
              <a:gd name="connsiteY60" fmla="*/ 1595358 h 2579755"/>
              <a:gd name="connsiteX61" fmla="*/ 2217420 w 3282790"/>
              <a:gd name="connsiteY61" fmla="*/ 570468 h 2579755"/>
              <a:gd name="connsiteX62" fmla="*/ 2247900 w 3282790"/>
              <a:gd name="connsiteY62" fmla="*/ 1557258 h 2579755"/>
              <a:gd name="connsiteX63" fmla="*/ 2354580 w 3282790"/>
              <a:gd name="connsiteY63" fmla="*/ 619998 h 2579755"/>
              <a:gd name="connsiteX64" fmla="*/ 2366010 w 3282790"/>
              <a:gd name="connsiteY64" fmla="*/ 1553448 h 2579755"/>
              <a:gd name="connsiteX65" fmla="*/ 2453640 w 3282790"/>
              <a:gd name="connsiteY65" fmla="*/ 616188 h 2579755"/>
              <a:gd name="connsiteX66" fmla="*/ 2457450 w 3282790"/>
              <a:gd name="connsiteY66" fmla="*/ 1557258 h 2579755"/>
              <a:gd name="connsiteX67" fmla="*/ 2526030 w 3282790"/>
              <a:gd name="connsiteY67" fmla="*/ 619998 h 2579755"/>
              <a:gd name="connsiteX68" fmla="*/ 2545080 w 3282790"/>
              <a:gd name="connsiteY68" fmla="*/ 1530588 h 2579755"/>
              <a:gd name="connsiteX69" fmla="*/ 2586990 w 3282790"/>
              <a:gd name="connsiteY69" fmla="*/ 189468 h 2579755"/>
              <a:gd name="connsiteX70" fmla="*/ 2598420 w 3282790"/>
              <a:gd name="connsiteY70" fmla="*/ 1667748 h 2579755"/>
              <a:gd name="connsiteX71" fmla="*/ 2670810 w 3282790"/>
              <a:gd name="connsiteY71" fmla="*/ 585708 h 2579755"/>
              <a:gd name="connsiteX72" fmla="*/ 2663190 w 3282790"/>
              <a:gd name="connsiteY72" fmla="*/ 1663938 h 2579755"/>
              <a:gd name="connsiteX73" fmla="*/ 2758440 w 3282790"/>
              <a:gd name="connsiteY73" fmla="*/ 616188 h 2579755"/>
              <a:gd name="connsiteX74" fmla="*/ 2735580 w 3282790"/>
              <a:gd name="connsiteY74" fmla="*/ 1709658 h 2579755"/>
              <a:gd name="connsiteX75" fmla="*/ 2830830 w 3282790"/>
              <a:gd name="connsiteY75" fmla="*/ 604758 h 2579755"/>
              <a:gd name="connsiteX76" fmla="*/ 2827020 w 3282790"/>
              <a:gd name="connsiteY76" fmla="*/ 1721088 h 2579755"/>
              <a:gd name="connsiteX77" fmla="*/ 2929890 w 3282790"/>
              <a:gd name="connsiteY77" fmla="*/ 619998 h 2579755"/>
              <a:gd name="connsiteX78" fmla="*/ 2918460 w 3282790"/>
              <a:gd name="connsiteY78" fmla="*/ 1743948 h 2579755"/>
              <a:gd name="connsiteX79" fmla="*/ 3025140 w 3282790"/>
              <a:gd name="connsiteY79" fmla="*/ 635238 h 2579755"/>
              <a:gd name="connsiteX80" fmla="*/ 3025140 w 3282790"/>
              <a:gd name="connsiteY80" fmla="*/ 1766808 h 2579755"/>
              <a:gd name="connsiteX81" fmla="*/ 3108960 w 3282790"/>
              <a:gd name="connsiteY81" fmla="*/ 658098 h 2579755"/>
              <a:gd name="connsiteX82" fmla="*/ 3105150 w 3282790"/>
              <a:gd name="connsiteY82" fmla="*/ 1774428 h 2579755"/>
              <a:gd name="connsiteX83" fmla="*/ 3208020 w 3282790"/>
              <a:gd name="connsiteY83" fmla="*/ 212328 h 2579755"/>
              <a:gd name="connsiteX84" fmla="*/ 3200400 w 3282790"/>
              <a:gd name="connsiteY84" fmla="*/ 1793478 h 2579755"/>
              <a:gd name="connsiteX85" fmla="*/ 3276600 w 3282790"/>
              <a:gd name="connsiteY85" fmla="*/ 1759188 h 2579755"/>
              <a:gd name="connsiteX86" fmla="*/ 3272790 w 3282790"/>
              <a:gd name="connsiteY86" fmla="*/ 1770618 h 257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2790" h="2579755">
                <a:moveTo>
                  <a:pt x="0" y="1423908"/>
                </a:moveTo>
                <a:cubicBezTo>
                  <a:pt x="19050" y="1027350"/>
                  <a:pt x="38100" y="630793"/>
                  <a:pt x="49530" y="635238"/>
                </a:cubicBezTo>
                <a:cubicBezTo>
                  <a:pt x="60960" y="639683"/>
                  <a:pt x="58420" y="1451213"/>
                  <a:pt x="68580" y="1450578"/>
                </a:cubicBezTo>
                <a:cubicBezTo>
                  <a:pt x="78740" y="1449943"/>
                  <a:pt x="99695" y="625713"/>
                  <a:pt x="110490" y="631428"/>
                </a:cubicBezTo>
                <a:cubicBezTo>
                  <a:pt x="121285" y="637143"/>
                  <a:pt x="122555" y="1488678"/>
                  <a:pt x="133350" y="1484868"/>
                </a:cubicBezTo>
                <a:cubicBezTo>
                  <a:pt x="144145" y="1481058"/>
                  <a:pt x="167005" y="606663"/>
                  <a:pt x="175260" y="608568"/>
                </a:cubicBezTo>
                <a:cubicBezTo>
                  <a:pt x="183515" y="610473"/>
                  <a:pt x="168910" y="1555353"/>
                  <a:pt x="182880" y="1496298"/>
                </a:cubicBezTo>
                <a:cubicBezTo>
                  <a:pt x="196850" y="1437243"/>
                  <a:pt x="248285" y="233918"/>
                  <a:pt x="259080" y="254238"/>
                </a:cubicBezTo>
                <a:cubicBezTo>
                  <a:pt x="269875" y="274558"/>
                  <a:pt x="238125" y="1557258"/>
                  <a:pt x="247650" y="1618218"/>
                </a:cubicBezTo>
                <a:cubicBezTo>
                  <a:pt x="257175" y="1679178"/>
                  <a:pt x="304165" y="633968"/>
                  <a:pt x="316230" y="619998"/>
                </a:cubicBezTo>
                <a:cubicBezTo>
                  <a:pt x="328295" y="606028"/>
                  <a:pt x="306070" y="1529953"/>
                  <a:pt x="320040" y="1534398"/>
                </a:cubicBezTo>
                <a:cubicBezTo>
                  <a:pt x="334010" y="1538843"/>
                  <a:pt x="388620" y="639048"/>
                  <a:pt x="400050" y="646668"/>
                </a:cubicBezTo>
                <a:cubicBezTo>
                  <a:pt x="411480" y="654288"/>
                  <a:pt x="377190" y="1569323"/>
                  <a:pt x="388620" y="1580118"/>
                </a:cubicBezTo>
                <a:cubicBezTo>
                  <a:pt x="400050" y="1590913"/>
                  <a:pt x="455930" y="687943"/>
                  <a:pt x="468630" y="711438"/>
                </a:cubicBezTo>
                <a:cubicBezTo>
                  <a:pt x="481330" y="734933"/>
                  <a:pt x="452120" y="1702038"/>
                  <a:pt x="464820" y="1721088"/>
                </a:cubicBezTo>
                <a:cubicBezTo>
                  <a:pt x="477520" y="1740138"/>
                  <a:pt x="537210" y="813038"/>
                  <a:pt x="544830" y="825738"/>
                </a:cubicBezTo>
                <a:cubicBezTo>
                  <a:pt x="552450" y="838438"/>
                  <a:pt x="500380" y="1796018"/>
                  <a:pt x="510540" y="1797288"/>
                </a:cubicBezTo>
                <a:cubicBezTo>
                  <a:pt x="520700" y="1798558"/>
                  <a:pt x="592455" y="825738"/>
                  <a:pt x="605790" y="833358"/>
                </a:cubicBezTo>
                <a:cubicBezTo>
                  <a:pt x="619125" y="840978"/>
                  <a:pt x="578485" y="1900158"/>
                  <a:pt x="590550" y="1843008"/>
                </a:cubicBezTo>
                <a:cubicBezTo>
                  <a:pt x="602615" y="1785858"/>
                  <a:pt x="669925" y="469503"/>
                  <a:pt x="678180" y="490458"/>
                </a:cubicBezTo>
                <a:cubicBezTo>
                  <a:pt x="686435" y="511413"/>
                  <a:pt x="629920" y="1902063"/>
                  <a:pt x="640080" y="1968738"/>
                </a:cubicBezTo>
                <a:cubicBezTo>
                  <a:pt x="650240" y="2035413"/>
                  <a:pt x="725805" y="896858"/>
                  <a:pt x="739140" y="890508"/>
                </a:cubicBezTo>
                <a:cubicBezTo>
                  <a:pt x="752475" y="884158"/>
                  <a:pt x="705485" y="1928733"/>
                  <a:pt x="720090" y="1930638"/>
                </a:cubicBezTo>
                <a:cubicBezTo>
                  <a:pt x="734695" y="1932543"/>
                  <a:pt x="815340" y="882888"/>
                  <a:pt x="826770" y="901938"/>
                </a:cubicBezTo>
                <a:cubicBezTo>
                  <a:pt x="838200" y="920988"/>
                  <a:pt x="775970" y="2034778"/>
                  <a:pt x="788670" y="2044938"/>
                </a:cubicBezTo>
                <a:cubicBezTo>
                  <a:pt x="801370" y="2055098"/>
                  <a:pt x="887730" y="955913"/>
                  <a:pt x="902970" y="962898"/>
                </a:cubicBezTo>
                <a:cubicBezTo>
                  <a:pt x="918210" y="969883"/>
                  <a:pt x="868045" y="2074148"/>
                  <a:pt x="880110" y="2086848"/>
                </a:cubicBezTo>
                <a:cubicBezTo>
                  <a:pt x="892175" y="2099548"/>
                  <a:pt x="964565" y="1034653"/>
                  <a:pt x="975360" y="1039098"/>
                </a:cubicBezTo>
                <a:cubicBezTo>
                  <a:pt x="986155" y="1043543"/>
                  <a:pt x="932180" y="2103358"/>
                  <a:pt x="944880" y="2113518"/>
                </a:cubicBezTo>
                <a:cubicBezTo>
                  <a:pt x="957580" y="2123678"/>
                  <a:pt x="1036955" y="1096248"/>
                  <a:pt x="1051560" y="1100058"/>
                </a:cubicBezTo>
                <a:cubicBezTo>
                  <a:pt x="1066165" y="1103868"/>
                  <a:pt x="1017270" y="2197338"/>
                  <a:pt x="1032510" y="2136378"/>
                </a:cubicBezTo>
                <a:cubicBezTo>
                  <a:pt x="1047750" y="2075418"/>
                  <a:pt x="1132840" y="713343"/>
                  <a:pt x="1143000" y="734298"/>
                </a:cubicBezTo>
                <a:cubicBezTo>
                  <a:pt x="1153160" y="755253"/>
                  <a:pt x="1084580" y="2197973"/>
                  <a:pt x="1093470" y="2262108"/>
                </a:cubicBezTo>
                <a:cubicBezTo>
                  <a:pt x="1102360" y="2326243"/>
                  <a:pt x="1183005" y="1131173"/>
                  <a:pt x="1196340" y="1119108"/>
                </a:cubicBezTo>
                <a:cubicBezTo>
                  <a:pt x="1209675" y="1107043"/>
                  <a:pt x="1160780" y="2198608"/>
                  <a:pt x="1173480" y="2189718"/>
                </a:cubicBezTo>
                <a:cubicBezTo>
                  <a:pt x="1186180" y="2180828"/>
                  <a:pt x="1245870" y="1401683"/>
                  <a:pt x="1272540" y="1065768"/>
                </a:cubicBezTo>
                <a:cubicBezTo>
                  <a:pt x="1299210" y="729853"/>
                  <a:pt x="1316990" y="349488"/>
                  <a:pt x="1333500" y="174228"/>
                </a:cubicBezTo>
                <a:cubicBezTo>
                  <a:pt x="1350010" y="-1032"/>
                  <a:pt x="1353185" y="42148"/>
                  <a:pt x="1371600" y="14208"/>
                </a:cubicBezTo>
                <a:cubicBezTo>
                  <a:pt x="1390015" y="-13732"/>
                  <a:pt x="1424940" y="8493"/>
                  <a:pt x="1443990" y="6588"/>
                </a:cubicBezTo>
                <a:cubicBezTo>
                  <a:pt x="1463040" y="4683"/>
                  <a:pt x="1441450" y="7223"/>
                  <a:pt x="1485900" y="2778"/>
                </a:cubicBezTo>
                <a:cubicBezTo>
                  <a:pt x="1530350" y="-1667"/>
                  <a:pt x="1524000" y="36433"/>
                  <a:pt x="1527810" y="185658"/>
                </a:cubicBezTo>
                <a:cubicBezTo>
                  <a:pt x="1531620" y="334883"/>
                  <a:pt x="1511300" y="736203"/>
                  <a:pt x="1508760" y="898128"/>
                </a:cubicBezTo>
                <a:cubicBezTo>
                  <a:pt x="1506220" y="1060053"/>
                  <a:pt x="1502410" y="1099423"/>
                  <a:pt x="1512570" y="1157208"/>
                </a:cubicBezTo>
                <a:cubicBezTo>
                  <a:pt x="1522730" y="1214993"/>
                  <a:pt x="1555750" y="1176258"/>
                  <a:pt x="1569720" y="1244838"/>
                </a:cubicBezTo>
                <a:cubicBezTo>
                  <a:pt x="1583690" y="1313418"/>
                  <a:pt x="1588135" y="1430258"/>
                  <a:pt x="1596390" y="1568688"/>
                </a:cubicBezTo>
                <a:cubicBezTo>
                  <a:pt x="1604645" y="1707118"/>
                  <a:pt x="1610360" y="1907461"/>
                  <a:pt x="1619250" y="2075418"/>
                </a:cubicBezTo>
                <a:cubicBezTo>
                  <a:pt x="1628140" y="2243375"/>
                  <a:pt x="1589723" y="2561193"/>
                  <a:pt x="1649730" y="2576433"/>
                </a:cubicBezTo>
                <a:cubicBezTo>
                  <a:pt x="1709737" y="2591673"/>
                  <a:pt x="1723390" y="2554525"/>
                  <a:pt x="1739265" y="2464038"/>
                </a:cubicBezTo>
                <a:cubicBezTo>
                  <a:pt x="1755140" y="2373551"/>
                  <a:pt x="1742758" y="2340848"/>
                  <a:pt x="1744980" y="2033508"/>
                </a:cubicBezTo>
                <a:cubicBezTo>
                  <a:pt x="1747203" y="1726168"/>
                  <a:pt x="1745615" y="655558"/>
                  <a:pt x="1752600" y="619998"/>
                </a:cubicBezTo>
                <a:cubicBezTo>
                  <a:pt x="1759585" y="584438"/>
                  <a:pt x="1773555" y="1830308"/>
                  <a:pt x="1786890" y="1820148"/>
                </a:cubicBezTo>
                <a:cubicBezTo>
                  <a:pt x="1800225" y="1809988"/>
                  <a:pt x="1819910" y="568563"/>
                  <a:pt x="1832610" y="559038"/>
                </a:cubicBezTo>
                <a:cubicBezTo>
                  <a:pt x="1845310" y="549513"/>
                  <a:pt x="1849120" y="1785858"/>
                  <a:pt x="1863090" y="1762998"/>
                </a:cubicBezTo>
                <a:cubicBezTo>
                  <a:pt x="1877060" y="1740138"/>
                  <a:pt x="1906270" y="444738"/>
                  <a:pt x="1916430" y="421878"/>
                </a:cubicBezTo>
                <a:cubicBezTo>
                  <a:pt x="1926590" y="399018"/>
                  <a:pt x="1913255" y="1608693"/>
                  <a:pt x="1924050" y="1625838"/>
                </a:cubicBezTo>
                <a:cubicBezTo>
                  <a:pt x="1934845" y="1642983"/>
                  <a:pt x="1967865" y="527288"/>
                  <a:pt x="1981200" y="524748"/>
                </a:cubicBezTo>
                <a:cubicBezTo>
                  <a:pt x="1994535" y="522208"/>
                  <a:pt x="1988185" y="1606153"/>
                  <a:pt x="2004060" y="1610598"/>
                </a:cubicBezTo>
                <a:cubicBezTo>
                  <a:pt x="2019935" y="1615043"/>
                  <a:pt x="2064385" y="550148"/>
                  <a:pt x="2076450" y="551418"/>
                </a:cubicBezTo>
                <a:cubicBezTo>
                  <a:pt x="2088515" y="552688"/>
                  <a:pt x="2064385" y="1672828"/>
                  <a:pt x="2076450" y="1618218"/>
                </a:cubicBezTo>
                <a:cubicBezTo>
                  <a:pt x="2088515" y="1563608"/>
                  <a:pt x="2136775" y="227568"/>
                  <a:pt x="2148840" y="223758"/>
                </a:cubicBezTo>
                <a:cubicBezTo>
                  <a:pt x="2160905" y="219948"/>
                  <a:pt x="2137410" y="1537573"/>
                  <a:pt x="2148840" y="1595358"/>
                </a:cubicBezTo>
                <a:cubicBezTo>
                  <a:pt x="2160270" y="1653143"/>
                  <a:pt x="2200910" y="576818"/>
                  <a:pt x="2217420" y="570468"/>
                </a:cubicBezTo>
                <a:cubicBezTo>
                  <a:pt x="2233930" y="564118"/>
                  <a:pt x="2225040" y="1549003"/>
                  <a:pt x="2247900" y="1557258"/>
                </a:cubicBezTo>
                <a:cubicBezTo>
                  <a:pt x="2270760" y="1565513"/>
                  <a:pt x="2334895" y="620633"/>
                  <a:pt x="2354580" y="619998"/>
                </a:cubicBezTo>
                <a:cubicBezTo>
                  <a:pt x="2374265" y="619363"/>
                  <a:pt x="2349500" y="1554083"/>
                  <a:pt x="2366010" y="1553448"/>
                </a:cubicBezTo>
                <a:cubicBezTo>
                  <a:pt x="2382520" y="1552813"/>
                  <a:pt x="2438400" y="615553"/>
                  <a:pt x="2453640" y="616188"/>
                </a:cubicBezTo>
                <a:cubicBezTo>
                  <a:pt x="2468880" y="616823"/>
                  <a:pt x="2445385" y="1556623"/>
                  <a:pt x="2457450" y="1557258"/>
                </a:cubicBezTo>
                <a:cubicBezTo>
                  <a:pt x="2469515" y="1557893"/>
                  <a:pt x="2511425" y="624443"/>
                  <a:pt x="2526030" y="619998"/>
                </a:cubicBezTo>
                <a:cubicBezTo>
                  <a:pt x="2540635" y="615553"/>
                  <a:pt x="2534920" y="1602343"/>
                  <a:pt x="2545080" y="1530588"/>
                </a:cubicBezTo>
                <a:cubicBezTo>
                  <a:pt x="2555240" y="1458833"/>
                  <a:pt x="2578100" y="166608"/>
                  <a:pt x="2586990" y="189468"/>
                </a:cubicBezTo>
                <a:cubicBezTo>
                  <a:pt x="2595880" y="212328"/>
                  <a:pt x="2584450" y="1601708"/>
                  <a:pt x="2598420" y="1667748"/>
                </a:cubicBezTo>
                <a:cubicBezTo>
                  <a:pt x="2612390" y="1733788"/>
                  <a:pt x="2660015" y="586343"/>
                  <a:pt x="2670810" y="585708"/>
                </a:cubicBezTo>
                <a:cubicBezTo>
                  <a:pt x="2681605" y="585073"/>
                  <a:pt x="2648585" y="1658858"/>
                  <a:pt x="2663190" y="1663938"/>
                </a:cubicBezTo>
                <a:cubicBezTo>
                  <a:pt x="2677795" y="1669018"/>
                  <a:pt x="2746375" y="608568"/>
                  <a:pt x="2758440" y="616188"/>
                </a:cubicBezTo>
                <a:cubicBezTo>
                  <a:pt x="2770505" y="623808"/>
                  <a:pt x="2723515" y="1711563"/>
                  <a:pt x="2735580" y="1709658"/>
                </a:cubicBezTo>
                <a:cubicBezTo>
                  <a:pt x="2747645" y="1707753"/>
                  <a:pt x="2815590" y="602853"/>
                  <a:pt x="2830830" y="604758"/>
                </a:cubicBezTo>
                <a:cubicBezTo>
                  <a:pt x="2846070" y="606663"/>
                  <a:pt x="2810510" y="1718548"/>
                  <a:pt x="2827020" y="1721088"/>
                </a:cubicBezTo>
                <a:cubicBezTo>
                  <a:pt x="2843530" y="1723628"/>
                  <a:pt x="2914650" y="616188"/>
                  <a:pt x="2929890" y="619998"/>
                </a:cubicBezTo>
                <a:cubicBezTo>
                  <a:pt x="2945130" y="623808"/>
                  <a:pt x="2902585" y="1741408"/>
                  <a:pt x="2918460" y="1743948"/>
                </a:cubicBezTo>
                <a:cubicBezTo>
                  <a:pt x="2934335" y="1746488"/>
                  <a:pt x="3007360" y="631428"/>
                  <a:pt x="3025140" y="635238"/>
                </a:cubicBezTo>
                <a:cubicBezTo>
                  <a:pt x="3042920" y="639048"/>
                  <a:pt x="3011170" y="1762998"/>
                  <a:pt x="3025140" y="1766808"/>
                </a:cubicBezTo>
                <a:cubicBezTo>
                  <a:pt x="3039110" y="1770618"/>
                  <a:pt x="3095625" y="656828"/>
                  <a:pt x="3108960" y="658098"/>
                </a:cubicBezTo>
                <a:cubicBezTo>
                  <a:pt x="3122295" y="659368"/>
                  <a:pt x="3088640" y="1848723"/>
                  <a:pt x="3105150" y="1774428"/>
                </a:cubicBezTo>
                <a:cubicBezTo>
                  <a:pt x="3121660" y="1700133"/>
                  <a:pt x="3192145" y="209153"/>
                  <a:pt x="3208020" y="212328"/>
                </a:cubicBezTo>
                <a:cubicBezTo>
                  <a:pt x="3223895" y="215503"/>
                  <a:pt x="3188970" y="1535668"/>
                  <a:pt x="3200400" y="1793478"/>
                </a:cubicBezTo>
                <a:cubicBezTo>
                  <a:pt x="3211830" y="2051288"/>
                  <a:pt x="3264535" y="1762998"/>
                  <a:pt x="3276600" y="1759188"/>
                </a:cubicBezTo>
                <a:cubicBezTo>
                  <a:pt x="3288665" y="1755378"/>
                  <a:pt x="3280727" y="1762998"/>
                  <a:pt x="3272790" y="1770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942221"/>
      </p:ext>
    </p:extLst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On-screen Show (16:9)</PresentationFormat>
  <Paragraphs>220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Barlow Light</vt:lpstr>
      <vt:lpstr>Arial</vt:lpstr>
      <vt:lpstr>Outfit</vt:lpstr>
      <vt:lpstr>Karla SemiBold</vt:lpstr>
      <vt:lpstr>Cambria Math</vt:lpstr>
      <vt:lpstr>Outfit ExtraBold</vt:lpstr>
      <vt:lpstr>Fira Sans Condensed</vt:lpstr>
      <vt:lpstr>Barlow SemiBold</vt:lpstr>
      <vt:lpstr>Karla</vt:lpstr>
      <vt:lpstr>Cardiovascular Diseases: Arrhythmia by Slidesgo</vt:lpstr>
      <vt:lpstr>Procesamiento y análisis: Electrocardiograma (ECG)</vt:lpstr>
      <vt:lpstr>Lectura y escritura de archivos </vt:lpstr>
      <vt:lpstr>Morfología ECG</vt:lpstr>
      <vt:lpstr>Tacograma</vt:lpstr>
      <vt:lpstr>Lectura y escritura de archivos </vt:lpstr>
      <vt:lpstr>Tipo de Datos</vt:lpstr>
      <vt:lpstr>Filtrado y eliminación de artefactos </vt:lpstr>
      <vt:lpstr>Partes del Corazón</vt:lpstr>
      <vt:lpstr>Partes del Corazón</vt:lpstr>
      <vt:lpstr>Filtros digitales</vt:lpstr>
      <vt:lpstr>Extracción de características del ECG</vt:lpstr>
      <vt:lpstr>PowerPoint Presentation</vt:lpstr>
      <vt:lpstr>Transformada tiempo-frecuencia</vt:lpstr>
      <vt:lpstr>Algortimo Heuristico</vt:lpstr>
      <vt:lpstr>Algoritmo de Pan-Tompkins</vt:lpstr>
      <vt:lpstr>Pasos principales de Pan-Tomkins</vt:lpstr>
      <vt:lpstr>Filtro Basa-Banda</vt:lpstr>
      <vt:lpstr>Algoritmo de Pan-Tomkins</vt:lpstr>
      <vt:lpstr>Algoritmo de Pan-Tomkins</vt:lpstr>
      <vt:lpstr>Algoritmo de Pan-Tomkins</vt:lpstr>
      <vt:lpstr>Señales Resultantes</vt:lpstr>
      <vt:lpstr>Variabilidad Frecuencia Cardiaca (HRV)</vt:lpstr>
      <vt:lpstr>Ritmo cardiaco</vt:lpstr>
      <vt:lpstr>Regulación sistema nervioso autonomico</vt:lpstr>
      <vt:lpstr>Medidas comunes de HVR</vt:lpstr>
      <vt:lpstr>Análisis de frecuencias</vt:lpstr>
      <vt:lpstr>PowerPoint Presentation</vt:lpstr>
      <vt:lpstr>PowerPoint Presentation</vt:lpstr>
      <vt:lpstr>PowerPoint Presentation</vt:lpstr>
      <vt:lpstr>Cuantificación Frecuencia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cardiovascular: Electrocardiograma (ECG)</dc:title>
  <cp:lastModifiedBy>Jose Gabriel Cordoba Silva</cp:lastModifiedBy>
  <cp:revision>1</cp:revision>
  <dcterms:modified xsi:type="dcterms:W3CDTF">2023-03-08T17:01:44Z</dcterms:modified>
</cp:coreProperties>
</file>