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315200" cy="9144000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CC00"/>
    <a:srgbClr val="5F5F5F"/>
    <a:srgbClr val="777777"/>
    <a:srgbClr val="000000"/>
    <a:srgbClr val="2E2E2E"/>
    <a:srgbClr val="3D3D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979"/>
      </p:cViewPr>
      <p:guideLst>
        <p:guide orient="horz" pos="283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6375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algn="r"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6375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algn="r"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7315977-EDF0-4C85-B78E-08C60307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6375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algn="r"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643313" y="534988"/>
            <a:ext cx="2092325" cy="2614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6975" y="3325813"/>
            <a:ext cx="688022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6375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algn="r" defTabSz="925516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2884E74-877A-4AC4-A025-9384F8ADF9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5513"/>
            <a:fld id="{4E9C0F0C-5FE7-4E91-A232-4C9BAFE6C1D1}" type="slidenum">
              <a:rPr lang="en-US" smtClean="0"/>
              <a:pPr defTabSz="925513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840038"/>
            <a:ext cx="621665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181600"/>
            <a:ext cx="5121275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9BBD8-3FD2-48D6-973D-16E13F2A7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A13FD-3A15-4F99-86D1-C4EEF4ED2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1763" y="814388"/>
            <a:ext cx="1554162" cy="7313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814388"/>
            <a:ext cx="4510088" cy="7313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E970-A718-4FAD-AAA6-25074DC60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89EE4-D1D2-40CA-8D0F-70A8DC1CA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5875338"/>
            <a:ext cx="6218238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875088"/>
            <a:ext cx="6218238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CFF3-0ADE-4F1F-8B3B-1508ACFE0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89D51-D51C-4D28-AA33-15EF5189F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6713"/>
            <a:ext cx="65849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046288"/>
            <a:ext cx="32321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900363"/>
            <a:ext cx="32321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046288"/>
            <a:ext cx="32337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2900363"/>
            <a:ext cx="32337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B6CF4-CAB7-4BE4-B708-04796D084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F371B-FDC2-4D1F-94EC-A68168B11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F7D6C-ACA5-4F3C-921D-0A23161FD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3538"/>
            <a:ext cx="240665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63538"/>
            <a:ext cx="408940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912938"/>
            <a:ext cx="2406650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93C18-9FC0-485C-9217-3A98CCA41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400800"/>
            <a:ext cx="4389437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17563"/>
            <a:ext cx="438943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156450"/>
            <a:ext cx="4389437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C688-E613-4A01-BCD6-ABB85C1DF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814388"/>
            <a:ext cx="6216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2641600"/>
            <a:ext cx="62166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331200"/>
            <a:ext cx="23177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Times New Roman" pitchFamily="18" charset="0"/>
              </a:defRPr>
            </a:lvl1pPr>
          </a:lstStyle>
          <a:p>
            <a:pPr>
              <a:defRPr/>
            </a:pPr>
            <a:fld id="{5C3B04F8-B211-4214-8AE6-BE906D8F5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5pPr>
      <a:lvl6pPr marL="4572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6pPr>
      <a:lvl7pPr marL="9144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7pPr>
      <a:lvl8pPr marL="13716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8pPr>
      <a:lvl9pPr marL="18288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736600" cy="50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TITULO:</a:t>
            </a:r>
          </a:p>
        </p:txBody>
      </p:sp>
      <p:sp>
        <p:nvSpPr>
          <p:cNvPr id="2051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81050" y="26988"/>
            <a:ext cx="6532563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CRITERIOS DE ACEPTACION DE ETIQUETAS</a:t>
            </a:r>
          </a:p>
        </p:txBody>
      </p:sp>
      <p:sp>
        <p:nvSpPr>
          <p:cNvPr id="2053" name="Rectangle 143"/>
          <p:cNvSpPr>
            <a:spLocks noChangeArrowheads="1"/>
          </p:cNvSpPr>
          <p:nvPr/>
        </p:nvSpPr>
        <p:spPr bwMode="auto">
          <a:xfrm>
            <a:off x="341313" y="4732338"/>
            <a:ext cx="6697662" cy="3181350"/>
          </a:xfrm>
          <a:prstGeom prst="rect">
            <a:avLst/>
          </a:prstGeom>
          <a:noFill/>
          <a:ln w="1016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2054" name="Rectangle 144"/>
          <p:cNvSpPr>
            <a:spLocks noChangeArrowheads="1"/>
          </p:cNvSpPr>
          <p:nvPr/>
        </p:nvSpPr>
        <p:spPr bwMode="auto">
          <a:xfrm>
            <a:off x="485775" y="762000"/>
            <a:ext cx="6389688" cy="2933700"/>
          </a:xfrm>
          <a:prstGeom prst="rect">
            <a:avLst/>
          </a:prstGeom>
          <a:noFill/>
          <a:ln w="1016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MX"/>
          </a:p>
        </p:txBody>
      </p:sp>
      <p:sp>
        <p:nvSpPr>
          <p:cNvPr id="2055" name="Text Box 145"/>
          <p:cNvSpPr txBox="1">
            <a:spLocks noChangeArrowheads="1"/>
          </p:cNvSpPr>
          <p:nvPr/>
        </p:nvSpPr>
        <p:spPr bwMode="auto">
          <a:xfrm>
            <a:off x="2592388" y="790575"/>
            <a:ext cx="211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ACEPTABLES</a:t>
            </a:r>
          </a:p>
        </p:txBody>
      </p:sp>
      <p:sp>
        <p:nvSpPr>
          <p:cNvPr id="2056" name="Text Box 146"/>
          <p:cNvSpPr txBox="1">
            <a:spLocks noChangeArrowheads="1"/>
          </p:cNvSpPr>
          <p:nvPr/>
        </p:nvSpPr>
        <p:spPr bwMode="auto">
          <a:xfrm>
            <a:off x="2355850" y="4924425"/>
            <a:ext cx="263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/>
              <a:t>NO ACEPTABLES</a:t>
            </a:r>
          </a:p>
        </p:txBody>
      </p:sp>
      <p:sp>
        <p:nvSpPr>
          <p:cNvPr id="2057" name="Text Box 149"/>
          <p:cNvSpPr txBox="1">
            <a:spLocks noChangeArrowheads="1"/>
          </p:cNvSpPr>
          <p:nvPr/>
        </p:nvSpPr>
        <p:spPr bwMode="auto">
          <a:xfrm>
            <a:off x="608013" y="7092950"/>
            <a:ext cx="2720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>
                <a:latin typeface="Arial" charset="0"/>
              </a:rPr>
              <a:t>Las letras del estampado incompletas</a:t>
            </a:r>
          </a:p>
        </p:txBody>
      </p:sp>
      <p:sp>
        <p:nvSpPr>
          <p:cNvPr id="2058" name="Text Box 151"/>
          <p:cNvSpPr txBox="1">
            <a:spLocks noChangeArrowheads="1"/>
          </p:cNvSpPr>
          <p:nvPr/>
        </p:nvSpPr>
        <p:spPr bwMode="auto">
          <a:xfrm>
            <a:off x="1873250" y="3074988"/>
            <a:ext cx="3562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1400" b="1">
                <a:latin typeface="Arial" charset="0"/>
              </a:rPr>
              <a:t>El estampado completo y claro</a:t>
            </a:r>
          </a:p>
          <a:p>
            <a:pPr algn="ctr"/>
            <a:r>
              <a:rPr lang="es-ES" sz="1400" b="1">
                <a:latin typeface="Arial" charset="0"/>
              </a:rPr>
              <a:t>Debe estar dentro del area de impresion</a:t>
            </a:r>
          </a:p>
        </p:txBody>
      </p:sp>
      <p:pic>
        <p:nvPicPr>
          <p:cNvPr id="2059" name="Picture 153" descr="C:\Fotos-Pixela\DSC09750.1.JPG"/>
          <p:cNvPicPr>
            <a:picLocks noChangeAspect="1" noChangeArrowheads="1"/>
          </p:cNvPicPr>
          <p:nvPr/>
        </p:nvPicPr>
        <p:blipFill>
          <a:blip r:embed="rId3" cstate="print"/>
          <a:srcRect l="13419" t="24713" r="14523" b="23172"/>
          <a:stretch>
            <a:fillRect/>
          </a:stretch>
        </p:blipFill>
        <p:spPr bwMode="auto">
          <a:xfrm>
            <a:off x="658813" y="1338263"/>
            <a:ext cx="28559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54" descr="C:\Fotos-Pixela\DSC09751.1.jpg"/>
          <p:cNvPicPr>
            <a:picLocks noChangeAspect="1" noChangeArrowheads="1"/>
          </p:cNvPicPr>
          <p:nvPr/>
        </p:nvPicPr>
        <p:blipFill>
          <a:blip r:embed="rId4" cstate="print"/>
          <a:srcRect l="9950" t="13460" r="6476" b="18433"/>
          <a:stretch>
            <a:fillRect/>
          </a:stretch>
        </p:blipFill>
        <p:spPr bwMode="auto">
          <a:xfrm>
            <a:off x="460375" y="5530850"/>
            <a:ext cx="2933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56" descr="C:\Fotos-Pixela\DSC09755.JPG"/>
          <p:cNvPicPr>
            <a:picLocks noChangeAspect="1" noChangeArrowheads="1"/>
          </p:cNvPicPr>
          <p:nvPr/>
        </p:nvPicPr>
        <p:blipFill>
          <a:blip r:embed="rId5" cstate="print"/>
          <a:srcRect l="7750" t="14551" b="22643"/>
          <a:stretch>
            <a:fillRect/>
          </a:stretch>
        </p:blipFill>
        <p:spPr bwMode="auto">
          <a:xfrm>
            <a:off x="4006850" y="1347788"/>
            <a:ext cx="2643188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57" descr="C:\Fotos-Pixela\DSC09753.1.2.jpg"/>
          <p:cNvPicPr>
            <a:picLocks noChangeAspect="1" noChangeArrowheads="1"/>
          </p:cNvPicPr>
          <p:nvPr/>
        </p:nvPicPr>
        <p:blipFill>
          <a:blip r:embed="rId6" cstate="print"/>
          <a:srcRect l="10880" t="19069" b="25754"/>
          <a:stretch>
            <a:fillRect/>
          </a:stretch>
        </p:blipFill>
        <p:spPr bwMode="auto">
          <a:xfrm>
            <a:off x="3987800" y="5524500"/>
            <a:ext cx="288290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Text Box 158"/>
          <p:cNvSpPr txBox="1">
            <a:spLocks noChangeArrowheads="1"/>
          </p:cNvSpPr>
          <p:nvPr/>
        </p:nvSpPr>
        <p:spPr bwMode="auto">
          <a:xfrm>
            <a:off x="4292600" y="7119938"/>
            <a:ext cx="2292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>
                <a:latin typeface="Arial" charset="0"/>
              </a:rPr>
              <a:t>Las letras fuera del area de impresion</a:t>
            </a:r>
          </a:p>
        </p:txBody>
      </p:sp>
      <p:sp>
        <p:nvSpPr>
          <p:cNvPr id="2064" name="Text Box 256"/>
          <p:cNvSpPr txBox="1">
            <a:spLocks noChangeArrowheads="1"/>
          </p:cNvSpPr>
          <p:nvPr/>
        </p:nvSpPr>
        <p:spPr bwMode="auto">
          <a:xfrm>
            <a:off x="55563" y="8926513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Forma No. M1-DC40-0002A-IBU464</a:t>
            </a:r>
          </a:p>
        </p:txBody>
      </p:sp>
      <p:sp>
        <p:nvSpPr>
          <p:cNvPr id="2065" name="Text Box 257"/>
          <p:cNvSpPr txBox="1">
            <a:spLocks noChangeArrowheads="1"/>
          </p:cNvSpPr>
          <p:nvPr/>
        </p:nvSpPr>
        <p:spPr bwMode="auto">
          <a:xfrm>
            <a:off x="3370263" y="8921750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Rev. A</a:t>
            </a:r>
          </a:p>
        </p:txBody>
      </p:sp>
      <p:sp>
        <p:nvSpPr>
          <p:cNvPr id="2066" name="Text Box 258"/>
          <p:cNvSpPr txBox="1">
            <a:spLocks noChangeArrowheads="1"/>
          </p:cNvSpPr>
          <p:nvPr/>
        </p:nvSpPr>
        <p:spPr bwMode="auto">
          <a:xfrm>
            <a:off x="6208713" y="8928100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  <a:cs typeface="Arial" charset="0"/>
              </a:rPr>
              <a:t>Emisión 10/16</a:t>
            </a:r>
          </a:p>
        </p:txBody>
      </p:sp>
      <p:sp>
        <p:nvSpPr>
          <p:cNvPr id="2067" name="Text Box 259"/>
          <p:cNvSpPr txBox="1">
            <a:spLocks noChangeArrowheads="1"/>
          </p:cNvSpPr>
          <p:nvPr/>
        </p:nvSpPr>
        <p:spPr bwMode="auto">
          <a:xfrm>
            <a:off x="20638" y="8658225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No. VISUAL: </a:t>
            </a:r>
            <a:r>
              <a:rPr lang="en-US" sz="900">
                <a:latin typeface="Arial" charset="0"/>
                <a:cs typeface="Arial" charset="0"/>
              </a:rPr>
              <a:t>M1-PRD31-0023A-MIA436</a:t>
            </a:r>
          </a:p>
        </p:txBody>
      </p:sp>
      <p:sp>
        <p:nvSpPr>
          <p:cNvPr id="2068" name="Text Box 260"/>
          <p:cNvSpPr txBox="1">
            <a:spLocks noChangeArrowheads="1"/>
          </p:cNvSpPr>
          <p:nvPr/>
        </p:nvSpPr>
        <p:spPr bwMode="auto">
          <a:xfrm>
            <a:off x="4210050" y="8658225"/>
            <a:ext cx="1098550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REVISION: </a:t>
            </a:r>
            <a:r>
              <a:rPr lang="en-US" sz="90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069" name="Text Box 264"/>
          <p:cNvSpPr txBox="1">
            <a:spLocks noChangeArrowheads="1"/>
          </p:cNvSpPr>
          <p:nvPr/>
        </p:nvSpPr>
        <p:spPr bwMode="auto">
          <a:xfrm>
            <a:off x="5308600" y="8658225"/>
            <a:ext cx="1106488" cy="23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PAGINA:</a:t>
            </a:r>
            <a:r>
              <a:rPr lang="en-US" sz="900">
                <a:latin typeface="Arial" charset="0"/>
                <a:cs typeface="Arial" charset="0"/>
              </a:rPr>
              <a:t> 1 </a:t>
            </a:r>
            <a:r>
              <a:rPr lang="en-US" sz="900" b="1">
                <a:latin typeface="Arial" charset="0"/>
                <a:cs typeface="Arial" charset="0"/>
              </a:rPr>
              <a:t>DE</a:t>
            </a:r>
            <a:r>
              <a:rPr lang="en-US" sz="900">
                <a:latin typeface="Arial" charset="0"/>
                <a:cs typeface="Arial" charset="0"/>
              </a:rPr>
              <a:t> 1</a:t>
            </a:r>
          </a:p>
        </p:txBody>
      </p:sp>
      <p:sp>
        <p:nvSpPr>
          <p:cNvPr id="2070" name="Text Box 261"/>
          <p:cNvSpPr txBox="1">
            <a:spLocks noChangeArrowheads="1"/>
          </p:cNvSpPr>
          <p:nvPr/>
        </p:nvSpPr>
        <p:spPr bwMode="auto">
          <a:xfrm>
            <a:off x="2478088" y="8658225"/>
            <a:ext cx="1731962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  <a:cs typeface="Arial" charset="0"/>
              </a:rPr>
              <a:t>FECHA: </a:t>
            </a:r>
            <a:r>
              <a:rPr lang="en-US" sz="900">
                <a:latin typeface="Arial" charset="0"/>
                <a:cs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60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Century Gothic</vt:lpstr>
      <vt:lpstr>Default Design</vt:lpstr>
      <vt:lpstr>Slide 1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129</cp:revision>
  <cp:lastPrinted>2003-02-05T17:23:50Z</cp:lastPrinted>
  <dcterms:created xsi:type="dcterms:W3CDTF">2002-10-22T23:48:45Z</dcterms:created>
  <dcterms:modified xsi:type="dcterms:W3CDTF">2017-04-04T20:58:51Z</dcterms:modified>
</cp:coreProperties>
</file>