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9326563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" autoAdjust="0"/>
    <p:restoredTop sz="95955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2304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93110B7-CAFD-4752-826B-2EA774AD6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271713"/>
            <a:ext cx="7926387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4144963"/>
            <a:ext cx="6529387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4B21B-45FF-4C10-95D2-0C7AB58BAA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96F8-286E-486F-B41E-884A0A7503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50875"/>
            <a:ext cx="1981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50875"/>
            <a:ext cx="57927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A50DD-568C-4D19-B01E-00719068C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74753-A8BA-4011-B7A5-ED79F46625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700588"/>
            <a:ext cx="7927975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100388"/>
            <a:ext cx="7927975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F93F4-FB61-44AE-8124-BEE7E166F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2112963"/>
            <a:ext cx="38862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2112963"/>
            <a:ext cx="3887787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06702-2583-45C3-92A9-D9766CDC07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3688"/>
            <a:ext cx="8393113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636713"/>
            <a:ext cx="41211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319338"/>
            <a:ext cx="41211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636713"/>
            <a:ext cx="412273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319338"/>
            <a:ext cx="412273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9CE13-41E7-47A6-B2B4-E8FBE550F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D8156-9B0D-4702-BE97-166D3840D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39AA9-41D7-4939-95A7-9BB2F8D164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0513"/>
            <a:ext cx="3068638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90513"/>
            <a:ext cx="52133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530350"/>
            <a:ext cx="3068638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706EB-924A-4A5E-AA17-979C38339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21275"/>
            <a:ext cx="5595938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54050"/>
            <a:ext cx="5595938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24525"/>
            <a:ext cx="5595938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E2C74-B21F-4BF7-9F06-B0FC13B42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50875"/>
            <a:ext cx="7926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2112963"/>
            <a:ext cx="79263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664325"/>
            <a:ext cx="2954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fld id="{60B264A3-F7CE-4F64-803E-30EF97046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2pPr>
      <a:lvl3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3pPr>
      <a:lvl4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4pPr>
      <a:lvl5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5pPr>
      <a:lvl6pPr marL="4572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6pPr>
      <a:lvl7pPr marL="9144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7pPr>
      <a:lvl8pPr marL="13716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8pPr>
      <a:lvl9pPr marL="18288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9pPr>
    </p:titleStyle>
    <p:bodyStyle>
      <a:lvl1pPr marL="357188" indent="-357188" algn="l" defTabSz="950913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73113" indent="-298450" algn="l" defTabSz="95091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89038" indent="-238125" algn="l" defTabSz="95091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63700" indent="-238125" algn="l" defTabSz="95091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399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5971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543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115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687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6872288" y="1133475"/>
            <a:ext cx="160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Group 37"/>
          <p:cNvGrpSpPr>
            <a:grpSpLocks/>
          </p:cNvGrpSpPr>
          <p:nvPr/>
        </p:nvGrpSpPr>
        <p:grpSpPr bwMode="auto">
          <a:xfrm rot="5400000">
            <a:off x="2566988" y="1857375"/>
            <a:ext cx="4114800" cy="2667000"/>
            <a:chOff x="-346869" y="1981200"/>
            <a:chExt cx="10039350" cy="5334000"/>
          </a:xfrm>
        </p:grpSpPr>
        <p:pic>
          <p:nvPicPr>
            <p:cNvPr id="2080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-346869" y="1981200"/>
              <a:ext cx="1003935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1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-341313" y="4486275"/>
              <a:ext cx="10010776" cy="282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>
            <a:off x="852488" y="1133475"/>
            <a:ext cx="15240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44"/>
          <p:cNvSpPr txBox="1">
            <a:spLocks noChangeArrowheads="1"/>
          </p:cNvSpPr>
          <p:nvPr/>
        </p:nvSpPr>
        <p:spPr bwMode="auto">
          <a:xfrm>
            <a:off x="55563" y="0"/>
            <a:ext cx="7651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" b="1">
                <a:latin typeface="Arial" charset="0"/>
              </a:rPr>
              <a:t>TITULO:</a:t>
            </a:r>
          </a:p>
        </p:txBody>
      </p:sp>
      <p:sp>
        <p:nvSpPr>
          <p:cNvPr id="2054" name="Rectangle 46"/>
          <p:cNvSpPr>
            <a:spLocks noChangeArrowheads="1"/>
          </p:cNvSpPr>
          <p:nvPr/>
        </p:nvSpPr>
        <p:spPr bwMode="auto">
          <a:xfrm>
            <a:off x="33338" y="34925"/>
            <a:ext cx="9259887" cy="70167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Text Box 226"/>
          <p:cNvSpPr txBox="1">
            <a:spLocks noChangeArrowheads="1"/>
          </p:cNvSpPr>
          <p:nvPr/>
        </p:nvSpPr>
        <p:spPr bwMode="auto">
          <a:xfrm>
            <a:off x="820738" y="0"/>
            <a:ext cx="84439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latin typeface="Arial" charset="0"/>
              </a:rPr>
              <a:t>CRITERIOS DE ACEPTACION PARA CENTRADO DE ETIQUETA HEV ZXPCB/ZXPCBL/ZXBSH/ZXTESLA</a:t>
            </a:r>
            <a:endParaRPr lang="en-US" sz="1400" b="1" dirty="0">
              <a:latin typeface="Arial" charset="0"/>
              <a:cs typeface="+mn-cs"/>
            </a:endParaRPr>
          </a:p>
        </p:txBody>
      </p:sp>
      <p:sp>
        <p:nvSpPr>
          <p:cNvPr id="2056" name="TextBox 42"/>
          <p:cNvSpPr txBox="1">
            <a:spLocks noChangeArrowheads="1"/>
          </p:cNvSpPr>
          <p:nvPr/>
        </p:nvSpPr>
        <p:spPr bwMode="auto">
          <a:xfrm>
            <a:off x="222250" y="5327650"/>
            <a:ext cx="26495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>
                <a:latin typeface="Arial" charset="0"/>
              </a:rPr>
              <a:t>PIEZA OK</a:t>
            </a:r>
          </a:p>
          <a:p>
            <a:pPr algn="ctr" eaLnBrk="0" hangingPunct="0"/>
            <a:r>
              <a:rPr lang="es-MX" sz="1400" b="1">
                <a:latin typeface="Arial" charset="0"/>
              </a:rPr>
              <a:t>La etiqueta se encuentra centrada entre las leads del fusible.</a:t>
            </a:r>
          </a:p>
        </p:txBody>
      </p:sp>
      <p:sp>
        <p:nvSpPr>
          <p:cNvPr id="2057" name="TextBox 43"/>
          <p:cNvSpPr txBox="1">
            <a:spLocks noChangeArrowheads="1"/>
          </p:cNvSpPr>
          <p:nvPr/>
        </p:nvSpPr>
        <p:spPr bwMode="auto">
          <a:xfrm>
            <a:off x="3062288" y="5318125"/>
            <a:ext cx="304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>
                <a:latin typeface="Arial" charset="0"/>
              </a:rPr>
              <a:t>PIEZA MAXIMO ACEPTABLE</a:t>
            </a:r>
          </a:p>
          <a:p>
            <a:pPr algn="ctr" eaLnBrk="0" hangingPunct="0"/>
            <a:r>
              <a:rPr lang="es-MX" sz="1400" b="1">
                <a:latin typeface="Arial" charset="0"/>
              </a:rPr>
              <a:t>La etiqueta tiene un pequeño desfase contra las leads del fusible.</a:t>
            </a:r>
          </a:p>
        </p:txBody>
      </p:sp>
      <p:sp>
        <p:nvSpPr>
          <p:cNvPr id="2058" name="TextBox 44"/>
          <p:cNvSpPr txBox="1">
            <a:spLocks noChangeArrowheads="1"/>
          </p:cNvSpPr>
          <p:nvPr/>
        </p:nvSpPr>
        <p:spPr bwMode="auto">
          <a:xfrm>
            <a:off x="6262688" y="5326063"/>
            <a:ext cx="2857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>
                <a:latin typeface="Arial" charset="0"/>
              </a:rPr>
              <a:t>PIEZA NO ACEPTABLE</a:t>
            </a:r>
          </a:p>
          <a:p>
            <a:pPr algn="ctr" eaLnBrk="0" hangingPunct="0"/>
            <a:r>
              <a:rPr lang="es-MX" sz="1400" b="1">
                <a:latin typeface="Arial" charset="0"/>
              </a:rPr>
              <a:t>La etiqueta NO esta colocada centrada entre las leads del fusible.</a:t>
            </a:r>
          </a:p>
        </p:txBody>
      </p:sp>
      <p:sp>
        <p:nvSpPr>
          <p:cNvPr id="2059" name="Rectangle 38"/>
          <p:cNvSpPr>
            <a:spLocks noChangeArrowheads="1"/>
          </p:cNvSpPr>
          <p:nvPr/>
        </p:nvSpPr>
        <p:spPr bwMode="auto">
          <a:xfrm>
            <a:off x="1157288" y="1438275"/>
            <a:ext cx="914400" cy="35814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0" name="Rectangle 39"/>
          <p:cNvSpPr>
            <a:spLocks noChangeArrowheads="1"/>
          </p:cNvSpPr>
          <p:nvPr/>
        </p:nvSpPr>
        <p:spPr bwMode="auto">
          <a:xfrm>
            <a:off x="1247775" y="2522538"/>
            <a:ext cx="747713" cy="1430337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1" name="Rectangle 40"/>
          <p:cNvSpPr>
            <a:spLocks noChangeArrowheads="1"/>
          </p:cNvSpPr>
          <p:nvPr/>
        </p:nvSpPr>
        <p:spPr bwMode="auto">
          <a:xfrm>
            <a:off x="7024688" y="1209675"/>
            <a:ext cx="1219200" cy="3962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2" name="Rectangle 41"/>
          <p:cNvSpPr>
            <a:spLocks noChangeArrowheads="1"/>
          </p:cNvSpPr>
          <p:nvPr/>
        </p:nvSpPr>
        <p:spPr bwMode="auto">
          <a:xfrm>
            <a:off x="7710488" y="2508250"/>
            <a:ext cx="685800" cy="1447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3" name="Rectangle 46"/>
          <p:cNvSpPr>
            <a:spLocks noChangeArrowheads="1"/>
          </p:cNvSpPr>
          <p:nvPr/>
        </p:nvSpPr>
        <p:spPr bwMode="auto">
          <a:xfrm>
            <a:off x="3519488" y="1209675"/>
            <a:ext cx="1066800" cy="3810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4" name="Rectangle 47"/>
          <p:cNvSpPr>
            <a:spLocks noChangeArrowheads="1"/>
          </p:cNvSpPr>
          <p:nvPr/>
        </p:nvSpPr>
        <p:spPr bwMode="auto">
          <a:xfrm>
            <a:off x="3671888" y="2428875"/>
            <a:ext cx="914400" cy="1371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5" name="Rectangle 45"/>
          <p:cNvSpPr>
            <a:spLocks noChangeArrowheads="1"/>
          </p:cNvSpPr>
          <p:nvPr/>
        </p:nvSpPr>
        <p:spPr bwMode="auto">
          <a:xfrm>
            <a:off x="4738688" y="1209675"/>
            <a:ext cx="1066800" cy="3810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6" name="Rectangle 48"/>
          <p:cNvSpPr>
            <a:spLocks noChangeArrowheads="1"/>
          </p:cNvSpPr>
          <p:nvPr/>
        </p:nvSpPr>
        <p:spPr bwMode="auto">
          <a:xfrm>
            <a:off x="4738688" y="2428875"/>
            <a:ext cx="914400" cy="1371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7" name="Rectangle 31"/>
          <p:cNvSpPr>
            <a:spLocks noChangeArrowheads="1"/>
          </p:cNvSpPr>
          <p:nvPr/>
        </p:nvSpPr>
        <p:spPr bwMode="auto">
          <a:xfrm>
            <a:off x="176213" y="1060450"/>
            <a:ext cx="2733675" cy="5257800"/>
          </a:xfrm>
          <a:prstGeom prst="rect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8" name="Rectangle 32"/>
          <p:cNvSpPr>
            <a:spLocks noChangeArrowheads="1"/>
          </p:cNvSpPr>
          <p:nvPr/>
        </p:nvSpPr>
        <p:spPr bwMode="auto">
          <a:xfrm>
            <a:off x="3062288" y="1060450"/>
            <a:ext cx="3095625" cy="5257800"/>
          </a:xfrm>
          <a:prstGeom prst="rect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9" name="Rectangle 33"/>
          <p:cNvSpPr>
            <a:spLocks noChangeArrowheads="1"/>
          </p:cNvSpPr>
          <p:nvPr/>
        </p:nvSpPr>
        <p:spPr bwMode="auto">
          <a:xfrm>
            <a:off x="6253163" y="1060450"/>
            <a:ext cx="2895600" cy="52578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70" name="TextBox 39"/>
          <p:cNvSpPr txBox="1">
            <a:spLocks noChangeArrowheads="1"/>
          </p:cNvSpPr>
          <p:nvPr/>
        </p:nvSpPr>
        <p:spPr bwMode="auto">
          <a:xfrm>
            <a:off x="166688" y="584200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00B050"/>
                </a:solidFill>
                <a:latin typeface="Century Gothic" pitchFamily="34" charset="0"/>
              </a:rPr>
              <a:t>ACEPTABLE</a:t>
            </a:r>
          </a:p>
        </p:txBody>
      </p:sp>
      <p:sp>
        <p:nvSpPr>
          <p:cNvPr id="2071" name="TextBox 40"/>
          <p:cNvSpPr txBox="1">
            <a:spLocks noChangeArrowheads="1"/>
          </p:cNvSpPr>
          <p:nvPr/>
        </p:nvSpPr>
        <p:spPr bwMode="auto">
          <a:xfrm>
            <a:off x="3074988" y="574675"/>
            <a:ext cx="3067050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FFFF00"/>
                </a:solidFill>
                <a:latin typeface="Century Gothic" pitchFamily="34" charset="0"/>
              </a:rPr>
              <a:t>MAXIMO ACEPTABLE</a:t>
            </a:r>
          </a:p>
        </p:txBody>
      </p:sp>
      <p:sp>
        <p:nvSpPr>
          <p:cNvPr id="2072" name="TextBox 41"/>
          <p:cNvSpPr txBox="1">
            <a:spLocks noChangeArrowheads="1"/>
          </p:cNvSpPr>
          <p:nvPr/>
        </p:nvSpPr>
        <p:spPr bwMode="auto">
          <a:xfrm>
            <a:off x="6338888" y="584200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FF0000"/>
                </a:solidFill>
                <a:latin typeface="Century Gothic" pitchFamily="34" charset="0"/>
              </a:rPr>
              <a:t>NO ACEPTABLE</a:t>
            </a:r>
          </a:p>
        </p:txBody>
      </p:sp>
      <p:sp>
        <p:nvSpPr>
          <p:cNvPr id="2073" name="Text Box 261"/>
          <p:cNvSpPr txBox="1">
            <a:spLocks noChangeArrowheads="1"/>
          </p:cNvSpPr>
          <p:nvPr/>
        </p:nvSpPr>
        <p:spPr bwMode="auto">
          <a:xfrm>
            <a:off x="2471738" y="6781800"/>
            <a:ext cx="1733550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  <p:sp>
        <p:nvSpPr>
          <p:cNvPr id="2074" name="Text Box 256"/>
          <p:cNvSpPr txBox="1">
            <a:spLocks noChangeArrowheads="1"/>
          </p:cNvSpPr>
          <p:nvPr/>
        </p:nvSpPr>
        <p:spPr bwMode="auto">
          <a:xfrm>
            <a:off x="25400" y="7097713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2075" name="Text Box 257"/>
          <p:cNvSpPr txBox="1">
            <a:spLocks noChangeArrowheads="1"/>
          </p:cNvSpPr>
          <p:nvPr/>
        </p:nvSpPr>
        <p:spPr bwMode="auto">
          <a:xfrm>
            <a:off x="4586288" y="70993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2076" name="Text Box 258"/>
          <p:cNvSpPr txBox="1">
            <a:spLocks noChangeArrowheads="1"/>
          </p:cNvSpPr>
          <p:nvPr/>
        </p:nvSpPr>
        <p:spPr bwMode="auto">
          <a:xfrm>
            <a:off x="8262938" y="7086600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2077" name="Text Box 259"/>
          <p:cNvSpPr txBox="1">
            <a:spLocks noChangeArrowheads="1"/>
          </p:cNvSpPr>
          <p:nvPr/>
        </p:nvSpPr>
        <p:spPr bwMode="auto">
          <a:xfrm>
            <a:off x="14288" y="6781800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M1-PRD31-0029A-HEV436</a:t>
            </a:r>
          </a:p>
        </p:txBody>
      </p:sp>
      <p:sp>
        <p:nvSpPr>
          <p:cNvPr id="2078" name="Text Box 260"/>
          <p:cNvSpPr txBox="1">
            <a:spLocks noChangeArrowheads="1"/>
          </p:cNvSpPr>
          <p:nvPr/>
        </p:nvSpPr>
        <p:spPr bwMode="auto">
          <a:xfrm>
            <a:off x="4205288" y="6781800"/>
            <a:ext cx="1098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2079" name="Text Box 264"/>
          <p:cNvSpPr txBox="1">
            <a:spLocks noChangeArrowheads="1"/>
          </p:cNvSpPr>
          <p:nvPr/>
        </p:nvSpPr>
        <p:spPr bwMode="auto">
          <a:xfrm>
            <a:off x="5303838" y="6781800"/>
            <a:ext cx="110490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1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84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Calibri</vt:lpstr>
      <vt:lpstr>Century Gothic</vt:lpstr>
      <vt:lpstr>Default Design</vt:lpstr>
      <vt:lpstr>Slide 1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95</cp:revision>
  <dcterms:created xsi:type="dcterms:W3CDTF">2003-02-19T13:36:17Z</dcterms:created>
  <dcterms:modified xsi:type="dcterms:W3CDTF">2017-04-04T20:53:33Z</dcterms:modified>
</cp:coreProperties>
</file>