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9326563" cy="7315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0" autoAdjust="0"/>
    <p:restoredTop sz="95955" autoAdjust="0"/>
  </p:normalViewPr>
  <p:slideViewPr>
    <p:cSldViewPr>
      <p:cViewPr>
        <p:scale>
          <a:sx n="100" d="100"/>
          <a:sy n="100" d="100"/>
        </p:scale>
        <p:origin x="-58" y="-58"/>
      </p:cViewPr>
      <p:guideLst>
        <p:guide orient="horz" pos="2304"/>
        <p:guide pos="29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79" tIns="45139" rIns="90279" bIns="4513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79" tIns="45139" rIns="90279" bIns="4513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79" tIns="45139" rIns="90279" bIns="4513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79" tIns="45139" rIns="90279" bIns="4513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F1DFF7B-FFFC-474F-9215-355424E496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8" y="2271713"/>
            <a:ext cx="7926387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588" y="4144963"/>
            <a:ext cx="6529387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128ED-80FD-48FA-B60E-A7F13B9293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DD230-F27D-40C0-90C3-BF10BA05E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275" y="650875"/>
            <a:ext cx="1981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0088" y="650875"/>
            <a:ext cx="579278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F2598-2518-40A7-A874-84398FB49F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F5A0D-4E2A-40DD-B6E9-04D2AFE6A3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700588"/>
            <a:ext cx="7927975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3100388"/>
            <a:ext cx="7927975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72ED4-C827-4372-AF70-F50B202700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088" y="2112963"/>
            <a:ext cx="38862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2112963"/>
            <a:ext cx="3887787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85885-8E47-41A7-A54D-9D4AA5A93A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93688"/>
            <a:ext cx="8393113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1636713"/>
            <a:ext cx="412115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" y="2319338"/>
            <a:ext cx="412115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1636713"/>
            <a:ext cx="412273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2319338"/>
            <a:ext cx="412273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11D0A-AACF-4F12-83BC-8BD2565C1C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25F19-2CAB-4BBF-B733-1413FBE8B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08B5B-A79D-47D9-B25E-8E6DB8BCD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90513"/>
            <a:ext cx="3068638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488" y="290513"/>
            <a:ext cx="5213350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725" y="1530350"/>
            <a:ext cx="3068638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F04C7-90AA-4185-A635-C7A6EE5A9D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121275"/>
            <a:ext cx="5595938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54050"/>
            <a:ext cx="5595938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724525"/>
            <a:ext cx="5595938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21B26-0027-4DDD-A9D4-E804AB9523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650875"/>
            <a:ext cx="79263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88" tIns="47544" rIns="95088" bIns="475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2112963"/>
            <a:ext cx="792638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0088" y="6664325"/>
            <a:ext cx="1943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5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86113" y="6664325"/>
            <a:ext cx="29543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5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3375" y="6664325"/>
            <a:ext cx="1943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500">
                <a:cs typeface="+mn-cs"/>
              </a:defRPr>
            </a:lvl1pPr>
          </a:lstStyle>
          <a:p>
            <a:pPr>
              <a:defRPr/>
            </a:pPr>
            <a:fld id="{547A1FA4-48D2-4A5F-9D8A-EF63F35474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2pPr>
      <a:lvl3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3pPr>
      <a:lvl4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4pPr>
      <a:lvl5pPr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5pPr>
      <a:lvl6pPr marL="457200"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6pPr>
      <a:lvl7pPr marL="914400"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7pPr>
      <a:lvl8pPr marL="1371600"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8pPr>
      <a:lvl9pPr marL="1828800" algn="ctr" defTabSz="95091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Times New Roman" pitchFamily="18" charset="0"/>
        </a:defRPr>
      </a:lvl9pPr>
    </p:titleStyle>
    <p:bodyStyle>
      <a:lvl1pPr marL="357188" indent="-357188" algn="l" defTabSz="950913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73113" indent="-298450" algn="l" defTabSz="950913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89038" indent="-238125" algn="l" defTabSz="950913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63700" indent="-238125" algn="l" defTabSz="95091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399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5971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543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115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3968750" indent="-238125" algn="l" defTabSz="9509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4"/>
          <p:cNvSpPr txBox="1">
            <a:spLocks noChangeArrowheads="1"/>
          </p:cNvSpPr>
          <p:nvPr/>
        </p:nvSpPr>
        <p:spPr bwMode="auto">
          <a:xfrm>
            <a:off x="55563" y="73025"/>
            <a:ext cx="76517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800" b="1">
                <a:latin typeface="Arial" charset="0"/>
              </a:rPr>
              <a:t>TITULO:</a:t>
            </a:r>
          </a:p>
        </p:txBody>
      </p:sp>
      <p:sp>
        <p:nvSpPr>
          <p:cNvPr id="2051" name="Rectangle 46"/>
          <p:cNvSpPr>
            <a:spLocks noChangeArrowheads="1"/>
          </p:cNvSpPr>
          <p:nvPr/>
        </p:nvSpPr>
        <p:spPr bwMode="auto">
          <a:xfrm>
            <a:off x="33338" y="34925"/>
            <a:ext cx="9259887" cy="70167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65" name="Text Box 226"/>
          <p:cNvSpPr txBox="1">
            <a:spLocks noChangeArrowheads="1"/>
          </p:cNvSpPr>
          <p:nvPr/>
        </p:nvSpPr>
        <p:spPr bwMode="auto">
          <a:xfrm>
            <a:off x="820738" y="68263"/>
            <a:ext cx="8443912" cy="465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latin typeface="Arial" charset="0"/>
              </a:rPr>
              <a:t>CRITERIOS DE ACEPTACION PARA CENTRADO DE ETIQUETA 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latin typeface="Arial" charset="0"/>
              </a:rPr>
              <a:t>HEV ZXBD/ZXBD2 / ZXBDL/ZXPY &amp; ZXP2Y</a:t>
            </a:r>
            <a:endParaRPr lang="en-US" sz="1400" b="1" dirty="0">
              <a:latin typeface="Arial" charset="0"/>
              <a:cs typeface="+mn-cs"/>
            </a:endParaRPr>
          </a:p>
        </p:txBody>
      </p:sp>
      <p:sp>
        <p:nvSpPr>
          <p:cNvPr id="2053" name="TextBox 42"/>
          <p:cNvSpPr txBox="1">
            <a:spLocks noChangeArrowheads="1"/>
          </p:cNvSpPr>
          <p:nvPr/>
        </p:nvSpPr>
        <p:spPr bwMode="auto">
          <a:xfrm>
            <a:off x="167481" y="5410200"/>
            <a:ext cx="2743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s-MX" sz="1400" b="1" dirty="0" smtClean="0">
                <a:latin typeface="Arial" charset="0"/>
              </a:rPr>
              <a:t>La </a:t>
            </a:r>
            <a:r>
              <a:rPr lang="es-MX" sz="1400" b="1" dirty="0">
                <a:latin typeface="Arial" charset="0"/>
              </a:rPr>
              <a:t>etiqueta se encuentra centrada </a:t>
            </a:r>
            <a:r>
              <a:rPr lang="es-MX" sz="1400" b="1">
                <a:latin typeface="Arial" charset="0"/>
              </a:rPr>
              <a:t>entre </a:t>
            </a:r>
            <a:r>
              <a:rPr lang="es-MX" sz="1400" b="1" smtClean="0">
                <a:latin typeface="Arial" charset="0"/>
              </a:rPr>
              <a:t>los </a:t>
            </a:r>
            <a:r>
              <a:rPr lang="es-MX" sz="1400" b="1" dirty="0">
                <a:latin typeface="Arial" charset="0"/>
              </a:rPr>
              <a:t>leads del fusible.</a:t>
            </a:r>
          </a:p>
        </p:txBody>
      </p:sp>
      <p:sp>
        <p:nvSpPr>
          <p:cNvPr id="2054" name="TextBox 43"/>
          <p:cNvSpPr txBox="1">
            <a:spLocks noChangeArrowheads="1"/>
          </p:cNvSpPr>
          <p:nvPr/>
        </p:nvSpPr>
        <p:spPr bwMode="auto">
          <a:xfrm>
            <a:off x="3063081" y="5410200"/>
            <a:ext cx="3048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MX" sz="1400" b="1" dirty="0" smtClean="0">
                <a:latin typeface="Arial" charset="0"/>
              </a:rPr>
              <a:t>La </a:t>
            </a:r>
            <a:r>
              <a:rPr lang="es-MX" sz="1400" b="1" dirty="0">
                <a:latin typeface="Arial" charset="0"/>
              </a:rPr>
              <a:t>etiqueta tiene un pequeño desfase contra las leads del fusible.</a:t>
            </a:r>
          </a:p>
        </p:txBody>
      </p:sp>
      <p:sp>
        <p:nvSpPr>
          <p:cNvPr id="2055" name="TextBox 44"/>
          <p:cNvSpPr txBox="1">
            <a:spLocks noChangeArrowheads="1"/>
          </p:cNvSpPr>
          <p:nvPr/>
        </p:nvSpPr>
        <p:spPr bwMode="auto">
          <a:xfrm>
            <a:off x="6263481" y="5410200"/>
            <a:ext cx="2819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MX" sz="1400" b="1" dirty="0" smtClean="0">
                <a:latin typeface="Arial" charset="0"/>
              </a:rPr>
              <a:t>La </a:t>
            </a:r>
            <a:r>
              <a:rPr lang="es-MX" sz="1400" b="1" dirty="0">
                <a:latin typeface="Arial" charset="0"/>
              </a:rPr>
              <a:t>etiqueta NO esta colocada centrada entre las leads del fusible.</a:t>
            </a:r>
          </a:p>
        </p:txBody>
      </p:sp>
      <p:pic>
        <p:nvPicPr>
          <p:cNvPr id="2056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700088" y="1095375"/>
            <a:ext cx="167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3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6919913" y="1095375"/>
            <a:ext cx="129698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4"/>
          <p:cNvPicPr>
            <a:picLocks noChangeAspect="1" noChangeArrowheads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3443288" y="1095375"/>
            <a:ext cx="2273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Rectangle 38"/>
          <p:cNvSpPr>
            <a:spLocks noChangeArrowheads="1"/>
          </p:cNvSpPr>
          <p:nvPr/>
        </p:nvSpPr>
        <p:spPr bwMode="auto">
          <a:xfrm>
            <a:off x="1204913" y="1781175"/>
            <a:ext cx="838200" cy="2590800"/>
          </a:xfrm>
          <a:prstGeom prst="rect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0" name="Rectangle 39"/>
          <p:cNvSpPr>
            <a:spLocks noChangeArrowheads="1"/>
          </p:cNvSpPr>
          <p:nvPr/>
        </p:nvSpPr>
        <p:spPr bwMode="auto">
          <a:xfrm>
            <a:off x="1281113" y="2619375"/>
            <a:ext cx="685800" cy="914400"/>
          </a:xfrm>
          <a:prstGeom prst="rect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1" name="Rectangle 40"/>
          <p:cNvSpPr>
            <a:spLocks noChangeArrowheads="1"/>
          </p:cNvSpPr>
          <p:nvPr/>
        </p:nvSpPr>
        <p:spPr bwMode="auto">
          <a:xfrm>
            <a:off x="7224713" y="1781175"/>
            <a:ext cx="838200" cy="25908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2" name="Rectangle 41"/>
          <p:cNvSpPr>
            <a:spLocks noChangeArrowheads="1"/>
          </p:cNvSpPr>
          <p:nvPr/>
        </p:nvSpPr>
        <p:spPr bwMode="auto">
          <a:xfrm>
            <a:off x="7605713" y="2543175"/>
            <a:ext cx="533400" cy="9144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3" name="Rectangle 46"/>
          <p:cNvSpPr>
            <a:spLocks noChangeArrowheads="1"/>
          </p:cNvSpPr>
          <p:nvPr/>
        </p:nvSpPr>
        <p:spPr bwMode="auto">
          <a:xfrm>
            <a:off x="3567113" y="1857375"/>
            <a:ext cx="685800" cy="25146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4" name="Rectangle 47"/>
          <p:cNvSpPr>
            <a:spLocks noChangeArrowheads="1"/>
          </p:cNvSpPr>
          <p:nvPr/>
        </p:nvSpPr>
        <p:spPr bwMode="auto">
          <a:xfrm>
            <a:off x="3568700" y="2670175"/>
            <a:ext cx="531813" cy="8890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Rectangle 53"/>
          <p:cNvSpPr>
            <a:spLocks noChangeArrowheads="1"/>
          </p:cNvSpPr>
          <p:nvPr/>
        </p:nvSpPr>
        <p:spPr bwMode="auto">
          <a:xfrm>
            <a:off x="4786313" y="1857375"/>
            <a:ext cx="685800" cy="25146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6" name="Rectangle 56"/>
          <p:cNvSpPr>
            <a:spLocks noChangeArrowheads="1"/>
          </p:cNvSpPr>
          <p:nvPr/>
        </p:nvSpPr>
        <p:spPr bwMode="auto">
          <a:xfrm>
            <a:off x="4938713" y="2670175"/>
            <a:ext cx="533400" cy="889000"/>
          </a:xfrm>
          <a:prstGeom prst="rect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7" name="Rectangle 31"/>
          <p:cNvSpPr>
            <a:spLocks noChangeArrowheads="1"/>
          </p:cNvSpPr>
          <p:nvPr/>
        </p:nvSpPr>
        <p:spPr bwMode="auto">
          <a:xfrm>
            <a:off x="176213" y="1019175"/>
            <a:ext cx="2733675" cy="5257800"/>
          </a:xfrm>
          <a:prstGeom prst="rect">
            <a:avLst/>
          </a:prstGeom>
          <a:noFill/>
          <a:ln w="5715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8" name="Rectangle 32"/>
          <p:cNvSpPr>
            <a:spLocks noChangeArrowheads="1"/>
          </p:cNvSpPr>
          <p:nvPr/>
        </p:nvSpPr>
        <p:spPr bwMode="auto">
          <a:xfrm>
            <a:off x="3062288" y="1019175"/>
            <a:ext cx="3095625" cy="5257800"/>
          </a:xfrm>
          <a:prstGeom prst="rect">
            <a:avLst/>
          </a:prstGeom>
          <a:noFill/>
          <a:ln w="5715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9" name="Rectangle 33"/>
          <p:cNvSpPr>
            <a:spLocks noChangeArrowheads="1"/>
          </p:cNvSpPr>
          <p:nvPr/>
        </p:nvSpPr>
        <p:spPr bwMode="auto">
          <a:xfrm>
            <a:off x="6253163" y="1019175"/>
            <a:ext cx="2895600" cy="5257800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70" name="TextBox 37"/>
          <p:cNvSpPr txBox="1">
            <a:spLocks noChangeArrowheads="1"/>
          </p:cNvSpPr>
          <p:nvPr/>
        </p:nvSpPr>
        <p:spPr bwMode="auto">
          <a:xfrm>
            <a:off x="166688" y="542925"/>
            <a:ext cx="274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u="sng">
                <a:solidFill>
                  <a:srgbClr val="00B050"/>
                </a:solidFill>
                <a:latin typeface="Century Gothic" pitchFamily="34" charset="0"/>
              </a:rPr>
              <a:t>ACEPTABLE</a:t>
            </a:r>
          </a:p>
        </p:txBody>
      </p:sp>
      <p:sp>
        <p:nvSpPr>
          <p:cNvPr id="2071" name="TextBox 38"/>
          <p:cNvSpPr txBox="1">
            <a:spLocks noChangeArrowheads="1"/>
          </p:cNvSpPr>
          <p:nvPr/>
        </p:nvSpPr>
        <p:spPr bwMode="auto">
          <a:xfrm>
            <a:off x="3138488" y="590550"/>
            <a:ext cx="2914650" cy="4000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u="sng">
                <a:solidFill>
                  <a:srgbClr val="FFFF00"/>
                </a:solidFill>
                <a:latin typeface="Century Gothic" pitchFamily="34" charset="0"/>
              </a:rPr>
              <a:t>MAXIMO ACEPTABLE</a:t>
            </a:r>
          </a:p>
        </p:txBody>
      </p:sp>
      <p:sp>
        <p:nvSpPr>
          <p:cNvPr id="2072" name="TextBox 39"/>
          <p:cNvSpPr txBox="1">
            <a:spLocks noChangeArrowheads="1"/>
          </p:cNvSpPr>
          <p:nvPr/>
        </p:nvSpPr>
        <p:spPr bwMode="auto">
          <a:xfrm>
            <a:off x="6338888" y="542925"/>
            <a:ext cx="274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u="sng">
                <a:solidFill>
                  <a:srgbClr val="FF0000"/>
                </a:solidFill>
                <a:latin typeface="Century Gothic" pitchFamily="34" charset="0"/>
              </a:rPr>
              <a:t>NO ACEPTABLE</a:t>
            </a:r>
          </a:p>
        </p:txBody>
      </p:sp>
      <p:sp>
        <p:nvSpPr>
          <p:cNvPr id="2073" name="Text Box 261"/>
          <p:cNvSpPr txBox="1">
            <a:spLocks noChangeArrowheads="1"/>
          </p:cNvSpPr>
          <p:nvPr/>
        </p:nvSpPr>
        <p:spPr bwMode="auto">
          <a:xfrm>
            <a:off x="2471738" y="6781800"/>
            <a:ext cx="1733550" cy="233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 dirty="0">
                <a:latin typeface="Arial" charset="0"/>
              </a:rPr>
              <a:t>FECHA:</a:t>
            </a:r>
            <a:r>
              <a:rPr lang="en-US" sz="900" dirty="0">
                <a:latin typeface="Arial" charset="0"/>
              </a:rPr>
              <a:t>8/MARZO/2017</a:t>
            </a:r>
          </a:p>
        </p:txBody>
      </p:sp>
      <p:sp>
        <p:nvSpPr>
          <p:cNvPr id="2074" name="Text Box 256"/>
          <p:cNvSpPr txBox="1">
            <a:spLocks noChangeArrowheads="1"/>
          </p:cNvSpPr>
          <p:nvPr/>
        </p:nvSpPr>
        <p:spPr bwMode="auto">
          <a:xfrm>
            <a:off x="25400" y="7097713"/>
            <a:ext cx="231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Forma No. </a:t>
            </a:r>
            <a:r>
              <a:rPr lang="en-US" sz="800" dirty="0" smtClean="0">
                <a:latin typeface="Arial" charset="0"/>
              </a:rPr>
              <a:t>M1-DC40-0002B</a:t>
            </a:r>
            <a:endParaRPr lang="en-US" sz="800" dirty="0">
              <a:latin typeface="Arial" charset="0"/>
            </a:endParaRPr>
          </a:p>
        </p:txBody>
      </p:sp>
      <p:sp>
        <p:nvSpPr>
          <p:cNvPr id="2075" name="Text Box 257"/>
          <p:cNvSpPr txBox="1">
            <a:spLocks noChangeArrowheads="1"/>
          </p:cNvSpPr>
          <p:nvPr/>
        </p:nvSpPr>
        <p:spPr bwMode="auto">
          <a:xfrm>
            <a:off x="4586288" y="7099300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Rev. B</a:t>
            </a:r>
          </a:p>
        </p:txBody>
      </p:sp>
      <p:sp>
        <p:nvSpPr>
          <p:cNvPr id="2076" name="Text Box 258"/>
          <p:cNvSpPr txBox="1">
            <a:spLocks noChangeArrowheads="1"/>
          </p:cNvSpPr>
          <p:nvPr/>
        </p:nvSpPr>
        <p:spPr bwMode="auto">
          <a:xfrm>
            <a:off x="8262938" y="7086600"/>
            <a:ext cx="104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err="1">
                <a:latin typeface="Arial" charset="0"/>
              </a:rPr>
              <a:t>Emisión</a:t>
            </a:r>
            <a:r>
              <a:rPr lang="en-US" sz="800" dirty="0">
                <a:latin typeface="Arial" charset="0"/>
              </a:rPr>
              <a:t> </a:t>
            </a:r>
            <a:r>
              <a:rPr lang="en-US" sz="800" dirty="0" smtClean="0">
                <a:latin typeface="Arial" charset="0"/>
              </a:rPr>
              <a:t>02/17</a:t>
            </a:r>
            <a:endParaRPr lang="en-US" sz="800" dirty="0">
              <a:latin typeface="Arial" charset="0"/>
            </a:endParaRPr>
          </a:p>
        </p:txBody>
      </p:sp>
      <p:sp>
        <p:nvSpPr>
          <p:cNvPr id="2077" name="Text Box 259"/>
          <p:cNvSpPr txBox="1">
            <a:spLocks noChangeArrowheads="1"/>
          </p:cNvSpPr>
          <p:nvPr/>
        </p:nvSpPr>
        <p:spPr bwMode="auto">
          <a:xfrm>
            <a:off x="14288" y="6781800"/>
            <a:ext cx="2457450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 dirty="0">
                <a:latin typeface="Arial" charset="0"/>
              </a:rPr>
              <a:t>No. </a:t>
            </a:r>
            <a:r>
              <a:rPr lang="en-US" sz="900" b="1">
                <a:latin typeface="Arial" charset="0"/>
              </a:rPr>
              <a:t>VISUAL: </a:t>
            </a:r>
            <a:r>
              <a:rPr lang="en-US" sz="900" smtClean="0">
                <a:latin typeface="Arial" charset="0"/>
              </a:rPr>
              <a:t>M1-PRD31-0030B-HEV436</a:t>
            </a:r>
            <a:endParaRPr lang="en-US" sz="900">
              <a:latin typeface="Arial" charset="0"/>
            </a:endParaRPr>
          </a:p>
        </p:txBody>
      </p:sp>
      <p:sp>
        <p:nvSpPr>
          <p:cNvPr id="2078" name="Text Box 260"/>
          <p:cNvSpPr txBox="1">
            <a:spLocks noChangeArrowheads="1"/>
          </p:cNvSpPr>
          <p:nvPr/>
        </p:nvSpPr>
        <p:spPr bwMode="auto">
          <a:xfrm>
            <a:off x="4205288" y="6781800"/>
            <a:ext cx="1098550" cy="23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REVISION: </a:t>
            </a:r>
            <a:r>
              <a:rPr lang="en-US" sz="900">
                <a:latin typeface="Arial" charset="0"/>
              </a:rPr>
              <a:t>B</a:t>
            </a:r>
          </a:p>
        </p:txBody>
      </p:sp>
      <p:sp>
        <p:nvSpPr>
          <p:cNvPr id="2079" name="Text Box 264"/>
          <p:cNvSpPr txBox="1">
            <a:spLocks noChangeArrowheads="1"/>
          </p:cNvSpPr>
          <p:nvPr/>
        </p:nvSpPr>
        <p:spPr bwMode="auto">
          <a:xfrm>
            <a:off x="5303838" y="6781800"/>
            <a:ext cx="1104900" cy="23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PAGINA:</a:t>
            </a:r>
            <a:r>
              <a:rPr lang="en-US" sz="900">
                <a:latin typeface="Arial" charset="0"/>
              </a:rPr>
              <a:t> 1 </a:t>
            </a:r>
            <a:r>
              <a:rPr lang="en-US" sz="900" b="1">
                <a:latin typeface="Arial" charset="0"/>
              </a:rPr>
              <a:t>DE</a:t>
            </a:r>
            <a:r>
              <a:rPr lang="en-US" sz="900">
                <a:latin typeface="Arial" charset="0"/>
              </a:rPr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78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Littelfuse,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Jacob Casillas Gómez</dc:creator>
  <cp:lastModifiedBy>ohernandez</cp:lastModifiedBy>
  <cp:revision>99</cp:revision>
  <dcterms:created xsi:type="dcterms:W3CDTF">2003-02-19T13:36:17Z</dcterms:created>
  <dcterms:modified xsi:type="dcterms:W3CDTF">2017-04-04T20:53:59Z</dcterms:modified>
</cp:coreProperties>
</file>