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326563" cy="7315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0" autoAdjust="0"/>
    <p:restoredTop sz="95955" autoAdjust="0"/>
  </p:normalViewPr>
  <p:slideViewPr>
    <p:cSldViewPr>
      <p:cViewPr>
        <p:scale>
          <a:sx n="100" d="100"/>
          <a:sy n="100" d="100"/>
        </p:scale>
        <p:origin x="-58" y="0"/>
      </p:cViewPr>
      <p:guideLst>
        <p:guide orient="horz" pos="2304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B70185C-701F-43C9-8C65-205D24AB7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271713"/>
            <a:ext cx="7926387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4144963"/>
            <a:ext cx="6529387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CA441-5051-415C-B216-766B28491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3F04E-9787-4561-BEAA-63C5B09E1A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50875"/>
            <a:ext cx="1981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50875"/>
            <a:ext cx="57927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3578-E5A0-4AAA-897C-D7355A2BE6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270E2-8B5D-4768-A74A-80F73DC90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700588"/>
            <a:ext cx="7927975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100388"/>
            <a:ext cx="7927975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D5FEE-8B27-40EE-B05D-DA5713A9FB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2112963"/>
            <a:ext cx="38862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2112963"/>
            <a:ext cx="3887787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5CA0D-5125-4FB4-832D-04E00FF131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3688"/>
            <a:ext cx="8393113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636713"/>
            <a:ext cx="41211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319338"/>
            <a:ext cx="41211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636713"/>
            <a:ext cx="412273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319338"/>
            <a:ext cx="412273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C711-F593-4F8E-8F17-910DAF14F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5EE6E-4A60-45B6-BE5A-005FF2A80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81C7-C7C4-4A04-8DE3-B644BC5D3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0513"/>
            <a:ext cx="3068638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90513"/>
            <a:ext cx="52133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530350"/>
            <a:ext cx="3068638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8AF3E-5E2F-48B0-9EEE-F5BE3B71E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21275"/>
            <a:ext cx="5595938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54050"/>
            <a:ext cx="5595938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24525"/>
            <a:ext cx="5595938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E9353-E895-4C81-8691-699737385F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50875"/>
            <a:ext cx="7926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2112963"/>
            <a:ext cx="79263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664325"/>
            <a:ext cx="2954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fld id="{A6410946-A1DC-4D2E-BA51-50785F596C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2pPr>
      <a:lvl3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3pPr>
      <a:lvl4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4pPr>
      <a:lvl5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5pPr>
      <a:lvl6pPr marL="4572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6pPr>
      <a:lvl7pPr marL="9144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7pPr>
      <a:lvl8pPr marL="13716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8pPr>
      <a:lvl9pPr marL="18288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9pPr>
    </p:titleStyle>
    <p:bodyStyle>
      <a:lvl1pPr marL="357188" indent="-357188" algn="l" defTabSz="950913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73113" indent="-298450" algn="l" defTabSz="95091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89038" indent="-238125" algn="l" defTabSz="95091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63700" indent="-238125" algn="l" defTabSz="95091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399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5971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543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115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687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9"/>
          <p:cNvPicPr>
            <a:picLocks noChangeAspect="1" noChangeArrowheads="1"/>
          </p:cNvPicPr>
          <p:nvPr/>
        </p:nvPicPr>
        <p:blipFill>
          <a:blip r:embed="rId2" cstate="print"/>
          <a:srcRect l="4814" t="2083" r="8536" b="2083"/>
          <a:stretch>
            <a:fillRect/>
          </a:stretch>
        </p:blipFill>
        <p:spPr bwMode="auto">
          <a:xfrm>
            <a:off x="4510088" y="1227138"/>
            <a:ext cx="1431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1684338"/>
            <a:ext cx="919162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44"/>
          <p:cNvSpPr txBox="1">
            <a:spLocks noChangeArrowheads="1"/>
          </p:cNvSpPr>
          <p:nvPr/>
        </p:nvSpPr>
        <p:spPr bwMode="auto">
          <a:xfrm>
            <a:off x="55563" y="73025"/>
            <a:ext cx="7651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" b="1">
                <a:latin typeface="Arial" charset="0"/>
              </a:rPr>
              <a:t>TITULO:</a:t>
            </a:r>
          </a:p>
        </p:txBody>
      </p:sp>
      <p:sp>
        <p:nvSpPr>
          <p:cNvPr id="2053" name="Rectangle 46"/>
          <p:cNvSpPr>
            <a:spLocks noChangeArrowheads="1"/>
          </p:cNvSpPr>
          <p:nvPr/>
        </p:nvSpPr>
        <p:spPr bwMode="auto">
          <a:xfrm>
            <a:off x="33338" y="34925"/>
            <a:ext cx="9259887" cy="70167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Text Box 226"/>
          <p:cNvSpPr txBox="1">
            <a:spLocks noChangeArrowheads="1"/>
          </p:cNvSpPr>
          <p:nvPr/>
        </p:nvSpPr>
        <p:spPr bwMode="auto">
          <a:xfrm>
            <a:off x="820738" y="0"/>
            <a:ext cx="8443912" cy="465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MX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Etiquetas correctas para fusibles 0HEV040.ZXPY y 0HEV040.ZXBD</a:t>
            </a:r>
            <a:endParaRPr lang="es-MX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2055" name="TextBox 42"/>
          <p:cNvSpPr txBox="1">
            <a:spLocks noChangeArrowheads="1"/>
          </p:cNvSpPr>
          <p:nvPr/>
        </p:nvSpPr>
        <p:spPr bwMode="auto">
          <a:xfrm>
            <a:off x="166688" y="4953000"/>
            <a:ext cx="2743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>
                <a:latin typeface="Arial" charset="0"/>
              </a:rPr>
              <a:t>ETIQUETA  ACEPTABLE</a:t>
            </a:r>
          </a:p>
          <a:p>
            <a:pPr algn="ctr" eaLnBrk="0" hangingPunct="0"/>
            <a:r>
              <a:rPr lang="es-MX" sz="1400" b="1">
                <a:latin typeface="Arial" charset="0"/>
              </a:rPr>
              <a:t>Etiqueta color naranja; debe mostrar el numero de parte impreso tal como muestra el dibujo</a:t>
            </a:r>
          </a:p>
        </p:txBody>
      </p:sp>
      <p:sp>
        <p:nvSpPr>
          <p:cNvPr id="2056" name="TextBox 43"/>
          <p:cNvSpPr txBox="1">
            <a:spLocks noChangeArrowheads="1"/>
          </p:cNvSpPr>
          <p:nvPr/>
        </p:nvSpPr>
        <p:spPr bwMode="auto">
          <a:xfrm>
            <a:off x="3071813" y="4953000"/>
            <a:ext cx="3048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>
                <a:latin typeface="Arial" charset="0"/>
              </a:rPr>
              <a:t>ETIQUETA  ACEPTABLE</a:t>
            </a:r>
          </a:p>
          <a:p>
            <a:pPr algn="ctr" eaLnBrk="0" hangingPunct="0"/>
            <a:r>
              <a:rPr lang="es-MX" sz="1400" b="1">
                <a:latin typeface="Arial" charset="0"/>
              </a:rPr>
              <a:t>Etiqueta actual color naranja; no debe mostrar el numero de parte impreso tal como muestra el dibujo</a:t>
            </a:r>
          </a:p>
        </p:txBody>
      </p:sp>
      <p:sp>
        <p:nvSpPr>
          <p:cNvPr id="2057" name="TextBox 44"/>
          <p:cNvSpPr txBox="1">
            <a:spLocks noChangeArrowheads="1"/>
          </p:cNvSpPr>
          <p:nvPr/>
        </p:nvSpPr>
        <p:spPr bwMode="auto">
          <a:xfrm>
            <a:off x="6291263" y="3962400"/>
            <a:ext cx="2819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>
                <a:latin typeface="Arial" charset="0"/>
              </a:rPr>
              <a:t>ETIQUETA NO ACEPTABLES</a:t>
            </a:r>
          </a:p>
          <a:p>
            <a:pPr algn="ctr" eaLnBrk="0" hangingPunct="0"/>
            <a:r>
              <a:rPr lang="es-MX" sz="1400" b="1">
                <a:latin typeface="Arial" charset="0"/>
              </a:rPr>
              <a:t>La etiqueta  blanca con franja naranja no puede ser utilizada en estos números de parte</a:t>
            </a:r>
          </a:p>
        </p:txBody>
      </p:sp>
      <p:sp>
        <p:nvSpPr>
          <p:cNvPr id="2058" name="Rectangle 40"/>
          <p:cNvSpPr>
            <a:spLocks noChangeArrowheads="1"/>
          </p:cNvSpPr>
          <p:nvPr/>
        </p:nvSpPr>
        <p:spPr bwMode="auto">
          <a:xfrm>
            <a:off x="6415088" y="2438400"/>
            <a:ext cx="25908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59" name="Rectangle 31"/>
          <p:cNvSpPr>
            <a:spLocks noChangeArrowheads="1"/>
          </p:cNvSpPr>
          <p:nvPr/>
        </p:nvSpPr>
        <p:spPr bwMode="auto">
          <a:xfrm>
            <a:off x="176213" y="1019175"/>
            <a:ext cx="2733675" cy="5257800"/>
          </a:xfrm>
          <a:prstGeom prst="rect">
            <a:avLst/>
          </a:prstGeom>
          <a:noFill/>
          <a:ln w="5715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0" name="Rectangle 32"/>
          <p:cNvSpPr>
            <a:spLocks noChangeArrowheads="1"/>
          </p:cNvSpPr>
          <p:nvPr/>
        </p:nvSpPr>
        <p:spPr bwMode="auto">
          <a:xfrm>
            <a:off x="3062288" y="1019175"/>
            <a:ext cx="3095625" cy="5257800"/>
          </a:xfrm>
          <a:prstGeom prst="rect">
            <a:avLst/>
          </a:prstGeom>
          <a:noFill/>
          <a:ln w="5715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1" name="Rectangle 33"/>
          <p:cNvSpPr>
            <a:spLocks noChangeArrowheads="1"/>
          </p:cNvSpPr>
          <p:nvPr/>
        </p:nvSpPr>
        <p:spPr bwMode="auto">
          <a:xfrm>
            <a:off x="6253163" y="1019175"/>
            <a:ext cx="2895600" cy="52578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2" name="TextBox 37"/>
          <p:cNvSpPr txBox="1">
            <a:spLocks noChangeArrowheads="1"/>
          </p:cNvSpPr>
          <p:nvPr/>
        </p:nvSpPr>
        <p:spPr bwMode="auto">
          <a:xfrm>
            <a:off x="166688" y="542925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00B050"/>
                </a:solidFill>
                <a:latin typeface="Century Gothic" pitchFamily="34" charset="0"/>
              </a:rPr>
              <a:t>0HEV040.ZXPY</a:t>
            </a:r>
          </a:p>
        </p:txBody>
      </p:sp>
      <p:sp>
        <p:nvSpPr>
          <p:cNvPr id="2063" name="TextBox 38"/>
          <p:cNvSpPr txBox="1">
            <a:spLocks noChangeArrowheads="1"/>
          </p:cNvSpPr>
          <p:nvPr/>
        </p:nvSpPr>
        <p:spPr bwMode="auto">
          <a:xfrm>
            <a:off x="3233738" y="533400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00B050"/>
                </a:solidFill>
                <a:latin typeface="Century Gothic" pitchFamily="34" charset="0"/>
              </a:rPr>
              <a:t>0HEV040.ZXBD</a:t>
            </a:r>
          </a:p>
        </p:txBody>
      </p:sp>
      <p:sp>
        <p:nvSpPr>
          <p:cNvPr id="2064" name="TextBox 39"/>
          <p:cNvSpPr txBox="1">
            <a:spLocks noChangeArrowheads="1"/>
          </p:cNvSpPr>
          <p:nvPr/>
        </p:nvSpPr>
        <p:spPr bwMode="auto">
          <a:xfrm>
            <a:off x="6338888" y="542925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FF0000"/>
                </a:solidFill>
                <a:latin typeface="Century Gothic" pitchFamily="34" charset="0"/>
              </a:rPr>
              <a:t>NO ACEPTABLE</a:t>
            </a:r>
          </a:p>
        </p:txBody>
      </p:sp>
      <p:sp>
        <p:nvSpPr>
          <p:cNvPr id="2065" name="Rectangle 38"/>
          <p:cNvSpPr>
            <a:spLocks noChangeArrowheads="1"/>
          </p:cNvSpPr>
          <p:nvPr/>
        </p:nvSpPr>
        <p:spPr bwMode="auto">
          <a:xfrm>
            <a:off x="395288" y="2522538"/>
            <a:ext cx="762000" cy="2286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2066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688" y="1227138"/>
            <a:ext cx="1423987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41"/>
          <p:cNvSpPr>
            <a:spLocks noChangeArrowheads="1"/>
          </p:cNvSpPr>
          <p:nvPr/>
        </p:nvSpPr>
        <p:spPr bwMode="auto">
          <a:xfrm>
            <a:off x="1462088" y="2562225"/>
            <a:ext cx="1143000" cy="265113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2068" name="Picture 4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0888" y="1684338"/>
            <a:ext cx="93503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9" name="Rectangle 43"/>
          <p:cNvSpPr>
            <a:spLocks noChangeArrowheads="1"/>
          </p:cNvSpPr>
          <p:nvPr/>
        </p:nvSpPr>
        <p:spPr bwMode="auto">
          <a:xfrm>
            <a:off x="4738688" y="2370138"/>
            <a:ext cx="1066800" cy="3048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70" name="Rectangle 44"/>
          <p:cNvSpPr>
            <a:spLocks noChangeArrowheads="1"/>
          </p:cNvSpPr>
          <p:nvPr/>
        </p:nvSpPr>
        <p:spPr bwMode="auto">
          <a:xfrm>
            <a:off x="3367088" y="2522538"/>
            <a:ext cx="762000" cy="2286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2071" name="Picture 4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1288" y="2514600"/>
            <a:ext cx="2413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2" name="TextBox 46"/>
          <p:cNvSpPr txBox="1">
            <a:spLocks noChangeArrowheads="1"/>
          </p:cNvSpPr>
          <p:nvPr/>
        </p:nvSpPr>
        <p:spPr bwMode="auto">
          <a:xfrm>
            <a:off x="319088" y="4038600"/>
            <a:ext cx="914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Arial" charset="0"/>
              </a:rPr>
              <a:t>914-950-002</a:t>
            </a:r>
          </a:p>
        </p:txBody>
      </p:sp>
      <p:sp>
        <p:nvSpPr>
          <p:cNvPr id="2073" name="TextBox 47"/>
          <p:cNvSpPr txBox="1">
            <a:spLocks noChangeArrowheads="1"/>
          </p:cNvSpPr>
          <p:nvPr/>
        </p:nvSpPr>
        <p:spPr bwMode="auto">
          <a:xfrm>
            <a:off x="3290888" y="4038600"/>
            <a:ext cx="914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Arial" charset="0"/>
              </a:rPr>
              <a:t>914-950-003</a:t>
            </a:r>
          </a:p>
        </p:txBody>
      </p:sp>
      <p:sp>
        <p:nvSpPr>
          <p:cNvPr id="2074" name="TextBox 48"/>
          <p:cNvSpPr txBox="1">
            <a:spLocks noChangeArrowheads="1"/>
          </p:cNvSpPr>
          <p:nvPr/>
        </p:nvSpPr>
        <p:spPr bwMode="auto">
          <a:xfrm>
            <a:off x="7253288" y="3505200"/>
            <a:ext cx="914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Arial" charset="0"/>
              </a:rPr>
              <a:t>914-923-005</a:t>
            </a:r>
          </a:p>
        </p:txBody>
      </p:sp>
      <p:sp>
        <p:nvSpPr>
          <p:cNvPr id="2075" name="Text Box 261"/>
          <p:cNvSpPr txBox="1">
            <a:spLocks noChangeArrowheads="1"/>
          </p:cNvSpPr>
          <p:nvPr/>
        </p:nvSpPr>
        <p:spPr bwMode="auto">
          <a:xfrm>
            <a:off x="2471738" y="6781800"/>
            <a:ext cx="1733550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FECHA: </a:t>
            </a:r>
            <a:r>
              <a:rPr lang="en-US" sz="900">
                <a:latin typeface="Arial" charset="0"/>
              </a:rPr>
              <a:t>01/Diciembre/2016 </a:t>
            </a:r>
          </a:p>
        </p:txBody>
      </p:sp>
      <p:sp>
        <p:nvSpPr>
          <p:cNvPr id="2076" name="Text Box 256"/>
          <p:cNvSpPr txBox="1">
            <a:spLocks noChangeArrowheads="1"/>
          </p:cNvSpPr>
          <p:nvPr/>
        </p:nvSpPr>
        <p:spPr bwMode="auto">
          <a:xfrm>
            <a:off x="25400" y="7097713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</a:rPr>
              <a:t>Forma No. M1-DC40-0002A-IBU464</a:t>
            </a:r>
          </a:p>
        </p:txBody>
      </p:sp>
      <p:sp>
        <p:nvSpPr>
          <p:cNvPr id="2077" name="Text Box 257"/>
          <p:cNvSpPr txBox="1">
            <a:spLocks noChangeArrowheads="1"/>
          </p:cNvSpPr>
          <p:nvPr/>
        </p:nvSpPr>
        <p:spPr bwMode="auto">
          <a:xfrm>
            <a:off x="4586288" y="709930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Rev. A</a:t>
            </a:r>
          </a:p>
        </p:txBody>
      </p:sp>
      <p:sp>
        <p:nvSpPr>
          <p:cNvPr id="2078" name="Text Box 258"/>
          <p:cNvSpPr txBox="1">
            <a:spLocks noChangeArrowheads="1"/>
          </p:cNvSpPr>
          <p:nvPr/>
        </p:nvSpPr>
        <p:spPr bwMode="auto">
          <a:xfrm>
            <a:off x="8262938" y="7086600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Emisión 10/16</a:t>
            </a:r>
          </a:p>
        </p:txBody>
      </p:sp>
      <p:sp>
        <p:nvSpPr>
          <p:cNvPr id="2079" name="Text Box 259"/>
          <p:cNvSpPr txBox="1">
            <a:spLocks noChangeArrowheads="1"/>
          </p:cNvSpPr>
          <p:nvPr/>
        </p:nvSpPr>
        <p:spPr bwMode="auto">
          <a:xfrm>
            <a:off x="14288" y="6781800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No. VISUAL: </a:t>
            </a:r>
            <a:r>
              <a:rPr lang="en-US" sz="900">
                <a:latin typeface="Arial" charset="0"/>
              </a:rPr>
              <a:t>M1-PRD31-0039A-HEV436</a:t>
            </a:r>
          </a:p>
        </p:txBody>
      </p:sp>
      <p:sp>
        <p:nvSpPr>
          <p:cNvPr id="2080" name="Text Box 260"/>
          <p:cNvSpPr txBox="1">
            <a:spLocks noChangeArrowheads="1"/>
          </p:cNvSpPr>
          <p:nvPr/>
        </p:nvSpPr>
        <p:spPr bwMode="auto">
          <a:xfrm>
            <a:off x="4205288" y="6781800"/>
            <a:ext cx="109855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A</a:t>
            </a:r>
          </a:p>
        </p:txBody>
      </p:sp>
      <p:sp>
        <p:nvSpPr>
          <p:cNvPr id="2081" name="Text Box 264"/>
          <p:cNvSpPr txBox="1">
            <a:spLocks noChangeArrowheads="1"/>
          </p:cNvSpPr>
          <p:nvPr/>
        </p:nvSpPr>
        <p:spPr bwMode="auto">
          <a:xfrm>
            <a:off x="5303838" y="6781800"/>
            <a:ext cx="110490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1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97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Calibri</vt:lpstr>
      <vt:lpstr>Century Gothic</vt:lpstr>
      <vt:lpstr>Default Design</vt:lpstr>
      <vt:lpstr>Slide 1</vt:lpstr>
    </vt:vector>
  </TitlesOfParts>
  <Company>Littelfuse,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Jacob Casillas Gómez</dc:creator>
  <cp:lastModifiedBy>ohernandez</cp:lastModifiedBy>
  <cp:revision>138</cp:revision>
  <dcterms:created xsi:type="dcterms:W3CDTF">2003-02-19T13:36:17Z</dcterms:created>
  <dcterms:modified xsi:type="dcterms:W3CDTF">2017-04-04T20:54:52Z</dcterms:modified>
</cp:coreProperties>
</file>