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315200" cy="9144000"/>
  <p:notesSz cx="936942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77777"/>
    <a:srgbClr val="0000FF"/>
    <a:srgbClr val="00CC00"/>
    <a:srgbClr val="009900"/>
    <a:srgbClr val="66FFFF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691"/>
      </p:cViewPr>
      <p:guideLst>
        <p:guide orient="horz" pos="283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7650" y="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1830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7650" y="671830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5AF89F90-383B-4614-AFCF-5DA35D14B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7650" y="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670300" y="539750"/>
            <a:ext cx="2111375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6500" y="3357563"/>
            <a:ext cx="693420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1830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7650" y="6718300"/>
            <a:ext cx="40211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3" tIns="46716" rIns="93433" bIns="46716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E5E50184-CD30-4516-85E0-0C4F0D71C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70F77-51FE-41A8-9D4A-543A363475A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840038"/>
            <a:ext cx="621665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181600"/>
            <a:ext cx="5121275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8875B-F5A4-476B-BB57-31A57224A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53F62-C88F-4BF4-A1BC-F4A0ED34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1763" y="814388"/>
            <a:ext cx="1554162" cy="7313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814388"/>
            <a:ext cx="4510088" cy="7313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1644-713D-4C9D-9822-6D0315263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5D364-EDA3-4DBF-AE8C-66043709B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5875338"/>
            <a:ext cx="6218238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875088"/>
            <a:ext cx="6218238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17818-8023-49A9-A738-5DBEA704F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D042-B1C8-4C72-AD93-5B6F41D69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6713"/>
            <a:ext cx="65849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046288"/>
            <a:ext cx="32321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900363"/>
            <a:ext cx="32321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046288"/>
            <a:ext cx="32337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2900363"/>
            <a:ext cx="32337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0B0D7-882F-4AF0-BD25-04F2375DE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EAE0-0DE9-40B3-9D45-FD27A8813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99DF4-7FDD-4707-A4BC-8E9635C8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3538"/>
            <a:ext cx="240665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63538"/>
            <a:ext cx="408940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912938"/>
            <a:ext cx="2406650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FFA9-C4AD-4678-8EE8-4DFBED422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400800"/>
            <a:ext cx="4389437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17563"/>
            <a:ext cx="438943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156450"/>
            <a:ext cx="4389437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6E33D-63B5-43B3-ACB7-BA4ADD80A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814388"/>
            <a:ext cx="6216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2641600"/>
            <a:ext cx="62166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331200"/>
            <a:ext cx="23177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 smtClean="0"/>
            </a:lvl1pPr>
          </a:lstStyle>
          <a:p>
            <a:pPr>
              <a:defRPr/>
            </a:pPr>
            <a:fld id="{BC1606D1-1C96-49CA-95C0-AD57454DD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5pPr>
      <a:lvl6pPr marL="4572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6pPr>
      <a:lvl7pPr marL="9144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7pPr>
      <a:lvl8pPr marL="13716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8pPr>
      <a:lvl9pPr marL="18288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01"/>
          <p:cNvSpPr txBox="1">
            <a:spLocks noChangeArrowheads="1"/>
          </p:cNvSpPr>
          <p:nvPr/>
        </p:nvSpPr>
        <p:spPr bwMode="auto">
          <a:xfrm>
            <a:off x="3657600" y="1981200"/>
            <a:ext cx="2239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Century Gothic" pitchFamily="34" charset="0"/>
              </a:rPr>
              <a:t>Letras de la etiqueta completas y claras</a:t>
            </a:r>
          </a:p>
        </p:txBody>
      </p:sp>
      <p:sp>
        <p:nvSpPr>
          <p:cNvPr id="2051" name="Rectangle 299"/>
          <p:cNvSpPr>
            <a:spLocks noChangeArrowheads="1"/>
          </p:cNvSpPr>
          <p:nvPr/>
        </p:nvSpPr>
        <p:spPr bwMode="auto">
          <a:xfrm>
            <a:off x="295275" y="4857750"/>
            <a:ext cx="6667500" cy="2847975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294"/>
          <p:cNvSpPr>
            <a:spLocks noChangeArrowheads="1"/>
          </p:cNvSpPr>
          <p:nvPr/>
        </p:nvSpPr>
        <p:spPr bwMode="auto">
          <a:xfrm>
            <a:off x="304800" y="1190625"/>
            <a:ext cx="6667500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669925" cy="50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TITULO:</a:t>
            </a:r>
          </a:p>
        </p:txBody>
      </p:sp>
      <p:sp>
        <p:nvSpPr>
          <p:cNvPr id="2054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14375" y="26988"/>
            <a:ext cx="6600825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CRITERIOS DE ACEPTACION PARA LA ETIQUETA </a:t>
            </a:r>
          </a:p>
        </p:txBody>
      </p:sp>
      <p:sp>
        <p:nvSpPr>
          <p:cNvPr id="2056" name="Text Box 295"/>
          <p:cNvSpPr txBox="1">
            <a:spLocks noChangeArrowheads="1"/>
          </p:cNvSpPr>
          <p:nvPr/>
        </p:nvSpPr>
        <p:spPr bwMode="auto">
          <a:xfrm>
            <a:off x="2927350" y="758825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339933"/>
                </a:solidFill>
                <a:latin typeface="Century Gothic" pitchFamily="34" charset="0"/>
              </a:rPr>
              <a:t>ACEPTABLE</a:t>
            </a:r>
          </a:p>
        </p:txBody>
      </p:sp>
      <p:sp>
        <p:nvSpPr>
          <p:cNvPr id="2057" name="Text Box 300"/>
          <p:cNvSpPr txBox="1">
            <a:spLocks noChangeArrowheads="1"/>
          </p:cNvSpPr>
          <p:nvPr/>
        </p:nvSpPr>
        <p:spPr bwMode="auto">
          <a:xfrm>
            <a:off x="2651125" y="4405313"/>
            <a:ext cx="1941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entury Gothic" pitchFamily="34" charset="0"/>
              </a:rPr>
              <a:t>NO ACEPTABLES</a:t>
            </a:r>
          </a:p>
        </p:txBody>
      </p:sp>
      <p:sp>
        <p:nvSpPr>
          <p:cNvPr id="2058" name="Line 302"/>
          <p:cNvSpPr>
            <a:spLocks noChangeShapeType="1"/>
          </p:cNvSpPr>
          <p:nvPr/>
        </p:nvSpPr>
        <p:spPr bwMode="auto">
          <a:xfrm flipH="1">
            <a:off x="3228975" y="2276475"/>
            <a:ext cx="600075" cy="1428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303"/>
          <p:cNvSpPr txBox="1">
            <a:spLocks noChangeArrowheads="1"/>
          </p:cNvSpPr>
          <p:nvPr/>
        </p:nvSpPr>
        <p:spPr bwMode="auto">
          <a:xfrm>
            <a:off x="1489075" y="7153275"/>
            <a:ext cx="433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Century Gothic" pitchFamily="34" charset="0"/>
              </a:rPr>
              <a:t>Letras de la etiqueta incompletas o ilegibles</a:t>
            </a:r>
          </a:p>
        </p:txBody>
      </p:sp>
      <p:grpSp>
        <p:nvGrpSpPr>
          <p:cNvPr id="2060" name="Group 314"/>
          <p:cNvGrpSpPr>
            <a:grpSpLocks/>
          </p:cNvGrpSpPr>
          <p:nvPr/>
        </p:nvGrpSpPr>
        <p:grpSpPr bwMode="auto">
          <a:xfrm>
            <a:off x="2862263" y="5167313"/>
            <a:ext cx="1412875" cy="1762125"/>
            <a:chOff x="1485" y="3201"/>
            <a:chExt cx="890" cy="1110"/>
          </a:xfrm>
        </p:grpSpPr>
        <p:pic>
          <p:nvPicPr>
            <p:cNvPr id="2075" name="Picture 3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5" y="3201"/>
              <a:ext cx="89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Oval 310"/>
            <p:cNvSpPr>
              <a:spLocks noChangeArrowheads="1"/>
            </p:cNvSpPr>
            <p:nvPr/>
          </p:nvSpPr>
          <p:spPr bwMode="auto">
            <a:xfrm>
              <a:off x="1584" y="3546"/>
              <a:ext cx="714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315"/>
          <p:cNvGrpSpPr>
            <a:grpSpLocks/>
          </p:cNvGrpSpPr>
          <p:nvPr/>
        </p:nvGrpSpPr>
        <p:grpSpPr bwMode="auto">
          <a:xfrm>
            <a:off x="785813" y="5172075"/>
            <a:ext cx="1414462" cy="1771650"/>
            <a:chOff x="525" y="3204"/>
            <a:chExt cx="891" cy="1116"/>
          </a:xfrm>
        </p:grpSpPr>
        <p:pic>
          <p:nvPicPr>
            <p:cNvPr id="2073" name="Picture 3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5" y="3204"/>
              <a:ext cx="889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4" name="Oval 311"/>
            <p:cNvSpPr>
              <a:spLocks noChangeArrowheads="1"/>
            </p:cNvSpPr>
            <p:nvPr/>
          </p:nvSpPr>
          <p:spPr bwMode="auto">
            <a:xfrm>
              <a:off x="624" y="3666"/>
              <a:ext cx="792" cy="60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316"/>
          <p:cNvGrpSpPr>
            <a:grpSpLocks/>
          </p:cNvGrpSpPr>
          <p:nvPr/>
        </p:nvGrpSpPr>
        <p:grpSpPr bwMode="auto">
          <a:xfrm>
            <a:off x="4838700" y="5157788"/>
            <a:ext cx="1714500" cy="1698625"/>
            <a:chOff x="2664" y="3093"/>
            <a:chExt cx="1080" cy="1070"/>
          </a:xfrm>
        </p:grpSpPr>
        <p:pic>
          <p:nvPicPr>
            <p:cNvPr id="2071" name="Picture 30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64" y="3093"/>
              <a:ext cx="1080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2" name="Oval 312"/>
            <p:cNvSpPr>
              <a:spLocks noChangeArrowheads="1"/>
            </p:cNvSpPr>
            <p:nvPr/>
          </p:nvSpPr>
          <p:spPr bwMode="auto">
            <a:xfrm>
              <a:off x="2838" y="3498"/>
              <a:ext cx="714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063" name="Picture 3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5100" y="1566863"/>
            <a:ext cx="5143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Text Box 256"/>
          <p:cNvSpPr txBox="1">
            <a:spLocks noChangeArrowheads="1"/>
          </p:cNvSpPr>
          <p:nvPr/>
        </p:nvSpPr>
        <p:spPr bwMode="auto">
          <a:xfrm>
            <a:off x="90488" y="8918575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Forma No. M1-DC40-0002A-IBU464</a:t>
            </a:r>
          </a:p>
        </p:txBody>
      </p:sp>
      <p:sp>
        <p:nvSpPr>
          <p:cNvPr id="2065" name="Text Box 257"/>
          <p:cNvSpPr txBox="1">
            <a:spLocks noChangeArrowheads="1"/>
          </p:cNvSpPr>
          <p:nvPr/>
        </p:nvSpPr>
        <p:spPr bwMode="auto">
          <a:xfrm>
            <a:off x="3405188" y="89138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Rev. A</a:t>
            </a:r>
          </a:p>
        </p:txBody>
      </p:sp>
      <p:sp>
        <p:nvSpPr>
          <p:cNvPr id="2066" name="Text Box 258"/>
          <p:cNvSpPr txBox="1">
            <a:spLocks noChangeArrowheads="1"/>
          </p:cNvSpPr>
          <p:nvPr/>
        </p:nvSpPr>
        <p:spPr bwMode="auto">
          <a:xfrm>
            <a:off x="6243638" y="8920163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Emisión 10/16</a:t>
            </a:r>
          </a:p>
        </p:txBody>
      </p:sp>
      <p:sp>
        <p:nvSpPr>
          <p:cNvPr id="2067" name="Text Box 259"/>
          <p:cNvSpPr txBox="1">
            <a:spLocks noChangeArrowheads="1"/>
          </p:cNvSpPr>
          <p:nvPr/>
        </p:nvSpPr>
        <p:spPr bwMode="auto">
          <a:xfrm>
            <a:off x="55563" y="8650288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No. VISUAL: </a:t>
            </a:r>
            <a:r>
              <a:rPr lang="en-US" sz="900">
                <a:latin typeface="Arial" charset="0"/>
                <a:cs typeface="Arial" charset="0"/>
              </a:rPr>
              <a:t>M1-PRD31-0050A-MIA436</a:t>
            </a:r>
          </a:p>
        </p:txBody>
      </p:sp>
      <p:sp>
        <p:nvSpPr>
          <p:cNvPr id="2068" name="Text Box 260"/>
          <p:cNvSpPr txBox="1">
            <a:spLocks noChangeArrowheads="1"/>
          </p:cNvSpPr>
          <p:nvPr/>
        </p:nvSpPr>
        <p:spPr bwMode="auto">
          <a:xfrm>
            <a:off x="4244975" y="8650288"/>
            <a:ext cx="1098550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REVISION: </a:t>
            </a:r>
            <a:r>
              <a:rPr lang="en-US" sz="9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069" name="Text Box 264"/>
          <p:cNvSpPr txBox="1">
            <a:spLocks noChangeArrowheads="1"/>
          </p:cNvSpPr>
          <p:nvPr/>
        </p:nvSpPr>
        <p:spPr bwMode="auto">
          <a:xfrm>
            <a:off x="5343525" y="8650288"/>
            <a:ext cx="1106488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PAGINA:</a:t>
            </a:r>
            <a:r>
              <a:rPr lang="en-US" sz="900">
                <a:latin typeface="Arial" charset="0"/>
                <a:cs typeface="Arial" charset="0"/>
              </a:rPr>
              <a:t> 1 </a:t>
            </a:r>
            <a:r>
              <a:rPr lang="en-US" sz="900" b="1">
                <a:latin typeface="Arial" charset="0"/>
                <a:cs typeface="Arial" charset="0"/>
              </a:rPr>
              <a:t>DE</a:t>
            </a:r>
            <a:r>
              <a:rPr lang="en-US" sz="900"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2070" name="Text Box 261"/>
          <p:cNvSpPr txBox="1">
            <a:spLocks noChangeArrowheads="1"/>
          </p:cNvSpPr>
          <p:nvPr/>
        </p:nvSpPr>
        <p:spPr bwMode="auto">
          <a:xfrm>
            <a:off x="2513013" y="8650288"/>
            <a:ext cx="1731962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FECHA: </a:t>
            </a:r>
            <a:r>
              <a:rPr lang="en-US" sz="900">
                <a:latin typeface="Arial" charset="0"/>
                <a:cs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51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Century Gothic</vt:lpstr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91</cp:revision>
  <cp:lastPrinted>2003-02-05T17:23:50Z</cp:lastPrinted>
  <dcterms:created xsi:type="dcterms:W3CDTF">2002-10-22T23:48:45Z</dcterms:created>
  <dcterms:modified xsi:type="dcterms:W3CDTF">2017-04-04T20:59:26Z</dcterms:modified>
</cp:coreProperties>
</file>