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9326563" cy="7315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0" autoAdjust="0"/>
    <p:restoredTop sz="95955" autoAdjust="0"/>
  </p:normalViewPr>
  <p:slideViewPr>
    <p:cSldViewPr>
      <p:cViewPr>
        <p:scale>
          <a:sx n="100" d="100"/>
          <a:sy n="100" d="100"/>
        </p:scale>
        <p:origin x="-58" y="778"/>
      </p:cViewPr>
      <p:guideLst>
        <p:guide orient="horz" pos="2304"/>
        <p:guide pos="2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54" tIns="45128" rIns="90254" bIns="4512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54" tIns="45128" rIns="90254" bIns="4512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54" tIns="45128" rIns="90254" bIns="4512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54" tIns="45128" rIns="90254" bIns="4512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B87FC2B-DEED-4DC4-84F8-4FC6DD3BE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271713"/>
            <a:ext cx="7926387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4144963"/>
            <a:ext cx="6529387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F6101-7288-4F35-AC6E-86F7EC034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0C4A1-41C5-4237-80E7-B4385DA61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650875"/>
            <a:ext cx="1981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0088" y="650875"/>
            <a:ext cx="57927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EC247-4E11-48BD-9C9B-130A3A8BA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BEA43-3AFA-476E-A866-6B0536D54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700588"/>
            <a:ext cx="7927975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3100388"/>
            <a:ext cx="7927975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49BCB-60FA-4DDE-98F1-B39865E4D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88" y="2112963"/>
            <a:ext cx="38862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2112963"/>
            <a:ext cx="3887787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C9789-FCE2-49F3-84D8-BD9AD21BA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93688"/>
            <a:ext cx="8393113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636713"/>
            <a:ext cx="412115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319338"/>
            <a:ext cx="412115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636713"/>
            <a:ext cx="412273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319338"/>
            <a:ext cx="412273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89324-6201-4644-983C-3058801C0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4E145-CF28-4C7B-8962-AC56C66E9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DE7B4-CC52-4FBC-AED2-A941F6EF5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90513"/>
            <a:ext cx="3068638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488" y="290513"/>
            <a:ext cx="521335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725" y="1530350"/>
            <a:ext cx="3068638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01D2D-2B6A-4070-AF97-AD6820667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21275"/>
            <a:ext cx="5595938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54050"/>
            <a:ext cx="5595938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724525"/>
            <a:ext cx="5595938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B1B0B-7403-45E3-AE0E-E4C58A9EE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650875"/>
            <a:ext cx="79263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88" tIns="47544" rIns="95088" bIns="475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2112963"/>
            <a:ext cx="792638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0088" y="6664325"/>
            <a:ext cx="1943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86113" y="6664325"/>
            <a:ext cx="29543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3375" y="6664325"/>
            <a:ext cx="1943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500"/>
            </a:lvl1pPr>
          </a:lstStyle>
          <a:p>
            <a:pPr>
              <a:defRPr/>
            </a:pPr>
            <a:fld id="{3BC0DE37-6D5B-4994-ADD2-596E4FE46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2pPr>
      <a:lvl3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3pPr>
      <a:lvl4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4pPr>
      <a:lvl5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5pPr>
      <a:lvl6pPr marL="4572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6pPr>
      <a:lvl7pPr marL="9144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7pPr>
      <a:lvl8pPr marL="13716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8pPr>
      <a:lvl9pPr marL="18288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9pPr>
    </p:titleStyle>
    <p:bodyStyle>
      <a:lvl1pPr marL="357188" indent="-357188" algn="l" defTabSz="950913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73113" indent="-298450" algn="l" defTabSz="950913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89038" indent="-238125" algn="l" defTabSz="950913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63700" indent="-238125" algn="l" defTabSz="95091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399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5971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543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115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39687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7775" y="3217863"/>
            <a:ext cx="1458913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1288" y="4648200"/>
            <a:ext cx="16002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820738" y="74613"/>
            <a:ext cx="8443912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endParaRPr lang="es-ES_tradnl" sz="3000" b="1"/>
          </a:p>
        </p:txBody>
      </p:sp>
      <p:sp>
        <p:nvSpPr>
          <p:cNvPr id="2053" name="Text Box 13"/>
          <p:cNvSpPr txBox="1">
            <a:spLocks noChangeArrowheads="1"/>
          </p:cNvSpPr>
          <p:nvPr/>
        </p:nvSpPr>
        <p:spPr bwMode="auto">
          <a:xfrm>
            <a:off x="55563" y="73025"/>
            <a:ext cx="765175" cy="39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800" b="1"/>
              <a:t>TITULO:</a:t>
            </a: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33338" y="34925"/>
            <a:ext cx="9259887" cy="70167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55" name="Text Box 19"/>
          <p:cNvSpPr txBox="1">
            <a:spLocks noChangeArrowheads="1"/>
          </p:cNvSpPr>
          <p:nvPr/>
        </p:nvSpPr>
        <p:spPr bwMode="auto">
          <a:xfrm>
            <a:off x="2071688" y="60325"/>
            <a:ext cx="6172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MX" b="1">
                <a:latin typeface="Century Gothic" pitchFamily="34" charset="0"/>
              </a:rPr>
              <a:t>Criterios de Aceptacion de Etiquetas</a:t>
            </a:r>
          </a:p>
        </p:txBody>
      </p:sp>
      <p:sp>
        <p:nvSpPr>
          <p:cNvPr id="2056" name="Rectangle 78"/>
          <p:cNvSpPr>
            <a:spLocks noChangeArrowheads="1"/>
          </p:cNvSpPr>
          <p:nvPr/>
        </p:nvSpPr>
        <p:spPr bwMode="auto">
          <a:xfrm>
            <a:off x="157163" y="533400"/>
            <a:ext cx="8991600" cy="1905000"/>
          </a:xfrm>
          <a:prstGeom prst="rect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sp>
        <p:nvSpPr>
          <p:cNvPr id="2057" name="Rectangle 79"/>
          <p:cNvSpPr>
            <a:spLocks noChangeArrowheads="1"/>
          </p:cNvSpPr>
          <p:nvPr/>
        </p:nvSpPr>
        <p:spPr bwMode="auto">
          <a:xfrm>
            <a:off x="157163" y="2514600"/>
            <a:ext cx="8991600" cy="1905000"/>
          </a:xfrm>
          <a:prstGeom prst="rect">
            <a:avLst/>
          </a:prstGeom>
          <a:noFill/>
          <a:ln w="254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sp>
        <p:nvSpPr>
          <p:cNvPr id="2058" name="Rectangle 80"/>
          <p:cNvSpPr>
            <a:spLocks noChangeArrowheads="1"/>
          </p:cNvSpPr>
          <p:nvPr/>
        </p:nvSpPr>
        <p:spPr bwMode="auto">
          <a:xfrm>
            <a:off x="168275" y="4495800"/>
            <a:ext cx="8961438" cy="18288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pic>
        <p:nvPicPr>
          <p:cNvPr id="2059" name="Picture 81" descr="DSCN1959.jpg"/>
          <p:cNvPicPr>
            <a:picLocks noChangeAspect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473075" y="1066800"/>
            <a:ext cx="26670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82" descr="DSCN1963.jpg"/>
          <p:cNvPicPr>
            <a:picLocks noChangeAspect="1"/>
          </p:cNvPicPr>
          <p:nvPr/>
        </p:nvPicPr>
        <p:blipFill>
          <a:blip r:embed="rId5" cstate="print">
            <a:lum bright="20000"/>
          </a:blip>
          <a:srcRect/>
          <a:stretch>
            <a:fillRect/>
          </a:stretch>
        </p:blipFill>
        <p:spPr bwMode="auto">
          <a:xfrm>
            <a:off x="6111875" y="1066800"/>
            <a:ext cx="2667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1" name="Text Box 281"/>
          <p:cNvSpPr txBox="1">
            <a:spLocks noChangeArrowheads="1"/>
          </p:cNvSpPr>
          <p:nvPr/>
        </p:nvSpPr>
        <p:spPr bwMode="auto">
          <a:xfrm>
            <a:off x="3748088" y="990600"/>
            <a:ext cx="166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" sz="2000" b="1">
                <a:solidFill>
                  <a:srgbClr val="009900"/>
                </a:solidFill>
                <a:latin typeface="Century Gothic" pitchFamily="34" charset="0"/>
              </a:rPr>
              <a:t>ACEPTABLES</a:t>
            </a:r>
          </a:p>
        </p:txBody>
      </p:sp>
      <p:sp>
        <p:nvSpPr>
          <p:cNvPr id="2062" name="Text Box 282"/>
          <p:cNvSpPr txBox="1">
            <a:spLocks noChangeArrowheads="1"/>
          </p:cNvSpPr>
          <p:nvPr/>
        </p:nvSpPr>
        <p:spPr bwMode="auto">
          <a:xfrm>
            <a:off x="3824288" y="51054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" sz="2000" b="1">
                <a:solidFill>
                  <a:srgbClr val="FF3300"/>
                </a:solidFill>
                <a:latin typeface="Century Gothic" pitchFamily="34" charset="0"/>
              </a:rPr>
              <a:t>NO ACEPTABLES</a:t>
            </a:r>
          </a:p>
        </p:txBody>
      </p:sp>
      <p:sp>
        <p:nvSpPr>
          <p:cNvPr id="86" name="Text Box 289"/>
          <p:cNvSpPr txBox="1">
            <a:spLocks noChangeArrowheads="1"/>
          </p:cNvSpPr>
          <p:nvPr/>
        </p:nvSpPr>
        <p:spPr bwMode="auto">
          <a:xfrm>
            <a:off x="3824288" y="2971800"/>
            <a:ext cx="1543050" cy="7080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s-E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MAXIMO </a:t>
            </a:r>
          </a:p>
          <a:p>
            <a:pPr algn="ctr" eaLnBrk="0" hangingPunct="0">
              <a:defRPr/>
            </a:pPr>
            <a:r>
              <a:rPr lang="es-E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ACEPTABLE</a:t>
            </a:r>
          </a:p>
        </p:txBody>
      </p:sp>
      <p:pic>
        <p:nvPicPr>
          <p:cNvPr id="2064" name="Picture 88" descr="DSCN1961.jpg"/>
          <p:cNvPicPr>
            <a:picLocks noChangeAspect="1"/>
          </p:cNvPicPr>
          <p:nvPr/>
        </p:nvPicPr>
        <p:blipFill>
          <a:blip r:embed="rId6" cstate="print">
            <a:lum bright="10000"/>
          </a:blip>
          <a:srcRect/>
          <a:stretch>
            <a:fillRect/>
          </a:stretch>
        </p:blipFill>
        <p:spPr bwMode="auto">
          <a:xfrm>
            <a:off x="547688" y="3352800"/>
            <a:ext cx="2667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89" descr="DSCN196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5475" y="5164138"/>
            <a:ext cx="266541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Text Box 287"/>
          <p:cNvSpPr txBox="1">
            <a:spLocks noChangeArrowheads="1"/>
          </p:cNvSpPr>
          <p:nvPr/>
        </p:nvSpPr>
        <p:spPr bwMode="auto">
          <a:xfrm>
            <a:off x="3290888" y="1447800"/>
            <a:ext cx="2592387" cy="46196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ES" sz="1200" b="1" dirty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La etiqueta debe estar centrada</a:t>
            </a:r>
          </a:p>
          <a:p>
            <a:pPr algn="ctr" eaLnBrk="0" hangingPunct="0">
              <a:defRPr/>
            </a:pPr>
            <a:r>
              <a:rPr lang="es-ES" sz="1200" b="1" dirty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en el cuerpo del fusible</a:t>
            </a:r>
          </a:p>
        </p:txBody>
      </p:sp>
      <p:sp>
        <p:nvSpPr>
          <p:cNvPr id="2067" name="Text Box 296"/>
          <p:cNvSpPr txBox="1">
            <a:spLocks noChangeArrowheads="1"/>
          </p:cNvSpPr>
          <p:nvPr/>
        </p:nvSpPr>
        <p:spPr bwMode="auto">
          <a:xfrm>
            <a:off x="547688" y="2819400"/>
            <a:ext cx="2667000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ES" sz="1200" b="1">
                <a:latin typeface="Century Gothic" pitchFamily="34" charset="0"/>
              </a:rPr>
              <a:t>Etiquetas ligeramente no alineadas</a:t>
            </a:r>
          </a:p>
        </p:txBody>
      </p:sp>
      <p:sp>
        <p:nvSpPr>
          <p:cNvPr id="95" name="Text Box 296"/>
          <p:cNvSpPr txBox="1">
            <a:spLocks noChangeArrowheads="1"/>
          </p:cNvSpPr>
          <p:nvPr/>
        </p:nvSpPr>
        <p:spPr bwMode="auto">
          <a:xfrm>
            <a:off x="625475" y="4800600"/>
            <a:ext cx="2667000" cy="46196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ES" sz="1200" b="1" dirty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Etiquetas encima del </a:t>
            </a:r>
            <a:r>
              <a:rPr lang="es-ES" sz="1200" b="1" dirty="0" err="1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cap</a:t>
            </a:r>
            <a:endParaRPr lang="es-ES" sz="1200" b="1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  <a:p>
            <a:pPr algn="ctr" eaLnBrk="0" hangingPunct="0">
              <a:defRPr/>
            </a:pPr>
            <a:endParaRPr lang="es-ES" sz="1200" b="1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069" name="Text Box 296"/>
          <p:cNvSpPr txBox="1">
            <a:spLocks noChangeArrowheads="1"/>
          </p:cNvSpPr>
          <p:nvPr/>
        </p:nvSpPr>
        <p:spPr bwMode="auto">
          <a:xfrm>
            <a:off x="5881688" y="2590800"/>
            <a:ext cx="2667000" cy="646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ES" sz="1200" b="1">
                <a:latin typeface="Century Gothic" pitchFamily="34" charset="0"/>
              </a:rPr>
              <a:t>Etiqueta en la orilla del cap (puede llegar a tocar el cap) pero no por encima del cap</a:t>
            </a:r>
          </a:p>
        </p:txBody>
      </p:sp>
      <p:sp>
        <p:nvSpPr>
          <p:cNvPr id="2070" name="Oval 37"/>
          <p:cNvSpPr>
            <a:spLocks noChangeArrowheads="1"/>
          </p:cNvSpPr>
          <p:nvPr/>
        </p:nvSpPr>
        <p:spPr bwMode="auto">
          <a:xfrm>
            <a:off x="7405688" y="4724400"/>
            <a:ext cx="533400" cy="1371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71" name="Text Box 261"/>
          <p:cNvSpPr txBox="1">
            <a:spLocks noChangeArrowheads="1"/>
          </p:cNvSpPr>
          <p:nvPr/>
        </p:nvSpPr>
        <p:spPr bwMode="auto">
          <a:xfrm>
            <a:off x="2471738" y="6781800"/>
            <a:ext cx="1733550" cy="233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FECHA: </a:t>
            </a:r>
            <a:r>
              <a:rPr lang="en-US" sz="900">
                <a:latin typeface="Arial" charset="0"/>
              </a:rPr>
              <a:t>01/Diciembre/2016 </a:t>
            </a:r>
          </a:p>
        </p:txBody>
      </p:sp>
      <p:sp>
        <p:nvSpPr>
          <p:cNvPr id="2072" name="Text Box 256"/>
          <p:cNvSpPr txBox="1">
            <a:spLocks noChangeArrowheads="1"/>
          </p:cNvSpPr>
          <p:nvPr/>
        </p:nvSpPr>
        <p:spPr bwMode="auto">
          <a:xfrm>
            <a:off x="25400" y="7097713"/>
            <a:ext cx="231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latin typeface="Arial" charset="0"/>
              </a:rPr>
              <a:t>Forma No. M1-DC40-0002A-IBU464</a:t>
            </a:r>
          </a:p>
        </p:txBody>
      </p:sp>
      <p:sp>
        <p:nvSpPr>
          <p:cNvPr id="2073" name="Text Box 257"/>
          <p:cNvSpPr txBox="1">
            <a:spLocks noChangeArrowheads="1"/>
          </p:cNvSpPr>
          <p:nvPr/>
        </p:nvSpPr>
        <p:spPr bwMode="auto">
          <a:xfrm>
            <a:off x="4586288" y="7099300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</a:rPr>
              <a:t>Rev. A</a:t>
            </a:r>
          </a:p>
        </p:txBody>
      </p:sp>
      <p:sp>
        <p:nvSpPr>
          <p:cNvPr id="2074" name="Text Box 258"/>
          <p:cNvSpPr txBox="1">
            <a:spLocks noChangeArrowheads="1"/>
          </p:cNvSpPr>
          <p:nvPr/>
        </p:nvSpPr>
        <p:spPr bwMode="auto">
          <a:xfrm>
            <a:off x="8262938" y="7086600"/>
            <a:ext cx="104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</a:rPr>
              <a:t>Emisión 10/16</a:t>
            </a:r>
          </a:p>
        </p:txBody>
      </p:sp>
      <p:sp>
        <p:nvSpPr>
          <p:cNvPr id="2075" name="Text Box 259"/>
          <p:cNvSpPr txBox="1">
            <a:spLocks noChangeArrowheads="1"/>
          </p:cNvSpPr>
          <p:nvPr/>
        </p:nvSpPr>
        <p:spPr bwMode="auto">
          <a:xfrm>
            <a:off x="14288" y="6781800"/>
            <a:ext cx="2457450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No. VISUAL: </a:t>
            </a:r>
            <a:r>
              <a:rPr lang="en-US" sz="900">
                <a:latin typeface="Arial" charset="0"/>
              </a:rPr>
              <a:t>M1-PRD31-0068A-MIA436</a:t>
            </a:r>
          </a:p>
        </p:txBody>
      </p:sp>
      <p:sp>
        <p:nvSpPr>
          <p:cNvPr id="2076" name="Text Box 260"/>
          <p:cNvSpPr txBox="1">
            <a:spLocks noChangeArrowheads="1"/>
          </p:cNvSpPr>
          <p:nvPr/>
        </p:nvSpPr>
        <p:spPr bwMode="auto">
          <a:xfrm>
            <a:off x="4205288" y="6781800"/>
            <a:ext cx="1098550" cy="23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REVISION: </a:t>
            </a:r>
            <a:r>
              <a:rPr lang="en-US" sz="900">
                <a:latin typeface="Arial" charset="0"/>
              </a:rPr>
              <a:t>A</a:t>
            </a:r>
          </a:p>
        </p:txBody>
      </p:sp>
      <p:sp>
        <p:nvSpPr>
          <p:cNvPr id="2077" name="Text Box 264"/>
          <p:cNvSpPr txBox="1">
            <a:spLocks noChangeArrowheads="1"/>
          </p:cNvSpPr>
          <p:nvPr/>
        </p:nvSpPr>
        <p:spPr bwMode="auto">
          <a:xfrm>
            <a:off x="5303838" y="6781800"/>
            <a:ext cx="1104900" cy="23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PAGINA:</a:t>
            </a:r>
            <a:r>
              <a:rPr lang="en-US" sz="900">
                <a:latin typeface="Arial" charset="0"/>
              </a:rPr>
              <a:t> 1 </a:t>
            </a:r>
            <a:r>
              <a:rPr lang="en-US" sz="900" b="1">
                <a:latin typeface="Arial" charset="0"/>
              </a:rPr>
              <a:t>DE</a:t>
            </a:r>
            <a:r>
              <a:rPr lang="en-US" sz="900">
                <a:latin typeface="Arial" charset="0"/>
              </a:rPr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75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Calibri</vt:lpstr>
      <vt:lpstr>Century Gothic</vt:lpstr>
      <vt:lpstr>Default Design</vt:lpstr>
      <vt:lpstr>Slide 1</vt:lpstr>
    </vt:vector>
  </TitlesOfParts>
  <Company>Littelfuse,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Jacob Casillas Gómez</dc:creator>
  <cp:lastModifiedBy>ohernandez</cp:lastModifiedBy>
  <cp:revision>54</cp:revision>
  <dcterms:created xsi:type="dcterms:W3CDTF">2003-02-19T13:36:17Z</dcterms:created>
  <dcterms:modified xsi:type="dcterms:W3CDTF">2017-04-04T21:00:19Z</dcterms:modified>
</cp:coreProperties>
</file>