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6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A107F-DEBB-4E6B-92E3-3F64D4A64AB0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3FC53-F73C-4895-B632-271A9087A6DA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91C77-3ABD-4B81-A458-1775A6C5B1B3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2C1C4-EFDA-48C9-8DB9-602AF4520B10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E02F1-FF28-4E66-98ED-6A69D60FFB24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CF911-4588-4A09-A446-5C9C9BA3BA74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C5053-7851-4B59-8C59-7397E5311A2A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C86E-8562-449C-B550-D1599A0E25E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47840-61DF-499D-995F-A50FF9AAD16A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BF08D-30AC-4B36-B68D-079E6B50D8D0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B07B2-C17D-464A-856A-832099E66C62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8B8F4-B56D-4E46-8F2C-A8D742DEA500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1AFBD-7303-4D40-96F3-DF468B0AE908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6A88F-2DB0-45D0-BD48-D48FC65FB905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93633-AC5E-4764-A86F-15521E865045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1ED6-5349-4025-AE38-51FB2A4C0DD5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79174-9E85-4D8F-AD8C-AD7763322094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ECD54-0F02-4E4C-9B5D-2C9A9DAC654A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AB02E-CD44-407B-A698-6F1B93DA8625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6F7-C7D5-4A59-964A-8E1041BE5F1B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736C7-8FA3-42B9-BC0C-EAEDA9D06BA9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2028B-5F9A-4313-955E-2BDB08AF685B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MX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9B149D-F248-473C-872F-C46FEA21BDE5}" type="datetimeFigureOut">
              <a:rPr lang="es-MX"/>
              <a:pPr>
                <a:defRPr/>
              </a:pPr>
              <a:t>04/04/2017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6563AD-DA12-469F-8771-A0560C50551A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2" cstate="print">
            <a:lum bright="10000" contrast="30000"/>
          </a:blip>
          <a:srcRect/>
          <a:stretch>
            <a:fillRect/>
          </a:stretch>
        </p:blipFill>
        <p:spPr bwMode="auto">
          <a:xfrm>
            <a:off x="1790700" y="2144713"/>
            <a:ext cx="65103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grpSp>
        <p:nvGrpSpPr>
          <p:cNvPr id="2051" name="Group 52"/>
          <p:cNvGrpSpPr>
            <a:grpSpLocks/>
          </p:cNvGrpSpPr>
          <p:nvPr/>
        </p:nvGrpSpPr>
        <p:grpSpPr bwMode="auto">
          <a:xfrm>
            <a:off x="1943100" y="2220913"/>
            <a:ext cx="6134100" cy="2500312"/>
            <a:chOff x="9525000" y="1600200"/>
            <a:chExt cx="6134100" cy="2499852"/>
          </a:xfrm>
        </p:grpSpPr>
        <p:sp>
          <p:nvSpPr>
            <p:cNvPr id="72" name="Rectangle 71"/>
            <p:cNvSpPr/>
            <p:nvPr/>
          </p:nvSpPr>
          <p:spPr>
            <a:xfrm>
              <a:off x="10515600" y="3719122"/>
              <a:ext cx="2743200" cy="38093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>
                <a:ln>
                  <a:solidFill>
                    <a:sysClr val="windowText" lastClr="000000"/>
                  </a:solidFill>
                  <a:prstDash val="sysDot"/>
                </a:ln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201900" y="1981130"/>
              <a:ext cx="457200" cy="159990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>
                <a:ln>
                  <a:solidFill>
                    <a:sysClr val="windowText" lastClr="000000"/>
                  </a:solidFill>
                  <a:prstDash val="sysDot"/>
                </a:ln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525000" y="1600200"/>
              <a:ext cx="838200" cy="218399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>
                <a:ln>
                  <a:solidFill>
                    <a:sysClr val="windowText" lastClr="000000"/>
                  </a:solidFill>
                  <a:prstDash val="sysDot"/>
                </a:ln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72800" y="2895362"/>
              <a:ext cx="2438400" cy="68567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MX">
                <a:ln>
                  <a:solidFill>
                    <a:sysClr val="windowText" lastClr="000000"/>
                  </a:solidFill>
                  <a:prstDash val="sysDot"/>
                </a:ln>
              </a:endParaRPr>
            </a:p>
          </p:txBody>
        </p:sp>
      </p:grpSp>
      <p:sp>
        <p:nvSpPr>
          <p:cNvPr id="2052" name="Text Box 44"/>
          <p:cNvSpPr txBox="1">
            <a:spLocks noChangeArrowheads="1"/>
          </p:cNvSpPr>
          <p:nvPr/>
        </p:nvSpPr>
        <p:spPr bwMode="auto">
          <a:xfrm>
            <a:off x="53975" y="0"/>
            <a:ext cx="750888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7920" tIns="43960" rIns="87920" bIns="43960" anchor="ctr"/>
          <a:lstStyle/>
          <a:p>
            <a:pPr algn="ctr"/>
            <a:r>
              <a:rPr lang="en-US" sz="900" b="1">
                <a:latin typeface="Calibri" pitchFamily="34" charset="0"/>
              </a:rPr>
              <a:t>TITULO:</a:t>
            </a:r>
          </a:p>
        </p:txBody>
      </p:sp>
      <p:sp>
        <p:nvSpPr>
          <p:cNvPr id="2053" name="Rectangle 46"/>
          <p:cNvSpPr>
            <a:spLocks noChangeArrowheads="1"/>
          </p:cNvSpPr>
          <p:nvPr/>
        </p:nvSpPr>
        <p:spPr bwMode="auto">
          <a:xfrm>
            <a:off x="33338" y="0"/>
            <a:ext cx="9077325" cy="65770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lIns="87920" tIns="43960" rIns="87920" bIns="4396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ext Box 226"/>
          <p:cNvSpPr txBox="1">
            <a:spLocks noChangeArrowheads="1"/>
          </p:cNvSpPr>
          <p:nvPr/>
        </p:nvSpPr>
        <p:spPr bwMode="auto">
          <a:xfrm>
            <a:off x="804863" y="0"/>
            <a:ext cx="8278812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9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CARACTERISTICAS A INSPECCIONAR IMPRESIÓN  DE ETIQUETAS</a:t>
            </a:r>
          </a:p>
        </p:txBody>
      </p:sp>
      <p:sp>
        <p:nvSpPr>
          <p:cNvPr id="2055" name="TextBox 23"/>
          <p:cNvSpPr txBox="1">
            <a:spLocks noChangeArrowheads="1"/>
          </p:cNvSpPr>
          <p:nvPr/>
        </p:nvSpPr>
        <p:spPr bwMode="auto">
          <a:xfrm>
            <a:off x="3162300" y="1738313"/>
            <a:ext cx="2895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s-MX" b="1">
                <a:latin typeface="Calibri" pitchFamily="34" charset="0"/>
              </a:rPr>
              <a:t>Número de Parte Legible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05400" y="5410200"/>
            <a:ext cx="3733800" cy="307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NOTA</a:t>
            </a:r>
            <a:r>
              <a:rPr lang="es-MX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</a:t>
            </a:r>
            <a:r>
              <a:rPr lang="es-MX" sz="1400" b="1" dirty="0">
                <a:latin typeface="+mn-lt"/>
              </a:rPr>
              <a:t> Realizar inspección en 1er y última pieza.</a:t>
            </a:r>
          </a:p>
        </p:txBody>
      </p:sp>
      <p:grpSp>
        <p:nvGrpSpPr>
          <p:cNvPr id="2057" name="Group 107"/>
          <p:cNvGrpSpPr>
            <a:grpSpLocks/>
          </p:cNvGrpSpPr>
          <p:nvPr/>
        </p:nvGrpSpPr>
        <p:grpSpPr bwMode="auto">
          <a:xfrm>
            <a:off x="304800" y="536575"/>
            <a:ext cx="5943600" cy="987425"/>
            <a:chOff x="304800" y="537288"/>
            <a:chExt cx="4876800" cy="986712"/>
          </a:xfrm>
        </p:grpSpPr>
        <p:sp>
          <p:nvSpPr>
            <p:cNvPr id="2073" name="TextBox 23"/>
            <p:cNvSpPr txBox="1">
              <a:spLocks noChangeArrowheads="1"/>
            </p:cNvSpPr>
            <p:nvPr/>
          </p:nvSpPr>
          <p:spPr bwMode="auto">
            <a:xfrm>
              <a:off x="304800" y="537288"/>
              <a:ext cx="4876800" cy="86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/>
              <a:r>
                <a:rPr lang="es-MX" b="1">
                  <a:latin typeface="Calibri" pitchFamily="34" charset="0"/>
                </a:rPr>
                <a:t>Etiqueta Correcta de acuerdo a M1-PRD30-0013A-MIA436</a:t>
              </a:r>
            </a:p>
            <a:p>
              <a:r>
                <a:rPr lang="es-MX" sz="1400" b="1">
                  <a:latin typeface="Calibri" pitchFamily="34" charset="0"/>
                </a:rPr>
                <a:t>     Ejemplo:  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04800" y="675301"/>
              <a:ext cx="4876800" cy="8486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</p:grpSp>
      <p:pic>
        <p:nvPicPr>
          <p:cNvPr id="2058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1008063"/>
            <a:ext cx="34099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Straight Arrow Connector 55"/>
          <p:cNvCxnSpPr>
            <a:stCxn id="2055" idx="2"/>
          </p:cNvCxnSpPr>
          <p:nvPr/>
        </p:nvCxnSpPr>
        <p:spPr>
          <a:xfrm rot="5400000">
            <a:off x="3906838" y="2811463"/>
            <a:ext cx="140652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23"/>
          <p:cNvSpPr txBox="1">
            <a:spLocks noChangeArrowheads="1"/>
          </p:cNvSpPr>
          <p:nvPr/>
        </p:nvSpPr>
        <p:spPr bwMode="auto">
          <a:xfrm>
            <a:off x="3054350" y="4964113"/>
            <a:ext cx="2514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s-MX" b="1">
                <a:latin typeface="Calibri" pitchFamily="34" charset="0"/>
              </a:rPr>
              <a:t>Voltaje de Aplicación</a:t>
            </a:r>
          </a:p>
        </p:txBody>
      </p:sp>
      <p:cxnSp>
        <p:nvCxnSpPr>
          <p:cNvPr id="71" name="Straight Arrow Connector 70"/>
          <p:cNvCxnSpPr>
            <a:stCxn id="2060" idx="0"/>
          </p:cNvCxnSpPr>
          <p:nvPr/>
        </p:nvCxnSpPr>
        <p:spPr>
          <a:xfrm rot="16200000" flipV="1">
            <a:off x="4187031" y="4839494"/>
            <a:ext cx="242888" cy="63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3"/>
          <p:cNvSpPr txBox="1">
            <a:spLocks noChangeArrowheads="1"/>
          </p:cNvSpPr>
          <p:nvPr/>
        </p:nvSpPr>
        <p:spPr bwMode="auto">
          <a:xfrm>
            <a:off x="6858000" y="4887913"/>
            <a:ext cx="1981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s-MX" b="1">
                <a:latin typeface="Calibri" pitchFamily="34" charset="0"/>
              </a:rPr>
              <a:t>Código de Fecha</a:t>
            </a:r>
          </a:p>
        </p:txBody>
      </p:sp>
      <p:cxnSp>
        <p:nvCxnSpPr>
          <p:cNvPr id="74" name="Straight Arrow Connector 73"/>
          <p:cNvCxnSpPr>
            <a:stCxn id="2062" idx="0"/>
          </p:cNvCxnSpPr>
          <p:nvPr/>
        </p:nvCxnSpPr>
        <p:spPr>
          <a:xfrm rot="5400000" flipH="1" flipV="1">
            <a:off x="7505701" y="4543425"/>
            <a:ext cx="685800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TextBox 23"/>
          <p:cNvSpPr txBox="1">
            <a:spLocks noChangeArrowheads="1"/>
          </p:cNvSpPr>
          <p:nvPr/>
        </p:nvSpPr>
        <p:spPr bwMode="auto">
          <a:xfrm>
            <a:off x="266700" y="3135313"/>
            <a:ext cx="152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s-MX" b="1">
                <a:latin typeface="Calibri" pitchFamily="34" charset="0"/>
              </a:rPr>
              <a:t>Aprobaciones</a:t>
            </a:r>
          </a:p>
        </p:txBody>
      </p:sp>
      <p:cxnSp>
        <p:nvCxnSpPr>
          <p:cNvPr id="86" name="Straight Arrow Connector 85"/>
          <p:cNvCxnSpPr>
            <a:stCxn id="2064" idx="3"/>
          </p:cNvCxnSpPr>
          <p:nvPr/>
        </p:nvCxnSpPr>
        <p:spPr>
          <a:xfrm flipV="1">
            <a:off x="1790700" y="3313113"/>
            <a:ext cx="152400" cy="63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ext Box 261"/>
          <p:cNvSpPr txBox="1">
            <a:spLocks noChangeArrowheads="1"/>
          </p:cNvSpPr>
          <p:nvPr/>
        </p:nvSpPr>
        <p:spPr bwMode="auto">
          <a:xfrm>
            <a:off x="2533650" y="6324600"/>
            <a:ext cx="173355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/>
              <a:t>FECHA: </a:t>
            </a:r>
            <a:r>
              <a:rPr lang="en-US" sz="900"/>
              <a:t>01/Diciembre/2016 </a:t>
            </a:r>
          </a:p>
        </p:txBody>
      </p:sp>
      <p:sp>
        <p:nvSpPr>
          <p:cNvPr id="2067" name="Text Box 256"/>
          <p:cNvSpPr txBox="1">
            <a:spLocks noChangeArrowheads="1"/>
          </p:cNvSpPr>
          <p:nvPr/>
        </p:nvSpPr>
        <p:spPr bwMode="auto">
          <a:xfrm>
            <a:off x="87313" y="6640513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Forma No. M1-DC40-0002A-IBU464</a:t>
            </a:r>
          </a:p>
        </p:txBody>
      </p:sp>
      <p:sp>
        <p:nvSpPr>
          <p:cNvPr id="2068" name="Text Box 257"/>
          <p:cNvSpPr txBox="1">
            <a:spLocks noChangeArrowheads="1"/>
          </p:cNvSpPr>
          <p:nvPr/>
        </p:nvSpPr>
        <p:spPr bwMode="auto">
          <a:xfrm>
            <a:off x="4648200" y="6642100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Rev. A</a:t>
            </a:r>
          </a:p>
        </p:txBody>
      </p:sp>
      <p:sp>
        <p:nvSpPr>
          <p:cNvPr id="2069" name="Text Box 258"/>
          <p:cNvSpPr txBox="1">
            <a:spLocks noChangeArrowheads="1"/>
          </p:cNvSpPr>
          <p:nvPr/>
        </p:nvSpPr>
        <p:spPr bwMode="auto">
          <a:xfrm>
            <a:off x="8096250" y="6629400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Emisión 10/16</a:t>
            </a:r>
          </a:p>
        </p:txBody>
      </p:sp>
      <p:sp>
        <p:nvSpPr>
          <p:cNvPr id="2070" name="Text Box 259"/>
          <p:cNvSpPr txBox="1">
            <a:spLocks noChangeArrowheads="1"/>
          </p:cNvSpPr>
          <p:nvPr/>
        </p:nvSpPr>
        <p:spPr bwMode="auto">
          <a:xfrm>
            <a:off x="76200" y="6324600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/>
              <a:t>No. VISUAL: </a:t>
            </a:r>
            <a:r>
              <a:rPr lang="en-US" sz="900"/>
              <a:t>M1-PRD31-0089A-MIA436</a:t>
            </a:r>
          </a:p>
        </p:txBody>
      </p:sp>
      <p:sp>
        <p:nvSpPr>
          <p:cNvPr id="2071" name="Text Box 260"/>
          <p:cNvSpPr txBox="1">
            <a:spLocks noChangeArrowheads="1"/>
          </p:cNvSpPr>
          <p:nvPr/>
        </p:nvSpPr>
        <p:spPr bwMode="auto">
          <a:xfrm>
            <a:off x="4267200" y="6324600"/>
            <a:ext cx="109855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/>
              <a:t>REVISION: </a:t>
            </a:r>
            <a:r>
              <a:rPr lang="en-US" sz="900"/>
              <a:t>A</a:t>
            </a:r>
          </a:p>
        </p:txBody>
      </p:sp>
      <p:sp>
        <p:nvSpPr>
          <p:cNvPr id="2072" name="Text Box 264"/>
          <p:cNvSpPr txBox="1">
            <a:spLocks noChangeArrowheads="1"/>
          </p:cNvSpPr>
          <p:nvPr/>
        </p:nvSpPr>
        <p:spPr bwMode="auto">
          <a:xfrm>
            <a:off x="5365750" y="6324600"/>
            <a:ext cx="110490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/>
              <a:t>PAGINA:</a:t>
            </a:r>
            <a:r>
              <a:rPr lang="en-US" sz="900"/>
              <a:t> 1 </a:t>
            </a:r>
            <a:r>
              <a:rPr lang="en-US" sz="900" b="1"/>
              <a:t>DE</a:t>
            </a:r>
            <a:r>
              <a:rPr lang="en-US" sz="900"/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Littelfuse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gmartine</dc:creator>
  <cp:lastModifiedBy>ohernandez</cp:lastModifiedBy>
  <cp:revision>34</cp:revision>
  <dcterms:created xsi:type="dcterms:W3CDTF">2012-08-13T22:35:54Z</dcterms:created>
  <dcterms:modified xsi:type="dcterms:W3CDTF">2017-04-04T20:56:48Z</dcterms:modified>
</cp:coreProperties>
</file>