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</p:sldIdLst>
  <p:sldSz cx="1219835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Date Placeholder 1" hidden="1"/>
          <p:cNvSpPr/>
          <p:nvPr/>
        </p:nvSpPr>
        <p:spPr>
          <a:xfrm>
            <a:off x="1352880" y="6471360"/>
            <a:ext cx="118944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fld id="{9D863FE7-B64E-4D36-AA51-EDA74BCEEE9B}" type="datetime3">
              <a:rPr b="0" lang="en-US" sz="800" spc="-1" strike="noStrike">
                <a:solidFill>
                  <a:schemeClr val="lt1"/>
                </a:solidFill>
                <a:latin typeface="EYInterstate"/>
              </a:rPr>
              <a:t>July 29, 2024</a:t>
            </a:fld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Footer Placeholder 2" hidden="1"/>
          <p:cNvSpPr/>
          <p:nvPr/>
        </p:nvSpPr>
        <p:spPr>
          <a:xfrm>
            <a:off x="3162960" y="6471360"/>
            <a:ext cx="308448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" spc="-1" strike="noStrike">
                <a:solidFill>
                  <a:schemeClr val="lt1"/>
                </a:solidFill>
                <a:latin typeface="EYInterstate"/>
              </a:rPr>
              <a:t>Presentation title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Slide Number Placeholder 4" hidden="1"/>
          <p:cNvSpPr/>
          <p:nvPr/>
        </p:nvSpPr>
        <p:spPr>
          <a:xfrm>
            <a:off x="609480" y="6471360"/>
            <a:ext cx="66132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800" spc="-1" strike="noStrike">
                <a:solidFill>
                  <a:schemeClr val="lt1"/>
                </a:solidFill>
                <a:latin typeface="EYInterstate"/>
              </a:rPr>
              <a:t>Page </a:t>
            </a:r>
            <a:fld id="{FCF84C80-92E7-4066-B020-A5FEC9CF0E14}" type="slidenum">
              <a:rPr b="0" lang="en-IN" sz="800" spc="-1" strike="noStrike">
                <a:solidFill>
                  <a:schemeClr val="lt1"/>
                </a:solidFill>
                <a:latin typeface="EYInterstate"/>
              </a:rPr>
              <a:t>&lt;number&gt;</a:t>
            </a:fld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" name="Straight Connector 6"/>
          <p:cNvCxnSpPr/>
          <p:nvPr/>
        </p:nvCxnSpPr>
        <p:spPr>
          <a:xfrm>
            <a:off x="1333080" y="5708880"/>
            <a:ext cx="8123760" cy="1800"/>
          </a:xfrm>
          <a:prstGeom prst="straightConnector1">
            <a:avLst/>
          </a:prstGeom>
          <a:ln w="0">
            <a:solidFill>
              <a:srgbClr val="828290"/>
            </a:solidFill>
          </a:ln>
        </p:spPr>
      </p:cxnSp>
      <p:sp>
        <p:nvSpPr>
          <p:cNvPr id="4" name="TextBox 8"/>
          <p:cNvSpPr/>
          <p:nvPr/>
        </p:nvSpPr>
        <p:spPr>
          <a:xfrm>
            <a:off x="461880" y="5605200"/>
            <a:ext cx="104328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GB" sz="1200" spc="-1" strike="noStrike">
                <a:solidFill>
                  <a:srgbClr val="828290"/>
                </a:solidFill>
                <a:latin typeface="EYInterstate Light"/>
              </a:rPr>
              <a:t>Written by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 hidden="1"/>
          <p:cNvSpPr/>
          <p:nvPr/>
        </p:nvSpPr>
        <p:spPr>
          <a:xfrm>
            <a:off x="1630440" y="6530400"/>
            <a:ext cx="118944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fld id="{93093F97-BB04-4A38-AC6A-DE66441E45D5}" type="datetime3">
              <a:rPr b="0" lang="en-US" sz="800" spc="-1" strike="noStrike">
                <a:solidFill>
                  <a:schemeClr val="lt1"/>
                </a:solidFill>
                <a:latin typeface="EYInterstate"/>
              </a:rPr>
              <a:t>July 29, 2024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2" hidden="1"/>
          <p:cNvSpPr/>
          <p:nvPr/>
        </p:nvSpPr>
        <p:spPr>
          <a:xfrm>
            <a:off x="3162960" y="6530400"/>
            <a:ext cx="308448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" spc="-1" strike="noStrike">
                <a:solidFill>
                  <a:schemeClr val="lt1"/>
                </a:solidFill>
                <a:latin typeface="EYInterstate"/>
              </a:rPr>
              <a:t>Presentation title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lide Number Placeholder 4" hidden="1"/>
          <p:cNvSpPr/>
          <p:nvPr/>
        </p:nvSpPr>
        <p:spPr>
          <a:xfrm>
            <a:off x="609480" y="6530400"/>
            <a:ext cx="66132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800" spc="-1" strike="noStrike">
                <a:solidFill>
                  <a:schemeClr val="lt1"/>
                </a:solidFill>
                <a:latin typeface="EYInterstate"/>
              </a:rPr>
              <a:t>Page </a:t>
            </a:r>
            <a:fld id="{07B1B547-49A4-4546-A31A-58F409A3EE38}" type="slidenum">
              <a:rPr b="0" lang="en-IN" sz="800" spc="-1" strike="noStrike">
                <a:solidFill>
                  <a:schemeClr val="lt1"/>
                </a:solidFill>
                <a:latin typeface="EYInterstat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36"/>
          <p:cNvSpPr/>
          <p:nvPr/>
        </p:nvSpPr>
        <p:spPr>
          <a:xfrm>
            <a:off x="251640" y="207360"/>
            <a:ext cx="11725920" cy="952560"/>
          </a:xfrm>
          <a:custGeom>
            <a:avLst/>
            <a:gdLst>
              <a:gd name="textAreaLeft" fmla="*/ 0 w 11725920"/>
              <a:gd name="textAreaRight" fmla="*/ 11727720 w 11725920"/>
              <a:gd name="textAreaTop" fmla="*/ 0 h 952560"/>
              <a:gd name="textAreaBottom" fmla="*/ 954360 h 952560"/>
            </a:gdLst>
            <a:ahLst/>
            <a:rect l="textAreaLeft" t="textAreaTop" r="textAreaRight" b="textAreaBottom"/>
            <a:pathLst>
              <a:path w="10949650" h="1088021">
                <a:moveTo>
                  <a:pt x="80949" y="70580"/>
                </a:moveTo>
                <a:lnTo>
                  <a:pt x="80949" y="1022596"/>
                </a:lnTo>
                <a:lnTo>
                  <a:pt x="842561" y="1022596"/>
                </a:lnTo>
                <a:lnTo>
                  <a:pt x="842561" y="70580"/>
                </a:lnTo>
                <a:close/>
                <a:moveTo>
                  <a:pt x="0" y="0"/>
                </a:moveTo>
                <a:lnTo>
                  <a:pt x="10949650" y="0"/>
                </a:lnTo>
                <a:lnTo>
                  <a:pt x="10949650" y="1088021"/>
                </a:lnTo>
                <a:lnTo>
                  <a:pt x="0" y="1088021"/>
                </a:lnTo>
                <a:close/>
              </a:path>
            </a:pathLst>
          </a:custGeom>
          <a:solidFill>
            <a:srgbClr val="ffdb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/>
              </a:solidFill>
              <a:latin typeface="EYInterstate Light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51640" y="1157760"/>
            <a:ext cx="2316960" cy="149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702360"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EYInterstate Light"/>
              </a:rPr>
              <a:t>Background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Box 19"/>
          <p:cNvSpPr/>
          <p:nvPr/>
        </p:nvSpPr>
        <p:spPr>
          <a:xfrm>
            <a:off x="225360" y="1413720"/>
            <a:ext cx="3794760" cy="12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3" marL="182880" indent="-182880" algn="just" defTabSz="872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2828880"/>
                <a:tab algn="r" pos="4087440"/>
              </a:tabLst>
            </a:pPr>
            <a:r>
              <a:rPr b="0" lang="en-IE" sz="800" spc="-1" strike="noStrike">
                <a:solidFill>
                  <a:srgbClr val="000000"/>
                </a:solidFill>
                <a:latin typeface="EYInterstate Light"/>
              </a:rPr>
              <a:t>1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51640" y="4394880"/>
            <a:ext cx="2316960" cy="149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70236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EYInterstate Light"/>
              </a:rPr>
              <a:t>Skills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20"/>
          <p:cNvSpPr/>
          <p:nvPr/>
        </p:nvSpPr>
        <p:spPr>
          <a:xfrm>
            <a:off x="1461960" y="274320"/>
            <a:ext cx="388548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040" bIns="0" anchor="t">
            <a:spAutoFit/>
          </a:bodyPr>
          <a:p>
            <a:pPr defTabSz="664920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EYInterstate Light"/>
              </a:rPr>
              <a:t>Important Guy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225360" y="228600"/>
            <a:ext cx="102672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 pitchFamily="0" charset="1"/>
        <a:ea typeface=""/>
        <a:cs typeface=""/>
      </a:majorFont>
      <a:minorFont>
        <a:latin typeface="EYInterstat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 pitchFamily="0" charset="1"/>
        <a:ea typeface=""/>
        <a:cs typeface=""/>
      </a:majorFont>
      <a:minorFont>
        <a:latin typeface="EYInterstat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7FF1A31B144B46A2B5E8D6ABDC0DE8" ma:contentTypeVersion="16" ma:contentTypeDescription="Create a new document." ma:contentTypeScope="" ma:versionID="8532128934e259b7b5fe8044de37f132">
  <xsd:schema xmlns:xsd="http://www.w3.org/2001/XMLSchema" xmlns:xs="http://www.w3.org/2001/XMLSchema" xmlns:p="http://schemas.microsoft.com/office/2006/metadata/properties" xmlns:ns2="a91ad38b-594f-4818-8421-3df59d4a0766" xmlns:ns3="14cd0e76-f083-4121-a226-88d881fc665c" xmlns:ns4="50c908b1-f277-4340-90a9-4611d0b0f078" targetNamespace="http://schemas.microsoft.com/office/2006/metadata/properties" ma:root="true" ma:fieldsID="b7def25ae2c4e923b97f05106d8aec04" ns2:_="" ns3:_="" ns4:_="">
    <xsd:import namespace="a91ad38b-594f-4818-8421-3df59d4a0766"/>
    <xsd:import namespace="14cd0e76-f083-4121-a226-88d881fc665c"/>
    <xsd:import namespace="50c908b1-f277-4340-90a9-4611d0b0f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ad38b-594f-4818-8421-3df59d4a0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cd0e76-f083-4121-a226-88d881fc665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08b1-f277-4340-90a9-4611d0b0f078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b9d1a4e0-f827-4eb5-97a0-b3c81c8c07f1}" ma:internalName="TaxCatchAll" ma:showField="CatchAllData" ma:web="14cd0e76-f083-4121-a226-88d881fc66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0c908b1-f277-4340-90a9-4611d0b0f078" xsi:nil="true"/>
    <lcf76f155ced4ddcb4097134ff3c332f xmlns="a91ad38b-594f-4818-8421-3df59d4a07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88580E-7B29-49CD-B6F4-D1125E5DF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1ad38b-594f-4818-8421-3df59d4a0766"/>
    <ds:schemaRef ds:uri="14cd0e76-f083-4121-a226-88d881fc665c"/>
    <ds:schemaRef ds:uri="50c908b1-f277-4340-90a9-4611d0b0f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08E57-46FA-4184-BFD8-4159CFAEADBC}">
  <ds:schemaRefs>
    <ds:schemaRef ds:uri="http://purl.org/dc/terms/"/>
    <ds:schemaRef ds:uri="http://schemas.microsoft.com/office/2006/documentManagement/types"/>
    <ds:schemaRef ds:uri="a91ad38b-594f-4818-8421-3df59d4a0766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0c908b1-f277-4340-90a9-4611d0b0f078"/>
    <ds:schemaRef ds:uri="http://schemas.microsoft.com/office/infopath/2007/PartnerControls"/>
    <ds:schemaRef ds:uri="14cd0e76-f083-4121-a226-88d881fc665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9E51A-D769-4613-88F1-8E46077DC8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LibreOffice/24.2.4.2$Linux_X86_64 LibreOffice_project/420$Build-2</Application>
  <AppVersion>15.0000</AppVersion>
  <Words>994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2016-03-16T05:57:48Z</dcterms:created>
  <dc:creator/>
  <dc:description/>
  <dc:language>en-US</dc:language>
  <cp:lastModifiedBy/>
  <dcterms:modified xsi:type="dcterms:W3CDTF">2024-07-29T13:44:56Z</dcterms:modified>
  <cp:revision>9</cp:revision>
  <dc:subject/>
  <dc:title>Fake CV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0x010100A77FF1A31B144B46A2B5E8D6ABDC0DE8</vt:lpwstr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