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862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4206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813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57339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7834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924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2100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94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7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94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8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3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12/4/2015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12/4/2015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0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12/4/2015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2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73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0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48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  <p:sldLayoutId id="214748390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 Clínica Dental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Projeto final DO Banco de dados</a:t>
            </a:r>
            <a:endParaRPr lang="pt-BR" u="sng" dirty="0" smtClean="0"/>
          </a:p>
          <a:p>
            <a:r>
              <a:rPr lang="pt-BR" dirty="0" smtClean="0"/>
              <a:t>Alunos: José gameleira do </a:t>
            </a:r>
            <a:r>
              <a:rPr lang="pt-BR" dirty="0" err="1" smtClean="0"/>
              <a:t>rêgo</a:t>
            </a:r>
            <a:r>
              <a:rPr lang="pt-BR" dirty="0" smtClean="0"/>
              <a:t> Neto</a:t>
            </a:r>
          </a:p>
          <a:p>
            <a:r>
              <a:rPr lang="pt-BR" dirty="0" smtClean="0"/>
              <a:t>	</a:t>
            </a:r>
            <a:r>
              <a:rPr lang="pt-BR" dirty="0" smtClean="0"/>
              <a:t>  Débora </a:t>
            </a:r>
            <a:r>
              <a:rPr lang="pt-BR" dirty="0" err="1" smtClean="0"/>
              <a:t>emili</a:t>
            </a:r>
            <a:r>
              <a:rPr lang="pt-BR" dirty="0" smtClean="0"/>
              <a:t> costa oliveira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851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 do Projeto</a:t>
            </a:r>
          </a:p>
          <a:p>
            <a:r>
              <a:rPr lang="pt-BR" dirty="0" smtClean="0"/>
              <a:t>Funcionalidades</a:t>
            </a:r>
          </a:p>
          <a:p>
            <a:r>
              <a:rPr lang="pt-BR" dirty="0" smtClean="0"/>
              <a:t>Diagrama DER</a:t>
            </a:r>
          </a:p>
          <a:p>
            <a:pPr lvl="1"/>
            <a:r>
              <a:rPr lang="pt-BR" dirty="0" smtClean="0"/>
              <a:t>Cadastramento de pessoas e diferenciação de filiais</a:t>
            </a:r>
          </a:p>
          <a:p>
            <a:pPr lvl="1"/>
            <a:r>
              <a:rPr lang="pt-BR" dirty="0" smtClean="0"/>
              <a:t>Agendamento de Reservas</a:t>
            </a:r>
          </a:p>
          <a:p>
            <a:pPr lvl="1"/>
            <a:r>
              <a:rPr lang="pt-BR" dirty="0"/>
              <a:t>Registros de vendas e </a:t>
            </a:r>
            <a:r>
              <a:rPr lang="pt-BR" dirty="0" smtClean="0"/>
              <a:t>serviços</a:t>
            </a:r>
            <a:endParaRPr lang="pt-BR" u="sng" dirty="0" smtClean="0"/>
          </a:p>
          <a:p>
            <a:r>
              <a:rPr lang="pt-BR" dirty="0" smtClean="0"/>
              <a:t>Detalhamento do código</a:t>
            </a:r>
          </a:p>
        </p:txBody>
      </p:sp>
    </p:spTree>
    <p:extLst>
      <p:ext uri="{BB962C8B-B14F-4D97-AF65-F5344CB8AC3E}">
        <p14:creationId xmlns:p14="http://schemas.microsoft.com/office/powerpoint/2010/main" val="168283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do projeto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Clínica dentária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Atender principais requisições necessárias em uma aplicação real</a:t>
            </a:r>
          </a:p>
          <a:p>
            <a:endParaRPr lang="pt-BR" dirty="0"/>
          </a:p>
          <a:p>
            <a:r>
              <a:rPr lang="pt-BR" dirty="0" smtClean="0"/>
              <a:t>Fornecer um banco de dados robusto.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705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smtClean="0"/>
              <a:t>Cadastrar </a:t>
            </a:r>
            <a:r>
              <a:rPr lang="pt-BR" dirty="0"/>
              <a:t>clientes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Diferenciação de filiais.</a:t>
            </a:r>
          </a:p>
          <a:p>
            <a:pPr lvl="1"/>
            <a:r>
              <a:rPr lang="pt-BR" dirty="0" smtClean="0"/>
              <a:t>Cadastro de estoque.</a:t>
            </a:r>
            <a:endParaRPr lang="pt-BR" dirty="0"/>
          </a:p>
          <a:p>
            <a:pPr lvl="1"/>
            <a:r>
              <a:rPr lang="pt-BR" dirty="0"/>
              <a:t>Cadastrar funcionários.</a:t>
            </a:r>
          </a:p>
          <a:p>
            <a:pPr lvl="1"/>
            <a:r>
              <a:rPr lang="pt-BR" dirty="0"/>
              <a:t>Cadastrar serviços prestados.</a:t>
            </a:r>
          </a:p>
          <a:p>
            <a:pPr lvl="1"/>
            <a:r>
              <a:rPr lang="pt-BR" dirty="0"/>
              <a:t>Agendamentos de reservas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Registros de vendas.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929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de pessoas e diferenciação de filiais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18" y="1968500"/>
            <a:ext cx="10263187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8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Agendamento de Reservas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000" y="1752218"/>
            <a:ext cx="6411913" cy="462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3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Registros de vendas e serviços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818" y="2006600"/>
            <a:ext cx="9755187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66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46</TotalTime>
  <Words>103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Circuito</vt:lpstr>
      <vt:lpstr>Projeto Clínica Dental</vt:lpstr>
      <vt:lpstr>Sumário</vt:lpstr>
      <vt:lpstr>Introdução do projeto </vt:lpstr>
      <vt:lpstr>Funcionalidades</vt:lpstr>
      <vt:lpstr>Cadastro de pessoas e diferenciação de filiais</vt:lpstr>
      <vt:lpstr>Agendamento de Reservas</vt:lpstr>
      <vt:lpstr>Registros de vendas e serviços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Clínica Dental</dc:title>
  <dc:creator>Neto Gameleira</dc:creator>
  <cp:lastModifiedBy>Neto Gameleira</cp:lastModifiedBy>
  <cp:revision>9</cp:revision>
  <dcterms:created xsi:type="dcterms:W3CDTF">2015-12-04T17:37:55Z</dcterms:created>
  <dcterms:modified xsi:type="dcterms:W3CDTF">2015-12-04T18:24:51Z</dcterms:modified>
</cp:coreProperties>
</file>