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77" r:id="rId2"/>
    <p:sldId id="257" r:id="rId3"/>
    <p:sldId id="258" r:id="rId4"/>
    <p:sldId id="278" r:id="rId5"/>
    <p:sldId id="264" r:id="rId6"/>
    <p:sldId id="281" r:id="rId7"/>
    <p:sldId id="280" r:id="rId8"/>
    <p:sldId id="274" r:id="rId9"/>
    <p:sldId id="276" r:id="rId10"/>
    <p:sldId id="269" r:id="rId11"/>
    <p:sldId id="270"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85">
          <p15:clr>
            <a:srgbClr val="A4A3A4"/>
          </p15:clr>
        </p15:guide>
        <p15:guide id="2" pos="3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wti9qm/a3wnt2IUBcPvHIyZd01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F197EC-3DEE-4BF5-9E35-52A56DE11553}">
  <a:tblStyle styleId="{26F197EC-3DEE-4BF5-9E35-52A56DE1155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11718D6-94DA-4700-9D51-19C723AC94CF}"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Arial"/>
          <a:ea typeface="Arial"/>
          <a:cs typeface="Arial"/>
        </a:font>
        <a:schemeClr val="lt1"/>
      </a:tcTxStyle>
      <a:tcStyle>
        <a:tcBdr/>
        <a:fill>
          <a:solidFill>
            <a:schemeClr val="dk1"/>
          </a:solidFill>
        </a:fill>
      </a:tcStyle>
    </a:lastCol>
    <a:firstCol>
      <a:tcTxStyle b="on" i="off">
        <a:font>
          <a:latin typeface="Arial"/>
          <a:ea typeface="Arial"/>
          <a:cs typeface="Arial"/>
        </a:font>
        <a:schemeClr val="lt1"/>
      </a:tcTxStyle>
      <a:tcStyle>
        <a:tcBdr/>
        <a:fill>
          <a:solidFill>
            <a:schemeClr val="dk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38"/>
  </p:normalViewPr>
  <p:slideViewPr>
    <p:cSldViewPr snapToGrid="0">
      <p:cViewPr varScale="1">
        <p:scale>
          <a:sx n="93" d="100"/>
          <a:sy n="93" d="100"/>
        </p:scale>
        <p:origin x="513" y="72"/>
      </p:cViewPr>
      <p:guideLst>
        <p:guide orient="horz" pos="3185"/>
        <p:guide pos="392"/>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23" Type="http://customschemas.google.com/relationships/presentationmetadata" Target="metadata"/><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182aba152e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g2182aba152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182aba152e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g2182aba152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1911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33" name="Google Shape;23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52729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33" name="Google Shape;23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16576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age">
  <p:cSld name="1_Title page">
    <p:bg>
      <p:bgPr>
        <a:solidFill>
          <a:srgbClr val="262626"/>
        </a:solidFill>
        <a:effectLst/>
      </p:bgPr>
    </p:bg>
    <p:spTree>
      <p:nvGrpSpPr>
        <p:cNvPr id="1" name="Shape 13"/>
        <p:cNvGrpSpPr/>
        <p:nvPr/>
      </p:nvGrpSpPr>
      <p:grpSpPr>
        <a:xfrm>
          <a:off x="0" y="0"/>
          <a:ext cx="0" cy="0"/>
          <a:chOff x="0" y="0"/>
          <a:chExt cx="0" cy="0"/>
        </a:xfrm>
      </p:grpSpPr>
      <p:grpSp>
        <p:nvGrpSpPr>
          <p:cNvPr id="14" name="Google Shape;14;p17"/>
          <p:cNvGrpSpPr/>
          <p:nvPr/>
        </p:nvGrpSpPr>
        <p:grpSpPr>
          <a:xfrm>
            <a:off x="633304" y="-648376"/>
            <a:ext cx="733465" cy="2367520"/>
            <a:chOff x="685136" y="-246616"/>
            <a:chExt cx="733465" cy="2367520"/>
          </a:xfrm>
        </p:grpSpPr>
        <p:sp>
          <p:nvSpPr>
            <p:cNvPr id="15" name="Google Shape;15;p17"/>
            <p:cNvSpPr/>
            <p:nvPr/>
          </p:nvSpPr>
          <p:spPr>
            <a:xfrm>
              <a:off x="685136" y="-246616"/>
              <a:ext cx="733465" cy="2367520"/>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6" name="Google Shape;16;p17" descr="tab-rgb.eps"/>
            <p:cNvPicPr preferRelativeResize="0"/>
            <p:nvPr/>
          </p:nvPicPr>
          <p:blipFill rotWithShape="1">
            <a:blip r:embed="rId2">
              <a:alphaModFix/>
            </a:blip>
            <a:srcRect/>
            <a:stretch/>
          </p:blipFill>
          <p:spPr>
            <a:xfrm>
              <a:off x="807308" y="1380149"/>
              <a:ext cx="489120" cy="620806"/>
            </a:xfrm>
            <a:prstGeom prst="rect">
              <a:avLst/>
            </a:prstGeom>
            <a:noFill/>
            <a:ln>
              <a:noFill/>
            </a:ln>
          </p:spPr>
        </p:pic>
      </p:grpSp>
      <p:sp>
        <p:nvSpPr>
          <p:cNvPr id="17" name="Google Shape;17;p17"/>
          <p:cNvSpPr txBox="1">
            <a:spLocks noGrp="1"/>
          </p:cNvSpPr>
          <p:nvPr>
            <p:ph type="title"/>
          </p:nvPr>
        </p:nvSpPr>
        <p:spPr>
          <a:xfrm>
            <a:off x="502903" y="2766523"/>
            <a:ext cx="7734221" cy="111449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Arial"/>
              <a:buNone/>
              <a:defRPr sz="4000" b="1"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7"/>
          <p:cNvSpPr txBox="1">
            <a:spLocks noGrp="1"/>
          </p:cNvSpPr>
          <p:nvPr>
            <p:ph type="body" idx="1"/>
          </p:nvPr>
        </p:nvSpPr>
        <p:spPr>
          <a:xfrm>
            <a:off x="530694" y="4709821"/>
            <a:ext cx="7734222" cy="277654"/>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SzPts val="1100"/>
              <a:buNone/>
              <a:defRPr sz="1100" b="1">
                <a:solidFill>
                  <a:srgbClr val="A6A6A6"/>
                </a:solidFill>
                <a:latin typeface="Arial"/>
                <a:ea typeface="Arial"/>
                <a:cs typeface="Arial"/>
                <a:sym typeface="Arial"/>
              </a:defRPr>
            </a:lvl1pPr>
            <a:lvl2pPr marL="914400" lvl="1" indent="-342900" algn="l">
              <a:lnSpc>
                <a:spcPct val="100000"/>
              </a:lnSpc>
              <a:spcBef>
                <a:spcPts val="1800"/>
              </a:spcBef>
              <a:spcAft>
                <a:spcPts val="0"/>
              </a:spcAft>
              <a:buClr>
                <a:schemeClr val="dk1"/>
              </a:buClr>
              <a:buSzPts val="1800"/>
              <a:buChar char="–"/>
              <a:defRPr/>
            </a:lvl2pPr>
            <a:lvl3pPr marL="1371600" lvl="2" indent="-342900" algn="l">
              <a:lnSpc>
                <a:spcPct val="100000"/>
              </a:lnSpc>
              <a:spcBef>
                <a:spcPts val="1800"/>
              </a:spcBef>
              <a:spcAft>
                <a:spcPts val="0"/>
              </a:spcAft>
              <a:buClr>
                <a:schemeClr val="dk1"/>
              </a:buClr>
              <a:buSzPts val="1800"/>
              <a:buChar char="•"/>
              <a:defRPr/>
            </a:lvl3pPr>
            <a:lvl4pPr marL="1828800" lvl="3" indent="-342900" algn="l">
              <a:lnSpc>
                <a:spcPct val="100000"/>
              </a:lnSpc>
              <a:spcBef>
                <a:spcPts val="1800"/>
              </a:spcBef>
              <a:spcAft>
                <a:spcPts val="0"/>
              </a:spcAft>
              <a:buClr>
                <a:schemeClr val="dk1"/>
              </a:buClr>
              <a:buSzPts val="1800"/>
              <a:buChar char="–"/>
              <a:defRPr/>
            </a:lvl4pPr>
            <a:lvl5pPr marL="2286000" lvl="4" indent="-342900" algn="l">
              <a:lnSpc>
                <a:spcPct val="100000"/>
              </a:lnSpc>
              <a:spcBef>
                <a:spcPts val="1800"/>
              </a:spcBef>
              <a:spcAft>
                <a:spcPts val="0"/>
              </a:spcAft>
              <a:buClr>
                <a:schemeClr val="dk1"/>
              </a:buClr>
              <a:buSzPts val="1800"/>
              <a:buChar char="»"/>
              <a:defRPr/>
            </a:lvl5pPr>
            <a:lvl6pPr marL="2743200" lvl="5" indent="-342900" algn="l">
              <a:spcBef>
                <a:spcPts val="18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 name="Google Shape;19;p17"/>
          <p:cNvSpPr txBox="1">
            <a:spLocks noGrp="1"/>
          </p:cNvSpPr>
          <p:nvPr>
            <p:ph type="body" idx="2"/>
          </p:nvPr>
        </p:nvSpPr>
        <p:spPr>
          <a:xfrm>
            <a:off x="530694" y="2443859"/>
            <a:ext cx="7734222" cy="25241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SzPts val="1800"/>
              <a:buNone/>
              <a:defRPr sz="1800" b="0">
                <a:solidFill>
                  <a:srgbClr val="A6A6A6"/>
                </a:solidFill>
                <a:latin typeface="Arial"/>
                <a:ea typeface="Arial"/>
                <a:cs typeface="Arial"/>
                <a:sym typeface="Arial"/>
              </a:defRPr>
            </a:lvl1pPr>
            <a:lvl2pPr marL="914400" lvl="1" indent="-342900" algn="l">
              <a:lnSpc>
                <a:spcPct val="100000"/>
              </a:lnSpc>
              <a:spcBef>
                <a:spcPts val="1800"/>
              </a:spcBef>
              <a:spcAft>
                <a:spcPts val="0"/>
              </a:spcAft>
              <a:buClr>
                <a:schemeClr val="dk1"/>
              </a:buClr>
              <a:buSzPts val="1800"/>
              <a:buChar char="–"/>
              <a:defRPr/>
            </a:lvl2pPr>
            <a:lvl3pPr marL="1371600" lvl="2" indent="-342900" algn="l">
              <a:lnSpc>
                <a:spcPct val="100000"/>
              </a:lnSpc>
              <a:spcBef>
                <a:spcPts val="1800"/>
              </a:spcBef>
              <a:spcAft>
                <a:spcPts val="0"/>
              </a:spcAft>
              <a:buClr>
                <a:schemeClr val="dk1"/>
              </a:buClr>
              <a:buSzPts val="1800"/>
              <a:buChar char="•"/>
              <a:defRPr/>
            </a:lvl3pPr>
            <a:lvl4pPr marL="1828800" lvl="3" indent="-342900" algn="l">
              <a:lnSpc>
                <a:spcPct val="100000"/>
              </a:lnSpc>
              <a:spcBef>
                <a:spcPts val="1800"/>
              </a:spcBef>
              <a:spcAft>
                <a:spcPts val="0"/>
              </a:spcAft>
              <a:buClr>
                <a:schemeClr val="dk1"/>
              </a:buClr>
              <a:buSzPts val="1800"/>
              <a:buChar char="–"/>
              <a:defRPr/>
            </a:lvl4pPr>
            <a:lvl5pPr marL="2286000" lvl="4" indent="-342900" algn="l">
              <a:lnSpc>
                <a:spcPct val="100000"/>
              </a:lnSpc>
              <a:spcBef>
                <a:spcPts val="1800"/>
              </a:spcBef>
              <a:spcAft>
                <a:spcPts val="0"/>
              </a:spcAft>
              <a:buClr>
                <a:schemeClr val="dk1"/>
              </a:buClr>
              <a:buSzPts val="1800"/>
              <a:buChar char="»"/>
              <a:defRPr/>
            </a:lvl5pPr>
            <a:lvl6pPr marL="2743200" lvl="5" indent="-342900" algn="l">
              <a:spcBef>
                <a:spcPts val="18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A6A6A6"/>
                </a:solidFill>
              </a:defRPr>
            </a:lvl1pPr>
            <a:lvl2pPr lvl="1">
              <a:buNone/>
              <a:defRPr>
                <a:solidFill>
                  <a:srgbClr val="A6A6A6"/>
                </a:solidFill>
              </a:defRPr>
            </a:lvl2pPr>
            <a:lvl3pPr lvl="2">
              <a:buNone/>
              <a:defRPr>
                <a:solidFill>
                  <a:srgbClr val="A6A6A6"/>
                </a:solidFill>
              </a:defRPr>
            </a:lvl3pPr>
            <a:lvl4pPr lvl="3">
              <a:buNone/>
              <a:defRPr>
                <a:solidFill>
                  <a:srgbClr val="A6A6A6"/>
                </a:solidFill>
              </a:defRPr>
            </a:lvl4pPr>
            <a:lvl5pPr lvl="4">
              <a:buNone/>
              <a:defRPr>
                <a:solidFill>
                  <a:srgbClr val="A6A6A6"/>
                </a:solidFill>
              </a:defRPr>
            </a:lvl5pPr>
            <a:lvl6pPr lvl="5">
              <a:buNone/>
              <a:defRPr>
                <a:solidFill>
                  <a:srgbClr val="A6A6A6"/>
                </a:solidFill>
              </a:defRPr>
            </a:lvl6pPr>
            <a:lvl7pPr lvl="6">
              <a:buNone/>
              <a:defRPr>
                <a:solidFill>
                  <a:srgbClr val="A6A6A6"/>
                </a:solidFill>
              </a:defRPr>
            </a:lvl7pPr>
            <a:lvl8pPr lvl="7">
              <a:buNone/>
              <a:defRPr>
                <a:solidFill>
                  <a:srgbClr val="A6A6A6"/>
                </a:solidFill>
              </a:defRPr>
            </a:lvl8pPr>
            <a:lvl9pPr lvl="8">
              <a:buNone/>
              <a:defRPr>
                <a:solidFill>
                  <a:srgbClr val="A6A6A6"/>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only: white">
  <p:cSld name="Content only: white">
    <p:spTree>
      <p:nvGrpSpPr>
        <p:cNvPr id="1" name="Shape 29"/>
        <p:cNvGrpSpPr/>
        <p:nvPr/>
      </p:nvGrpSpPr>
      <p:grpSpPr>
        <a:xfrm>
          <a:off x="0" y="0"/>
          <a:ext cx="0" cy="0"/>
          <a:chOff x="0" y="0"/>
          <a:chExt cx="0" cy="0"/>
        </a:xfrm>
      </p:grpSpPr>
      <p:sp>
        <p:nvSpPr>
          <p:cNvPr id="30" name="Google Shape;30;p19"/>
          <p:cNvSpPr txBox="1">
            <a:spLocks noGrp="1"/>
          </p:cNvSpPr>
          <p:nvPr>
            <p:ph type="ctrTitle"/>
          </p:nvPr>
        </p:nvSpPr>
        <p:spPr>
          <a:xfrm>
            <a:off x="529827" y="759070"/>
            <a:ext cx="8004391" cy="69906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404041"/>
              </a:buClr>
              <a:buSzPts val="3000"/>
              <a:buFont typeface="Arial"/>
              <a:buNone/>
              <a:defRPr sz="3000" b="1" i="0" cap="none">
                <a:solidFill>
                  <a:srgbClr val="40404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9"/>
          <p:cNvSpPr/>
          <p:nvPr/>
        </p:nvSpPr>
        <p:spPr>
          <a:xfrm>
            <a:off x="0" y="957832"/>
            <a:ext cx="82664" cy="387197"/>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9"/>
          <p:cNvSpPr txBox="1">
            <a:spLocks noGrp="1"/>
          </p:cNvSpPr>
          <p:nvPr>
            <p:ph type="body" idx="1"/>
          </p:nvPr>
        </p:nvSpPr>
        <p:spPr>
          <a:xfrm>
            <a:off x="4833956" y="284947"/>
            <a:ext cx="3700462" cy="252412"/>
          </a:xfrm>
          <a:prstGeom prst="rect">
            <a:avLst/>
          </a:prstGeom>
          <a:noFill/>
          <a:ln>
            <a:noFill/>
          </a:ln>
        </p:spPr>
        <p:txBody>
          <a:bodyPr spcFirstLastPara="1" wrap="square" lIns="91425" tIns="45700" rIns="91425" bIns="45700" anchor="t" anchorCtr="0">
            <a:noAutofit/>
          </a:bodyPr>
          <a:lstStyle>
            <a:lvl1pPr marL="457200" lvl="0" indent="-228600" algn="r">
              <a:lnSpc>
                <a:spcPct val="100000"/>
              </a:lnSpc>
              <a:spcBef>
                <a:spcPts val="0"/>
              </a:spcBef>
              <a:spcAft>
                <a:spcPts val="0"/>
              </a:spcAft>
              <a:buSzPts val="1100"/>
              <a:buNone/>
              <a:defRPr sz="1100" b="0" i="0">
                <a:solidFill>
                  <a:srgbClr val="A6A6A6"/>
                </a:solidFill>
                <a:latin typeface="Arial"/>
                <a:ea typeface="Arial"/>
                <a:cs typeface="Arial"/>
                <a:sym typeface="Arial"/>
              </a:defRPr>
            </a:lvl1pPr>
            <a:lvl2pPr marL="914400" lvl="1" indent="-342900" algn="l">
              <a:lnSpc>
                <a:spcPct val="100000"/>
              </a:lnSpc>
              <a:spcBef>
                <a:spcPts val="1800"/>
              </a:spcBef>
              <a:spcAft>
                <a:spcPts val="0"/>
              </a:spcAft>
              <a:buClr>
                <a:schemeClr val="dk1"/>
              </a:buClr>
              <a:buSzPts val="1800"/>
              <a:buChar char="–"/>
              <a:defRPr/>
            </a:lvl2pPr>
            <a:lvl3pPr marL="1371600" lvl="2" indent="-342900" algn="l">
              <a:lnSpc>
                <a:spcPct val="100000"/>
              </a:lnSpc>
              <a:spcBef>
                <a:spcPts val="1800"/>
              </a:spcBef>
              <a:spcAft>
                <a:spcPts val="0"/>
              </a:spcAft>
              <a:buClr>
                <a:schemeClr val="dk1"/>
              </a:buClr>
              <a:buSzPts val="1800"/>
              <a:buChar char="•"/>
              <a:defRPr/>
            </a:lvl3pPr>
            <a:lvl4pPr marL="1828800" lvl="3" indent="-342900" algn="l">
              <a:lnSpc>
                <a:spcPct val="100000"/>
              </a:lnSpc>
              <a:spcBef>
                <a:spcPts val="1800"/>
              </a:spcBef>
              <a:spcAft>
                <a:spcPts val="0"/>
              </a:spcAft>
              <a:buClr>
                <a:schemeClr val="dk1"/>
              </a:buClr>
              <a:buSzPts val="1800"/>
              <a:buChar char="–"/>
              <a:defRPr/>
            </a:lvl4pPr>
            <a:lvl5pPr marL="2286000" lvl="4" indent="-342900" algn="l">
              <a:lnSpc>
                <a:spcPct val="100000"/>
              </a:lnSpc>
              <a:spcBef>
                <a:spcPts val="1800"/>
              </a:spcBef>
              <a:spcAft>
                <a:spcPts val="0"/>
              </a:spcAft>
              <a:buClr>
                <a:schemeClr val="dk1"/>
              </a:buClr>
              <a:buSzPts val="1800"/>
              <a:buChar char="»"/>
              <a:defRPr/>
            </a:lvl5pPr>
            <a:lvl6pPr marL="2743200" lvl="5" indent="-342900" algn="l">
              <a:spcBef>
                <a:spcPts val="18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19"/>
          <p:cNvSpPr txBox="1"/>
          <p:nvPr/>
        </p:nvSpPr>
        <p:spPr>
          <a:xfrm>
            <a:off x="3556000" y="3541059"/>
            <a:ext cx="1846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 name="Google Shape;34;p19"/>
          <p:cNvSpPr txBox="1">
            <a:spLocks noGrp="1"/>
          </p:cNvSpPr>
          <p:nvPr>
            <p:ph type="body" idx="2"/>
          </p:nvPr>
        </p:nvSpPr>
        <p:spPr>
          <a:xfrm>
            <a:off x="518824" y="1629404"/>
            <a:ext cx="8015594" cy="2810633"/>
          </a:xfrm>
          <a:prstGeom prst="rect">
            <a:avLst/>
          </a:prstGeom>
          <a:noFill/>
          <a:ln>
            <a:noFill/>
          </a:ln>
        </p:spPr>
        <p:txBody>
          <a:bodyPr spcFirstLastPara="1" wrap="square" lIns="91425" tIns="45700" rIns="91425" bIns="45700" anchor="t" anchorCtr="0">
            <a:normAutofit/>
          </a:bodyPr>
          <a:lstStyle>
            <a:lvl1pPr marL="457200" marR="0" lvl="0" indent="-342900" algn="l">
              <a:lnSpc>
                <a:spcPct val="100000"/>
              </a:lnSpc>
              <a:spcBef>
                <a:spcPts val="0"/>
              </a:spcBef>
              <a:spcAft>
                <a:spcPts val="0"/>
              </a:spcAft>
              <a:buClr>
                <a:srgbClr val="7F7F7F"/>
              </a:buClr>
              <a:buSzPts val="1800"/>
              <a:buFont typeface="Arial"/>
              <a:buAutoNum type="arabicPeriod"/>
              <a:defRPr sz="1800">
                <a:solidFill>
                  <a:srgbClr val="404041"/>
                </a:solidFill>
                <a:latin typeface="Arial"/>
                <a:ea typeface="Arial"/>
                <a:cs typeface="Arial"/>
                <a:sym typeface="Arial"/>
              </a:defRPr>
            </a:lvl1pPr>
            <a:lvl2pPr marL="914400" lvl="1" indent="-3302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2pPr>
            <a:lvl3pPr marL="1371600" lvl="2" indent="-3302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3pPr>
            <a:lvl4pPr marL="1828800" lvl="3" indent="-3302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4pPr>
            <a:lvl5pPr marL="2286000" lvl="4" indent="-3302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5pPr>
            <a:lvl6pPr marL="2743200" lvl="5" indent="-342900" algn="l">
              <a:spcBef>
                <a:spcPts val="18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35" name="Google Shape;35;p19"/>
          <p:cNvGrpSpPr/>
          <p:nvPr/>
        </p:nvGrpSpPr>
        <p:grpSpPr>
          <a:xfrm>
            <a:off x="-30788" y="4661517"/>
            <a:ext cx="9228667" cy="528963"/>
            <a:chOff x="-30788" y="4661517"/>
            <a:chExt cx="9228667" cy="528963"/>
          </a:xfrm>
        </p:grpSpPr>
        <p:sp>
          <p:nvSpPr>
            <p:cNvPr id="36" name="Google Shape;36;p19"/>
            <p:cNvSpPr/>
            <p:nvPr/>
          </p:nvSpPr>
          <p:spPr>
            <a:xfrm>
              <a:off x="-30788" y="4734807"/>
              <a:ext cx="9228667" cy="455673"/>
            </a:xfrm>
            <a:prstGeom prst="rect">
              <a:avLst/>
            </a:prstGeom>
            <a:solidFill>
              <a:srgbClr val="69030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7" name="Google Shape;37;p19"/>
            <p:cNvSpPr/>
            <p:nvPr/>
          </p:nvSpPr>
          <p:spPr>
            <a:xfrm>
              <a:off x="635303" y="4661517"/>
              <a:ext cx="387197" cy="528963"/>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8" name="Google Shape;38;p19" descr="tab-rgb.eps"/>
            <p:cNvPicPr preferRelativeResize="0"/>
            <p:nvPr/>
          </p:nvPicPr>
          <p:blipFill rotWithShape="1">
            <a:blip r:embed="rId2">
              <a:alphaModFix/>
            </a:blip>
            <a:srcRect/>
            <a:stretch/>
          </p:blipFill>
          <p:spPr>
            <a:xfrm>
              <a:off x="699798" y="4726863"/>
              <a:ext cx="258207" cy="327725"/>
            </a:xfrm>
            <a:prstGeom prst="rect">
              <a:avLst/>
            </a:prstGeom>
            <a:noFill/>
            <a:ln>
              <a:noFill/>
            </a:ln>
          </p:spPr>
        </p:pic>
        <p:sp>
          <p:nvSpPr>
            <p:cNvPr id="39" name="Google Shape;39;p19"/>
            <p:cNvSpPr txBox="1"/>
            <p:nvPr/>
          </p:nvSpPr>
          <p:spPr>
            <a:xfrm>
              <a:off x="1030972" y="4823737"/>
              <a:ext cx="3613600" cy="23083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900">
                  <a:solidFill>
                    <a:srgbClr val="FFFFFF"/>
                  </a:solidFill>
                  <a:latin typeface="Arial"/>
                  <a:ea typeface="Arial"/>
                  <a:cs typeface="Arial"/>
                  <a:sym typeface="Arial"/>
                </a:rPr>
                <a:t>INDIANA UNIVERSITY BLOOMINGTON</a:t>
              </a:r>
              <a:endParaRPr/>
            </a:p>
          </p:txBody>
        </p:sp>
      </p:grpSp>
      <p:sp>
        <p:nvSpPr>
          <p:cNvPr id="40" name="Google Shape;40;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A6A6A6"/>
                </a:solidFill>
              </a:defRPr>
            </a:lvl1pPr>
            <a:lvl2pPr lvl="1">
              <a:buNone/>
              <a:defRPr>
                <a:solidFill>
                  <a:srgbClr val="A6A6A6"/>
                </a:solidFill>
              </a:defRPr>
            </a:lvl2pPr>
            <a:lvl3pPr lvl="2">
              <a:buNone/>
              <a:defRPr>
                <a:solidFill>
                  <a:srgbClr val="A6A6A6"/>
                </a:solidFill>
              </a:defRPr>
            </a:lvl3pPr>
            <a:lvl4pPr lvl="3">
              <a:buNone/>
              <a:defRPr>
                <a:solidFill>
                  <a:srgbClr val="A6A6A6"/>
                </a:solidFill>
              </a:defRPr>
            </a:lvl4pPr>
            <a:lvl5pPr lvl="4">
              <a:buNone/>
              <a:defRPr>
                <a:solidFill>
                  <a:srgbClr val="A6A6A6"/>
                </a:solidFill>
              </a:defRPr>
            </a:lvl5pPr>
            <a:lvl6pPr lvl="5">
              <a:buNone/>
              <a:defRPr>
                <a:solidFill>
                  <a:srgbClr val="A6A6A6"/>
                </a:solidFill>
              </a:defRPr>
            </a:lvl6pPr>
            <a:lvl7pPr lvl="6">
              <a:buNone/>
              <a:defRPr>
                <a:solidFill>
                  <a:srgbClr val="A6A6A6"/>
                </a:solidFill>
              </a:defRPr>
            </a:lvl7pPr>
            <a:lvl8pPr lvl="7">
              <a:buNone/>
              <a:defRPr>
                <a:solidFill>
                  <a:srgbClr val="A6A6A6"/>
                </a:solidFill>
              </a:defRPr>
            </a:lvl8pPr>
            <a:lvl9pPr lvl="8">
              <a:buNone/>
              <a:defRPr>
                <a:solidFill>
                  <a:srgbClr val="A6A6A6"/>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only: black">
  <p:cSld name="1_Content only: black">
    <p:bg>
      <p:bgPr>
        <a:solidFill>
          <a:srgbClr val="262626"/>
        </a:solidFill>
        <a:effectLst/>
      </p:bgPr>
    </p:bg>
    <p:spTree>
      <p:nvGrpSpPr>
        <p:cNvPr id="1" name="Shape 48"/>
        <p:cNvGrpSpPr/>
        <p:nvPr/>
      </p:nvGrpSpPr>
      <p:grpSpPr>
        <a:xfrm>
          <a:off x="0" y="0"/>
          <a:ext cx="0" cy="0"/>
          <a:chOff x="0" y="0"/>
          <a:chExt cx="0" cy="0"/>
        </a:xfrm>
      </p:grpSpPr>
      <p:sp>
        <p:nvSpPr>
          <p:cNvPr id="49" name="Google Shape;49;p21"/>
          <p:cNvSpPr txBox="1">
            <a:spLocks noGrp="1"/>
          </p:cNvSpPr>
          <p:nvPr>
            <p:ph type="ctrTitle"/>
          </p:nvPr>
        </p:nvSpPr>
        <p:spPr>
          <a:xfrm>
            <a:off x="523348" y="759070"/>
            <a:ext cx="8004409" cy="69906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000"/>
              <a:buFont typeface="Arial"/>
              <a:buNone/>
              <a:defRPr sz="3000" b="1" i="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21"/>
          <p:cNvSpPr txBox="1">
            <a:spLocks noGrp="1"/>
          </p:cNvSpPr>
          <p:nvPr>
            <p:ph type="subTitle" idx="1"/>
          </p:nvPr>
        </p:nvSpPr>
        <p:spPr>
          <a:xfrm>
            <a:off x="523348" y="1630404"/>
            <a:ext cx="8011069" cy="2818769"/>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SzPts val="1800"/>
              <a:buFont typeface="Arial"/>
              <a:buAutoNum type="arabicPeriod"/>
              <a:defRPr sz="1800">
                <a:solidFill>
                  <a:schemeClr val="lt1"/>
                </a:solidFill>
                <a:latin typeface="Arial"/>
                <a:ea typeface="Arial"/>
                <a:cs typeface="Arial"/>
                <a:sym typeface="Arial"/>
              </a:defRPr>
            </a:lvl1pPr>
            <a:lvl2pPr lvl="1" algn="ctr">
              <a:lnSpc>
                <a:spcPct val="100000"/>
              </a:lnSpc>
              <a:spcBef>
                <a:spcPts val="1800"/>
              </a:spcBef>
              <a:spcAft>
                <a:spcPts val="0"/>
              </a:spcAft>
              <a:buClr>
                <a:srgbClr val="888888"/>
              </a:buClr>
              <a:buSzPts val="1800"/>
              <a:buNone/>
              <a:defRPr>
                <a:solidFill>
                  <a:srgbClr val="888888"/>
                </a:solidFill>
              </a:defRPr>
            </a:lvl2pPr>
            <a:lvl3pPr lvl="2" algn="ctr">
              <a:lnSpc>
                <a:spcPct val="100000"/>
              </a:lnSpc>
              <a:spcBef>
                <a:spcPts val="1800"/>
              </a:spcBef>
              <a:spcAft>
                <a:spcPts val="0"/>
              </a:spcAft>
              <a:buClr>
                <a:srgbClr val="888888"/>
              </a:buClr>
              <a:buSzPts val="1800"/>
              <a:buNone/>
              <a:defRPr>
                <a:solidFill>
                  <a:srgbClr val="888888"/>
                </a:solidFill>
              </a:defRPr>
            </a:lvl3pPr>
            <a:lvl4pPr lvl="3" algn="ctr">
              <a:lnSpc>
                <a:spcPct val="100000"/>
              </a:lnSpc>
              <a:spcBef>
                <a:spcPts val="1800"/>
              </a:spcBef>
              <a:spcAft>
                <a:spcPts val="0"/>
              </a:spcAft>
              <a:buClr>
                <a:srgbClr val="888888"/>
              </a:buClr>
              <a:buSzPts val="1800"/>
              <a:buNone/>
              <a:defRPr>
                <a:solidFill>
                  <a:srgbClr val="888888"/>
                </a:solidFill>
              </a:defRPr>
            </a:lvl4pPr>
            <a:lvl5pPr lvl="4" algn="ctr">
              <a:lnSpc>
                <a:spcPct val="100000"/>
              </a:lnSpc>
              <a:spcBef>
                <a:spcPts val="1800"/>
              </a:spcBef>
              <a:spcAft>
                <a:spcPts val="0"/>
              </a:spcAft>
              <a:buClr>
                <a:srgbClr val="888888"/>
              </a:buClr>
              <a:buSzPts val="1800"/>
              <a:buNone/>
              <a:defRPr>
                <a:solidFill>
                  <a:srgbClr val="888888"/>
                </a:solidFill>
              </a:defRPr>
            </a:lvl5pPr>
            <a:lvl6pPr lvl="5" algn="ctr">
              <a:spcBef>
                <a:spcPts val="18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51" name="Google Shape;51;p21"/>
          <p:cNvSpPr txBox="1">
            <a:spLocks noGrp="1"/>
          </p:cNvSpPr>
          <p:nvPr>
            <p:ph type="body" idx="2"/>
          </p:nvPr>
        </p:nvSpPr>
        <p:spPr>
          <a:xfrm>
            <a:off x="4833956" y="284947"/>
            <a:ext cx="3700462" cy="252412"/>
          </a:xfrm>
          <a:prstGeom prst="rect">
            <a:avLst/>
          </a:prstGeom>
          <a:noFill/>
          <a:ln>
            <a:noFill/>
          </a:ln>
        </p:spPr>
        <p:txBody>
          <a:bodyPr spcFirstLastPara="1" wrap="square" lIns="91425" tIns="45700" rIns="91425" bIns="45700" anchor="t" anchorCtr="0">
            <a:noAutofit/>
          </a:bodyPr>
          <a:lstStyle>
            <a:lvl1pPr marL="457200" lvl="0" indent="-228600" algn="r">
              <a:lnSpc>
                <a:spcPct val="100000"/>
              </a:lnSpc>
              <a:spcBef>
                <a:spcPts val="0"/>
              </a:spcBef>
              <a:spcAft>
                <a:spcPts val="0"/>
              </a:spcAft>
              <a:buSzPts val="1100"/>
              <a:buNone/>
              <a:defRPr sz="1100" b="0" i="0">
                <a:solidFill>
                  <a:srgbClr val="A6A6A6"/>
                </a:solidFill>
                <a:latin typeface="Arial"/>
                <a:ea typeface="Arial"/>
                <a:cs typeface="Arial"/>
                <a:sym typeface="Arial"/>
              </a:defRPr>
            </a:lvl1pPr>
            <a:lvl2pPr marL="914400" lvl="1" indent="-342900" algn="l">
              <a:lnSpc>
                <a:spcPct val="100000"/>
              </a:lnSpc>
              <a:spcBef>
                <a:spcPts val="1800"/>
              </a:spcBef>
              <a:spcAft>
                <a:spcPts val="0"/>
              </a:spcAft>
              <a:buClr>
                <a:schemeClr val="dk1"/>
              </a:buClr>
              <a:buSzPts val="1800"/>
              <a:buChar char="–"/>
              <a:defRPr/>
            </a:lvl2pPr>
            <a:lvl3pPr marL="1371600" lvl="2" indent="-342900" algn="l">
              <a:lnSpc>
                <a:spcPct val="100000"/>
              </a:lnSpc>
              <a:spcBef>
                <a:spcPts val="1800"/>
              </a:spcBef>
              <a:spcAft>
                <a:spcPts val="0"/>
              </a:spcAft>
              <a:buClr>
                <a:schemeClr val="dk1"/>
              </a:buClr>
              <a:buSzPts val="1800"/>
              <a:buChar char="•"/>
              <a:defRPr/>
            </a:lvl3pPr>
            <a:lvl4pPr marL="1828800" lvl="3" indent="-342900" algn="l">
              <a:lnSpc>
                <a:spcPct val="100000"/>
              </a:lnSpc>
              <a:spcBef>
                <a:spcPts val="1800"/>
              </a:spcBef>
              <a:spcAft>
                <a:spcPts val="0"/>
              </a:spcAft>
              <a:buClr>
                <a:schemeClr val="dk1"/>
              </a:buClr>
              <a:buSzPts val="1800"/>
              <a:buChar char="–"/>
              <a:defRPr/>
            </a:lvl4pPr>
            <a:lvl5pPr marL="2286000" lvl="4" indent="-342900" algn="l">
              <a:lnSpc>
                <a:spcPct val="100000"/>
              </a:lnSpc>
              <a:spcBef>
                <a:spcPts val="1800"/>
              </a:spcBef>
              <a:spcAft>
                <a:spcPts val="0"/>
              </a:spcAft>
              <a:buClr>
                <a:schemeClr val="dk1"/>
              </a:buClr>
              <a:buSzPts val="1800"/>
              <a:buChar char="»"/>
              <a:defRPr/>
            </a:lvl5pPr>
            <a:lvl6pPr marL="2743200" lvl="5" indent="-342900" algn="l">
              <a:spcBef>
                <a:spcPts val="18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2" name="Google Shape;52;p21"/>
          <p:cNvSpPr/>
          <p:nvPr/>
        </p:nvSpPr>
        <p:spPr>
          <a:xfrm>
            <a:off x="0" y="957832"/>
            <a:ext cx="82664" cy="387197"/>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Arial"/>
              <a:ea typeface="Arial"/>
              <a:cs typeface="Arial"/>
              <a:sym typeface="Arial"/>
            </a:endParaRPr>
          </a:p>
        </p:txBody>
      </p:sp>
      <p:grpSp>
        <p:nvGrpSpPr>
          <p:cNvPr id="53" name="Google Shape;53;p21"/>
          <p:cNvGrpSpPr/>
          <p:nvPr/>
        </p:nvGrpSpPr>
        <p:grpSpPr>
          <a:xfrm>
            <a:off x="-30788" y="4661517"/>
            <a:ext cx="9228667" cy="528963"/>
            <a:chOff x="-30788" y="4661517"/>
            <a:chExt cx="9228667" cy="528963"/>
          </a:xfrm>
        </p:grpSpPr>
        <p:sp>
          <p:nvSpPr>
            <p:cNvPr id="54" name="Google Shape;54;p21"/>
            <p:cNvSpPr/>
            <p:nvPr/>
          </p:nvSpPr>
          <p:spPr>
            <a:xfrm>
              <a:off x="-30788" y="4734807"/>
              <a:ext cx="9228667" cy="455673"/>
            </a:xfrm>
            <a:prstGeom prst="rect">
              <a:avLst/>
            </a:prstGeom>
            <a:solidFill>
              <a:srgbClr val="690304"/>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Arial"/>
                <a:ea typeface="Arial"/>
                <a:cs typeface="Arial"/>
                <a:sym typeface="Arial"/>
              </a:endParaRPr>
            </a:p>
          </p:txBody>
        </p:sp>
        <p:sp>
          <p:nvSpPr>
            <p:cNvPr id="55" name="Google Shape;55;p21"/>
            <p:cNvSpPr/>
            <p:nvPr/>
          </p:nvSpPr>
          <p:spPr>
            <a:xfrm>
              <a:off x="635303" y="4661517"/>
              <a:ext cx="387197" cy="528963"/>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Arial"/>
                <a:ea typeface="Arial"/>
                <a:cs typeface="Arial"/>
                <a:sym typeface="Arial"/>
              </a:endParaRPr>
            </a:p>
          </p:txBody>
        </p:sp>
        <p:pic>
          <p:nvPicPr>
            <p:cNvPr id="56" name="Google Shape;56;p21" descr="tab-rgb.eps"/>
            <p:cNvPicPr preferRelativeResize="0"/>
            <p:nvPr/>
          </p:nvPicPr>
          <p:blipFill rotWithShape="1">
            <a:blip r:embed="rId2">
              <a:alphaModFix/>
            </a:blip>
            <a:srcRect/>
            <a:stretch/>
          </p:blipFill>
          <p:spPr>
            <a:xfrm>
              <a:off x="699798" y="4726863"/>
              <a:ext cx="258207" cy="327725"/>
            </a:xfrm>
            <a:prstGeom prst="rect">
              <a:avLst/>
            </a:prstGeom>
            <a:noFill/>
            <a:ln>
              <a:noFill/>
            </a:ln>
          </p:spPr>
        </p:pic>
        <p:sp>
          <p:nvSpPr>
            <p:cNvPr id="57" name="Google Shape;57;p21"/>
            <p:cNvSpPr txBox="1"/>
            <p:nvPr/>
          </p:nvSpPr>
          <p:spPr>
            <a:xfrm>
              <a:off x="1030972" y="4823737"/>
              <a:ext cx="3613600" cy="23083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Clr>
                  <a:srgbClr val="FFFFFF"/>
                </a:buClr>
                <a:buSzPts val="900"/>
                <a:buFont typeface="Arial"/>
                <a:buNone/>
              </a:pPr>
              <a:r>
                <a:rPr lang="en-US" sz="900">
                  <a:solidFill>
                    <a:srgbClr val="FFFFFF"/>
                  </a:solidFill>
                  <a:latin typeface="Arial"/>
                  <a:ea typeface="Arial"/>
                  <a:cs typeface="Arial"/>
                  <a:sym typeface="Arial"/>
                </a:rPr>
                <a:t>INDIANA UNIVERSITY BLOOMINGTON</a:t>
              </a:r>
              <a:endParaRPr sz="1800">
                <a:solidFill>
                  <a:schemeClr val="dk1"/>
                </a:solidFill>
                <a:latin typeface="Arial"/>
                <a:ea typeface="Arial"/>
                <a:cs typeface="Arial"/>
                <a:sym typeface="Arial"/>
              </a:endParaRPr>
            </a:p>
          </p:txBody>
        </p:sp>
      </p:grpSp>
      <p:sp>
        <p:nvSpPr>
          <p:cNvPr id="58" name="Google Shape;58;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A6A6A6"/>
                </a:solidFill>
              </a:defRPr>
            </a:lvl1pPr>
            <a:lvl2pPr lvl="1">
              <a:buNone/>
              <a:defRPr>
                <a:solidFill>
                  <a:srgbClr val="A6A6A6"/>
                </a:solidFill>
              </a:defRPr>
            </a:lvl2pPr>
            <a:lvl3pPr lvl="2">
              <a:buNone/>
              <a:defRPr>
                <a:solidFill>
                  <a:srgbClr val="A6A6A6"/>
                </a:solidFill>
              </a:defRPr>
            </a:lvl3pPr>
            <a:lvl4pPr lvl="3">
              <a:buNone/>
              <a:defRPr>
                <a:solidFill>
                  <a:srgbClr val="A6A6A6"/>
                </a:solidFill>
              </a:defRPr>
            </a:lvl4pPr>
            <a:lvl5pPr lvl="4">
              <a:buNone/>
              <a:defRPr>
                <a:solidFill>
                  <a:srgbClr val="A6A6A6"/>
                </a:solidFill>
              </a:defRPr>
            </a:lvl5pPr>
            <a:lvl6pPr lvl="5">
              <a:buNone/>
              <a:defRPr>
                <a:solidFill>
                  <a:srgbClr val="A6A6A6"/>
                </a:solidFill>
              </a:defRPr>
            </a:lvl6pPr>
            <a:lvl7pPr lvl="6">
              <a:buNone/>
              <a:defRPr>
                <a:solidFill>
                  <a:srgbClr val="A6A6A6"/>
                </a:solidFill>
              </a:defRPr>
            </a:lvl7pPr>
            <a:lvl8pPr lvl="7">
              <a:buNone/>
              <a:defRPr>
                <a:solidFill>
                  <a:srgbClr val="A6A6A6"/>
                </a:solidFill>
              </a:defRPr>
            </a:lvl8pPr>
            <a:lvl9pPr lvl="8">
              <a:buNone/>
              <a:defRPr>
                <a:solidFill>
                  <a:srgbClr val="A6A6A6"/>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losing slide with IUPUI lockup">
  <p:cSld name="Closing slide with IUPUI lockup">
    <p:bg>
      <p:bgPr>
        <a:solidFill>
          <a:srgbClr val="690304"/>
        </a:solidFill>
        <a:effectLst/>
      </p:bgPr>
    </p:bg>
    <p:spTree>
      <p:nvGrpSpPr>
        <p:cNvPr id="1" name="Shape 70"/>
        <p:cNvGrpSpPr/>
        <p:nvPr/>
      </p:nvGrpSpPr>
      <p:grpSpPr>
        <a:xfrm>
          <a:off x="0" y="0"/>
          <a:ext cx="0" cy="0"/>
          <a:chOff x="0" y="0"/>
          <a:chExt cx="0" cy="0"/>
        </a:xfrm>
      </p:grpSpPr>
      <p:sp>
        <p:nvSpPr>
          <p:cNvPr id="71" name="Google Shape;71;p23"/>
          <p:cNvSpPr txBox="1">
            <a:spLocks noGrp="1"/>
          </p:cNvSpPr>
          <p:nvPr>
            <p:ph type="body" idx="1"/>
          </p:nvPr>
        </p:nvSpPr>
        <p:spPr>
          <a:xfrm>
            <a:off x="536602" y="680397"/>
            <a:ext cx="7859185" cy="2721665"/>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800"/>
              <a:buNone/>
              <a:defRPr sz="1800">
                <a:solidFill>
                  <a:schemeClr val="lt1"/>
                </a:solidFill>
                <a:latin typeface="Arial"/>
                <a:ea typeface="Arial"/>
                <a:cs typeface="Arial"/>
                <a:sym typeface="Arial"/>
              </a:defRPr>
            </a:lvl1pPr>
            <a:lvl2pPr marL="914400" lvl="1" indent="-228600" algn="l">
              <a:lnSpc>
                <a:spcPct val="100000"/>
              </a:lnSpc>
              <a:spcBef>
                <a:spcPts val="1800"/>
              </a:spcBef>
              <a:spcAft>
                <a:spcPts val="0"/>
              </a:spcAft>
              <a:buClr>
                <a:schemeClr val="lt1"/>
              </a:buClr>
              <a:buSzPts val="1600"/>
              <a:buNone/>
              <a:defRPr sz="1600">
                <a:solidFill>
                  <a:schemeClr val="lt1"/>
                </a:solidFill>
                <a:latin typeface="Arial"/>
                <a:ea typeface="Arial"/>
                <a:cs typeface="Arial"/>
                <a:sym typeface="Arial"/>
              </a:defRPr>
            </a:lvl2pPr>
            <a:lvl3pPr marL="1371600" lvl="2" indent="-228600" algn="l">
              <a:lnSpc>
                <a:spcPct val="100000"/>
              </a:lnSpc>
              <a:spcBef>
                <a:spcPts val="18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l">
              <a:lnSpc>
                <a:spcPct val="100000"/>
              </a:lnSpc>
              <a:spcBef>
                <a:spcPts val="1800"/>
              </a:spcBef>
              <a:spcAft>
                <a:spcPts val="0"/>
              </a:spcAft>
              <a:buClr>
                <a:schemeClr val="lt1"/>
              </a:buClr>
              <a:buSzPts val="1600"/>
              <a:buNone/>
              <a:defRPr sz="1600">
                <a:solidFill>
                  <a:schemeClr val="lt1"/>
                </a:solidFill>
                <a:latin typeface="Arial"/>
                <a:ea typeface="Arial"/>
                <a:cs typeface="Arial"/>
                <a:sym typeface="Arial"/>
              </a:defRPr>
            </a:lvl4pPr>
            <a:lvl5pPr marL="2286000" lvl="4" indent="-330200" algn="l">
              <a:lnSpc>
                <a:spcPct val="100000"/>
              </a:lnSpc>
              <a:spcBef>
                <a:spcPts val="1800"/>
              </a:spcBef>
              <a:spcAft>
                <a:spcPts val="0"/>
              </a:spcAft>
              <a:buClr>
                <a:schemeClr val="lt1"/>
              </a:buClr>
              <a:buSzPts val="1600"/>
              <a:buChar char="»"/>
              <a:defRPr sz="1600">
                <a:solidFill>
                  <a:schemeClr val="lt1"/>
                </a:solidFill>
                <a:latin typeface="Arial"/>
                <a:ea typeface="Arial"/>
                <a:cs typeface="Arial"/>
                <a:sym typeface="Arial"/>
              </a:defRPr>
            </a:lvl5pPr>
            <a:lvl6pPr marL="2743200" lvl="5" indent="-342900" algn="l">
              <a:spcBef>
                <a:spcPts val="18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2" name="Google Shape;72;p23"/>
          <p:cNvSpPr/>
          <p:nvPr/>
        </p:nvSpPr>
        <p:spPr>
          <a:xfrm>
            <a:off x="-15847" y="680397"/>
            <a:ext cx="82664" cy="387197"/>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3" name="Google Shape;73;p23"/>
          <p:cNvSpPr/>
          <p:nvPr/>
        </p:nvSpPr>
        <p:spPr>
          <a:xfrm>
            <a:off x="631042" y="4235585"/>
            <a:ext cx="536130" cy="922081"/>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74" name="Google Shape;74;p23"/>
          <p:cNvPicPr preferRelativeResize="0"/>
          <p:nvPr/>
        </p:nvPicPr>
        <p:blipFill rotWithShape="1">
          <a:blip r:embed="rId2">
            <a:alphaModFix/>
          </a:blip>
          <a:srcRect l="11083" t="-147" r="-1556" b="28718"/>
          <a:stretch/>
        </p:blipFill>
        <p:spPr>
          <a:xfrm>
            <a:off x="1240484" y="4147274"/>
            <a:ext cx="4622227" cy="457200"/>
          </a:xfrm>
          <a:prstGeom prst="rect">
            <a:avLst/>
          </a:prstGeom>
          <a:noFill/>
          <a:ln>
            <a:noFill/>
          </a:ln>
        </p:spPr>
      </p:pic>
      <p:pic>
        <p:nvPicPr>
          <p:cNvPr id="75" name="Google Shape;75;p23" descr="tab-rgb.eps"/>
          <p:cNvPicPr preferRelativeResize="0"/>
          <p:nvPr/>
        </p:nvPicPr>
        <p:blipFill rotWithShape="1">
          <a:blip r:embed="rId3">
            <a:alphaModFix/>
          </a:blip>
          <a:srcRect/>
          <a:stretch/>
        </p:blipFill>
        <p:spPr>
          <a:xfrm>
            <a:off x="720345" y="4326066"/>
            <a:ext cx="357525" cy="453783"/>
          </a:xfrm>
          <a:prstGeom prst="rect">
            <a:avLst/>
          </a:prstGeom>
          <a:noFill/>
          <a:ln>
            <a:noFill/>
          </a:ln>
        </p:spPr>
      </p:pic>
      <p:sp>
        <p:nvSpPr>
          <p:cNvPr id="76" name="Google Shape;76;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rgbClr val="660B13"/>
        </a:solidFill>
        <a:effectLst/>
      </p:bgPr>
    </p:bg>
    <p:spTree>
      <p:nvGrpSpPr>
        <p:cNvPr id="1" name="Shape 77"/>
        <p:cNvGrpSpPr/>
        <p:nvPr/>
      </p:nvGrpSpPr>
      <p:grpSpPr>
        <a:xfrm>
          <a:off x="0" y="0"/>
          <a:ext cx="0" cy="0"/>
          <a:chOff x="0" y="0"/>
          <a:chExt cx="0" cy="0"/>
        </a:xfrm>
      </p:grpSpPr>
      <p:sp>
        <p:nvSpPr>
          <p:cNvPr id="78" name="Google Shape;78;p24"/>
          <p:cNvSpPr txBox="1"/>
          <p:nvPr/>
        </p:nvSpPr>
        <p:spPr>
          <a:xfrm>
            <a:off x="1378689" y="2390509"/>
            <a:ext cx="1846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24"/>
          <p:cNvSpPr txBox="1"/>
          <p:nvPr/>
        </p:nvSpPr>
        <p:spPr>
          <a:xfrm>
            <a:off x="1378689" y="2390509"/>
            <a:ext cx="1846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24"/>
          <p:cNvSpPr txBox="1"/>
          <p:nvPr/>
        </p:nvSpPr>
        <p:spPr>
          <a:xfrm>
            <a:off x="1378689" y="2390509"/>
            <a:ext cx="1846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24"/>
          <p:cNvSpPr txBox="1">
            <a:spLocks noGrp="1"/>
          </p:cNvSpPr>
          <p:nvPr>
            <p:ph type="title"/>
          </p:nvPr>
        </p:nvSpPr>
        <p:spPr>
          <a:xfrm>
            <a:off x="506694" y="2274522"/>
            <a:ext cx="6802482" cy="65691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FFFF"/>
              </a:buClr>
              <a:buSzPts val="4000"/>
              <a:buFont typeface="Arial"/>
              <a:buNone/>
              <a:defRPr sz="4000" b="1" i="0">
                <a:solidFill>
                  <a:srgbClr val="FFFFF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4"/>
          <p:cNvSpPr txBox="1">
            <a:spLocks noGrp="1"/>
          </p:cNvSpPr>
          <p:nvPr>
            <p:ph type="body" idx="1"/>
          </p:nvPr>
        </p:nvSpPr>
        <p:spPr>
          <a:xfrm>
            <a:off x="526131" y="2031339"/>
            <a:ext cx="3700462" cy="25241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SzPts val="1400"/>
              <a:buNone/>
              <a:defRPr sz="1400" b="1" i="0">
                <a:solidFill>
                  <a:srgbClr val="A6A6A6"/>
                </a:solidFill>
                <a:latin typeface="Arial"/>
                <a:ea typeface="Arial"/>
                <a:cs typeface="Arial"/>
                <a:sym typeface="Arial"/>
              </a:defRPr>
            </a:lvl1pPr>
            <a:lvl2pPr marL="914400" lvl="1" indent="-342900" algn="l">
              <a:lnSpc>
                <a:spcPct val="100000"/>
              </a:lnSpc>
              <a:spcBef>
                <a:spcPts val="1800"/>
              </a:spcBef>
              <a:spcAft>
                <a:spcPts val="0"/>
              </a:spcAft>
              <a:buClr>
                <a:schemeClr val="dk1"/>
              </a:buClr>
              <a:buSzPts val="1800"/>
              <a:buChar char="–"/>
              <a:defRPr/>
            </a:lvl2pPr>
            <a:lvl3pPr marL="1371600" lvl="2" indent="-342900" algn="l">
              <a:lnSpc>
                <a:spcPct val="100000"/>
              </a:lnSpc>
              <a:spcBef>
                <a:spcPts val="1800"/>
              </a:spcBef>
              <a:spcAft>
                <a:spcPts val="0"/>
              </a:spcAft>
              <a:buClr>
                <a:schemeClr val="dk1"/>
              </a:buClr>
              <a:buSzPts val="1800"/>
              <a:buChar char="•"/>
              <a:defRPr/>
            </a:lvl3pPr>
            <a:lvl4pPr marL="1828800" lvl="3" indent="-342900" algn="l">
              <a:lnSpc>
                <a:spcPct val="100000"/>
              </a:lnSpc>
              <a:spcBef>
                <a:spcPts val="1800"/>
              </a:spcBef>
              <a:spcAft>
                <a:spcPts val="0"/>
              </a:spcAft>
              <a:buClr>
                <a:schemeClr val="dk1"/>
              </a:buClr>
              <a:buSzPts val="1800"/>
              <a:buChar char="–"/>
              <a:defRPr/>
            </a:lvl4pPr>
            <a:lvl5pPr marL="2286000" lvl="4" indent="-342900" algn="l">
              <a:lnSpc>
                <a:spcPct val="100000"/>
              </a:lnSpc>
              <a:spcBef>
                <a:spcPts val="1800"/>
              </a:spcBef>
              <a:spcAft>
                <a:spcPts val="0"/>
              </a:spcAft>
              <a:buClr>
                <a:schemeClr val="dk1"/>
              </a:buClr>
              <a:buSzPts val="1800"/>
              <a:buChar char="»"/>
              <a:defRPr/>
            </a:lvl5pPr>
            <a:lvl6pPr marL="2743200" lvl="5" indent="-342900" algn="l">
              <a:spcBef>
                <a:spcPts val="18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 name="Google Shape;83;p24"/>
          <p:cNvSpPr/>
          <p:nvPr/>
        </p:nvSpPr>
        <p:spPr>
          <a:xfrm>
            <a:off x="-14942" y="2032000"/>
            <a:ext cx="148614" cy="836706"/>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4" name="Google Shape;84;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A6A6A6"/>
                </a:solidFill>
              </a:defRPr>
            </a:lvl1pPr>
            <a:lvl2pPr lvl="1">
              <a:buNone/>
              <a:defRPr>
                <a:solidFill>
                  <a:srgbClr val="A6A6A6"/>
                </a:solidFill>
              </a:defRPr>
            </a:lvl2pPr>
            <a:lvl3pPr lvl="2">
              <a:buNone/>
              <a:defRPr>
                <a:solidFill>
                  <a:srgbClr val="A6A6A6"/>
                </a:solidFill>
              </a:defRPr>
            </a:lvl3pPr>
            <a:lvl4pPr lvl="3">
              <a:buNone/>
              <a:defRPr>
                <a:solidFill>
                  <a:srgbClr val="A6A6A6"/>
                </a:solidFill>
              </a:defRPr>
            </a:lvl4pPr>
            <a:lvl5pPr lvl="4">
              <a:buNone/>
              <a:defRPr>
                <a:solidFill>
                  <a:srgbClr val="A6A6A6"/>
                </a:solidFill>
              </a:defRPr>
            </a:lvl5pPr>
            <a:lvl6pPr lvl="5">
              <a:buNone/>
              <a:defRPr>
                <a:solidFill>
                  <a:srgbClr val="A6A6A6"/>
                </a:solidFill>
              </a:defRPr>
            </a:lvl6pPr>
            <a:lvl7pPr lvl="6">
              <a:buNone/>
              <a:defRPr>
                <a:solidFill>
                  <a:srgbClr val="A6A6A6"/>
                </a:solidFill>
              </a:defRPr>
            </a:lvl7pPr>
            <a:lvl8pPr lvl="7">
              <a:buNone/>
              <a:defRPr>
                <a:solidFill>
                  <a:srgbClr val="A6A6A6"/>
                </a:solidFill>
              </a:defRPr>
            </a:lvl8pPr>
            <a:lvl9pPr lvl="8">
              <a:buNone/>
              <a:defRPr>
                <a:solidFill>
                  <a:srgbClr val="A6A6A6"/>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and photo: white">
  <p:cSld name="Content and photo: white">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525303" y="464386"/>
            <a:ext cx="4560579" cy="77931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404041"/>
              </a:buClr>
              <a:buSzPts val="3000"/>
              <a:buFont typeface="Arial"/>
              <a:buNone/>
              <a:defRPr sz="3000" b="1" i="0">
                <a:solidFill>
                  <a:srgbClr val="40404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25"/>
          <p:cNvSpPr txBox="1">
            <a:spLocks noGrp="1"/>
          </p:cNvSpPr>
          <p:nvPr>
            <p:ph type="body" idx="1"/>
          </p:nvPr>
        </p:nvSpPr>
        <p:spPr>
          <a:xfrm>
            <a:off x="525303" y="1629405"/>
            <a:ext cx="4560579" cy="279236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0"/>
              </a:spcBef>
              <a:spcAft>
                <a:spcPts val="0"/>
              </a:spcAft>
              <a:buSzPts val="1800"/>
              <a:buFont typeface="Arial"/>
              <a:buChar char="•"/>
              <a:defRPr sz="1800">
                <a:solidFill>
                  <a:srgbClr val="404041"/>
                </a:solidFill>
                <a:latin typeface="Arial"/>
                <a:ea typeface="Arial"/>
                <a:cs typeface="Arial"/>
                <a:sym typeface="Arial"/>
              </a:defRPr>
            </a:lvl1pPr>
            <a:lvl2pPr marL="914400" lvl="1" indent="-342900" algn="l">
              <a:lnSpc>
                <a:spcPct val="100000"/>
              </a:lnSpc>
              <a:spcBef>
                <a:spcPts val="1800"/>
              </a:spcBef>
              <a:spcAft>
                <a:spcPts val="0"/>
              </a:spcAft>
              <a:buClr>
                <a:srgbClr val="404041"/>
              </a:buClr>
              <a:buSzPts val="1800"/>
              <a:buFont typeface="Arial"/>
              <a:buChar char="•"/>
              <a:defRPr sz="1800">
                <a:solidFill>
                  <a:srgbClr val="404041"/>
                </a:solidFill>
                <a:latin typeface="Arial"/>
                <a:ea typeface="Arial"/>
                <a:cs typeface="Arial"/>
                <a:sym typeface="Arial"/>
              </a:defRPr>
            </a:lvl2pPr>
            <a:lvl3pPr marL="1371600" lvl="2" indent="-342900" algn="l">
              <a:lnSpc>
                <a:spcPct val="100000"/>
              </a:lnSpc>
              <a:spcBef>
                <a:spcPts val="1800"/>
              </a:spcBef>
              <a:spcAft>
                <a:spcPts val="0"/>
              </a:spcAft>
              <a:buClr>
                <a:srgbClr val="404041"/>
              </a:buClr>
              <a:buSzPts val="1800"/>
              <a:buFont typeface="Arial"/>
              <a:buChar char="•"/>
              <a:defRPr sz="1800">
                <a:solidFill>
                  <a:srgbClr val="404041"/>
                </a:solidFill>
                <a:latin typeface="Arial"/>
                <a:ea typeface="Arial"/>
                <a:cs typeface="Arial"/>
                <a:sym typeface="Arial"/>
              </a:defRPr>
            </a:lvl3pPr>
            <a:lvl4pPr marL="1828800" lvl="3" indent="-342900" algn="l">
              <a:lnSpc>
                <a:spcPct val="100000"/>
              </a:lnSpc>
              <a:spcBef>
                <a:spcPts val="1800"/>
              </a:spcBef>
              <a:spcAft>
                <a:spcPts val="0"/>
              </a:spcAft>
              <a:buClr>
                <a:srgbClr val="404041"/>
              </a:buClr>
              <a:buSzPts val="1800"/>
              <a:buFont typeface="Arial"/>
              <a:buChar char="•"/>
              <a:defRPr sz="1800">
                <a:solidFill>
                  <a:srgbClr val="404041"/>
                </a:solidFill>
                <a:latin typeface="Arial"/>
                <a:ea typeface="Arial"/>
                <a:cs typeface="Arial"/>
                <a:sym typeface="Arial"/>
              </a:defRPr>
            </a:lvl4pPr>
            <a:lvl5pPr marL="2286000" lvl="4" indent="-342900" algn="l">
              <a:lnSpc>
                <a:spcPct val="100000"/>
              </a:lnSpc>
              <a:spcBef>
                <a:spcPts val="1800"/>
              </a:spcBef>
              <a:spcAft>
                <a:spcPts val="0"/>
              </a:spcAft>
              <a:buClr>
                <a:srgbClr val="404041"/>
              </a:buClr>
              <a:buSzPts val="1800"/>
              <a:buFont typeface="Arial"/>
              <a:buChar char="•"/>
              <a:defRPr sz="1800">
                <a:solidFill>
                  <a:srgbClr val="404041"/>
                </a:solidFill>
                <a:latin typeface="Arial"/>
                <a:ea typeface="Arial"/>
                <a:cs typeface="Arial"/>
                <a:sym typeface="Arial"/>
              </a:defRPr>
            </a:lvl5pPr>
            <a:lvl6pPr marL="2743200" lvl="5" indent="-342900" algn="l">
              <a:spcBef>
                <a:spcPts val="18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25"/>
          <p:cNvSpPr>
            <a:spLocks noGrp="1"/>
          </p:cNvSpPr>
          <p:nvPr>
            <p:ph type="pic" idx="2"/>
          </p:nvPr>
        </p:nvSpPr>
        <p:spPr>
          <a:xfrm>
            <a:off x="5573058" y="0"/>
            <a:ext cx="3570941" cy="5143500"/>
          </a:xfrm>
          <a:prstGeom prst="rect">
            <a:avLst/>
          </a:prstGeom>
          <a:noFill/>
          <a:ln>
            <a:noFill/>
          </a:ln>
        </p:spPr>
      </p:sp>
      <p:sp>
        <p:nvSpPr>
          <p:cNvPr id="89" name="Google Shape;89;p25"/>
          <p:cNvSpPr/>
          <p:nvPr/>
        </p:nvSpPr>
        <p:spPr>
          <a:xfrm>
            <a:off x="0" y="486799"/>
            <a:ext cx="82664" cy="387197"/>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90" name="Google Shape;90;p25"/>
          <p:cNvGrpSpPr/>
          <p:nvPr/>
        </p:nvGrpSpPr>
        <p:grpSpPr>
          <a:xfrm>
            <a:off x="635303" y="4661517"/>
            <a:ext cx="387197" cy="528963"/>
            <a:chOff x="635303" y="4661517"/>
            <a:chExt cx="387197" cy="528963"/>
          </a:xfrm>
        </p:grpSpPr>
        <p:sp>
          <p:nvSpPr>
            <p:cNvPr id="91" name="Google Shape;91;p25"/>
            <p:cNvSpPr/>
            <p:nvPr/>
          </p:nvSpPr>
          <p:spPr>
            <a:xfrm>
              <a:off x="635303" y="4661517"/>
              <a:ext cx="387197" cy="528963"/>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92" name="Google Shape;92;p25" descr="tab-rgb.eps"/>
            <p:cNvPicPr preferRelativeResize="0"/>
            <p:nvPr/>
          </p:nvPicPr>
          <p:blipFill rotWithShape="1">
            <a:blip r:embed="rId2">
              <a:alphaModFix/>
            </a:blip>
            <a:srcRect/>
            <a:stretch/>
          </p:blipFill>
          <p:spPr>
            <a:xfrm>
              <a:off x="699798" y="4726863"/>
              <a:ext cx="258207" cy="327725"/>
            </a:xfrm>
            <a:prstGeom prst="rect">
              <a:avLst/>
            </a:prstGeom>
            <a:noFill/>
            <a:ln>
              <a:noFill/>
            </a:ln>
          </p:spPr>
        </p:pic>
      </p:grpSp>
      <p:sp>
        <p:nvSpPr>
          <p:cNvPr id="93" name="Google Shape;93;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404041"/>
                </a:solidFill>
              </a:defRPr>
            </a:lvl1pPr>
            <a:lvl2pPr lvl="1">
              <a:buNone/>
              <a:defRPr>
                <a:solidFill>
                  <a:srgbClr val="404041"/>
                </a:solidFill>
              </a:defRPr>
            </a:lvl2pPr>
            <a:lvl3pPr lvl="2">
              <a:buNone/>
              <a:defRPr>
                <a:solidFill>
                  <a:srgbClr val="404041"/>
                </a:solidFill>
              </a:defRPr>
            </a:lvl3pPr>
            <a:lvl4pPr lvl="3">
              <a:buNone/>
              <a:defRPr>
                <a:solidFill>
                  <a:srgbClr val="404041"/>
                </a:solidFill>
              </a:defRPr>
            </a:lvl4pPr>
            <a:lvl5pPr lvl="4">
              <a:buNone/>
              <a:defRPr>
                <a:solidFill>
                  <a:srgbClr val="404041"/>
                </a:solidFill>
              </a:defRPr>
            </a:lvl5pPr>
            <a:lvl6pPr lvl="5">
              <a:buNone/>
              <a:defRPr>
                <a:solidFill>
                  <a:srgbClr val="404041"/>
                </a:solidFill>
              </a:defRPr>
            </a:lvl6pPr>
            <a:lvl7pPr lvl="6">
              <a:buNone/>
              <a:defRPr>
                <a:solidFill>
                  <a:srgbClr val="404041"/>
                </a:solidFill>
              </a:defRPr>
            </a:lvl7pPr>
            <a:lvl8pPr lvl="7">
              <a:buNone/>
              <a:defRPr>
                <a:solidFill>
                  <a:srgbClr val="404041"/>
                </a:solidFill>
              </a:defRPr>
            </a:lvl8pPr>
            <a:lvl9pPr lvl="8">
              <a:buNone/>
              <a:defRPr>
                <a:solidFill>
                  <a:srgbClr val="40404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and photo: black">
  <p:cSld name="Content and photo: black">
    <p:bg>
      <p:bgPr>
        <a:solidFill>
          <a:srgbClr val="252626"/>
        </a:solidFill>
        <a:effectLst/>
      </p:bgPr>
    </p:bg>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530124" y="464386"/>
            <a:ext cx="4560579" cy="77931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3000"/>
              <a:buFont typeface="Arial"/>
              <a:buNone/>
              <a:defRPr sz="3000" b="1"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26"/>
          <p:cNvSpPr txBox="1">
            <a:spLocks noGrp="1"/>
          </p:cNvSpPr>
          <p:nvPr>
            <p:ph type="body" idx="1"/>
          </p:nvPr>
        </p:nvSpPr>
        <p:spPr>
          <a:xfrm>
            <a:off x="530124" y="1629404"/>
            <a:ext cx="4560579" cy="280149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0"/>
              </a:spcBef>
              <a:spcAft>
                <a:spcPts val="0"/>
              </a:spcAft>
              <a:buSzPts val="1800"/>
              <a:buFont typeface="Arial"/>
              <a:buChar char="•"/>
              <a:defRPr sz="1800">
                <a:solidFill>
                  <a:schemeClr val="lt1"/>
                </a:solidFill>
                <a:latin typeface="Arial"/>
                <a:ea typeface="Arial"/>
                <a:cs typeface="Arial"/>
                <a:sym typeface="Arial"/>
              </a:defRPr>
            </a:lvl1pPr>
            <a:lvl2pPr marL="914400" lvl="1" indent="-342900" algn="l">
              <a:lnSpc>
                <a:spcPct val="100000"/>
              </a:lnSpc>
              <a:spcBef>
                <a:spcPts val="1800"/>
              </a:spcBef>
              <a:spcAft>
                <a:spcPts val="0"/>
              </a:spcAft>
              <a:buClr>
                <a:schemeClr val="lt1"/>
              </a:buClr>
              <a:buSzPts val="1800"/>
              <a:buFont typeface="Arial"/>
              <a:buChar char="•"/>
              <a:defRPr sz="1800">
                <a:solidFill>
                  <a:schemeClr val="lt1"/>
                </a:solidFill>
                <a:latin typeface="Arial"/>
                <a:ea typeface="Arial"/>
                <a:cs typeface="Arial"/>
                <a:sym typeface="Arial"/>
              </a:defRPr>
            </a:lvl2pPr>
            <a:lvl3pPr marL="1371600" lvl="2" indent="-342900" algn="l">
              <a:lnSpc>
                <a:spcPct val="100000"/>
              </a:lnSpc>
              <a:spcBef>
                <a:spcPts val="1800"/>
              </a:spcBef>
              <a:spcAft>
                <a:spcPts val="0"/>
              </a:spcAft>
              <a:buClr>
                <a:schemeClr val="lt1"/>
              </a:buClr>
              <a:buSzPts val="1800"/>
              <a:buFont typeface="Arial"/>
              <a:buChar char="•"/>
              <a:defRPr sz="1800">
                <a:solidFill>
                  <a:schemeClr val="lt1"/>
                </a:solidFill>
                <a:latin typeface="Arial"/>
                <a:ea typeface="Arial"/>
                <a:cs typeface="Arial"/>
                <a:sym typeface="Arial"/>
              </a:defRPr>
            </a:lvl3pPr>
            <a:lvl4pPr marL="1828800" lvl="3" indent="-342900" algn="l">
              <a:lnSpc>
                <a:spcPct val="100000"/>
              </a:lnSpc>
              <a:spcBef>
                <a:spcPts val="1800"/>
              </a:spcBef>
              <a:spcAft>
                <a:spcPts val="0"/>
              </a:spcAft>
              <a:buClr>
                <a:schemeClr val="lt1"/>
              </a:buClr>
              <a:buSzPts val="1800"/>
              <a:buFont typeface="Arial"/>
              <a:buChar char="•"/>
              <a:defRPr sz="1800">
                <a:solidFill>
                  <a:schemeClr val="lt1"/>
                </a:solidFill>
                <a:latin typeface="Arial"/>
                <a:ea typeface="Arial"/>
                <a:cs typeface="Arial"/>
                <a:sym typeface="Arial"/>
              </a:defRPr>
            </a:lvl4pPr>
            <a:lvl5pPr marL="2286000" lvl="4" indent="-342900" algn="l">
              <a:lnSpc>
                <a:spcPct val="100000"/>
              </a:lnSpc>
              <a:spcBef>
                <a:spcPts val="1800"/>
              </a:spcBef>
              <a:spcAft>
                <a:spcPts val="0"/>
              </a:spcAft>
              <a:buClr>
                <a:schemeClr val="lt1"/>
              </a:buClr>
              <a:buSzPts val="1800"/>
              <a:buFont typeface="Arial"/>
              <a:buChar char="•"/>
              <a:defRPr sz="1800">
                <a:solidFill>
                  <a:schemeClr val="lt1"/>
                </a:solidFill>
                <a:latin typeface="Arial"/>
                <a:ea typeface="Arial"/>
                <a:cs typeface="Arial"/>
                <a:sym typeface="Arial"/>
              </a:defRPr>
            </a:lvl5pPr>
            <a:lvl6pPr marL="2743200" lvl="5" indent="-342900" algn="l">
              <a:spcBef>
                <a:spcPts val="18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7" name="Google Shape;97;p26"/>
          <p:cNvSpPr>
            <a:spLocks noGrp="1"/>
          </p:cNvSpPr>
          <p:nvPr>
            <p:ph type="pic" idx="2"/>
          </p:nvPr>
        </p:nvSpPr>
        <p:spPr>
          <a:xfrm>
            <a:off x="5564909" y="0"/>
            <a:ext cx="3570941" cy="5143500"/>
          </a:xfrm>
          <a:prstGeom prst="rect">
            <a:avLst/>
          </a:prstGeom>
          <a:noFill/>
          <a:ln>
            <a:noFill/>
          </a:ln>
        </p:spPr>
      </p:sp>
      <p:sp>
        <p:nvSpPr>
          <p:cNvPr id="98" name="Google Shape;98;p26"/>
          <p:cNvSpPr/>
          <p:nvPr/>
        </p:nvSpPr>
        <p:spPr>
          <a:xfrm>
            <a:off x="-15847" y="486799"/>
            <a:ext cx="82664" cy="387197"/>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99" name="Google Shape;99;p26"/>
          <p:cNvGrpSpPr/>
          <p:nvPr/>
        </p:nvGrpSpPr>
        <p:grpSpPr>
          <a:xfrm>
            <a:off x="635303" y="4661517"/>
            <a:ext cx="387197" cy="528963"/>
            <a:chOff x="635303" y="4661517"/>
            <a:chExt cx="387197" cy="528963"/>
          </a:xfrm>
        </p:grpSpPr>
        <p:sp>
          <p:nvSpPr>
            <p:cNvPr id="100" name="Google Shape;100;p26"/>
            <p:cNvSpPr/>
            <p:nvPr/>
          </p:nvSpPr>
          <p:spPr>
            <a:xfrm>
              <a:off x="635303" y="4661517"/>
              <a:ext cx="387197" cy="528963"/>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1" name="Google Shape;101;p26" descr="tab-rgb.eps"/>
            <p:cNvPicPr preferRelativeResize="0"/>
            <p:nvPr/>
          </p:nvPicPr>
          <p:blipFill rotWithShape="1">
            <a:blip r:embed="rId2">
              <a:alphaModFix/>
            </a:blip>
            <a:srcRect/>
            <a:stretch/>
          </p:blipFill>
          <p:spPr>
            <a:xfrm>
              <a:off x="699798" y="4726863"/>
              <a:ext cx="258207" cy="327725"/>
            </a:xfrm>
            <a:prstGeom prst="rect">
              <a:avLst/>
            </a:prstGeom>
            <a:noFill/>
            <a:ln>
              <a:noFill/>
            </a:ln>
          </p:spPr>
        </p:pic>
      </p:grpSp>
      <p:sp>
        <p:nvSpPr>
          <p:cNvPr id="102" name="Google Shape;102;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with footer: black">
  <p:cSld name="Blank with footer: black">
    <p:bg>
      <p:bgPr>
        <a:solidFill>
          <a:srgbClr val="252626"/>
        </a:solidFill>
        <a:effectLst/>
      </p:bgPr>
    </p:bg>
    <p:spTree>
      <p:nvGrpSpPr>
        <p:cNvPr id="1" name="Shape 103"/>
        <p:cNvGrpSpPr/>
        <p:nvPr/>
      </p:nvGrpSpPr>
      <p:grpSpPr>
        <a:xfrm>
          <a:off x="0" y="0"/>
          <a:ext cx="0" cy="0"/>
          <a:chOff x="0" y="0"/>
          <a:chExt cx="0" cy="0"/>
        </a:xfrm>
      </p:grpSpPr>
      <p:grpSp>
        <p:nvGrpSpPr>
          <p:cNvPr id="104" name="Google Shape;104;p27"/>
          <p:cNvGrpSpPr/>
          <p:nvPr/>
        </p:nvGrpSpPr>
        <p:grpSpPr>
          <a:xfrm>
            <a:off x="-30788" y="4661517"/>
            <a:ext cx="9228667" cy="528963"/>
            <a:chOff x="-30788" y="4661517"/>
            <a:chExt cx="9228667" cy="528963"/>
          </a:xfrm>
        </p:grpSpPr>
        <p:sp>
          <p:nvSpPr>
            <p:cNvPr id="105" name="Google Shape;105;p27"/>
            <p:cNvSpPr/>
            <p:nvPr/>
          </p:nvSpPr>
          <p:spPr>
            <a:xfrm>
              <a:off x="-30788" y="4734807"/>
              <a:ext cx="9228667" cy="455673"/>
            </a:xfrm>
            <a:prstGeom prst="rect">
              <a:avLst/>
            </a:prstGeom>
            <a:solidFill>
              <a:srgbClr val="69030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6" name="Google Shape;106;p27"/>
            <p:cNvSpPr/>
            <p:nvPr/>
          </p:nvSpPr>
          <p:spPr>
            <a:xfrm>
              <a:off x="635303" y="4661517"/>
              <a:ext cx="387197" cy="528963"/>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7" name="Google Shape;107;p27" descr="tab-rgb.eps"/>
            <p:cNvPicPr preferRelativeResize="0"/>
            <p:nvPr/>
          </p:nvPicPr>
          <p:blipFill rotWithShape="1">
            <a:blip r:embed="rId2">
              <a:alphaModFix/>
            </a:blip>
            <a:srcRect/>
            <a:stretch/>
          </p:blipFill>
          <p:spPr>
            <a:xfrm>
              <a:off x="699798" y="4726863"/>
              <a:ext cx="258207" cy="327725"/>
            </a:xfrm>
            <a:prstGeom prst="rect">
              <a:avLst/>
            </a:prstGeom>
            <a:noFill/>
            <a:ln>
              <a:noFill/>
            </a:ln>
          </p:spPr>
        </p:pic>
        <p:sp>
          <p:nvSpPr>
            <p:cNvPr id="108" name="Google Shape;108;p27"/>
            <p:cNvSpPr txBox="1"/>
            <p:nvPr/>
          </p:nvSpPr>
          <p:spPr>
            <a:xfrm>
              <a:off x="1030972" y="4823737"/>
              <a:ext cx="3613600" cy="23083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900">
                  <a:solidFill>
                    <a:srgbClr val="FFFFFF"/>
                  </a:solidFill>
                  <a:latin typeface="Arial"/>
                  <a:ea typeface="Arial"/>
                  <a:cs typeface="Arial"/>
                  <a:sym typeface="Arial"/>
                </a:rPr>
                <a:t>INDIANA UNIVERSITY BLOOMINGTON</a:t>
              </a:r>
              <a:endParaRPr/>
            </a:p>
          </p:txBody>
        </p:sp>
      </p:grpSp>
      <p:sp>
        <p:nvSpPr>
          <p:cNvPr id="109" name="Google Shape;109;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1161892" y="634604"/>
            <a:ext cx="6802482" cy="85725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1161892" y="1589938"/>
            <a:ext cx="6802482" cy="3215287"/>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0"/>
              </a:spcBef>
              <a:spcAft>
                <a:spcPts val="0"/>
              </a:spcAft>
              <a:buClr>
                <a:srgbClr val="7F7F7F"/>
              </a:buClr>
              <a:buSzPts val="1800"/>
              <a:buFont typeface="Noto Sans Symbols"/>
              <a:buChar char="▪"/>
              <a:defRPr sz="1800" b="0" i="0" u="none" strike="noStrike" cap="none">
                <a:solidFill>
                  <a:schemeClr val="dk1"/>
                </a:solidFill>
                <a:latin typeface="Arial"/>
                <a:ea typeface="Arial"/>
                <a:cs typeface="Arial"/>
                <a:sym typeface="Arial"/>
              </a:defRPr>
            </a:lvl1pPr>
            <a:lvl2pPr marL="914400" marR="0" lvl="1" indent="-342900" algn="l" rtl="0">
              <a:lnSpc>
                <a:spcPct val="10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10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55600" algn="l" rtl="0">
              <a:spcBef>
                <a:spcPts val="1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5" r:id="rId4"/>
    <p:sldLayoutId id="2147483656" r:id="rId5"/>
    <p:sldLayoutId id="2147483657" r:id="rId6"/>
    <p:sldLayoutId id="2147483658" r:id="rId7"/>
    <p:sldLayoutId id="2147483659"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body" idx="1"/>
          </p:nvPr>
        </p:nvSpPr>
        <p:spPr>
          <a:xfrm>
            <a:off x="467474" y="4822015"/>
            <a:ext cx="7734300" cy="277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100"/>
              <a:buNone/>
            </a:pPr>
            <a:r>
              <a:rPr lang="en-US" dirty="0"/>
              <a:t>INDIANA UNIVERSITY BLOOMINGTON</a:t>
            </a:r>
            <a:endParaRPr dirty="0"/>
          </a:p>
        </p:txBody>
      </p:sp>
      <p:sp>
        <p:nvSpPr>
          <p:cNvPr id="103" name="Google Shape;103;p2"/>
          <p:cNvSpPr txBox="1">
            <a:spLocks noGrp="1"/>
          </p:cNvSpPr>
          <p:nvPr>
            <p:ph type="body" idx="2"/>
          </p:nvPr>
        </p:nvSpPr>
        <p:spPr>
          <a:xfrm>
            <a:off x="1403997" y="1414977"/>
            <a:ext cx="6111541" cy="25241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US" dirty="0" err="1"/>
              <a:t>Luddy</a:t>
            </a:r>
            <a:r>
              <a:rPr lang="en-US" dirty="0"/>
              <a:t> School of Informatics, Computing, and Engineering</a:t>
            </a:r>
            <a:endParaRPr dirty="0"/>
          </a:p>
        </p:txBody>
      </p:sp>
      <p:sp>
        <p:nvSpPr>
          <p:cNvPr id="108" name="Google Shape;108;p2"/>
          <p:cNvSpPr txBox="1"/>
          <p:nvPr/>
        </p:nvSpPr>
        <p:spPr>
          <a:xfrm>
            <a:off x="530694" y="1902908"/>
            <a:ext cx="808261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sng" strike="noStrike" cap="none" dirty="0">
                <a:solidFill>
                  <a:schemeClr val="lt1"/>
                </a:solidFill>
                <a:latin typeface="Arial"/>
                <a:ea typeface="Arial"/>
                <a:cs typeface="Arial"/>
                <a:sym typeface="Arial"/>
              </a:rPr>
              <a:t>Phase 3 - HOME CREDIT DEFAULT RISK - GROUP 11</a:t>
            </a:r>
            <a:endParaRPr sz="2400" b="0" i="0" u="sng" strike="noStrike" cap="none" dirty="0">
              <a:solidFill>
                <a:schemeClr val="lt1"/>
              </a:solidFill>
              <a:latin typeface="Arial"/>
              <a:ea typeface="Arial"/>
              <a:cs typeface="Arial"/>
              <a:sym typeface="Arial"/>
            </a:endParaRPr>
          </a:p>
        </p:txBody>
      </p:sp>
      <p:sp>
        <p:nvSpPr>
          <p:cNvPr id="109" name="Google Shape;109;p2"/>
          <p:cNvSpPr txBox="1"/>
          <p:nvPr/>
        </p:nvSpPr>
        <p:spPr>
          <a:xfrm>
            <a:off x="391209" y="4221892"/>
            <a:ext cx="1393200" cy="6001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0" i="0" u="none" strike="noStrike" cap="none" dirty="0">
                <a:solidFill>
                  <a:schemeClr val="lt1"/>
                </a:solidFill>
                <a:latin typeface="Arial"/>
                <a:ea typeface="Arial"/>
                <a:cs typeface="Arial"/>
                <a:sym typeface="Arial"/>
              </a:rPr>
              <a:t>Bindu Madhavi </a:t>
            </a:r>
            <a:r>
              <a:rPr lang="en-US" sz="1100" b="0" i="0" u="none" strike="noStrike" cap="none" dirty="0" err="1">
                <a:solidFill>
                  <a:schemeClr val="lt1"/>
                </a:solidFill>
                <a:latin typeface="Arial"/>
                <a:ea typeface="Arial"/>
                <a:cs typeface="Arial"/>
                <a:sym typeface="Arial"/>
              </a:rPr>
              <a:t>Dokala</a:t>
            </a:r>
            <a:endParaRPr lang="en-US" dirty="0"/>
          </a:p>
          <a:p>
            <a:pPr marL="0" marR="0" lvl="0" indent="0" algn="ctr" rtl="0">
              <a:spcBef>
                <a:spcPts val="0"/>
              </a:spcBef>
              <a:spcAft>
                <a:spcPts val="0"/>
              </a:spcAft>
              <a:buNone/>
            </a:pPr>
            <a:r>
              <a:rPr lang="en-US" sz="1100" b="0" i="0" u="none" strike="noStrike" cap="none" dirty="0">
                <a:solidFill>
                  <a:schemeClr val="lt1"/>
                </a:solidFill>
                <a:latin typeface="Arial"/>
                <a:ea typeface="Arial"/>
                <a:cs typeface="Arial"/>
                <a:sym typeface="Arial"/>
              </a:rPr>
              <a:t>(bdokala@iu.edu)</a:t>
            </a:r>
            <a:endParaRPr dirty="0"/>
          </a:p>
        </p:txBody>
      </p:sp>
      <p:sp>
        <p:nvSpPr>
          <p:cNvPr id="111" name="Google Shape;111;p2"/>
          <p:cNvSpPr txBox="1"/>
          <p:nvPr/>
        </p:nvSpPr>
        <p:spPr>
          <a:xfrm>
            <a:off x="4620764" y="4200580"/>
            <a:ext cx="1995600"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0" i="0" u="none" strike="noStrike" cap="none" dirty="0">
                <a:solidFill>
                  <a:schemeClr val="lt1"/>
                </a:solidFill>
                <a:latin typeface="Arial"/>
                <a:ea typeface="Arial"/>
                <a:cs typeface="Arial"/>
                <a:sym typeface="Arial"/>
              </a:rPr>
              <a:t>Sai </a:t>
            </a:r>
            <a:r>
              <a:rPr lang="en-US" sz="1200" b="0" i="0" u="none" strike="noStrike" cap="none" dirty="0" err="1">
                <a:solidFill>
                  <a:schemeClr val="lt1"/>
                </a:solidFill>
                <a:latin typeface="Arial"/>
                <a:ea typeface="Arial"/>
                <a:cs typeface="Arial"/>
                <a:sym typeface="Arial"/>
              </a:rPr>
              <a:t>Sathwik</a:t>
            </a:r>
            <a:r>
              <a:rPr lang="en-US" sz="1200" b="0" i="0" u="none" strike="noStrike" cap="none" dirty="0">
                <a:solidFill>
                  <a:schemeClr val="lt1"/>
                </a:solidFill>
                <a:latin typeface="Arial"/>
                <a:ea typeface="Arial"/>
                <a:cs typeface="Arial"/>
                <a:sym typeface="Arial"/>
              </a:rPr>
              <a:t> Reddy </a:t>
            </a:r>
            <a:r>
              <a:rPr lang="en-US" sz="1200" b="0" i="0" u="none" strike="noStrike" cap="none" dirty="0" err="1">
                <a:solidFill>
                  <a:schemeClr val="lt1"/>
                </a:solidFill>
                <a:latin typeface="Arial"/>
                <a:ea typeface="Arial"/>
                <a:cs typeface="Arial"/>
                <a:sym typeface="Arial"/>
              </a:rPr>
              <a:t>Varikoti</a:t>
            </a:r>
            <a:r>
              <a:rPr lang="en-US" sz="1200" b="0" i="0" u="none" strike="noStrike" cap="none" dirty="0">
                <a:solidFill>
                  <a:schemeClr val="lt1"/>
                </a:solidFill>
                <a:latin typeface="Arial"/>
                <a:ea typeface="Arial"/>
                <a:cs typeface="Arial"/>
                <a:sym typeface="Arial"/>
              </a:rPr>
              <a:t> </a:t>
            </a:r>
          </a:p>
          <a:p>
            <a:pPr marL="0" marR="0" lvl="0" indent="0" algn="ctr" rtl="0">
              <a:spcBef>
                <a:spcPts val="0"/>
              </a:spcBef>
              <a:spcAft>
                <a:spcPts val="0"/>
              </a:spcAft>
              <a:buNone/>
            </a:pPr>
            <a:r>
              <a:rPr lang="en-US" sz="1200" b="0" i="0" u="none" strike="noStrike" cap="none" dirty="0">
                <a:solidFill>
                  <a:schemeClr val="lt1"/>
                </a:solidFill>
                <a:latin typeface="Arial"/>
                <a:ea typeface="Arial"/>
                <a:cs typeface="Arial"/>
                <a:sym typeface="Arial"/>
              </a:rPr>
              <a:t>(svarikot@iu.edu)</a:t>
            </a:r>
            <a:endParaRPr dirty="0"/>
          </a:p>
        </p:txBody>
      </p:sp>
      <p:sp>
        <p:nvSpPr>
          <p:cNvPr id="112" name="Google Shape;112;p2"/>
          <p:cNvSpPr txBox="1"/>
          <p:nvPr/>
        </p:nvSpPr>
        <p:spPr>
          <a:xfrm>
            <a:off x="7121399" y="4211635"/>
            <a:ext cx="1491900"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pl-PL" sz="1200" b="0" i="0" u="none" strike="noStrike" cap="none" dirty="0">
                <a:solidFill>
                  <a:schemeClr val="lt1"/>
                </a:solidFill>
                <a:latin typeface="Arial"/>
                <a:ea typeface="Arial"/>
                <a:cs typeface="Arial"/>
                <a:sym typeface="Arial"/>
              </a:rPr>
              <a:t>Pranay Chowdary Namburi</a:t>
            </a:r>
          </a:p>
          <a:p>
            <a:pPr marL="0" marR="0" lvl="0" indent="0" algn="ctr" rtl="0">
              <a:spcBef>
                <a:spcPts val="0"/>
              </a:spcBef>
              <a:spcAft>
                <a:spcPts val="0"/>
              </a:spcAft>
              <a:buNone/>
            </a:pPr>
            <a:r>
              <a:rPr lang="pl-PL" sz="1200" b="0" i="0" u="none" strike="noStrike" cap="none" dirty="0">
                <a:solidFill>
                  <a:schemeClr val="lt1"/>
                </a:solidFill>
                <a:latin typeface="Arial"/>
                <a:ea typeface="Arial"/>
                <a:cs typeface="Arial"/>
                <a:sym typeface="Arial"/>
              </a:rPr>
              <a:t>(pnambur@iu.edu)</a:t>
            </a:r>
            <a:endParaRPr dirty="0"/>
          </a:p>
        </p:txBody>
      </p:sp>
      <p:pic>
        <p:nvPicPr>
          <p:cNvPr id="3" name="Picture 2">
            <a:extLst>
              <a:ext uri="{FF2B5EF4-FFF2-40B4-BE49-F238E27FC236}">
                <a16:creationId xmlns:a16="http://schemas.microsoft.com/office/drawing/2014/main" id="{45884017-AF09-4FAC-80E0-45DBB426425C}"/>
              </a:ext>
            </a:extLst>
          </p:cNvPr>
          <p:cNvPicPr>
            <a:picLocks noChangeAspect="1"/>
          </p:cNvPicPr>
          <p:nvPr/>
        </p:nvPicPr>
        <p:blipFill>
          <a:blip r:embed="rId3"/>
          <a:stretch>
            <a:fillRect/>
          </a:stretch>
        </p:blipFill>
        <p:spPr>
          <a:xfrm>
            <a:off x="7121398" y="2632625"/>
            <a:ext cx="1491899" cy="1589265"/>
          </a:xfrm>
          <a:prstGeom prst="rect">
            <a:avLst/>
          </a:prstGeom>
        </p:spPr>
      </p:pic>
      <p:pic>
        <p:nvPicPr>
          <p:cNvPr id="5" name="Picture 4">
            <a:extLst>
              <a:ext uri="{FF2B5EF4-FFF2-40B4-BE49-F238E27FC236}">
                <a16:creationId xmlns:a16="http://schemas.microsoft.com/office/drawing/2014/main" id="{E93A6B8F-C223-93F1-78AC-6D959DF37390}"/>
              </a:ext>
            </a:extLst>
          </p:cNvPr>
          <p:cNvPicPr>
            <a:picLocks noChangeAspect="1"/>
          </p:cNvPicPr>
          <p:nvPr/>
        </p:nvPicPr>
        <p:blipFill>
          <a:blip r:embed="rId4"/>
          <a:stretch>
            <a:fillRect/>
          </a:stretch>
        </p:blipFill>
        <p:spPr>
          <a:xfrm>
            <a:off x="467474" y="2632626"/>
            <a:ext cx="1316935" cy="1589266"/>
          </a:xfrm>
          <a:prstGeom prst="rect">
            <a:avLst/>
          </a:prstGeom>
        </p:spPr>
      </p:pic>
      <p:pic>
        <p:nvPicPr>
          <p:cNvPr id="7" name="Picture 6">
            <a:extLst>
              <a:ext uri="{FF2B5EF4-FFF2-40B4-BE49-F238E27FC236}">
                <a16:creationId xmlns:a16="http://schemas.microsoft.com/office/drawing/2014/main" id="{3D88D07F-C69C-6174-4336-7BCD28A03F68}"/>
              </a:ext>
            </a:extLst>
          </p:cNvPr>
          <p:cNvPicPr>
            <a:picLocks noChangeAspect="1"/>
          </p:cNvPicPr>
          <p:nvPr/>
        </p:nvPicPr>
        <p:blipFill>
          <a:blip r:embed="rId5"/>
          <a:stretch>
            <a:fillRect/>
          </a:stretch>
        </p:blipFill>
        <p:spPr>
          <a:xfrm>
            <a:off x="2581438" y="2643791"/>
            <a:ext cx="1478497" cy="1578101"/>
          </a:xfrm>
          <a:prstGeom prst="rect">
            <a:avLst/>
          </a:prstGeom>
        </p:spPr>
      </p:pic>
      <p:sp>
        <p:nvSpPr>
          <p:cNvPr id="9" name="TextBox 8">
            <a:extLst>
              <a:ext uri="{FF2B5EF4-FFF2-40B4-BE49-F238E27FC236}">
                <a16:creationId xmlns:a16="http://schemas.microsoft.com/office/drawing/2014/main" id="{6F0A7C7D-A48E-ED36-79E8-6F452C9587FA}"/>
              </a:ext>
            </a:extLst>
          </p:cNvPr>
          <p:cNvSpPr txBox="1"/>
          <p:nvPr/>
        </p:nvSpPr>
        <p:spPr>
          <a:xfrm>
            <a:off x="2638960" y="4291121"/>
            <a:ext cx="1308371" cy="461665"/>
          </a:xfrm>
          <a:prstGeom prst="rect">
            <a:avLst/>
          </a:prstGeom>
          <a:noFill/>
        </p:spPr>
        <p:txBody>
          <a:bodyPr wrap="none" rtlCol="0">
            <a:spAutoFit/>
          </a:bodyPr>
          <a:lstStyle/>
          <a:p>
            <a:r>
              <a:rPr lang="en-US" sz="1200" dirty="0">
                <a:solidFill>
                  <a:schemeClr val="lt1"/>
                </a:solidFill>
              </a:rPr>
              <a:t>Jagadeesh </a:t>
            </a:r>
            <a:r>
              <a:rPr lang="en-US" sz="1200" dirty="0" err="1">
                <a:solidFill>
                  <a:schemeClr val="lt1"/>
                </a:solidFill>
              </a:rPr>
              <a:t>Kovi</a:t>
            </a:r>
            <a:endParaRPr lang="en-US" sz="1200" dirty="0">
              <a:solidFill>
                <a:schemeClr val="lt1"/>
              </a:solidFill>
            </a:endParaRPr>
          </a:p>
          <a:p>
            <a:r>
              <a:rPr lang="en-US" sz="1200" dirty="0">
                <a:solidFill>
                  <a:schemeClr val="lt1"/>
                </a:solidFill>
              </a:rPr>
              <a:t>(jagakovi.iu.edu)</a:t>
            </a:r>
            <a:endParaRPr lang="en-US" sz="1200" dirty="0"/>
          </a:p>
        </p:txBody>
      </p:sp>
      <p:pic>
        <p:nvPicPr>
          <p:cNvPr id="11" name="Picture 10">
            <a:extLst>
              <a:ext uri="{FF2B5EF4-FFF2-40B4-BE49-F238E27FC236}">
                <a16:creationId xmlns:a16="http://schemas.microsoft.com/office/drawing/2014/main" id="{4D4152A1-20D3-1824-EA6B-A5B420CF708A}"/>
              </a:ext>
            </a:extLst>
          </p:cNvPr>
          <p:cNvPicPr>
            <a:picLocks noChangeAspect="1"/>
          </p:cNvPicPr>
          <p:nvPr/>
        </p:nvPicPr>
        <p:blipFill>
          <a:blip r:embed="rId6"/>
          <a:stretch>
            <a:fillRect/>
          </a:stretch>
        </p:blipFill>
        <p:spPr>
          <a:xfrm>
            <a:off x="4955720" y="2632626"/>
            <a:ext cx="1325688" cy="158926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3"/>
          <p:cNvSpPr txBox="1">
            <a:spLocks noGrp="1"/>
          </p:cNvSpPr>
          <p:nvPr>
            <p:ph type="ctrTitle"/>
          </p:nvPr>
        </p:nvSpPr>
        <p:spPr>
          <a:xfrm>
            <a:off x="315157" y="299100"/>
            <a:ext cx="8004391" cy="69906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404041"/>
              </a:buClr>
              <a:buSzPts val="3000"/>
              <a:buFont typeface="Arial"/>
              <a:buNone/>
            </a:pPr>
            <a:r>
              <a:rPr lang="en-US" sz="2000" dirty="0"/>
              <a:t>Conclusion</a:t>
            </a:r>
            <a:endParaRPr sz="2000" dirty="0"/>
          </a:p>
        </p:txBody>
      </p:sp>
      <p:sp>
        <p:nvSpPr>
          <p:cNvPr id="255" name="Google Shape;255;p13"/>
          <p:cNvSpPr txBox="1">
            <a:spLocks noGrp="1"/>
          </p:cNvSpPr>
          <p:nvPr>
            <p:ph type="body" idx="2"/>
          </p:nvPr>
        </p:nvSpPr>
        <p:spPr>
          <a:xfrm>
            <a:off x="315157" y="1000422"/>
            <a:ext cx="4945212" cy="2810633"/>
          </a:xfrm>
          <a:prstGeom prst="rect">
            <a:avLst/>
          </a:prstGeom>
          <a:noFill/>
          <a:ln>
            <a:noFill/>
          </a:ln>
        </p:spPr>
        <p:txBody>
          <a:bodyPr spcFirstLastPara="1" wrap="square" lIns="91425" tIns="45700" rIns="91425" bIns="45700" anchor="t" anchorCtr="0">
            <a:noAutofit/>
          </a:bodyPr>
          <a:lstStyle/>
          <a:p>
            <a:pPr marL="0" marR="0" indent="0" algn="just">
              <a:lnSpc>
                <a:spcPct val="107000"/>
              </a:lnSpc>
              <a:spcBef>
                <a:spcPts val="0"/>
              </a:spcBef>
              <a:spcAft>
                <a:spcPts val="800"/>
              </a:spcAft>
              <a:buNone/>
            </a:pPr>
            <a:r>
              <a:rPr lang="en-US" sz="1200" kern="100" dirty="0">
                <a:solidFill>
                  <a:schemeClr val="tx1"/>
                </a:solidFill>
                <a:latin typeface="+mn-lt"/>
                <a:ea typeface="Calibri" panose="020F0502020204030204" pitchFamily="34" charset="0"/>
                <a:cs typeface="Times New Roman" panose="02020603050405020304" pitchFamily="18" charset="0"/>
              </a:rPr>
              <a:t>We continued from where we left off in Phase 2. </a:t>
            </a:r>
            <a:r>
              <a:rPr lang="en-US" sz="1200" kern="100" dirty="0">
                <a:solidFill>
                  <a:schemeClr val="tx1"/>
                </a:solidFill>
                <a:effectLst/>
                <a:latin typeface="+mn-lt"/>
                <a:ea typeface="Calibri" panose="020F0502020204030204" pitchFamily="34" charset="0"/>
                <a:cs typeface="Times New Roman" panose="02020603050405020304" pitchFamily="18" charset="0"/>
              </a:rPr>
              <a:t>We performed feature engineering, feature selection and hyper parameter tuning and experimented on a range of machine learning algorithms. Our experiments help compare these models' performance and identify the most effective pipeline to minimize the default risk.</a:t>
            </a:r>
          </a:p>
          <a:p>
            <a:pPr marL="0" marR="0" indent="0" algn="just">
              <a:lnSpc>
                <a:spcPct val="107000"/>
              </a:lnSpc>
              <a:spcBef>
                <a:spcPts val="0"/>
              </a:spcBef>
              <a:spcAft>
                <a:spcPts val="800"/>
              </a:spcAft>
              <a:buNone/>
            </a:pPr>
            <a:r>
              <a:rPr lang="en-US" sz="1200" kern="100" dirty="0">
                <a:solidFill>
                  <a:schemeClr val="tx1"/>
                </a:solidFill>
                <a:effectLst/>
                <a:latin typeface="+mn-lt"/>
                <a:ea typeface="Calibri" panose="020F0502020204030204" pitchFamily="34" charset="0"/>
                <a:cs typeface="Times New Roman" panose="02020603050405020304" pitchFamily="18" charset="0"/>
              </a:rPr>
              <a:t>Till now, based on our experimentation, we have determined that the ensemble learning methods (Model </a:t>
            </a:r>
            <a:r>
              <a:rPr lang="en-US" sz="1200" kern="100" dirty="0">
                <a:solidFill>
                  <a:schemeClr val="tx1"/>
                </a:solidFill>
                <a:latin typeface="+mn-lt"/>
                <a:ea typeface="Calibri" panose="020F0502020204030204" pitchFamily="34" charset="0"/>
                <a:cs typeface="Times New Roman" panose="02020603050405020304" pitchFamily="18" charset="0"/>
              </a:rPr>
              <a:t>19 &amp; Model 20</a:t>
            </a:r>
            <a:r>
              <a:rPr lang="en-US" sz="1200" kern="100" dirty="0">
                <a:solidFill>
                  <a:schemeClr val="tx1"/>
                </a:solidFill>
                <a:effectLst/>
                <a:latin typeface="+mn-lt"/>
                <a:ea typeface="Calibri" panose="020F0502020204030204" pitchFamily="34" charset="0"/>
                <a:cs typeface="Times New Roman" panose="02020603050405020304" pitchFamily="18" charset="0"/>
              </a:rPr>
              <a:t>) outperformed all other models. These methods combined the predictions of </a:t>
            </a:r>
            <a:r>
              <a:rPr lang="en-US" sz="1200" kern="100" dirty="0" err="1">
                <a:solidFill>
                  <a:schemeClr val="tx1"/>
                </a:solidFill>
                <a:effectLst/>
                <a:latin typeface="+mn-lt"/>
                <a:ea typeface="Calibri" panose="020F0502020204030204" pitchFamily="34" charset="0"/>
                <a:cs typeface="Times New Roman" panose="02020603050405020304" pitchFamily="18" charset="0"/>
              </a:rPr>
              <a:t>XGBoost</a:t>
            </a:r>
            <a:r>
              <a:rPr lang="en-US" sz="1200" kern="100" dirty="0">
                <a:solidFill>
                  <a:schemeClr val="tx1"/>
                </a:solidFill>
                <a:effectLst/>
                <a:latin typeface="+mn-lt"/>
                <a:ea typeface="Calibri" panose="020F0502020204030204" pitchFamily="34" charset="0"/>
                <a:cs typeface="Times New Roman" panose="02020603050405020304" pitchFamily="18" charset="0"/>
              </a:rPr>
              <a:t>, </a:t>
            </a:r>
            <a:r>
              <a:rPr lang="en-US" sz="1200" kern="100" dirty="0" err="1">
                <a:solidFill>
                  <a:schemeClr val="tx1"/>
                </a:solidFill>
                <a:effectLst/>
                <a:latin typeface="+mn-lt"/>
                <a:ea typeface="Calibri" panose="020F0502020204030204" pitchFamily="34" charset="0"/>
                <a:cs typeface="Times New Roman" panose="02020603050405020304" pitchFamily="18" charset="0"/>
              </a:rPr>
              <a:t>CatBoost</a:t>
            </a:r>
            <a:r>
              <a:rPr lang="en-US" sz="1200" kern="100" dirty="0">
                <a:solidFill>
                  <a:schemeClr val="tx1"/>
                </a:solidFill>
                <a:effectLst/>
                <a:latin typeface="+mn-lt"/>
                <a:ea typeface="Calibri" panose="020F0502020204030204" pitchFamily="34" charset="0"/>
                <a:cs typeface="Times New Roman" panose="02020603050405020304" pitchFamily="18" charset="0"/>
              </a:rPr>
              <a:t>, and Random Forest using Voting Classifier and Stacking Classifier. The results showed that these models achieved the highest test F1 scores, 0.6939 and 0.6973, respectively. Additionally, this method has the greatest test AUC of 0.7612 and 0.763 for the stacking classifier and the voting classifier, respectively. This indicates that employing ensemble methods improved the ability to distinguish between positive and negative classes. </a:t>
            </a:r>
          </a:p>
          <a:p>
            <a:pPr marL="0" marR="0" indent="0" algn="just">
              <a:lnSpc>
                <a:spcPct val="107000"/>
              </a:lnSpc>
              <a:spcBef>
                <a:spcPts val="0"/>
              </a:spcBef>
              <a:spcAft>
                <a:spcPts val="800"/>
              </a:spcAft>
              <a:buNone/>
            </a:pPr>
            <a:r>
              <a:rPr lang="en-US" sz="1200" kern="100" dirty="0">
                <a:solidFill>
                  <a:schemeClr val="tx1"/>
                </a:solidFill>
                <a:effectLst/>
                <a:latin typeface="+mn-lt"/>
                <a:ea typeface="Calibri" panose="020F0502020204030204" pitchFamily="34" charset="0"/>
                <a:cs typeface="Times New Roman" panose="02020603050405020304" pitchFamily="18" charset="0"/>
              </a:rPr>
              <a:t>The phase's findings imply that ensemble learning methods might work well for this classification problem.</a:t>
            </a:r>
          </a:p>
          <a:p>
            <a:pPr marL="0" marR="0" indent="0" algn="just">
              <a:lnSpc>
                <a:spcPct val="107000"/>
              </a:lnSpc>
              <a:spcBef>
                <a:spcPts val="0"/>
              </a:spcBef>
              <a:spcAft>
                <a:spcPts val="800"/>
              </a:spcAft>
              <a:buNone/>
            </a:pPr>
            <a:endParaRPr lang="en-US" sz="1200" kern="100" dirty="0">
              <a:solidFill>
                <a:schemeClr val="tx1"/>
              </a:solidFill>
              <a:effectLst/>
              <a:latin typeface="+mn-lt"/>
              <a:ea typeface="Calibri" panose="020F0502020204030204" pitchFamily="34" charset="0"/>
              <a:cs typeface="Times New Roman" panose="02020603050405020304" pitchFamily="18" charset="0"/>
            </a:endParaRPr>
          </a:p>
        </p:txBody>
      </p:sp>
      <p:sp>
        <p:nvSpPr>
          <p:cNvPr id="256" name="Google Shape;256;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chemeClr val="bg1"/>
                </a:solidFill>
              </a:rPr>
              <a:t>10</a:t>
            </a:fld>
            <a:endParaRPr dirty="0">
              <a:solidFill>
                <a:schemeClr val="bg1"/>
              </a:solidFill>
            </a:endParaRPr>
          </a:p>
        </p:txBody>
      </p:sp>
      <p:pic>
        <p:nvPicPr>
          <p:cNvPr id="3" name="Picture 2" descr="A close-up of a money&#10;&#10;Description automatically generated">
            <a:extLst>
              <a:ext uri="{FF2B5EF4-FFF2-40B4-BE49-F238E27FC236}">
                <a16:creationId xmlns:a16="http://schemas.microsoft.com/office/drawing/2014/main" id="{0357FE11-38EB-FC04-BFE2-322F08D03015}"/>
              </a:ext>
            </a:extLst>
          </p:cNvPr>
          <p:cNvPicPr>
            <a:picLocks noChangeAspect="1"/>
          </p:cNvPicPr>
          <p:nvPr/>
        </p:nvPicPr>
        <p:blipFill>
          <a:blip r:embed="rId3"/>
          <a:stretch>
            <a:fillRect/>
          </a:stretch>
        </p:blipFill>
        <p:spPr>
          <a:xfrm>
            <a:off x="5298123" y="1050221"/>
            <a:ext cx="3686626" cy="2693587"/>
          </a:xfrm>
          <a:prstGeom prst="rect">
            <a:avLst/>
          </a:prstGeom>
        </p:spPr>
      </p:pic>
      <p:sp>
        <p:nvSpPr>
          <p:cNvPr id="4" name="TextBox 3">
            <a:extLst>
              <a:ext uri="{FF2B5EF4-FFF2-40B4-BE49-F238E27FC236}">
                <a16:creationId xmlns:a16="http://schemas.microsoft.com/office/drawing/2014/main" id="{FC235D23-2360-20BD-D3C8-823A3107255D}"/>
              </a:ext>
            </a:extLst>
          </p:cNvPr>
          <p:cNvSpPr txBox="1"/>
          <p:nvPr/>
        </p:nvSpPr>
        <p:spPr>
          <a:xfrm>
            <a:off x="6205591" y="3877498"/>
            <a:ext cx="2029146" cy="246221"/>
          </a:xfrm>
          <a:prstGeom prst="rect">
            <a:avLst/>
          </a:prstGeom>
          <a:noFill/>
        </p:spPr>
        <p:txBody>
          <a:bodyPr wrap="square" rtlCol="0">
            <a:spAutoFit/>
          </a:bodyPr>
          <a:lstStyle/>
          <a:p>
            <a:pPr marL="171450" indent="-171450">
              <a:buFont typeface="Arial" panose="020B0604020202020204" pitchFamily="34" charset="0"/>
              <a:buChar char="•"/>
            </a:pPr>
            <a:r>
              <a:rPr lang="en-US" sz="1000" dirty="0"/>
              <a:t>Kaggle Submission &amp; Scores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5"/>
          <p:cNvSpPr txBox="1">
            <a:spLocks noGrp="1"/>
          </p:cNvSpPr>
          <p:nvPr>
            <p:ph type="body" idx="1"/>
          </p:nvPr>
        </p:nvSpPr>
        <p:spPr>
          <a:xfrm>
            <a:off x="224368" y="1795519"/>
            <a:ext cx="7859185" cy="2721665"/>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4000"/>
              <a:buNone/>
            </a:pPr>
            <a:r>
              <a:rPr lang="en-US" sz="4000" b="1"/>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
          <p:cNvSpPr txBox="1">
            <a:spLocks noGrp="1"/>
          </p:cNvSpPr>
          <p:nvPr>
            <p:ph type="ctrTitle"/>
          </p:nvPr>
        </p:nvSpPr>
        <p:spPr>
          <a:xfrm>
            <a:off x="529827" y="759070"/>
            <a:ext cx="8004391" cy="69906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404041"/>
              </a:buClr>
              <a:buSzPts val="3000"/>
              <a:buFont typeface="Arial"/>
              <a:buNone/>
            </a:pPr>
            <a:r>
              <a:rPr lang="en-US" sz="2000" dirty="0"/>
              <a:t>Contents</a:t>
            </a:r>
            <a:endParaRPr sz="2000" dirty="0"/>
          </a:p>
        </p:txBody>
      </p:sp>
      <p:sp>
        <p:nvSpPr>
          <p:cNvPr id="132" name="Google Shape;132;p3"/>
          <p:cNvSpPr txBox="1">
            <a:spLocks noGrp="1"/>
          </p:cNvSpPr>
          <p:nvPr>
            <p:ph type="body" idx="2"/>
          </p:nvPr>
        </p:nvSpPr>
        <p:spPr>
          <a:xfrm>
            <a:off x="518824" y="1629405"/>
            <a:ext cx="8015594" cy="1540174"/>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600"/>
              <a:buFont typeface="Arial" panose="020B0604020202020204" pitchFamily="34" charset="0"/>
              <a:buChar char="•"/>
            </a:pPr>
            <a:r>
              <a:rPr lang="en-US" sz="1200" dirty="0">
                <a:solidFill>
                  <a:schemeClr val="dk1"/>
                </a:solidFill>
              </a:rPr>
              <a:t>Project Description and Workflow</a:t>
            </a:r>
          </a:p>
          <a:p>
            <a:pPr marL="171450" lvl="0" indent="-171450" algn="l" rtl="0">
              <a:lnSpc>
                <a:spcPct val="100000"/>
              </a:lnSpc>
              <a:spcBef>
                <a:spcPts val="0"/>
              </a:spcBef>
              <a:spcAft>
                <a:spcPts val="0"/>
              </a:spcAft>
              <a:buClr>
                <a:schemeClr val="dk1"/>
              </a:buClr>
              <a:buSzPts val="1600"/>
              <a:buFont typeface="Arial" panose="020B0604020202020204" pitchFamily="34" charset="0"/>
              <a:buChar char="•"/>
            </a:pPr>
            <a:r>
              <a:rPr lang="en-US" sz="1200" dirty="0">
                <a:solidFill>
                  <a:schemeClr val="dk1"/>
                </a:solidFill>
              </a:rPr>
              <a:t>Visual EDA</a:t>
            </a:r>
          </a:p>
          <a:p>
            <a:pPr marL="171450" lvl="0" indent="-171450" algn="l" rtl="0">
              <a:lnSpc>
                <a:spcPct val="100000"/>
              </a:lnSpc>
              <a:spcBef>
                <a:spcPts val="0"/>
              </a:spcBef>
              <a:spcAft>
                <a:spcPts val="0"/>
              </a:spcAft>
              <a:buClr>
                <a:schemeClr val="dk1"/>
              </a:buClr>
              <a:buSzPts val="1600"/>
              <a:buFont typeface="Arial" panose="020B0604020202020204" pitchFamily="34" charset="0"/>
              <a:buChar char="•"/>
            </a:pPr>
            <a:r>
              <a:rPr lang="en-US" sz="1200" dirty="0">
                <a:solidFill>
                  <a:schemeClr val="dk1"/>
                </a:solidFill>
              </a:rPr>
              <a:t>Feature Engineering between tables</a:t>
            </a:r>
          </a:p>
          <a:p>
            <a:pPr marL="171450" lvl="0" indent="-171450" algn="l" rtl="0">
              <a:lnSpc>
                <a:spcPct val="100000"/>
              </a:lnSpc>
              <a:spcBef>
                <a:spcPts val="0"/>
              </a:spcBef>
              <a:spcAft>
                <a:spcPts val="0"/>
              </a:spcAft>
              <a:buClr>
                <a:schemeClr val="dk1"/>
              </a:buClr>
              <a:buSzPts val="1600"/>
              <a:buFont typeface="Arial" panose="020B0604020202020204" pitchFamily="34" charset="0"/>
              <a:buChar char="•"/>
            </a:pPr>
            <a:r>
              <a:rPr lang="en-US" sz="1200" dirty="0">
                <a:solidFill>
                  <a:schemeClr val="dk1"/>
                </a:solidFill>
              </a:rPr>
              <a:t>Overview of Modeling Pipelines explored</a:t>
            </a:r>
          </a:p>
          <a:p>
            <a:pPr marL="171450" lvl="0" indent="-171450" algn="l" rtl="0">
              <a:lnSpc>
                <a:spcPct val="100000"/>
              </a:lnSpc>
              <a:spcBef>
                <a:spcPts val="0"/>
              </a:spcBef>
              <a:spcAft>
                <a:spcPts val="0"/>
              </a:spcAft>
              <a:buClr>
                <a:schemeClr val="dk1"/>
              </a:buClr>
              <a:buSzPts val="1600"/>
              <a:buFont typeface="Arial" panose="020B0604020202020204" pitchFamily="34" charset="0"/>
              <a:buChar char="•"/>
            </a:pPr>
            <a:r>
              <a:rPr lang="en-US" sz="1200" dirty="0">
                <a:solidFill>
                  <a:schemeClr val="dk1"/>
                </a:solidFill>
              </a:rPr>
              <a:t>Hyperparameter Tuning and Feature Selection</a:t>
            </a:r>
          </a:p>
          <a:p>
            <a:pPr marL="171450" lvl="0" indent="-171450" algn="l" rtl="0">
              <a:lnSpc>
                <a:spcPct val="100000"/>
              </a:lnSpc>
              <a:spcBef>
                <a:spcPts val="0"/>
              </a:spcBef>
              <a:spcAft>
                <a:spcPts val="0"/>
              </a:spcAft>
              <a:buClr>
                <a:schemeClr val="dk1"/>
              </a:buClr>
              <a:buSzPts val="1600"/>
              <a:buFont typeface="Arial" panose="020B0604020202020204" pitchFamily="34" charset="0"/>
              <a:buChar char="•"/>
            </a:pPr>
            <a:r>
              <a:rPr lang="en-US" sz="1200" dirty="0">
                <a:solidFill>
                  <a:schemeClr val="dk1"/>
                </a:solidFill>
              </a:rPr>
              <a:t>Results</a:t>
            </a:r>
          </a:p>
          <a:p>
            <a:pPr marL="171450" lvl="0" indent="-171450" algn="l" rtl="0">
              <a:lnSpc>
                <a:spcPct val="100000"/>
              </a:lnSpc>
              <a:spcBef>
                <a:spcPts val="0"/>
              </a:spcBef>
              <a:spcAft>
                <a:spcPts val="0"/>
              </a:spcAft>
              <a:buClr>
                <a:schemeClr val="dk1"/>
              </a:buClr>
              <a:buSzPts val="1600"/>
              <a:buFont typeface="Arial" panose="020B0604020202020204" pitchFamily="34" charset="0"/>
              <a:buChar char="•"/>
            </a:pPr>
            <a:r>
              <a:rPr lang="en-US" sz="1200" dirty="0">
                <a:solidFill>
                  <a:schemeClr val="dk1"/>
                </a:solidFill>
              </a:rPr>
              <a:t>Discussion and Future Work</a:t>
            </a:r>
          </a:p>
          <a:p>
            <a:pPr marL="171450" lvl="0" indent="-171450" algn="l" rtl="0">
              <a:lnSpc>
                <a:spcPct val="100000"/>
              </a:lnSpc>
              <a:spcBef>
                <a:spcPts val="0"/>
              </a:spcBef>
              <a:spcAft>
                <a:spcPts val="0"/>
              </a:spcAft>
              <a:buClr>
                <a:schemeClr val="dk1"/>
              </a:buClr>
              <a:buSzPts val="1600"/>
              <a:buFont typeface="Arial" panose="020B0604020202020204" pitchFamily="34" charset="0"/>
              <a:buChar char="•"/>
            </a:pPr>
            <a:r>
              <a:rPr lang="en-US" sz="1200" dirty="0">
                <a:solidFill>
                  <a:schemeClr val="dk1"/>
                </a:solidFill>
              </a:rPr>
              <a:t>Conclusion</a:t>
            </a:r>
          </a:p>
        </p:txBody>
      </p:sp>
      <p:sp>
        <p:nvSpPr>
          <p:cNvPr id="133" name="Google Shape;133;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chemeClr val="bg1"/>
                </a:solidFill>
              </a:rPr>
              <a:t>2</a:t>
            </a:fld>
            <a:endParaRPr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4"/>
          <p:cNvSpPr txBox="1">
            <a:spLocks noGrp="1"/>
          </p:cNvSpPr>
          <p:nvPr>
            <p:ph type="ctrTitle"/>
          </p:nvPr>
        </p:nvSpPr>
        <p:spPr>
          <a:xfrm>
            <a:off x="473519" y="467368"/>
            <a:ext cx="8004391" cy="69906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404041"/>
              </a:buClr>
              <a:buSzPts val="3000"/>
              <a:buFont typeface="Arial"/>
              <a:buNone/>
            </a:pPr>
            <a:r>
              <a:rPr lang="en-US" sz="2000" dirty="0"/>
              <a:t>Project Description and Workflow</a:t>
            </a:r>
            <a:endParaRPr sz="2000" dirty="0"/>
          </a:p>
        </p:txBody>
      </p:sp>
      <p:sp>
        <p:nvSpPr>
          <p:cNvPr id="140" name="Google Shape;140;p4"/>
          <p:cNvSpPr txBox="1">
            <a:spLocks noGrp="1"/>
          </p:cNvSpPr>
          <p:nvPr>
            <p:ph type="body" idx="2"/>
          </p:nvPr>
        </p:nvSpPr>
        <p:spPr>
          <a:xfrm>
            <a:off x="462316" y="1115062"/>
            <a:ext cx="4859697" cy="2810633"/>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SzPts val="1800"/>
              <a:buNone/>
            </a:pPr>
            <a:r>
              <a:rPr lang="en-US" sz="1200" b="0" i="0" dirty="0">
                <a:solidFill>
                  <a:schemeClr val="tx1"/>
                </a:solidFill>
                <a:effectLst/>
                <a:latin typeface="+mn-lt"/>
              </a:rPr>
              <a:t>In the current phase of our project, we conducted EDA to find the strongly correlated features. Then we did feature engineering and selection and experimented with a range of machine learning algorithms such as logistic regression, random forests, KNN, decision trees, and ensemble methods like voting and stacking classifiers</a:t>
            </a:r>
          </a:p>
          <a:p>
            <a:pPr marL="0" lvl="0" indent="0" algn="just" rtl="0">
              <a:lnSpc>
                <a:spcPct val="100000"/>
              </a:lnSpc>
              <a:spcBef>
                <a:spcPts val="0"/>
              </a:spcBef>
              <a:spcAft>
                <a:spcPts val="0"/>
              </a:spcAft>
              <a:buSzPts val="1800"/>
              <a:buNone/>
            </a:pPr>
            <a:endParaRPr lang="en-US" sz="1200" dirty="0">
              <a:solidFill>
                <a:schemeClr val="tx1"/>
              </a:solidFill>
              <a:latin typeface="+mn-lt"/>
            </a:endParaRPr>
          </a:p>
          <a:p>
            <a:pPr marL="0" lvl="0" indent="0" algn="just" rtl="0">
              <a:lnSpc>
                <a:spcPct val="100000"/>
              </a:lnSpc>
              <a:spcBef>
                <a:spcPts val="0"/>
              </a:spcBef>
              <a:spcAft>
                <a:spcPts val="0"/>
              </a:spcAft>
              <a:buSzPts val="1800"/>
              <a:buNone/>
            </a:pPr>
            <a:r>
              <a:rPr lang="en-US" sz="1200" b="0" i="0" dirty="0">
                <a:solidFill>
                  <a:schemeClr val="tx1"/>
                </a:solidFill>
                <a:effectLst/>
                <a:latin typeface="+mn-lt"/>
              </a:rPr>
              <a:t>We fine-tuned these models using hyperparameter optimization and feature selection to select the best performing model. We then compared the performances of these models to establish the best performing model. Our efforts are directed towards aiding Home Credit in making informed lending decisions, reducing the frequency of unpaid loans, and expanding access to financial services for those with minimal banking history, ultimately contributing to economic inclusion</a:t>
            </a:r>
            <a:endParaRPr lang="en-US" sz="1200" dirty="0">
              <a:solidFill>
                <a:schemeClr val="tx1"/>
              </a:solidFill>
              <a:latin typeface="+mn-lt"/>
            </a:endParaRPr>
          </a:p>
        </p:txBody>
      </p:sp>
      <p:sp>
        <p:nvSpPr>
          <p:cNvPr id="141" name="Google Shape;141;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chemeClr val="bg1"/>
                </a:solidFill>
              </a:rPr>
              <a:t>3</a:t>
            </a:fld>
            <a:endParaRPr dirty="0">
              <a:solidFill>
                <a:schemeClr val="bg1"/>
              </a:solidFill>
            </a:endParaRPr>
          </a:p>
        </p:txBody>
      </p:sp>
      <p:pic>
        <p:nvPicPr>
          <p:cNvPr id="2" name="Picture 1" descr="A diagram of a company&#10;&#10;Description automatically generated">
            <a:extLst>
              <a:ext uri="{FF2B5EF4-FFF2-40B4-BE49-F238E27FC236}">
                <a16:creationId xmlns:a16="http://schemas.microsoft.com/office/drawing/2014/main" id="{3404DCEA-8AD8-D081-C9F3-08EBFCA78BF3}"/>
              </a:ext>
            </a:extLst>
          </p:cNvPr>
          <p:cNvPicPr>
            <a:picLocks noChangeAspect="1"/>
          </p:cNvPicPr>
          <p:nvPr/>
        </p:nvPicPr>
        <p:blipFill>
          <a:blip r:embed="rId3"/>
          <a:stretch>
            <a:fillRect/>
          </a:stretch>
        </p:blipFill>
        <p:spPr>
          <a:xfrm>
            <a:off x="5838865" y="159356"/>
            <a:ext cx="3106782" cy="451677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7"/>
          <p:cNvSpPr txBox="1">
            <a:spLocks noGrp="1"/>
          </p:cNvSpPr>
          <p:nvPr>
            <p:ph type="ctrTitle"/>
          </p:nvPr>
        </p:nvSpPr>
        <p:spPr>
          <a:xfrm>
            <a:off x="529827" y="411153"/>
            <a:ext cx="5689544" cy="69906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404041"/>
              </a:buClr>
              <a:buSzPts val="3000"/>
              <a:buFont typeface="Arial"/>
              <a:buNone/>
            </a:pPr>
            <a:r>
              <a:rPr lang="en-US" sz="2000" dirty="0"/>
              <a:t>Visual Exploratory Data Analysis</a:t>
            </a:r>
            <a:endParaRPr sz="2000" dirty="0"/>
          </a:p>
        </p:txBody>
      </p:sp>
      <p:sp>
        <p:nvSpPr>
          <p:cNvPr id="146" name="Google Shape;146;p7"/>
          <p:cNvSpPr txBox="1"/>
          <p:nvPr/>
        </p:nvSpPr>
        <p:spPr>
          <a:xfrm>
            <a:off x="529827" y="1005612"/>
            <a:ext cx="8084346" cy="1569620"/>
          </a:xfrm>
          <a:prstGeom prst="rect">
            <a:avLst/>
          </a:prstGeom>
          <a:noFill/>
          <a:ln>
            <a:noFill/>
          </a:ln>
        </p:spPr>
        <p:txBody>
          <a:bodyPr spcFirstLastPara="1" wrap="square" lIns="91425" tIns="45700" rIns="91425" bIns="45700" anchor="t" anchorCtr="0">
            <a:spAutoFit/>
          </a:bodyPr>
          <a:lstStyle/>
          <a:p>
            <a:pPr marL="171450" marR="0" lvl="0" indent="-171450" rtl="0">
              <a:spcBef>
                <a:spcPts val="0"/>
              </a:spcBef>
              <a:spcAft>
                <a:spcPts val="0"/>
              </a:spcAft>
              <a:buFont typeface="Arial" panose="020B0604020202020204" pitchFamily="34" charset="0"/>
              <a:buChar char="•"/>
            </a:pPr>
            <a:r>
              <a:rPr lang="en-US" sz="1200" dirty="0">
                <a:solidFill>
                  <a:schemeClr val="dk1"/>
                </a:solidFill>
                <a:latin typeface="Arial"/>
                <a:ea typeface="Arial"/>
                <a:cs typeface="Arial"/>
                <a:sym typeface="Arial"/>
              </a:rPr>
              <a:t>Visual Exploratory data Analysis performed on Categorical values to  understand their significance in data.</a:t>
            </a:r>
          </a:p>
          <a:p>
            <a:pPr marL="171450" indent="-171450">
              <a:buFont typeface="Arial" panose="020B0604020202020204" pitchFamily="34" charset="0"/>
              <a:buChar char="•"/>
            </a:pPr>
            <a:r>
              <a:rPr lang="en-US" sz="1200" dirty="0">
                <a:solidFill>
                  <a:schemeClr val="dk1"/>
                </a:solidFill>
                <a:latin typeface="Arial"/>
                <a:ea typeface="Arial"/>
                <a:cs typeface="Arial"/>
                <a:sym typeface="Arial"/>
              </a:rPr>
              <a:t>And analyzed relevant features with respect to target variable. Showing some visualizations on the right.</a:t>
            </a:r>
          </a:p>
          <a:p>
            <a:pPr marL="171450" indent="-171450">
              <a:buFont typeface="Arial" panose="020B0604020202020204" pitchFamily="34" charset="0"/>
              <a:buChar char="•"/>
            </a:pPr>
            <a:r>
              <a:rPr lang="en-US" sz="1200" dirty="0">
                <a:solidFill>
                  <a:schemeClr val="dk1"/>
                </a:solidFill>
                <a:latin typeface="Arial"/>
                <a:ea typeface="Arial"/>
                <a:cs typeface="Arial"/>
                <a:sym typeface="Arial"/>
              </a:rPr>
              <a:t>The graphs below depict the column features which are Positively correlated and Negatively correlated, based on target.</a:t>
            </a:r>
          </a:p>
          <a:p>
            <a:pPr marL="171450" indent="-171450">
              <a:buFont typeface="Arial" panose="020B0604020202020204" pitchFamily="34" charset="0"/>
              <a:buChar char="•"/>
            </a:pPr>
            <a:endParaRPr lang="en-US" sz="1200" dirty="0">
              <a:solidFill>
                <a:schemeClr val="dk1"/>
              </a:solidFill>
              <a:latin typeface="Arial"/>
              <a:ea typeface="Arial"/>
              <a:cs typeface="Arial"/>
              <a:sym typeface="Arial"/>
            </a:endParaRPr>
          </a:p>
          <a:p>
            <a:pPr marL="171450" marR="0" lvl="0" indent="-171450" rtl="0">
              <a:spcBef>
                <a:spcPts val="0"/>
              </a:spcBef>
              <a:spcAft>
                <a:spcPts val="0"/>
              </a:spcAft>
              <a:buFont typeface="Arial" panose="020B0604020202020204" pitchFamily="34" charset="0"/>
              <a:buChar char="•"/>
            </a:pPr>
            <a:endParaRPr lang="en-US" sz="1200" dirty="0">
              <a:solidFill>
                <a:schemeClr val="dk1"/>
              </a:solidFill>
              <a:latin typeface="Arial"/>
              <a:ea typeface="Arial"/>
              <a:cs typeface="Arial"/>
              <a:sym typeface="Arial"/>
            </a:endParaRPr>
          </a:p>
          <a:p>
            <a:pPr marL="171450" marR="0" lvl="0" indent="-171450" rtl="0">
              <a:spcBef>
                <a:spcPts val="0"/>
              </a:spcBef>
              <a:spcAft>
                <a:spcPts val="0"/>
              </a:spcAft>
              <a:buFont typeface="Arial" panose="020B0604020202020204" pitchFamily="34" charset="0"/>
              <a:buChar char="•"/>
            </a:pPr>
            <a:endParaRPr lang="en-US" sz="1200" dirty="0">
              <a:solidFill>
                <a:schemeClr val="dk1"/>
              </a:solidFill>
            </a:endParaRPr>
          </a:p>
          <a:p>
            <a:pPr marL="171450" marR="0" lvl="0" indent="-171450" rtl="0">
              <a:spcBef>
                <a:spcPts val="0"/>
              </a:spcBef>
              <a:spcAft>
                <a:spcPts val="0"/>
              </a:spcAft>
              <a:buFont typeface="Arial" panose="020B0604020202020204" pitchFamily="34" charset="0"/>
              <a:buChar char="•"/>
            </a:pPr>
            <a:endParaRPr lang="en-US" sz="1200" dirty="0">
              <a:solidFill>
                <a:schemeClr val="dk1"/>
              </a:solidFill>
            </a:endParaRPr>
          </a:p>
        </p:txBody>
      </p:sp>
      <p:pic>
        <p:nvPicPr>
          <p:cNvPr id="3" name="Picture 2" descr="A graph showing a number of attributes&#10;&#10;Description automatically generated">
            <a:extLst>
              <a:ext uri="{FF2B5EF4-FFF2-40B4-BE49-F238E27FC236}">
                <a16:creationId xmlns:a16="http://schemas.microsoft.com/office/drawing/2014/main" id="{31AFBA01-83DF-EE82-3C42-926CC52523F4}"/>
              </a:ext>
            </a:extLst>
          </p:cNvPr>
          <p:cNvPicPr>
            <a:picLocks noChangeAspect="1"/>
          </p:cNvPicPr>
          <p:nvPr/>
        </p:nvPicPr>
        <p:blipFill>
          <a:blip r:embed="rId3"/>
          <a:stretch>
            <a:fillRect/>
          </a:stretch>
        </p:blipFill>
        <p:spPr>
          <a:xfrm>
            <a:off x="332233" y="2006636"/>
            <a:ext cx="2808514" cy="2326110"/>
          </a:xfrm>
          <a:prstGeom prst="rect">
            <a:avLst/>
          </a:prstGeom>
        </p:spPr>
      </p:pic>
      <p:pic>
        <p:nvPicPr>
          <p:cNvPr id="4" name="Picture 3" descr="A white background with black and green text&#10;&#10;Description automatically generated with medium confidence">
            <a:extLst>
              <a:ext uri="{FF2B5EF4-FFF2-40B4-BE49-F238E27FC236}">
                <a16:creationId xmlns:a16="http://schemas.microsoft.com/office/drawing/2014/main" id="{B500CE9E-5B11-DE66-83AE-25A5F2143A36}"/>
              </a:ext>
            </a:extLst>
          </p:cNvPr>
          <p:cNvPicPr>
            <a:picLocks noChangeAspect="1"/>
          </p:cNvPicPr>
          <p:nvPr/>
        </p:nvPicPr>
        <p:blipFill>
          <a:blip r:embed="rId4"/>
          <a:stretch>
            <a:fillRect/>
          </a:stretch>
        </p:blipFill>
        <p:spPr>
          <a:xfrm>
            <a:off x="3242478" y="2047967"/>
            <a:ext cx="5521553" cy="216626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2182aba152e_0_3"/>
          <p:cNvSpPr txBox="1">
            <a:spLocks noGrp="1"/>
          </p:cNvSpPr>
          <p:nvPr>
            <p:ph type="ctrTitle"/>
          </p:nvPr>
        </p:nvSpPr>
        <p:spPr>
          <a:xfrm>
            <a:off x="305332" y="405700"/>
            <a:ext cx="8004300" cy="699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404041"/>
              </a:buClr>
              <a:buSzPts val="3000"/>
              <a:buFont typeface="Arial"/>
              <a:buNone/>
            </a:pPr>
            <a:r>
              <a:rPr lang="en-US" sz="2000" dirty="0"/>
              <a:t>Feature Engineering between tables</a:t>
            </a:r>
            <a:endParaRPr sz="2000" dirty="0"/>
          </a:p>
        </p:txBody>
      </p:sp>
      <p:sp>
        <p:nvSpPr>
          <p:cNvPr id="198" name="Google Shape;198;g2182aba152e_0_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chemeClr val="bg1"/>
                </a:solidFill>
              </a:rPr>
              <a:t>5</a:t>
            </a:fld>
            <a:endParaRPr dirty="0">
              <a:solidFill>
                <a:schemeClr val="bg1"/>
              </a:solidFill>
            </a:endParaRPr>
          </a:p>
        </p:txBody>
      </p:sp>
      <p:sp>
        <p:nvSpPr>
          <p:cNvPr id="2" name="TextBox 1">
            <a:extLst>
              <a:ext uri="{FF2B5EF4-FFF2-40B4-BE49-F238E27FC236}">
                <a16:creationId xmlns:a16="http://schemas.microsoft.com/office/drawing/2014/main" id="{64A600F7-0205-6066-62F4-6B09E2CD161A}"/>
              </a:ext>
            </a:extLst>
          </p:cNvPr>
          <p:cNvSpPr txBox="1"/>
          <p:nvPr/>
        </p:nvSpPr>
        <p:spPr>
          <a:xfrm>
            <a:off x="305332" y="1157369"/>
            <a:ext cx="8106018" cy="512961"/>
          </a:xfrm>
          <a:prstGeom prst="rect">
            <a:avLst/>
          </a:prstGeom>
          <a:noFill/>
        </p:spPr>
        <p:txBody>
          <a:bodyPr wrap="square" rtlCol="0">
            <a:spAutoFit/>
          </a:bodyPr>
          <a:lstStyle/>
          <a:p>
            <a:pPr marL="171450" indent="-171450" algn="just">
              <a:spcAft>
                <a:spcPts val="400"/>
              </a:spcAft>
              <a:buFont typeface="Arial" panose="020B0604020202020204" pitchFamily="34" charset="0"/>
              <a:buChar char="•"/>
            </a:pPr>
            <a:r>
              <a:rPr lang="en-US" sz="1200" dirty="0">
                <a:latin typeface="+mn-lt"/>
              </a:rPr>
              <a:t>Feature Engineering is done on “</a:t>
            </a:r>
            <a:r>
              <a:rPr lang="en-US" sz="1200" dirty="0" err="1">
                <a:latin typeface="+mn-lt"/>
              </a:rPr>
              <a:t>previous_application</a:t>
            </a:r>
            <a:r>
              <a:rPr lang="en-US" sz="1200" dirty="0">
                <a:latin typeface="+mn-lt"/>
              </a:rPr>
              <a:t>”, “</a:t>
            </a:r>
            <a:r>
              <a:rPr lang="en-US" sz="1200" dirty="0" err="1">
                <a:latin typeface="+mn-lt"/>
              </a:rPr>
              <a:t>instalment_payment</a:t>
            </a:r>
            <a:r>
              <a:rPr lang="en-US" sz="1200" dirty="0">
                <a:latin typeface="+mn-lt"/>
              </a:rPr>
              <a:t>”, and “</a:t>
            </a:r>
            <a:r>
              <a:rPr lang="en-US" sz="1200" dirty="0" err="1">
                <a:latin typeface="+mn-lt"/>
              </a:rPr>
              <a:t>Credit_card_balance</a:t>
            </a:r>
            <a:r>
              <a:rPr lang="en-US" sz="1200" dirty="0">
                <a:latin typeface="+mn-lt"/>
              </a:rPr>
              <a:t>” tables.</a:t>
            </a:r>
          </a:p>
          <a:p>
            <a:pPr marL="171450" indent="-171450" algn="just">
              <a:buFont typeface="Arial" panose="020B0604020202020204" pitchFamily="34" charset="0"/>
              <a:buChar char="•"/>
            </a:pPr>
            <a:r>
              <a:rPr lang="en-US" sz="1200" dirty="0">
                <a:latin typeface="+mn-lt"/>
              </a:rPr>
              <a:t>These following features have been engineered and selected.</a:t>
            </a:r>
          </a:p>
        </p:txBody>
      </p:sp>
      <p:pic>
        <p:nvPicPr>
          <p:cNvPr id="5" name="Picture 4">
            <a:extLst>
              <a:ext uri="{FF2B5EF4-FFF2-40B4-BE49-F238E27FC236}">
                <a16:creationId xmlns:a16="http://schemas.microsoft.com/office/drawing/2014/main" id="{DE2A4F3F-CBE5-3353-8810-802738B08F5E}"/>
              </a:ext>
            </a:extLst>
          </p:cNvPr>
          <p:cNvPicPr>
            <a:picLocks noChangeAspect="1"/>
          </p:cNvPicPr>
          <p:nvPr/>
        </p:nvPicPr>
        <p:blipFill>
          <a:blip r:embed="rId3"/>
          <a:stretch>
            <a:fillRect/>
          </a:stretch>
        </p:blipFill>
        <p:spPr>
          <a:xfrm>
            <a:off x="346148" y="1738216"/>
            <a:ext cx="8451704" cy="237658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7EFAD-DB38-07C5-B911-8BB6256F1FBE}"/>
              </a:ext>
            </a:extLst>
          </p:cNvPr>
          <p:cNvSpPr>
            <a:spLocks noGrp="1"/>
          </p:cNvSpPr>
          <p:nvPr>
            <p:ph type="ctrTitle"/>
          </p:nvPr>
        </p:nvSpPr>
        <p:spPr/>
        <p:txBody>
          <a:bodyPr>
            <a:normAutofit/>
          </a:bodyPr>
          <a:lstStyle/>
          <a:p>
            <a:r>
              <a:rPr lang="en-US" sz="2000" dirty="0">
                <a:latin typeface="+mn-lt"/>
              </a:rPr>
              <a:t>Overview of Modeling Pipelines explored</a:t>
            </a:r>
          </a:p>
        </p:txBody>
      </p:sp>
      <p:sp>
        <p:nvSpPr>
          <p:cNvPr id="5" name="Slide Number Placeholder 4">
            <a:extLst>
              <a:ext uri="{FF2B5EF4-FFF2-40B4-BE49-F238E27FC236}">
                <a16:creationId xmlns:a16="http://schemas.microsoft.com/office/drawing/2014/main" id="{E5F4B0DE-5952-1C01-F524-92F454AB6D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7" name="Picture 6">
            <a:extLst>
              <a:ext uri="{FF2B5EF4-FFF2-40B4-BE49-F238E27FC236}">
                <a16:creationId xmlns:a16="http://schemas.microsoft.com/office/drawing/2014/main" id="{DB7C82AC-FD40-C40F-19C4-F75C19E5F160}"/>
              </a:ext>
            </a:extLst>
          </p:cNvPr>
          <p:cNvPicPr>
            <a:picLocks noChangeAspect="1"/>
          </p:cNvPicPr>
          <p:nvPr/>
        </p:nvPicPr>
        <p:blipFill>
          <a:blip r:embed="rId2"/>
          <a:stretch>
            <a:fillRect/>
          </a:stretch>
        </p:blipFill>
        <p:spPr>
          <a:xfrm>
            <a:off x="529827" y="1679846"/>
            <a:ext cx="8004391" cy="1290647"/>
          </a:xfrm>
          <a:prstGeom prst="rect">
            <a:avLst/>
          </a:prstGeom>
        </p:spPr>
      </p:pic>
    </p:spTree>
    <p:extLst>
      <p:ext uri="{BB962C8B-B14F-4D97-AF65-F5344CB8AC3E}">
        <p14:creationId xmlns:p14="http://schemas.microsoft.com/office/powerpoint/2010/main" val="294326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2182aba152e_0_3"/>
          <p:cNvSpPr txBox="1">
            <a:spLocks noGrp="1"/>
          </p:cNvSpPr>
          <p:nvPr>
            <p:ph type="ctrTitle"/>
          </p:nvPr>
        </p:nvSpPr>
        <p:spPr>
          <a:xfrm>
            <a:off x="529828" y="574135"/>
            <a:ext cx="8004300" cy="699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404041"/>
              </a:buClr>
              <a:buSzPts val="3000"/>
              <a:buFont typeface="Arial"/>
              <a:buNone/>
            </a:pPr>
            <a:r>
              <a:rPr lang="en-US" sz="2000" dirty="0"/>
              <a:t>Hyperparameter Tuning and Feature Selection</a:t>
            </a:r>
            <a:endParaRPr sz="2000" dirty="0"/>
          </a:p>
        </p:txBody>
      </p:sp>
      <p:sp>
        <p:nvSpPr>
          <p:cNvPr id="198" name="Google Shape;198;g2182aba152e_0_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chemeClr val="bg1"/>
                </a:solidFill>
              </a:rPr>
              <a:t>7</a:t>
            </a:fld>
            <a:endParaRPr dirty="0">
              <a:solidFill>
                <a:schemeClr val="bg1"/>
              </a:solidFill>
            </a:endParaRPr>
          </a:p>
        </p:txBody>
      </p:sp>
      <p:sp>
        <p:nvSpPr>
          <p:cNvPr id="2" name="TextBox 1">
            <a:extLst>
              <a:ext uri="{FF2B5EF4-FFF2-40B4-BE49-F238E27FC236}">
                <a16:creationId xmlns:a16="http://schemas.microsoft.com/office/drawing/2014/main" id="{64A600F7-0205-6066-62F4-6B09E2CD161A}"/>
              </a:ext>
            </a:extLst>
          </p:cNvPr>
          <p:cNvSpPr txBox="1"/>
          <p:nvPr/>
        </p:nvSpPr>
        <p:spPr>
          <a:xfrm>
            <a:off x="428110" y="1273135"/>
            <a:ext cx="8106018" cy="1538883"/>
          </a:xfrm>
          <a:prstGeom prst="rect">
            <a:avLst/>
          </a:prstGeom>
          <a:noFill/>
        </p:spPr>
        <p:txBody>
          <a:bodyPr wrap="square" rtlCol="0">
            <a:spAutoFit/>
          </a:bodyPr>
          <a:lstStyle/>
          <a:p>
            <a:pPr marL="171450" indent="-171450" algn="just">
              <a:spcAft>
                <a:spcPts val="400"/>
              </a:spcAft>
              <a:buFont typeface="Arial" panose="020B0604020202020204" pitchFamily="34" charset="0"/>
              <a:buChar char="•"/>
            </a:pPr>
            <a:r>
              <a:rPr lang="en-US" sz="1200" dirty="0">
                <a:solidFill>
                  <a:schemeClr val="tx1"/>
                </a:solidFill>
                <a:latin typeface="+mn-lt"/>
              </a:rPr>
              <a:t>Performed hyperparameter tuning for the selected models: </a:t>
            </a:r>
            <a:r>
              <a:rPr lang="en-US" sz="1200" dirty="0" err="1">
                <a:solidFill>
                  <a:schemeClr val="tx1"/>
                </a:solidFill>
                <a:latin typeface="+mn-lt"/>
              </a:rPr>
              <a:t>CatBOOST</a:t>
            </a:r>
            <a:r>
              <a:rPr lang="en-US" sz="1200" dirty="0">
                <a:solidFill>
                  <a:schemeClr val="tx1"/>
                </a:solidFill>
                <a:latin typeface="+mn-lt"/>
              </a:rPr>
              <a:t>, XGBOOST and Random Forest using </a:t>
            </a:r>
            <a:r>
              <a:rPr lang="en-US" sz="1200" dirty="0" err="1">
                <a:solidFill>
                  <a:schemeClr val="tx1"/>
                </a:solidFill>
                <a:latin typeface="+mn-lt"/>
              </a:rPr>
              <a:t>GridSearchCV</a:t>
            </a:r>
            <a:r>
              <a:rPr lang="en-US" sz="1200" dirty="0">
                <a:solidFill>
                  <a:schemeClr val="tx1"/>
                </a:solidFill>
                <a:latin typeface="+mn-lt"/>
              </a:rPr>
              <a:t> from </a:t>
            </a:r>
            <a:r>
              <a:rPr lang="en-US" sz="1200" dirty="0" err="1">
                <a:solidFill>
                  <a:schemeClr val="tx1"/>
                </a:solidFill>
                <a:latin typeface="+mn-lt"/>
              </a:rPr>
              <a:t>sklearn.ensemble</a:t>
            </a:r>
            <a:r>
              <a:rPr lang="en-US" sz="1200" dirty="0">
                <a:solidFill>
                  <a:schemeClr val="tx1"/>
                </a:solidFill>
                <a:latin typeface="+mn-lt"/>
              </a:rPr>
              <a:t>. </a:t>
            </a:r>
          </a:p>
          <a:p>
            <a:pPr marL="171450" indent="-171450" algn="just">
              <a:spcAft>
                <a:spcPts val="400"/>
              </a:spcAft>
              <a:buFont typeface="Arial" panose="020B0604020202020204" pitchFamily="34" charset="0"/>
              <a:buChar char="•"/>
            </a:pPr>
            <a:r>
              <a:rPr lang="en-US" sz="1200" dirty="0">
                <a:solidFill>
                  <a:schemeClr val="tx1"/>
                </a:solidFill>
                <a:latin typeface="+mn-lt"/>
              </a:rPr>
              <a:t>Defined a function </a:t>
            </a:r>
            <a:r>
              <a:rPr lang="en-US" sz="1200" dirty="0" err="1">
                <a:solidFill>
                  <a:schemeClr val="tx1"/>
                </a:solidFill>
                <a:latin typeface="+mn-lt"/>
              </a:rPr>
              <a:t>ConductGridSearch</a:t>
            </a:r>
            <a:r>
              <a:rPr lang="en-US" sz="1200" dirty="0">
                <a:solidFill>
                  <a:schemeClr val="tx1"/>
                </a:solidFill>
                <a:latin typeface="+mn-lt"/>
              </a:rPr>
              <a:t> that takes the training and test data as input, and then runs a grid search with different parameter combinations for the mentioned classifier models. </a:t>
            </a:r>
          </a:p>
          <a:p>
            <a:pPr marL="171450" indent="-171450" algn="just">
              <a:spcAft>
                <a:spcPts val="400"/>
              </a:spcAft>
              <a:buFont typeface="Arial" panose="020B0604020202020204" pitchFamily="34" charset="0"/>
              <a:buChar char="•"/>
            </a:pPr>
            <a:r>
              <a:rPr lang="en-US" sz="1200" dirty="0">
                <a:latin typeface="+mn-lt"/>
              </a:rPr>
              <a:t>We have selected the features based on their importance values considering different thresholds(</a:t>
            </a:r>
            <a:r>
              <a:rPr lang="en-US" sz="1200" dirty="0" err="1">
                <a:latin typeface="+mn-lt"/>
              </a:rPr>
              <a:t>eg</a:t>
            </a:r>
            <a:r>
              <a:rPr lang="en-US" sz="1200" dirty="0">
                <a:latin typeface="+mn-lt"/>
              </a:rPr>
              <a:t>: 0, 0.01, 0.005).</a:t>
            </a:r>
          </a:p>
          <a:p>
            <a:pPr marL="171450" indent="-171450" algn="just">
              <a:buFont typeface="Arial" panose="020B0604020202020204" pitchFamily="34" charset="0"/>
              <a:buChar char="•"/>
            </a:pPr>
            <a:r>
              <a:rPr lang="en-US" sz="1200" dirty="0">
                <a:latin typeface="+mn-lt"/>
              </a:rPr>
              <a:t>We have experimented with different thresholds for among various selected models</a:t>
            </a:r>
          </a:p>
        </p:txBody>
      </p:sp>
    </p:spTree>
    <p:extLst>
      <p:ext uri="{BB962C8B-B14F-4D97-AF65-F5344CB8AC3E}">
        <p14:creationId xmlns:p14="http://schemas.microsoft.com/office/powerpoint/2010/main" val="3616234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2"/>
          <p:cNvSpPr txBox="1">
            <a:spLocks noGrp="1"/>
          </p:cNvSpPr>
          <p:nvPr>
            <p:ph type="ctrTitle"/>
          </p:nvPr>
        </p:nvSpPr>
        <p:spPr>
          <a:xfrm>
            <a:off x="488730" y="486805"/>
            <a:ext cx="8004391" cy="69906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000"/>
              <a:buFont typeface="Arial"/>
              <a:buNone/>
            </a:pPr>
            <a:r>
              <a:rPr lang="en-US" sz="2000" dirty="0"/>
              <a:t>Results</a:t>
            </a:r>
            <a:endParaRPr sz="2000" dirty="0">
              <a:solidFill>
                <a:schemeClr val="tx1"/>
              </a:solidFill>
              <a:latin typeface="+mj-lt"/>
            </a:endParaRPr>
          </a:p>
        </p:txBody>
      </p:sp>
      <p:sp>
        <p:nvSpPr>
          <p:cNvPr id="237" name="Google Shape;237;p12"/>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chemeClr val="bg1"/>
                </a:solidFill>
              </a:rPr>
              <a:t>8</a:t>
            </a:fld>
            <a:endParaRPr dirty="0">
              <a:solidFill>
                <a:schemeClr val="bg1"/>
              </a:solidFill>
            </a:endParaRPr>
          </a:p>
        </p:txBody>
      </p:sp>
      <p:pic>
        <p:nvPicPr>
          <p:cNvPr id="6" name="Picture 5">
            <a:extLst>
              <a:ext uri="{FF2B5EF4-FFF2-40B4-BE49-F238E27FC236}">
                <a16:creationId xmlns:a16="http://schemas.microsoft.com/office/drawing/2014/main" id="{23EB5D2F-901B-F8B2-8342-028B6FA0694F}"/>
              </a:ext>
            </a:extLst>
          </p:cNvPr>
          <p:cNvPicPr>
            <a:picLocks noChangeAspect="1"/>
          </p:cNvPicPr>
          <p:nvPr/>
        </p:nvPicPr>
        <p:blipFill>
          <a:blip r:embed="rId3"/>
          <a:stretch>
            <a:fillRect/>
          </a:stretch>
        </p:blipFill>
        <p:spPr>
          <a:xfrm>
            <a:off x="526315" y="1268858"/>
            <a:ext cx="8091370" cy="2915255"/>
          </a:xfrm>
          <a:prstGeom prst="rect">
            <a:avLst/>
          </a:prstGeom>
        </p:spPr>
      </p:pic>
    </p:spTree>
    <p:extLst>
      <p:ext uri="{BB962C8B-B14F-4D97-AF65-F5344CB8AC3E}">
        <p14:creationId xmlns:p14="http://schemas.microsoft.com/office/powerpoint/2010/main" val="2228558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2"/>
          <p:cNvSpPr txBox="1">
            <a:spLocks noGrp="1"/>
          </p:cNvSpPr>
          <p:nvPr>
            <p:ph type="ctrTitle"/>
          </p:nvPr>
        </p:nvSpPr>
        <p:spPr>
          <a:xfrm>
            <a:off x="504142" y="530434"/>
            <a:ext cx="8004391" cy="69906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000"/>
              <a:buFont typeface="Arial"/>
              <a:buNone/>
            </a:pPr>
            <a:r>
              <a:rPr lang="en-US" sz="2000" dirty="0"/>
              <a:t>Discussion &amp; Future Work</a:t>
            </a:r>
            <a:endParaRPr sz="2000" dirty="0"/>
          </a:p>
        </p:txBody>
      </p:sp>
      <p:sp>
        <p:nvSpPr>
          <p:cNvPr id="237" name="Google Shape;237;p12"/>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chemeClr val="bg1"/>
                </a:solidFill>
              </a:rPr>
              <a:t>9</a:t>
            </a:fld>
            <a:endParaRPr dirty="0">
              <a:solidFill>
                <a:schemeClr val="bg1"/>
              </a:solidFill>
            </a:endParaRPr>
          </a:p>
        </p:txBody>
      </p:sp>
      <p:sp>
        <p:nvSpPr>
          <p:cNvPr id="3" name="TextBox 2">
            <a:extLst>
              <a:ext uri="{FF2B5EF4-FFF2-40B4-BE49-F238E27FC236}">
                <a16:creationId xmlns:a16="http://schemas.microsoft.com/office/drawing/2014/main" id="{ADA0DA31-FB41-613A-175D-384BECF831FF}"/>
              </a:ext>
            </a:extLst>
          </p:cNvPr>
          <p:cNvSpPr txBox="1"/>
          <p:nvPr/>
        </p:nvSpPr>
        <p:spPr>
          <a:xfrm>
            <a:off x="504142" y="1236373"/>
            <a:ext cx="8229378" cy="2677656"/>
          </a:xfrm>
          <a:prstGeom prst="rect">
            <a:avLst/>
          </a:prstGeom>
          <a:noFill/>
        </p:spPr>
        <p:txBody>
          <a:bodyPr wrap="square">
            <a:spAutoFit/>
          </a:bodyPr>
          <a:lstStyle/>
          <a:p>
            <a:r>
              <a:rPr lang="en-US" sz="1200" b="0" i="0" dirty="0">
                <a:solidFill>
                  <a:schemeClr val="tx1"/>
                </a:solidFill>
                <a:effectLst/>
                <a:latin typeface="+mn-lt"/>
              </a:rPr>
              <a:t>In our analysis of model performances, we observe a pronounced overfitting in the Bagging meta estimator (Model 6), indicated by high training accuracy (0.9844) and F1 score (0.9843), but this does not translate to validation or test performance, where accuracy drops to 0.6445 and 0.6924, respectively, with F1 scores also decreasing. </a:t>
            </a:r>
          </a:p>
          <a:p>
            <a:endParaRPr lang="en-US" sz="1200" b="0" i="0" dirty="0">
              <a:solidFill>
                <a:schemeClr val="tx1"/>
              </a:solidFill>
              <a:effectLst/>
              <a:latin typeface="+mn-lt"/>
            </a:endParaRPr>
          </a:p>
          <a:p>
            <a:r>
              <a:rPr lang="en-US" sz="1200" b="0" i="0" dirty="0">
                <a:solidFill>
                  <a:schemeClr val="tx1"/>
                </a:solidFill>
                <a:effectLst/>
                <a:latin typeface="+mn-lt"/>
              </a:rPr>
              <a:t>Conversely, KNN (Model 3) and SVM (Model 7) show signs of underfitting, with both training and validation scores being considerably lower, for instance, KNN's training accuracy is at 0.6950 with an F1 score of 0.6992. </a:t>
            </a:r>
          </a:p>
          <a:p>
            <a:endParaRPr lang="en-US" sz="1200" b="0" i="0" dirty="0">
              <a:solidFill>
                <a:schemeClr val="tx1"/>
              </a:solidFill>
              <a:effectLst/>
              <a:latin typeface="+mn-lt"/>
            </a:endParaRPr>
          </a:p>
          <a:p>
            <a:r>
              <a:rPr lang="en-US" sz="1200" b="0" i="0" dirty="0">
                <a:solidFill>
                  <a:schemeClr val="tx1"/>
                </a:solidFill>
                <a:effectLst/>
                <a:latin typeface="+mn-lt"/>
              </a:rPr>
              <a:t>Standout performances are noted in ensemble learners such as the voting classifier (Model 19) and stacking classifier (Model 20), as well as in the finely tuned versions of XGBOOST (Models 10, 11, and 12), </a:t>
            </a:r>
            <a:r>
              <a:rPr lang="en-US" sz="1200" b="0" i="0" dirty="0" err="1">
                <a:solidFill>
                  <a:schemeClr val="tx1"/>
                </a:solidFill>
                <a:effectLst/>
                <a:latin typeface="+mn-lt"/>
              </a:rPr>
              <a:t>CatBOOST</a:t>
            </a:r>
            <a:r>
              <a:rPr lang="en-US" sz="1200" b="0" i="0" dirty="0">
                <a:solidFill>
                  <a:schemeClr val="tx1"/>
                </a:solidFill>
                <a:effectLst/>
                <a:latin typeface="+mn-lt"/>
              </a:rPr>
              <a:t> (Models 13, 14, and 15), and Random Forests (Models 16, 17, and 18), all of which outpace the other models by achieving higher accuracy, AUC, and F1 scores.</a:t>
            </a:r>
          </a:p>
          <a:p>
            <a:endParaRPr lang="en-US" sz="1200" dirty="0">
              <a:solidFill>
                <a:schemeClr val="tx1"/>
              </a:solidFill>
              <a:latin typeface="+mn-lt"/>
            </a:endParaRPr>
          </a:p>
          <a:p>
            <a:r>
              <a:rPr lang="en-US" sz="1200" dirty="0">
                <a:solidFill>
                  <a:schemeClr val="tx1"/>
                </a:solidFill>
              </a:rPr>
              <a:t>Accuracy, AUC, and F1 scores may improve with more optimization and tuning of the promising ensemble learners and tuned random forest models.</a:t>
            </a:r>
          </a:p>
        </p:txBody>
      </p:sp>
    </p:spTree>
    <p:extLst>
      <p:ext uri="{BB962C8B-B14F-4D97-AF65-F5344CB8AC3E}">
        <p14:creationId xmlns:p14="http://schemas.microsoft.com/office/powerpoint/2010/main" val="2186748562"/>
      </p:ext>
    </p:extLst>
  </p:cSld>
  <p:clrMapOvr>
    <a:masterClrMapping/>
  </p:clrMapOvr>
</p:sld>
</file>

<file path=ppt/theme/theme1.xml><?xml version="1.0" encoding="utf-8"?>
<a:theme xmlns:a="http://schemas.openxmlformats.org/drawingml/2006/main" name="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607</TotalTime>
  <Words>815</Words>
  <Application>Microsoft Office PowerPoint</Application>
  <PresentationFormat>On-screen Show (16:9)</PresentationFormat>
  <Paragraphs>62</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Noto Sans Symbols</vt:lpstr>
      <vt:lpstr>Main</vt:lpstr>
      <vt:lpstr>PowerPoint Presentation</vt:lpstr>
      <vt:lpstr>Contents</vt:lpstr>
      <vt:lpstr>Project Description and Workflow</vt:lpstr>
      <vt:lpstr>Visual Exploratory Data Analysis</vt:lpstr>
      <vt:lpstr>Feature Engineering between tables</vt:lpstr>
      <vt:lpstr>Overview of Modeling Pipelines explored</vt:lpstr>
      <vt:lpstr>Hyperparameter Tuning and Feature Selection</vt:lpstr>
      <vt:lpstr>Results</vt:lpstr>
      <vt:lpstr>Discussion &amp; Future Work</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Chowta, Gowtham</dc:creator>
  <cp:lastModifiedBy>Namburi, Pranay Chowdary</cp:lastModifiedBy>
  <cp:revision>20</cp:revision>
  <dcterms:created xsi:type="dcterms:W3CDTF">2022-04-25T17:48:34Z</dcterms:created>
  <dcterms:modified xsi:type="dcterms:W3CDTF">2023-11-29T03:21:24Z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