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860210-B284-4700-A62E-401A3A79673E}" v="609" dt="2019-11-20T22:33:34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2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324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15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73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21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62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6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3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5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9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3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4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8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9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0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21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637572"/>
            <a:ext cx="8825658" cy="3329581"/>
          </a:xfrm>
        </p:spPr>
        <p:txBody>
          <a:bodyPr/>
          <a:lstStyle/>
          <a:p>
            <a:r>
              <a:rPr lang="es-ES" dirty="0"/>
              <a:t>Cuatro en Raya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Project 0 – </a:t>
            </a:r>
            <a:r>
              <a:rPr lang="es-ES" dirty="0" err="1"/>
              <a:t>Revature</a:t>
            </a:r>
            <a:endParaRPr lang="en-US" dirty="0" err="1"/>
          </a:p>
          <a:p>
            <a:r>
              <a:rPr lang="es-ES" dirty="0"/>
              <a:t>Javier </a:t>
            </a:r>
            <a:r>
              <a:rPr lang="es-ES" dirty="0" err="1"/>
              <a:t>Gomez</a:t>
            </a:r>
          </a:p>
        </p:txBody>
      </p:sp>
    </p:spTree>
    <p:extLst>
      <p:ext uri="{BB962C8B-B14F-4D97-AF65-F5344CB8AC3E}">
        <p14:creationId xmlns:p14="http://schemas.microsoft.com/office/powerpoint/2010/main" val="212578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C084-DD92-4A13-B2ED-F3F41C5A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220298" cy="162232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br>
              <a:rPr lang="en-US" dirty="0"/>
            </a:br>
            <a:r>
              <a:rPr lang="en-US" dirty="0"/>
              <a:t>Cuatro en Raya?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30CC1B-2DBE-4B97-937D-E8DE6BF52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"Cuatro en Raya" translated means four in a row.</a:t>
            </a:r>
          </a:p>
          <a:p>
            <a:endParaRPr lang="en-US" dirty="0"/>
          </a:p>
          <a:p>
            <a:r>
              <a:rPr lang="en-US" dirty="0"/>
              <a:t>Two Players</a:t>
            </a:r>
          </a:p>
          <a:p>
            <a:endParaRPr lang="en-US" dirty="0"/>
          </a:p>
          <a:p>
            <a:r>
              <a:rPr lang="en-US" dirty="0"/>
              <a:t>Player wins if it connects 4 slots in a row (vertically, horizontally or diagonally)</a:t>
            </a:r>
          </a:p>
          <a:p>
            <a:endParaRPr lang="en-US" dirty="0"/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8A2DE64-BCF1-41B1-BF58-6418FBBB4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517" y="686281"/>
            <a:ext cx="5214938" cy="5562601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972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96335-2278-40E1-BE4A-53BD2858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/>
              <a:t>Cuatro en Raya -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0E4A039-6063-4009-8A81-C7F065A7C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207" y="2393951"/>
            <a:ext cx="6484031" cy="44626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5043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26F5-9066-45CA-933E-591D84C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3900"/>
              <a:t>Cuatro en Raya – Main Menu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96049F-35C0-4B11-98F9-7C179D1F9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2 Players or CPU</a:t>
            </a:r>
          </a:p>
          <a:p>
            <a:pPr lvl="1"/>
            <a:r>
              <a:rPr lang="en-US" dirty="0"/>
              <a:t>CPU has many difficulty levels.</a:t>
            </a:r>
          </a:p>
          <a:p>
            <a:r>
              <a:rPr lang="en-US" dirty="0"/>
              <a:t>Customizable board</a:t>
            </a:r>
          </a:p>
          <a:p>
            <a:pPr lvl="1"/>
            <a:r>
              <a:rPr lang="en-US" dirty="0"/>
              <a:t>Background color</a:t>
            </a:r>
          </a:p>
          <a:p>
            <a:pPr lvl="1"/>
            <a:r>
              <a:rPr lang="en-US" dirty="0"/>
              <a:t>Rows and Columns</a:t>
            </a:r>
          </a:p>
          <a:p>
            <a:pPr lvl="1"/>
            <a:r>
              <a:rPr lang="en-US" dirty="0"/>
              <a:t>Player's discs.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83C4C47-E502-4250-AAAE-82CE7C88E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981" y="415012"/>
            <a:ext cx="5916052" cy="6135550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996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76BB-33B7-43E8-A4D5-6130FAB2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3900"/>
              <a:t>Cuatro en Raya – Game Board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8E5FD2-C279-4140-B8D6-50C43E47B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Players clicks on a column to place a disc on it.</a:t>
            </a:r>
          </a:p>
          <a:p>
            <a:endParaRPr lang="en-US" dirty="0"/>
          </a:p>
          <a:p>
            <a:r>
              <a:rPr lang="en-US" dirty="0"/>
              <a:t>When the game is finished (draw or win) a modal pops up and shows the end state of the game.</a:t>
            </a:r>
          </a:p>
        </p:txBody>
      </p:sp>
      <p:sp>
        <p:nvSpPr>
          <p:cNvPr id="33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78332E8-3706-4DFB-AA86-AFF1911B0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287" y="1333615"/>
            <a:ext cx="6633229" cy="4172838"/>
          </a:xfrm>
          <a:prstGeom prst="rect">
            <a:avLst/>
          </a:prstGeom>
          <a:effectLst/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576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EC4BE-23AB-43F3-8922-1B8756B5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Cuatro en Raya – Minimax Algorithm</a:t>
            </a:r>
          </a:p>
        </p:txBody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4" name="Picture 25">
            <a:extLst>
              <a:ext uri="{FF2B5EF4-FFF2-40B4-BE49-F238E27FC236}">
                <a16:creationId xmlns:a16="http://schemas.microsoft.com/office/drawing/2014/main" id="{8B0E47CC-023F-4CAF-BFE4-9B8E475BF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0759" y="2288305"/>
            <a:ext cx="6209490" cy="4519299"/>
          </a:xfrm>
        </p:spPr>
      </p:pic>
    </p:spTree>
    <p:extLst>
      <p:ext uri="{BB962C8B-B14F-4D97-AF65-F5344CB8AC3E}">
        <p14:creationId xmlns:p14="http://schemas.microsoft.com/office/powerpoint/2010/main" val="136088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FB60-8705-48E5-9B4D-F3B32D34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B261578-5B73-4EF4-997D-49DD20F4C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4574" y="1854953"/>
            <a:ext cx="7563332" cy="4253816"/>
          </a:xfrm>
        </p:spPr>
      </p:pic>
    </p:spTree>
    <p:extLst>
      <p:ext uri="{BB962C8B-B14F-4D97-AF65-F5344CB8AC3E}">
        <p14:creationId xmlns:p14="http://schemas.microsoft.com/office/powerpoint/2010/main" val="3015651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Cuatro en Raya</vt:lpstr>
      <vt:lpstr>What is  Cuatro en Raya?</vt:lpstr>
      <vt:lpstr>Cuatro en Raya - Technologies</vt:lpstr>
      <vt:lpstr>Cuatro en Raya – Main Menu</vt:lpstr>
      <vt:lpstr>Cuatro en Raya – Game Board</vt:lpstr>
      <vt:lpstr>Cuatro en Raya – Minimax Algorithm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Chalalai Sarakor</dc:creator>
  <cp:lastModifiedBy>Chalalai Sarakor</cp:lastModifiedBy>
  <cp:revision>165</cp:revision>
  <dcterms:created xsi:type="dcterms:W3CDTF">2013-07-30T10:55:14Z</dcterms:created>
  <dcterms:modified xsi:type="dcterms:W3CDTF">2019-11-22T15:01:08Z</dcterms:modified>
</cp:coreProperties>
</file>