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Source Sans Pro Black"/>
              </a:rPr>
              <a:t>Cuatro en Raya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c1c1c"/>
                </a:solidFill>
                <a:latin typeface="Source Sans Pro Light"/>
              </a:rPr>
              <a:t>Project 0 – Revature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c1c1c"/>
                </a:solidFill>
                <a:latin typeface="Source Sans Pro Light"/>
              </a:rPr>
              <a:t>Javier Gomez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Source Sans Pro Black"/>
              </a:rPr>
              <a:t>What is Cuatro en Raya?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“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Cuatro en Raya” literally means four in a row.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Two Players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Game ends when a player connects four slots in a row, or when the board is full.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112000" y="1980000"/>
            <a:ext cx="438192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Source Sans Pro Black"/>
              </a:rPr>
              <a:t>Cuatro en Raya - Technologies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552320" y="1980000"/>
            <a:ext cx="679464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Source Sans Pro Black"/>
              </a:rPr>
              <a:t>Cuatro en Raya – Main Menu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37544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Vs Player/ Vs CPU.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Customizable dimensions and colors.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Different levels of difficulty against CPU.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297320" y="1708920"/>
            <a:ext cx="5245200" cy="490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Source Sans Pro Black"/>
              </a:rPr>
              <a:t>Cuatro en Raya – Game Board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1980000"/>
            <a:ext cx="320580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Player clicks on the column to place the disc.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Buttons for Rematch or return to Main Menu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Modal will show up when the game has ended, displaying the appropriate information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749040" y="2428920"/>
            <a:ext cx="6034680" cy="378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Source Sans Pro Black"/>
              </a:rPr>
              <a:t>Cuatro en Raya – Minimax Algorithm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407600" y="1553040"/>
            <a:ext cx="7187400" cy="521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Source Sans Pro Black"/>
              </a:rPr>
              <a:t>Thank you!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86240" y="1980000"/>
            <a:ext cx="832716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2019-11-21T09:11:13Z</dcterms:created>
  <dc:creator/>
  <dc:description/>
  <dc:language>en-US</dc:language>
  <cp:lastModifiedBy/>
  <dcterms:modified xsi:type="dcterms:W3CDTF">2019-11-21T09:25:43Z</dcterms:modified>
  <cp:revision>3</cp:revision>
  <dc:subject/>
  <dc:title>Alizarin</dc:title>
</cp:coreProperties>
</file>