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12/4/2018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09600"/>
            <a:ext cx="9220200" cy="214792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Dreamworld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Art &amp; Design: </a:t>
            </a:r>
            <a:r>
              <a:rPr lang="en-US" dirty="0" err="1" smtClean="0"/>
              <a:t>Triet</a:t>
            </a:r>
            <a:r>
              <a:rPr lang="en-US" dirty="0" smtClean="0"/>
              <a:t> Bui</a:t>
            </a:r>
          </a:p>
          <a:p>
            <a:pPr algn="r"/>
            <a:r>
              <a:rPr lang="en-US" dirty="0" smtClean="0"/>
              <a:t>Programming: Javier Gomez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Dreamworld –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Project Development 1.</a:t>
            </a:r>
          </a:p>
          <a:p>
            <a:endParaRPr lang="en-US" dirty="0" smtClean="0"/>
          </a:p>
          <a:p>
            <a:r>
              <a:rPr lang="en-US" dirty="0" smtClean="0"/>
              <a:t>Combine multiple genres in one game.</a:t>
            </a:r>
          </a:p>
          <a:p>
            <a:endParaRPr lang="en-US" dirty="0" smtClean="0"/>
          </a:p>
          <a:p>
            <a:r>
              <a:rPr lang="en-US" dirty="0" smtClean="0"/>
              <a:t>Teamwork.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42</TotalTime>
  <Words>28</Words>
  <Application>Microsoft Office PowerPoint</Application>
  <PresentationFormat>Custom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</vt:lpstr>
      <vt:lpstr>Century Gothic</vt:lpstr>
      <vt:lpstr>Crimson landscape design template</vt:lpstr>
      <vt:lpstr>Dreamworld</vt:lpstr>
      <vt:lpstr>Dreamworld –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Dreamworld</dc:title>
  <dc:creator>Windows User</dc:creator>
  <cp:lastModifiedBy>Windows User</cp:lastModifiedBy>
  <cp:revision>2</cp:revision>
  <dcterms:created xsi:type="dcterms:W3CDTF">2018-12-04T18:05:35Z</dcterms:created>
  <dcterms:modified xsi:type="dcterms:W3CDTF">2018-12-04T18:48:19Z</dcterms:modified>
</cp:coreProperties>
</file>