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EF46E2-16C4-4C1B-9522-4D0C382DF9EA}">
  <a:tblStyle styleId="{4DEF46E2-16C4-4C1B-9522-4D0C382DF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6ef9b4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6ef9b4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6ef9b4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6ef9b4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6ef9b4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6ef9b4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6ef9b44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6ef9b44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6ef9b44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6ef9b4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6ef9b44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6ef9b44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6ef9b44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6ef9b44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6ef9b4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6ef9b4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6ef9b44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6ef9b44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2" name="Google Shape;12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35000"/>
          </a:blip>
          <a:srcRect b="1765" l="0" r="0" t="1765"/>
          <a:stretch/>
        </p:blipFill>
        <p:spPr>
          <a:xfrm>
            <a:off x="5887225" y="-593375"/>
            <a:ext cx="4150275" cy="65218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gege/FTalk2019feb" TargetMode="External"/><Relationship Id="rId4" Type="http://schemas.openxmlformats.org/officeDocument/2006/relationships/hyperlink" Target="https://www.linkedin.com/in/gergelyjuhasz92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@blockchain101/solidity-bytecode-and-opcode-basics-672e9b1a88c2" TargetMode="External"/><Relationship Id="rId4" Type="http://schemas.openxmlformats.org/officeDocument/2006/relationships/hyperlink" Target="https://solidity.readthedocs.io/en/v0.5.3/index.html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metamask.io" TargetMode="External"/><Relationship Id="rId4" Type="http://schemas.openxmlformats.org/officeDocument/2006/relationships/hyperlink" Target="https://remix.ethereum.org" TargetMode="External"/><Relationship Id="rId5" Type="http://schemas.openxmlformats.org/officeDocument/2006/relationships/hyperlink" Target="https://truffleframework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thereum.org/" TargetMode="External"/><Relationship Id="rId4" Type="http://schemas.openxmlformats.org/officeDocument/2006/relationships/hyperlink" Target="https://ethereumbook.info/" TargetMode="External"/><Relationship Id="rId5" Type="http://schemas.openxmlformats.org/officeDocument/2006/relationships/hyperlink" Target="https://www.udemy.com/blockchain-developer/" TargetMode="External"/><Relationship Id="rId6" Type="http://schemas.openxmlformats.org/officeDocument/2006/relationships/hyperlink" Target="https://openzeppelin.org/" TargetMode="External"/><Relationship Id="rId7" Type="http://schemas.openxmlformats.org/officeDocument/2006/relationships/hyperlink" Target="https://entethalliance.org/" TargetMode="External"/><Relationship Id="rId8" Type="http://schemas.openxmlformats.org/officeDocument/2006/relationships/hyperlink" Target="https://blockchaintrainingallian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quick introduction to Ethereum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3"/>
              </a:rPr>
              <a:t>github.com/jgege/FTalk2019feb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4"/>
              </a:rPr>
              <a:t>in/gergelyjuhasz92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 before the demo?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Ethereum?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decentralised platform that runs smart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public, 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powerful shared global infrastructure that can move value around and represent the ownership of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inspired by Bitcoin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Ethereum Basics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Cryptocurrency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Consensus mechanism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Proof-Of-Work (it will change soon to Proof-Of-Stake)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“gas” for pricing transactions (important because of smart contracts)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Account types (address has the same format)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Externally Owned Account (EOA)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Public and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Contract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Ethereum network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6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Sign it using the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Pass it to the neighbours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neighbour do some basic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Eventually a miner node will receive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They will choose the ones that worth more (higher gas price)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Execute the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Include it in the block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1152475"/>
            <a:ext cx="478421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Transactions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{4DEF46E2-16C4-4C1B-9522-4D0C382DF9EA}</a:tableStyleId>
              </a:tblPr>
              <a:tblGrid>
                <a:gridCol w="1239875"/>
                <a:gridCol w="5999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 sequence number, issued by the originating EOA, used to prevent message replay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Gas price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The price of gas (in wei) the originator is willing to pay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Gas limit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The maximum amount of gas the originator is willing to buy for this transaction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Recipient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The destination Ethereum address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The amount of ether to send to the destination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The variable-length binary data payload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v,r,s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The three components of an ECDSA digital signature of the originating EOA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Contracts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Ethereum Virtual Machine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Byte code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https://medium.com/@blockchain101/solidity-bytecode-and-opcode-basics-672e9b1a88c2</a:t>
            </a:r>
            <a:r>
              <a:rPr lang="en-GB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Solidity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https://solidity.readthedocs.io/en/v0.5.3/index.html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Compiled to EVM </a:t>
            </a:r>
            <a:r>
              <a:rPr lang="en-GB"/>
              <a:t>bytecode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Many other languages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Vyper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LLL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Serpent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5">
            <a:alphaModFix/>
          </a:blip>
          <a:srcRect b="36620" l="0" r="46486" t="0"/>
          <a:stretch/>
        </p:blipFill>
        <p:spPr>
          <a:xfrm>
            <a:off x="4832400" y="1128225"/>
            <a:ext cx="3999900" cy="251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Contract Development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MetaMask -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http://metamask.io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way to connect to the network (even without downloading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Remix IDE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https://remix.ethereum.org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Online code editor with great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Truffle Suite</a:t>
            </a:r>
            <a:r>
              <a:rPr lang="en-GB"/>
              <a:t> -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https://truffleframework.com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Truffle framework - helps with compiling and deploying smart contracts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Ganache - simulated Ethereum blockchain with nice settings (GUI &amp; CLI)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Drizzle - Frontend framework to help you create GUI for your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People worth following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720" y="1539300"/>
            <a:ext cx="1944000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52" y="1539296"/>
            <a:ext cx="1944000" cy="19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3713" y="1539300"/>
            <a:ext cx="194400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674663" y="3623550"/>
            <a:ext cx="1742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Vitalik Buterin</a:t>
            </a:r>
            <a:b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@VitalikButerin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3689600"/>
            <a:ext cx="255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Andreas Antonopoulos</a:t>
            </a:r>
            <a:b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@</a:t>
            </a: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aantonop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229125" y="3623550"/>
            <a:ext cx="255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Kris Bennett</a:t>
            </a:r>
            <a:b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in/kbennett2000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Ethereum project’s website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https://www.ethereum.org/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Mastering Ethereum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https://ethereumbook.info</a:t>
            </a:r>
            <a:r>
              <a:rPr lang="en-GB"/>
              <a:t> -  by Andreas M. Antonopoulos, Gavin Wood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Dapp University (Youtube channel)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Ethereum Blockchain Developer: Build Projects Using Solidity -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https://www.udemy.com/blockchain-developer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OpenZeppelin -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https://openzeppelin.org/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Enterprise Ethereum Alliance  -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https://entethalliance.org/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Blockchain Training Alliance -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https://blockchaintrainingalliance.com/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