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7" r:id="rId2"/>
    <p:sldId id="377" r:id="rId3"/>
    <p:sldId id="378" r:id="rId4"/>
    <p:sldId id="379" r:id="rId5"/>
    <p:sldId id="380" r:id="rId6"/>
    <p:sldId id="381" r:id="rId7"/>
    <p:sldId id="382" r:id="rId8"/>
    <p:sldId id="383" r:id="rId9"/>
    <p:sldId id="375" r:id="rId10"/>
    <p:sldId id="385" r:id="rId11"/>
    <p:sldId id="386" r:id="rId12"/>
    <p:sldId id="387" r:id="rId13"/>
    <p:sldId id="394" r:id="rId14"/>
    <p:sldId id="388" r:id="rId15"/>
    <p:sldId id="393" r:id="rId16"/>
    <p:sldId id="389" r:id="rId17"/>
    <p:sldId id="396" r:id="rId18"/>
    <p:sldId id="391" r:id="rId19"/>
    <p:sldId id="397" r:id="rId20"/>
    <p:sldId id="392" r:id="rId21"/>
    <p:sldId id="398" r:id="rId22"/>
    <p:sldId id="395" r:id="rId23"/>
    <p:sldId id="390" r:id="rId24"/>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9E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162" d="100"/>
          <a:sy n="162" d="100"/>
        </p:scale>
        <p:origin x="440" y="-1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10:54.959"/>
    </inkml:context>
    <inkml:brush xml:id="br0">
      <inkml:brushProperty name="width" value="0.2" units="cm"/>
      <inkml:brushProperty name="height" value="0.2" units="cm"/>
      <inkml:brushProperty name="color" value="#47D45A"/>
    </inkml:brush>
  </inkml:definitions>
  <inkml:trace contextRef="#ctx0" brushRef="#br0">25951 68 24575,'-88'-10'0,"2"1"0,24 7 0,-3 2 0,0 0 0,0 0 0,2 0 0,-5 0 0,-2 0 0,2 0 0,-5-2 0,-8 1 0,-7-1 0,-8 1 0,45 1 0,-2 1 0,-1 0 0,-2 1 0,1 0 0,-1-1 0,0 1 0,-1 0 0,1 0 0,-2-1 0,-1 0 0,-1-1 0,-2 1 0,-1 0 0,3-1 0,0 0 0,2 0 0,0 0 0,0 0 0,-1 0 0,-7-1 0,-2 0 0,-6 1 0,-2-2 0,-7 1 0,-1-1 0,0 0 0,1 0 0,3 0 0,1 0 0,1 1 0,0-1 0,3 2 0,-2-1 0,-7 0 0,-2 0 0,-6-1 0,-2 0 0,1 0 0,0 0 0,6 0 0,2 1 0,10-1 0,3 2 0,8-1 0,3 0 0,6 1 0,1-1 0,2 0 0,1 0 0,-44 0 0,2 0 0,-5 0 0,48 0 0,0 0 0,-1 0 0,0 1 0,-2 0 0,-1 0 0,-3 0 0,-1 0 0,-2 0 0,0 0 0,-8 0 0,-2 0 0,-8-1 0,-1 1 0,-7-1 0,-2 0 0,0 0 0,1 0 0,2-1 0,2 0 0,8 1 0,3 0 0,10 0 0,2 1 0,4 0 0,1-1 0,0 1 0,-1 0 0,-5 0 0,-1 0 0,-9 0 0,-7 0 0,-9 0 0,-10 0 0,6 0 0,-8 0 0,1 0 0,11 0 0,-4 0 0,8 0 0,10 0 0,5 0 0,2 0 0,-1 0 0,-9 0 0,-3 0 0,-15 0 0,-3 0-157,25 0 1,-2 0-1,1 0 157,1 0 0,2 0 0,1 0 0,-22 1 0,5-1 0,13 1 0,4 0 0,2-1 0,-1 1 0,-15 1 0,-4-1 0,18 0 0,-3 0 0,-2 0-380,-10 1 0,-3-1 1,0 1 379,-5 0 0,0 0 0,1-1 0,0 1 0,2-1 0,1 0 0,9-1 0,1 1 0,3 0 0,-23-1 0,5 1 0,13 0 0,4 0 0,8-1 0,1 2 221,-1-1 1,1 0-222,4 1 0,0-2 0,0 2 0,-1-1 0,-8-1 0,-3 0 0,-11 0 0,-6 0-41,14 0 1,-4-1 0,-3 0 40,-11 0 0,-5 0 0,0 0 0,22 1 0,-1-1 0,-1 0 0,2 1 0,-22-1 0,0 0 0,3 1 0,11 0 0,3 0 0,1 0-174,7 0 0,2 0 0,1 0 174,2 0 0,0 0 0,1 0 0,2 0 0,-1 0 0,2 0 0,-24 0 0,4 0 0,12 0 0,4 0 0,15 0 0,2 0 0,-43 0 626,47 0 0,-1 0-626,2 0 0,-3 0 278,-13 0 1,-5 0-279,-12 0 0,-3 0 0,-3 0 0,-1 0 0,-3 0 0,2 0 0,9 1 0,3 0 0,4 0 0,0 0 0,-1-1 0,1 1 0,-1 0 0,-1-1 0,0 0 0,0 0 0,6 0 0,1 0 0,0 0 0,0 0 0,0 0 0,-1 0 0,-6 0 0,-3 0 0,-11 0 0,-3 0 0,27 0 0,-1 0 0,-1 0 0,1 1 0,-1 0 0,2 0 0,-22-1 0,3 1 0,8 0 0,3-1 0,6 1 0,0-1 0,0 0 0,-1 0 0,-6 0 0,-1 0 0,1 0 0,0 0 0,3 0 0,1 1 0,1-1 0,0 1 0,-2 0 0,-1 0 0,-4 0 0,0 0 0,0-1 0,0 0 0,4 0 0,3 0 0,13 0 0,3 0 0,-35 0 0,19 0 0,10 0 0,2 0 0,-15 0 0,21 1 0,-39 0 0,7 1 0,34-2 0,-1 1 0,-45-1 0,16 0 0,2-2 0,-6 1 0,35 0 0,-3 0 0,-6 0 0,-2 0 0,-2 0 0,-2 0 0,-2 0 0,0 1 0,3-1 0,3 0 0,5 1 0,2 0 0,1 0 0,0 0 0,-4 0 0,0 0 0,-5 0 0,-1 0 0,-11 0 0,-3 0 0,-4 0 0,-1 0 0,-1 0 0,0 0 0,-4 0 0,1 0 0,3 0 0,0 0 0,4 0 0,1 0 0,5 0 0,0 0 0,5 0 0,1 0 0,5 0 0,2 0 0,1 0 0,1 0 0,0 0 0,2 0 0,4 0 0,1 0 0,-39 0 0,16 0 0,3 0 0,-4 0 0,-12 0 0,-12 0 0,47 0 0,-2 0 0,-2 0 0,-2 0 0,-3 0 0,0 0 0,3 0 0,1 0 0,-40 0 0,24 0 0,22 0 0,-4 0 0,-20 0 0,-24 1 0,42 0 0,-2-1 0,0 2 0,0-1 0,1 1 0,-1 0 0,-5 0 0,-1 0 0,-2-1 0,0 1 0,1 0 0,1 0 0,1 0 0,2 0 0,5 0 0,0 2 0,-1-2 0,1 1 0,5 0 0,1-1 0,-28 2 0,20-2 0,13 2 0,-6 1 0,-13 7 0,-5 4 0,2 4 0,10 1 0,12 0 0,13 3 0,9 4 0,8 3 0,4 8 0,1 11 0,1 12 0,5-27 0,1 2 0,-1 0 0,2 1 0,-1-1 0,2 0 0,-1 3 0,1 0 0,0 1 0,1 0 0,0 0 0,0 0 0,-1 3 0,2 2 0,0 2 0,1 2 0,2 3 0,1 2 0,1 3 0,1 0 0,2-4 0,0 0 0,-1-7 0,1 0 0,2 2 0,1 1 0,1 2 0,0 3 0,1 0 0,-1 0 0,1 2 0,-2-2 0,-1-4 0,-2-1 0,1-4 0,-1-1 0,0 0 0,0 0 0,-1 0 0,-1 0 0,-1 0 0,-1-1 0,-1-2 0,-1-1 0,0-3 0,-1-2 0,1 26 0,1-7 0,-2-7 0,-1 0 0,-1 4 0,0 15 0,0-26 0,0 0 0,2 2 0,0 1 0,1 1 0,1 0 0,0-1 0,2-1 0,0 0 0,1 0 0,0 1 0,0 0 0,1 1 0,0 1 0,1 0 0,-1 0 0,0 2 0,1 0 0,-1 0 0,0-1 0,-1-4 0,0 0 0,0-4 0,0-2 0,4 27 0,1-14 0,0-7 0,3-1 0,3-3 0,1-3 0,0-6 0,1-7 0,5-2 0,9-2 0,15-2 0,17-3 0,30-1 0,-23-5 0,8-2 0,-11-2 0,4-1 0,4 1-534,-3-1 1,5 0 0,2-1 0,2 0 533,10 0 0,3 0 0,2-1 0,0 1 0,-16-2 0,0 1 0,2 0 0,-1-1 0,0 0 0,1 1 0,-1-1 0,1 0 0,0 0 0,-1 0 0,16-1 0,0 1 0,-1-2 0,0 1 0,-1-1 0,-2 0 0,1 0 0,4 0 0,-7 0 0,4-1 0,1 1 0,-3 0 0,-5 0 0,-8-1 0,-6 1 0,0 0 0,4-1 0,5 1 0,5 0 0,1-1 0,-2 1 0,-7-2 0,13 0 0,-8-2 0,7 1 0,-19 1 0,3-1 0,3 0 0,1-1 0,1 2 0,5-3 0,3 2 0,0-2 0,1 2 0,-1-1-484,4 1 1,-1-1-1,1 1 1,0-1-1,1 1 484,0 0 0,1 0 0,1 1 0,-2-1 0,-2 1 0,-8 1 0,-1 0 0,-1 0 0,-2 0 0,-2 1 0,7-1 0,-1 1 0,-3 1 0,-2-1-288,16 0 0,-2 0 0,-2 1 288,-7 0 0,0 1 0,2 0 0,-15 0 0,1-1 0,2 1 0,3-1-452,-2 1 0,3-1 1,2-1-1,2 1 0,1 0 452,8-1 0,2 1 0,2 0 0,0-2 0,-1 2 0,1 0 0,0-1 0,0 0 0,0 0 0,-2 1 0,-3-1 0,0 1 0,-1 0 0,-1-1 0,-2 1 0,-7 0 0,-1 0 0,-1 1 0,0-1 0,-1 0 45,16 0 1,0 0-1,-2 0 1,0-1-46,-4 1 0,0 0 0,-1-1 0,-1 0 0,-1 0 0,-1 0 0,0 0 0,0 0 0,3 0 0,1 0 0,1 0 0,1 1-107,-9-1 1,1 1-1,1 0 1,2 0-1,3 0 107,-4 0 0,3-1 0,2 2 0,1-1 0,0 0 0,-1 1 0,2-1 0,0 0 0,1 1 0,0-1 0,-1 0 0,-2 0 0,-4 0 0,0 0 0,-2 1 0,0-2 0,-2 2 0,-2-1-50,5 0 1,-3 1 0,-1-1 0,-3 0-1,-3 0 50,22 0 0,-6 0 0,-2 1 0,-3-2 0,-1 2 0,3-2 0,-13 1 0,2-1 0,3 0 0,4 0 0,4 1 0,4-1 0,4 0 0,2 1 0,4 0-220,-15 0 1,2 0-1,3 0 1,2 1 0,1 0-1,1 0 1,2 1 219,-13-1 0,2 2 0,1-2 0,1 2 0,1-1 0,0 0 0,1 2 0,-1-2 0,1 1-238,2 1 1,2-1 0,0 1 0,0 0 0,1 0 0,-1 0 0,-1 1 0,0-1-1,-1 0 238,5 1 0,0-1 0,0 1 0,-1 0 0,-1 0 0,-1-1 0,0 1 0,0-1 0,7 1 0,-1 0 0,-1 0 0,0-1 0,-1 0 0,-1 0 0,-1 0-77,-5 0 1,-1-1-1,0 0 1,-2-1 0,1 1-1,0 0 1,0-1 76,1 0 0,0 0 0,0-1 0,1 0 0,-1 0 0,0 1 0,1-1 0,0 1 0,1-1 0,0 0 0,0 0 0,0 0 0,-1 0 0,0 1 0,-3 0 0,1-1 0,-1 1 0,-1-1 0,0 1 0,-1 0 0,0-1-122,8 1 1,-1 0 0,-1 1 0,-1-1 0,0 1 0,-1-1 121,-5 0 0,-1 1 0,-2 0 0,1-1 0,0 1 0,2 0 0,3-1 0,1 1 0,0 0 0,1-1 0,0 0 0,0 1 0,0-2 0,1 2 0,0-1 0,0-1 0,-1 1 0,0 0 0,-3-1 0,0 0 0,0 1 0,-1-1 0,-1 0 0,-2 0 0,8 0 0,0 0 0,-3-1 0,-2 1 0,-2 0 434,4 0 0,-4-1 1,-1 1-1,0-1-434,-2 0 0,-2 0 0,1 0 0,0 0 0,1 0 0,-1-1 0,1 2 0,0-2 0,1 2 0,-1-1 0,1 0 0,0 0 0,1 1 0,1-1 0,-1 0 0,1 1 0,0 0 0,0 0 0,1 0 0,-1 0 0,2 0 0,1 0 0,-1 0 0,-1 0 0,0 0 0,-1 0 0,0 0 0,-2 0 0,-4 0 0,-1 0 0,-1 0 0,-1-1 943,17 0 1,-1 1 0,-3-2-944,-10 1 0,-3 0 0,0 0 988,-3-1 0,-1 1 0,0-1-988,-1 0 0,-1 0 0,1 0 0,-2 0 0,0 0 0,1-1 0,3 0 0,1 0 0,-2 0 0,26-2 0,-1 1 0,3-1 0,0 0 0,-6 0 0,0 0 0,-4 0 0,-1 0 1381,-5 0 0,-2 1-1381,-16-1 0,-3 1 758,-1 0 1,-2 0-759,-3-1 0,-1 1 448,-4 0 0,-2 1-448,31-3 498,-9 1-498,-6 2 0,-7-1 0,-6 2 0,-12-1 0,-5-1 0,-2-1 0,1 1 0,3-5 0,6-10 0,1-10 0,-4-10 0,-13-1 0,-12 6 0,-10 7 0,-3 5 0,-1-5 0,-3-9 0,-2-11 0,-3-9 0,-2-6 0,-1 1 0,3 26 0,1-1 0,-1-3 0,0 0 0,0-2 0,1 0 0,1-2 0,0 1 0,1 0 0,1 1 0,1-2 0,1 0 0,-1-1 0,0-2 0,-1 0 0,0 0 0,-1-2 0,-1 0 0,1 0 0,-1 0 0,1-1 0,0-1 0,0-2 0,1-1 0,0-1 0,0 0 0,-2 0 0,-1 0 0,-2-2 0,-3-1 0,-2 2 0,-2 0 0,-2 1 0,-1 0 0,-1 3 0,0 0 0,1 3 0,0 1 0,0 2 0,-1-1 0,-1 1 0,0 1 0,2-1 0,0 0 0,2 2 0,3 0 0,2-1 0,2-1 0,2 0 0,1-2 0,-1-2 0,1 1 0,0-1 0,-1 1 0,0 3 0,0 2 0,-1 5 0,0 2 0,-6-24 0,1 11 0,-1 5 0,2 3 0,-2 0 0,-2-5 0,1-2 0,-3 1 0,-1 2 0,-1 9 0,-6 2 0,-1 4 0,-2 4 0,-2 2 0,-6 5 0,-10-1 0,-19-2 0,-22-2 0,39 11 0,-1 0 0,0 1 0,-1 0 0,2 2 0,-2 0 0,-6 2 0,-3 0 0,-17 0 0,-6 2 0,-14 0 0,-5 2-262,26 1 1,-1 1 0,-1 0 261,-3 0 0,0 1 0,0-1 0,0 1 0,1 0 0,0 1 0,0-1 0,2 0 0,-1 1 0,0-1 0,-1 0 0,1 0 0,1 1 0,-1-1 0,2 0 0,3 1 0,2 0 0,1 0 0,-26 0 0,4-1 0,15 0 0,4 1 0,11-1 0,2 0 0,7 1 0,2-1 0,-47 2 0,-1 1 784,9 0-784,3 0 0,10 0 0,-6 1 0,24-2 0,-24 2 0,30-2 0,-18 0 0,1 0 0,6-1 0,10 0 0,13 0 0,-1 0 0,-14 0 0,-24 0 0,30 0 0,-1 0 0,-48 0 0,17 0 0,25 0 0,20 0 0,5 0 0,-6 0 0,-7 0 0,-19 0 0,-19 1 0,-4 1 0,5 0 0,19 0 0,20 0 0,13-2 0,15 0 0,5 0 0,9 0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59:39.628"/>
    </inkml:context>
    <inkml:brush xml:id="br0">
      <inkml:brushProperty name="width" value="0.2" units="cm"/>
      <inkml:brushProperty name="height" value="0.2" units="cm"/>
      <inkml:brushProperty name="color" value="#FFFFFF"/>
    </inkml:brush>
  </inkml:definitions>
  <inkml:trace contextRef="#ctx0" brushRef="#br0">409 0 8191,'-21'49'0,"-15"34"1638,10-18 0,-1 7-815,-4 14 0,0 3-823,-1 5 0,1 1 0,4-6 0,1-1 0,4-5 0,0-4 1418,4-11 0,2-3-1418,4-14 0,2-4 434,-4 14 0,9-40 0,4-13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1T11:27:48.096"/>
    </inkml:context>
    <inkml:brush xml:id="br0">
      <inkml:brushProperty name="width" value="0.2" units="cm"/>
      <inkml:brushProperty name="height" value="0.2" units="cm"/>
      <inkml:brushProperty name="color" value="#E69EDD"/>
    </inkml:brush>
  </inkml:definitions>
  <inkml:trace contextRef="#ctx0" brushRef="#br0">327 0 24575,'-24'28'0,"0"1"0,-8 10 0,-4 7 0,-2 5 0,-3 5 0,4 3 0,6 0 0,6 0 0,8-5 0,6-6 0,5-9 0,3-4 0,2-5 0,2-3 0,2-1 0,4-5 0,5-2 0,6-2 0,9-3 0,6-1 0,4-4 0,-5-3 0,-2-2 0,4-1 0,13 0 0,18-3 0,7-2 0,-3-4 0,-10-3 0,-6-3 0,2-6 0,7-6 0,3-2 0,-7 1 0,-7 5 0,-3 5 0,4 0 0,13-4 0,18-7 0,-35 10 0,1-1 0,46-13 0,-15 5 0,-28 10 0,-25 8 0,-16 5 0,-6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1T11:27:50.863"/>
    </inkml:context>
    <inkml:brush xml:id="br0">
      <inkml:brushProperty name="width" value="0.2" units="cm"/>
      <inkml:brushProperty name="height" value="0.2" units="cm"/>
      <inkml:brushProperty name="color" value="#E69EDD"/>
    </inkml:brush>
  </inkml:definitions>
  <inkml:trace contextRef="#ctx0" brushRef="#br0">0 0 24575,'23'2'0,"0"0"0,-3 0 0,3 1 0,2-1 0,4 1 0,6 0 0,7 2 0,3-1 0,-4-1 0,-6 1 0,-8-1 0,-6 0 0,-4 0 0,-4-2 0,-5 0 0,-4 1 0,-17 7 0,-10 5 0,-15 8 0,-3 4 0,-1 3 0,4-1 0,6-3 0,9-4 0,10-6 0,2-1 0,2-1 0,2 1 0,2-6 0,1 2 0,1-5 0,0 1 0,1-1 0,-1 6 0,1 4 0,0 1 0,0 1 0,1-7 0,0-2 0,-1-3 0,-2-17 0,1-3 0,-3-10 0,3 6 0,1 3 0,1 0 0,0-3 0,0 0 0,1 4 0,-1 5 0,1 6 0,-1-2 0,0 2 0,1-2 0,0 0 0,0 2 0,0-2 0,0 1 0,-1-1 0,0 0 0,0 1 0,-1-1 0,1 2 0,-2-3 0,-1-3 0,-1 0 0,0 0 0,-1 1 0,0 3 0,3 3 0,0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1T11:28:03.547"/>
    </inkml:context>
    <inkml:brush xml:id="br0">
      <inkml:brushProperty name="width" value="0.2" units="cm"/>
      <inkml:brushProperty name="height" value="0.2" units="cm"/>
      <inkml:brushProperty name="color" value="#F6630D"/>
    </inkml:brush>
  </inkml:definitions>
  <inkml:trace contextRef="#ctx0" brushRef="#br0">210 1 24575,'-27'19'0,"2"-2"0,1 0 0,7-4 0,6-3 0,1 2 0,0 2 0,-2 6 0,1 1 0,0 0 0,3 0 0,1-1 0,1 1 0,0 2 0,2 2 0,-1 3 0,0 3 0,1 4 0,0 0 0,2-2 0,2 0 0,0 1 0,2 4 0,1 1 0,2-4 0,2-9 0,1-9 0,3-6 0,5 1 0,6 2 0,6 0 0,5-3 0,8-4 0,5-4 0,8 0 0,5-2 0,9-3 0,-27-3 0,2-2 0,7-4 0,4-3 0,10-6 0,2-2 0,1-3 0,0-1 0,-3 1 0,-2 0 0,-6 2 0,-2 0 0,-7 4 0,-1 1 0,-2 1 0,-1 1 0,-4 3 0,0 0 0,33-9 0,-4-1 0,4-5 0,-1-1 0,-14 4 0,-22 11 0,-20 7 0,-11 6 0,-4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1T11:28:05.565"/>
    </inkml:context>
    <inkml:brush xml:id="br0">
      <inkml:brushProperty name="width" value="0.2" units="cm"/>
      <inkml:brushProperty name="height" value="0.2" units="cm"/>
      <inkml:brushProperty name="color" value="#F6630D"/>
    </inkml:brush>
  </inkml:definitions>
  <inkml:trace contextRef="#ctx0" brushRef="#br0">50 1 24575,'-1'38'0,"0"15"0,0 13 0,0 6 0,0-11 0,1-18 0,0-13 0,0-14 0,0-6 0,0-6 0,-9-5 0,5-1 0,-6-1 0,7-4 0,0-6 0,1-15 0,0-14 0,2-12 0,0-1 0,0 10 0,0 11 0,2 12 0,2 2 0,0 5 0,1 2 0,1 3 0,2 4 0,3 1 0,2 2 0,4 1 0,5 0 0,7 1 0,3 0 0,1 1 0,-5 0 0,-7 0 0,-4 0 0,-3 0 0,0-1 0,-3 1 0,-2-1 0,-9 7 0,-8 6 0,-8 8 0,-29 31 0,-13 15 0,-4 8 0,7-4 0,27-30 0,11-12 0,6-8 0,5-7 0,3-4 0,1-3 0,1-1 0,12-10 0,-1-2 0,8-5 0,-7 4 0,-10 6 0,-4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1T11:30:36.196"/>
    </inkml:context>
    <inkml:brush xml:id="br0">
      <inkml:brushProperty name="width" value="0.2" units="cm"/>
      <inkml:brushProperty name="height" value="0.2" units="cm"/>
      <inkml:brushProperty name="color" value="#47D45A"/>
    </inkml:brush>
  </inkml:definitions>
  <inkml:trace contextRef="#ctx0" brushRef="#br0">720 63 24575,'70'-15'0,"-23"5"0,10-3 0,-25 6 0,8-1 0,-3 2 0,2 3 0,9 4 0,26 8 0,20 10 0,-42-7 0,-1 1 0,45 14 0,-24-2 0,-21-3 0,-15-1 0,-9 2 0,-4 7 0,-1 6 0,-1 11 0,-3 7 0,-2 8 0,-4 6 0,-4 5 0,-2 13 0,-3 6 0,-1-44 0,-1 1 0,0 2 0,-1 0 0,0-2 0,-2 0 0,0 2 0,-1 1 0,0 0 0,-2 1 0,-1 0 0,-3 1 0,-1 2 0,-2-1 0,-2 1 0,-1-1 0,-1 1 0,1 0 0,0-3 0,2-2 0,-9 41 0,2-7 0,1-14 0,-6 9 0,8-28 0,-10 35 0,8-7 0,8-27 0,0 2 0,0 10 0,2 3 0,2 1 0,1 2 0,1 8 0,1 3 0,1 7 0,1 2 0,1-27 0,0 0 0,1 1-148,0 2 1,1 0 0,0 1 147,0 0 0,1 0 0,2-1 0,1 0 0,1-1 0,2-1 0,7 23 0,4-2 0,3-10 0,5-4 0,3-9 0,2-5 0,0-9 0,2-5 0,0-6 0,0-4 0,30 18 0,-4-16 442,0-10-442,-3-7 0,-2-8 0,-5-6 0,-7-2 0,-8-3 0,-7-1 0,-9 0 0,-12 0 0,-29 1 0,-7 1 0,-26 3 0,-8 5 0,-6 2 0,1 2 0,1 4 0,13 3 0,3 6 0,6 3 0,10 3 0,10 5 0,8 5 0,7 19 0,5 29 0,5-31 0,0 6 0,1 10 0,1 3 0,1 5 0,1 1 0,0 2 0,0 0 0,1-2 0,1-2 0,0-4 0,0-1 0,1-5 0,-1 0 0,2 0 0,0 0 0,-1 0 0,0-1 0,0 1 0,-1 0 0,-1 0 0,0-1 0,-1-4 0,-2 0 0,1 1 0,-1 1 0,-1 2 0,1 0 0,-1-2 0,-1-1 0,1-1 0,-2-1 0,0-4 0,-2-1 0,-1-6 0,-2-1 0,-1-1 0,-2-2 0,0-3 0,-2-1 0,-2-1 0,-3 0 0,-23 41 0,-12-7 0,21-41 0,-2-2 0,-32 28 0,3-7 0,13-10 0,9-11 0,1-6 0,-7-3 0,-13-1 0,-6-2 0,8-8 0,11-5 0,13-7 0,-2-3 0,-20-3 0,-18 0 0,-15-1 0,-3 1 0,8 3 0,11-1 0,6 0 0,1-1 0,3 0 0,2 0 0,9 0 0,9 0 0,4 0 0,5 0 0,14 0 0,8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37:53.123"/>
    </inkml:context>
    <inkml:brush xml:id="br0">
      <inkml:brushProperty name="width" value="0.2" units="cm"/>
      <inkml:brushProperty name="height" value="0.2" units="cm"/>
      <inkml:brushProperty name="color" value="#ED7742"/>
    </inkml:brush>
  </inkml:definitions>
  <inkml:trace contextRef="#ctx0" brushRef="#br0">0 1878 24575,'36'2'0,"17"-1"0,14 1 0,6 2 0,3 2 0,-3 4 0,11 5 0,-2 2 0,11 4 0,0 1 0,-46-12 0,2 0 0,7 0 0,1-1 0,2-2 0,0 0 0,4 0 0,0-1 0,-5 0 0,-2 0 0,35 2 0,-19-2 0,-9-3 0,-3-1 0,-1 0 0,5 2 0,27 4 0,-26-2 0,30 4 0,-37-5 0,21 1 0,7 0 0,9-2 0,1 0 0,-2-2 0,2-2 0,-46 0 0,1 0 0,2 1 0,1 0 0,3 0 0,1-1 0,0 1 0,1 0 0,3 1 0,1 0 0,1-1 0,1-1 0,-3 1 0,0 0 0,4 0 0,0 0 0,1-1 0,-1 0 0,0 0 0,1 1 0,3 0 0,0 0 0,-3-1 0,0 1 0,-4 0 0,-1 0 0,-2 0 0,0 0 0,1 0 0,1 0 0,4 0 0,2-1 0,5 1 0,1-1 0,2 0 0,1 0 0,0 0 0,-2 0 0,-1 0 0,-1 0 0,1-1 0,0 0 0,4 0 0,1-1 0,0 0 0,0-1 0,3 0 0,-1 0 0,-4 0 0,-2 0 0,-8 0 0,-1 1 0,-2 0 0,-1 0 0,-1 0 0,-1 0 0,4 0 0,1 0 0,5 1 0,0-1 0,1-1 0,-1 0 0,-2 1 0,-2-1 0,-7 0 0,-4 0 0,31-4 0,-10-1 0,19-3 0,-30 4 0,4 0 0,13-2 0,3 0 0,7 0 0,1 0 0,-5 0 0,-1 1 0,-8 1 0,-2 1 0,-4 0 0,-1 1 0,3-2 0,-3 0 0,-21 3 0,0-1 0,17-2 0,0 1 0,-17 1 0,0 1 0,20-2 0,5-1 0,5 0 0,5-1 0,-7 0 0,4 0 0,-5-1 0,-2 1 0,-1-1 0,-7 0 0,4-1 0,-10 1 0,22-6 0,-32 5 0,3 1 0,4 1 0,2 0 0,5 1 0,3 0 0,10-3 0,3 1 0,6-2 0,1-1 0,-2 0 0,1-1 0,-25 4 0,1-1 0,0 1 0,2-1 0,-1 1 0,2 0-283,4-2 1,1 1 0,1-1 282,5-2 0,2 0 0,0 0 0,2 0 0,0 0 0,-1 1 0,-2-1 0,-1 1 0,-1 0 0,-7 1 0,-2 0 0,-1 1 0,24-3 0,-3-1 0,-7 1 0,-1-1-49,1-1 1,0 0 48,4-1 0,-1-2 0,0-2 0,0-2 0,-2 0 0,0-1 0,1 0 0,1 0 0,0-1 0,1 2 0,-2 2 0,1 1 0,-6 1 0,-1 0 0,-8 2 0,-2-1 0,-2 2 0,-2 0 0,-3-1 0,0 1 421,-5 1 1,0 1-422,-5 1 0,0 0 50,-3 1 1,0 0-51,1 0 0,1 1 0,2-2 0,1 0 0,3 0 0,2 0 0,3-1 0,1 1 0,-1 0 0,-1 0 0,-2 2 0,-3 0 0,38-6 0,-20 3 0,-7 1 0,-3 2 0,-5 2 0,-5 1 0,-11 2 0,-4 1 0,3-2 0,4 0 0,3-1 0,6 1 0,-23 1 0,4-1 0,-9 1 0,16-3 0,8-1 0,4-4 0,-3 1 0,-4-1 0,3-1 0,7 1 0,8-1 0,9 1 0,4-1 0,7 0 0,7-3 0,-43 7 0,0 0 0,1-1 0,0-1 0,1 0 0,-1 0 0,-1 1 0,0 0 0,41-7 0,-4 4 0,-8 3 0,4 0 0,6-1 0,-1 0 0,-1 3 0,-9 1 0,-1-1 0,4 1 0,0-1 0,5 2 0,-4 0 0,-4 1 0,-1 1 0,2 0 0,2-1 0,1-1 0,-11 0 0,-12 1 0,-12 1 0,-5 1 0,6-1 0,3-1 0,7 0 0,4-1 0,-4 0 0,-6 1 0,-9 1 0,0 1 0,13-2 0,12-3 0,9 0 0,-4 0 0,-8 2 0,-8 0 0,-7 1 0,5-1 0,4-1 0,7 1 0,10-1 0,-32 5 0,5-2 0,-34 4 0,8 0 0,3-1 0,8 1 0,19-1 0,14 1 0,11 1 0,6 0 0,-5 0 0,-2-1 0,3-2 0,9-1 0,-34 1 0,3 0 0,7-1 0,3 0 0,1-1 0,0 1 0,-3 0 0,-2 0 0,-8 1 0,-3 0 0,39-1 0,-7 3 0,8-1 0,-43 1 0,0 0 0,5-1 0,1 1 0,0-1 0,0 1 0,40-1 0,-13 1 0,-17 0 0,-8 0 0,-3-1 0,7 1 0,7 0 0,5 1 0,17 0 0,5 0 0,-46 0 0,1 0 0,1 0 0,-1 0 0,37 0 0,-11 0 0,0 0 0,3 0 0,10 0 0,3 0 0,-6 0 0,-5 0 0,-6 0 0,-12 0 0,-15 0 0,-20-1 0,21-4 0,25-3 0,20-2 0,-6 2 0,-38 4 0,-31 2 0,-15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38:17.115"/>
    </inkml:context>
    <inkml:brush xml:id="br0">
      <inkml:brushProperty name="width" value="0.2" units="cm"/>
      <inkml:brushProperty name="height" value="0.2" units="cm"/>
      <inkml:brushProperty name="color" value="#E59EDD"/>
    </inkml:brush>
  </inkml:definitions>
  <inkml:trace contextRef="#ctx0" brushRef="#br0">0 281 24575,'36'-2'0,"17"1"0,14-1 0,6-2 0,3-2 0,-3-4 0,11-5 0,-2-2 0,11-4 0,0-1 0,-46 12 0,2 0 0,7 0 0,1 1 0,2 2 0,0 0 0,4 0 0,0 1 0,-5 0 0,-2 0 0,35-2 0,-19 2 0,-9 3 0,-3 1 0,-1 0 0,5-2 0,27-4 0,-26 2 0,30-4 0,-37 5 0,21-1 0,7 0 0,9 2 0,1 0 0,-2 2 0,2 2 0,-46 0 0,1 0 0,2-1 0,1 0 0,3 0 0,1 1 0,0-1 0,1 0 0,3-1 0,1 0 0,1 1 0,1 1 0,-3-1 0,0 0 0,4 0 0,0 0 0,1 1 0,-1 0 0,0 0 0,1-1 0,3 0 0,0 0 0,-3 1 0,0-1 0,-4 0 0,-1 0 0,-2 0 0,0 0 0,1 0 0,1 0 0,4 1 0,2-1 0,5 0 0,1 1 0,2 0 0,1 0 0,0 0 0,-2 0 0,-1 0 0,-1 0 0,1 1 0,0 0 0,4 0 0,1 1 0,0 0 0,0 1 0,3 0 0,-1 0 0,-4 0 0,-2 0 0,-8 0 0,-1-1 0,-2 0 0,-1 0 0,-1 0 0,-1 0 0,4 0 0,1 0 0,5-1 0,0 1 0,1 1 0,-1 0 0,-2-1 0,-2 1 0,-7 0 0,-4 0 0,31 4 0,-10 1 0,19 3 0,-30-4 0,4 0 0,13 2 0,3 0 0,7 0 0,1 0 0,-5 0 0,-1-1 0,-8-1 0,-2-1 0,-4 0 0,-1-1 0,3 2 0,-3 0 0,-21-3 0,0 1 0,17 2 0,0-1 0,-17-1 0,0-1 0,20 2 0,5 1 0,5 0 0,5 1 0,-7 0 0,4 0 0,-5 1 0,-2-1 0,-1 1 0,-7 0 0,4 1 0,-10-1 0,22 6 0,-32-5 0,3-1 0,4-1 0,2 0 0,5-1 0,3 0 0,10 3 0,3-1 0,6 2 0,1 1 0,-2 0 0,1 1 0,-25-4 0,1 1 0,0-1 0,2 1 0,-1-1 0,2 0-283,4 2 1,1-1 0,1 2 282,5 0 0,2 1 0,0 0 0,2 0 0,0 0 0,-1-1 0,-2 1 0,-1-1 0,-1 0 0,-7-1 0,-2 0 0,-1-1 0,24 3 0,-3 1 0,-7-1 0,-1 1-49,1 1 1,0 0 48,4 1 0,-1 2 0,0 2 0,0 2 0,-2 0 0,0 1 0,1 0 0,1 0 0,0 1 0,1-2 0,-2-2 0,1-1 0,-6-1 0,-1 0 0,-8-2 0,-2 1 0,-2-2 0,-2 0 0,-3 1 0,0-1 421,-5-1 1,0-1-422,-5-1 0,0 0 50,-3-1 1,0 0-51,1 0 0,1-1 0,2 2 0,1 0 0,3 0 0,2 0 0,3 1 0,1-1 0,-1 0 0,-1 0 0,-2-2 0,-3 0 0,38 6 0,-20-3 0,-7-1 0,-3-2 0,-5-2 0,-5-1 0,-11-2 0,-4-1 0,3 2 0,4 0 0,3 1 0,6-1 0,-23-1 0,4 1 0,-9-1 0,16 3 0,8 1 0,4 4 0,-3-1 0,-4 1 0,3 1 0,7-1 0,8 1 0,9-1 0,4 1 0,7 0 0,7 3 0,-43-7 0,0 0 0,1 1 0,0 1 0,1 0 0,-1 0 0,-1-1 0,0 0 0,41 7 0,-4-4 0,-8-3 0,4 0 0,6 1 0,-1 0 0,-1-3 0,-9-1 0,-1 1 0,4-1 0,0 1 0,5-2 0,-4 0 0,-4-1 0,-1-1 0,2 0 0,2 1 0,1 1 0,-11 0 0,-12-1 0,-12-1 0,-5-1 0,6 1 0,3 1 0,7 0 0,4 1 0,-4 0 0,-6-1 0,-9-1 0,0-1 0,13 2 0,12 3 0,9 0 0,-4 0 0,-8-2 0,-8 0 0,-7-1 0,5 1 0,4 1 0,7-1 0,10 1 0,-32-5 0,5 2 0,-34-4 0,8 0 0,3 1 0,8-1 0,19 1 0,14-1 0,11-1 0,6 0 0,-5 0 0,-2 1 0,3 2 0,9 1 0,-34-1 0,3 0 0,7 1 0,3 0 0,1 1 0,0-1 0,-3 0 0,-2 0 0,-8-1 0,-3 0 0,39 1 0,-7-3 0,8 1 0,-43-1 0,0 0 0,5 1 0,1-1 0,0 1 0,0-1 0,40 1 0,-13-1 0,-17 0 0,-8 0 0,-3 1 0,7-1 0,7 0 0,5-1 0,17 0 0,5 0 0,-46 0 0,1 0 0,1 0 0,-1 0 0,37 0 0,-11 0 0,0 0 0,3 0 0,10 0 0,3 0 0,-6 0 0,-5 0 0,-6 0 0,-12 0 0,-15 0 0,-20 1 0,21 4 0,25 3 0,20 2 0,-6-2 0,-38-4 0,-31-2 0,-15-2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59:25.345"/>
    </inkml:context>
    <inkml:brush xml:id="br0">
      <inkml:brushProperty name="width" value="0.2" units="cm"/>
      <inkml:brushProperty name="height" value="0.2" units="cm"/>
      <inkml:brushProperty name="color" value="#FFFFFF"/>
    </inkml:brush>
  </inkml:definitions>
  <inkml:trace contextRef="#ctx0" brushRef="#br0">2751 10 24575,'-37'-3'0,"-9"1"0,-4 1 0,-2-1 0,9 1 0,-1 0 0,-7 1 0,-5 0 0,-6 1 0,-4 0 0,-11 1 0,-10-1 0,-13 0 0,49 0 0,0 0 0,-48 1 0,48 0 0,-1 1 0,0 0 0,-2 1 0,-3 2 0,-1 2 0,0-1 0,1 2 0,6-1 0,2 0 0,-32 9 0,15-3 0,-1 4 0,-11 7 0,31-8 0,-2 2 0,-4 3 0,0 1 0,1 1 0,1 1 0,5-1 0,2-1 0,-30 18 0,5 1 0,-4 5 0,-3 5 0,5 2 0,12-4 0,15-7 0,12-10 0,10-8 0,8-9 0,4-5 0,5-6 0,1-2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59:30.262"/>
    </inkml:context>
    <inkml:brush xml:id="br0">
      <inkml:brushProperty name="width" value="0.2" units="cm"/>
      <inkml:brushProperty name="height" value="0.2" units="cm"/>
      <inkml:brushProperty name="color" value="#FFFFFF"/>
    </inkml:brush>
  </inkml:definitions>
  <inkml:trace contextRef="#ctx0" brushRef="#br0">1 0 24575,'43'0'0,"17"0"0,20 0 0,7 0 0,-14 0 0,-13 1 0,-9 0 0,-3 1 0,11 4 0,26 8 0,-26-1 0,4 4 0,19 7 0,5 3 0,-20-5 0,3 2 0,0 0 0,2 1 0,1 2 0,-1-1 0,-4-2 0,0 1 0,-4-2 0,17 5 0,-6-1 0,-20-8 0,-5-1 0,14 6 0,-27-8 0,-12 0 0,1 4 0,7 8 0,9 9 0,8 8 0,0 0 0,-10-6 0,-10-9 0,-15-11 0,-7-7 0,-4-7 0,-3-3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59:32.545"/>
    </inkml:context>
    <inkml:brush xml:id="br0">
      <inkml:brushProperty name="width" value="0.2" units="cm"/>
      <inkml:brushProperty name="height" value="0.2" units="cm"/>
      <inkml:brushProperty name="color" value="#FFFFFF"/>
    </inkml:brush>
  </inkml:definitions>
  <inkml:trace contextRef="#ctx0" brushRef="#br0">323 53 24575,'1'29'0,"1"1"0,0 3 0,0-4 0,-1-5 0,-1-5 0,0-5 0,1 0 0,0-3 0,-1-5 0,-2-3 0,-5-2 0,-8-2 0,-10 0 0,-11-1 0,-8 2 0,1 0 0,8 0 0,9 0 0,7 2 0,3-1 0,-1 1 0,-2 1 0,-2 1 0,14-9 0,8-5 0,17-7 0,4-3 0,-4 3 0,-1 2 0,-6 3 0,-2 2 0,0 1 0,2-2 0,2-2 0,1 1 0,-3 1 0,-3 4 0,-3 3 0,-2 0 0,0 0 0,-1-2 0,2 0 0,-1-3 0,0 3 0,0-3 0,0-1 0,2-2 0,1-1 0,2 1 0,-4 7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59:35.679"/>
    </inkml:context>
    <inkml:brush xml:id="br0">
      <inkml:brushProperty name="width" value="0.2" units="cm"/>
      <inkml:brushProperty name="height" value="0.2" units="cm"/>
      <inkml:brushProperty name="color" value="#FFFFFF"/>
    </inkml:brush>
  </inkml:definitions>
  <inkml:trace contextRef="#ctx0" brushRef="#br0">61 0 24575,'37'10'0,"-1"0"0,-2 3 0,-2 3 0,-4 2 0,-4 1 0,-5-4 0,-3-2 0,-1-3 0,1 0 0,3 2 0,1-2 0,-5-1 0,-5-4 0,-6-3 0,-37 5 0,-9 0 0,-36 7 0,4-3 0,9 0 0,18-1 0,18-3 0,17-6 0,7-11 0,5-8 0,1-4 0,1-1 0,0 6 0,0 5 0,-1-1 0,1 2 0,0-2 0,1-3 0,-1-1 0,0-1 0,0 4 0,0 6 0,-2 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59:37.912"/>
    </inkml:context>
    <inkml:brush xml:id="br0">
      <inkml:brushProperty name="width" value="0.2" units="cm"/>
      <inkml:brushProperty name="height" value="0.2" units="cm"/>
      <inkml:brushProperty name="color" value="#FFFFFF"/>
    </inkml:brush>
  </inkml:definitions>
  <inkml:trace contextRef="#ctx0" brushRef="#br0">0 18 24575,'98'-8'0,"-1"3"0,-44 2 0,2 1 0,8 3 0,2 0 0,9 1 0,0 1 0,-6 0 0,-3 1 0,32 2 0,-42-1 0,-25 0 0,19 0 0,12-1 0,-5-1 0,-19-1 0,-21-2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8T11:59:38.762"/>
    </inkml:context>
    <inkml:brush xml:id="br0">
      <inkml:brushProperty name="width" value="0.2" units="cm"/>
      <inkml:brushProperty name="height" value="0.2" units="cm"/>
      <inkml:brushProperty name="color" value="#FFFFFF"/>
    </inkml:brush>
  </inkml:definitions>
  <inkml:trace contextRef="#ctx0" brushRef="#br0">1 24 24575,'94'-7'0,"-2"1"0,-3 3 0,4 0 0,-7 0 0,3 2 0,-11 1 0,-14 1 0,-16 0 0,-24 0 0,-12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B6EE6-1371-174D-9D81-B59BF6F285ED}" type="datetimeFigureOut">
              <a:rPr lang="en-BE" smtClean="0"/>
              <a:t>7/4/24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7C1A1-96A7-4442-A8EE-A6C178FD9149}" type="slidenum">
              <a:rPr lang="en-BE" smtClean="0"/>
              <a:t>‹#›</a:t>
            </a:fld>
            <a:endParaRPr lang="en-BE"/>
          </a:p>
        </p:txBody>
      </p:sp>
    </p:spTree>
    <p:extLst>
      <p:ext uri="{BB962C8B-B14F-4D97-AF65-F5344CB8AC3E}">
        <p14:creationId xmlns:p14="http://schemas.microsoft.com/office/powerpoint/2010/main" val="2114515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3495AD66-3743-FC45-9D0D-9620D377C62A}" type="slidenum">
              <a:rPr lang="en-BE" smtClean="0"/>
              <a:t>1</a:t>
            </a:fld>
            <a:endParaRPr lang="en-BE"/>
          </a:p>
        </p:txBody>
      </p:sp>
    </p:spTree>
    <p:extLst>
      <p:ext uri="{BB962C8B-B14F-4D97-AF65-F5344CB8AC3E}">
        <p14:creationId xmlns:p14="http://schemas.microsoft.com/office/powerpoint/2010/main" val="1079760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13</a:t>
            </a:fld>
            <a:endParaRPr lang="en-BE"/>
          </a:p>
        </p:txBody>
      </p:sp>
    </p:spTree>
    <p:extLst>
      <p:ext uri="{BB962C8B-B14F-4D97-AF65-F5344CB8AC3E}">
        <p14:creationId xmlns:p14="http://schemas.microsoft.com/office/powerpoint/2010/main" val="255099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14</a:t>
            </a:fld>
            <a:endParaRPr lang="en-BE"/>
          </a:p>
        </p:txBody>
      </p:sp>
    </p:spTree>
    <p:extLst>
      <p:ext uri="{BB962C8B-B14F-4D97-AF65-F5344CB8AC3E}">
        <p14:creationId xmlns:p14="http://schemas.microsoft.com/office/powerpoint/2010/main" val="399897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15</a:t>
            </a:fld>
            <a:endParaRPr lang="en-BE"/>
          </a:p>
        </p:txBody>
      </p:sp>
    </p:spTree>
    <p:extLst>
      <p:ext uri="{BB962C8B-B14F-4D97-AF65-F5344CB8AC3E}">
        <p14:creationId xmlns:p14="http://schemas.microsoft.com/office/powerpoint/2010/main" val="1442706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16</a:t>
            </a:fld>
            <a:endParaRPr lang="en-BE"/>
          </a:p>
        </p:txBody>
      </p:sp>
    </p:spTree>
    <p:extLst>
      <p:ext uri="{BB962C8B-B14F-4D97-AF65-F5344CB8AC3E}">
        <p14:creationId xmlns:p14="http://schemas.microsoft.com/office/powerpoint/2010/main" val="3601527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17</a:t>
            </a:fld>
            <a:endParaRPr lang="en-BE"/>
          </a:p>
        </p:txBody>
      </p:sp>
    </p:spTree>
    <p:extLst>
      <p:ext uri="{BB962C8B-B14F-4D97-AF65-F5344CB8AC3E}">
        <p14:creationId xmlns:p14="http://schemas.microsoft.com/office/powerpoint/2010/main" val="451379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18</a:t>
            </a:fld>
            <a:endParaRPr lang="en-BE"/>
          </a:p>
        </p:txBody>
      </p:sp>
    </p:spTree>
    <p:extLst>
      <p:ext uri="{BB962C8B-B14F-4D97-AF65-F5344CB8AC3E}">
        <p14:creationId xmlns:p14="http://schemas.microsoft.com/office/powerpoint/2010/main" val="1623559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19</a:t>
            </a:fld>
            <a:endParaRPr lang="en-BE"/>
          </a:p>
        </p:txBody>
      </p:sp>
    </p:spTree>
    <p:extLst>
      <p:ext uri="{BB962C8B-B14F-4D97-AF65-F5344CB8AC3E}">
        <p14:creationId xmlns:p14="http://schemas.microsoft.com/office/powerpoint/2010/main" val="49811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20</a:t>
            </a:fld>
            <a:endParaRPr lang="en-BE"/>
          </a:p>
        </p:txBody>
      </p:sp>
    </p:spTree>
    <p:extLst>
      <p:ext uri="{BB962C8B-B14F-4D97-AF65-F5344CB8AC3E}">
        <p14:creationId xmlns:p14="http://schemas.microsoft.com/office/powerpoint/2010/main" val="2202621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21</a:t>
            </a:fld>
            <a:endParaRPr lang="en-BE"/>
          </a:p>
        </p:txBody>
      </p:sp>
    </p:spTree>
    <p:extLst>
      <p:ext uri="{BB962C8B-B14F-4D97-AF65-F5344CB8AC3E}">
        <p14:creationId xmlns:p14="http://schemas.microsoft.com/office/powerpoint/2010/main" val="1879484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22</a:t>
            </a:fld>
            <a:endParaRPr lang="en-BE"/>
          </a:p>
        </p:txBody>
      </p:sp>
    </p:spTree>
    <p:extLst>
      <p:ext uri="{BB962C8B-B14F-4D97-AF65-F5344CB8AC3E}">
        <p14:creationId xmlns:p14="http://schemas.microsoft.com/office/powerpoint/2010/main" val="646491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3495AD66-3743-FC45-9D0D-9620D377C62A}" type="slidenum">
              <a:rPr lang="en-BE" smtClean="0"/>
              <a:t>3</a:t>
            </a:fld>
            <a:endParaRPr lang="en-BE"/>
          </a:p>
        </p:txBody>
      </p:sp>
    </p:spTree>
    <p:extLst>
      <p:ext uri="{BB962C8B-B14F-4D97-AF65-F5344CB8AC3E}">
        <p14:creationId xmlns:p14="http://schemas.microsoft.com/office/powerpoint/2010/main" val="3323213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23</a:t>
            </a:fld>
            <a:endParaRPr lang="en-BE"/>
          </a:p>
        </p:txBody>
      </p:sp>
    </p:spTree>
    <p:extLst>
      <p:ext uri="{BB962C8B-B14F-4D97-AF65-F5344CB8AC3E}">
        <p14:creationId xmlns:p14="http://schemas.microsoft.com/office/powerpoint/2010/main" val="322027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D1D5DB"/>
                </a:solidFill>
                <a:effectLst/>
                <a:latin typeface="Söhne"/>
              </a:rPr>
              <a:t>Now, let me introduce you to our laboratory participant, our speaker, who is positioned </a:t>
            </a:r>
            <a:r>
              <a:rPr lang="en-GB" b="0" i="0" u="none" strike="noStrike" dirty="0" err="1">
                <a:solidFill>
                  <a:srgbClr val="D1D5DB"/>
                </a:solidFill>
                <a:effectLst/>
                <a:latin typeface="Söhne"/>
              </a:rPr>
              <a:t>sagittally</a:t>
            </a:r>
            <a:r>
              <a:rPr lang="en-GB" b="0" i="0" u="none" strike="noStrike" dirty="0">
                <a:solidFill>
                  <a:srgbClr val="D1D5DB"/>
                </a:solidFill>
                <a:effectLst/>
                <a:latin typeface="Söhne"/>
              </a:rPr>
              <a:t>. You might recall them from your initial encounters with phonetics in your textbooks. When we request our speaker to articulate vowels with varying qualities, our participant modulates the resonance cavities spanning from the larynx to the lips, effectively amplifying specific frequencies and shaping the formants that ultimately define the distinct vowel sounds.</a:t>
            </a:r>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5</a:t>
            </a:fld>
            <a:endParaRPr lang="en-BE"/>
          </a:p>
        </p:txBody>
      </p:sp>
    </p:spTree>
    <p:extLst>
      <p:ext uri="{BB962C8B-B14F-4D97-AF65-F5344CB8AC3E}">
        <p14:creationId xmlns:p14="http://schemas.microsoft.com/office/powerpoint/2010/main" val="183636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r>
              <a:rPr lang="en-BE" dirty="0"/>
              <a:t>nd if we have a closer look at it, we can observe that the main articulator responsible for the shaping of the resonance cavities is the tongue thanks to changes in position and according to the place of maximal structure… this shapes what we know to be the articulatory and acoustic vowel triangles…</a:t>
            </a:r>
          </a:p>
        </p:txBody>
      </p:sp>
      <p:sp>
        <p:nvSpPr>
          <p:cNvPr id="4" name="Slide Number Placeholder 3"/>
          <p:cNvSpPr>
            <a:spLocks noGrp="1"/>
          </p:cNvSpPr>
          <p:nvPr>
            <p:ph type="sldNum" sz="quarter" idx="5"/>
          </p:nvPr>
        </p:nvSpPr>
        <p:spPr/>
        <p:txBody>
          <a:bodyPr/>
          <a:lstStyle/>
          <a:p>
            <a:fld id="{EF6A765B-5F74-9B44-A7FE-FB391F9B52C0}" type="slidenum">
              <a:rPr lang="en-BE" smtClean="0"/>
              <a:t>6</a:t>
            </a:fld>
            <a:endParaRPr lang="en-BE"/>
          </a:p>
        </p:txBody>
      </p:sp>
    </p:spTree>
    <p:extLst>
      <p:ext uri="{BB962C8B-B14F-4D97-AF65-F5344CB8AC3E}">
        <p14:creationId xmlns:p14="http://schemas.microsoft.com/office/powerpoint/2010/main" val="2985245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D1D5DB"/>
                </a:solidFill>
                <a:effectLst/>
                <a:latin typeface="Söhne"/>
              </a:rPr>
              <a:t>I referred to it as the "acoustic vowel space" because we can effectively map the articulatory vowel space onto the acoustic plane, using F1 and F2 to represent the first and second formants, respectively. Now, I'd like to give you the opportunity to listen to these three vowels, and I invite you to discern whether you can distinguish one from the others. </a:t>
            </a:r>
          </a:p>
          <a:p>
            <a:endParaRPr lang="en-GB" b="0" i="0" u="none" strike="noStrike" dirty="0">
              <a:solidFill>
                <a:srgbClr val="D1D5DB"/>
              </a:solidFill>
              <a:effectLst/>
              <a:latin typeface="Söhne"/>
            </a:endParaRPr>
          </a:p>
          <a:p>
            <a:r>
              <a:rPr lang="en-GB" b="0" i="0" u="none" strike="noStrike" dirty="0">
                <a:solidFill>
                  <a:srgbClr val="D1D5DB"/>
                </a:solidFill>
                <a:effectLst/>
                <a:latin typeface="Söhne"/>
              </a:rPr>
              <a:t>Now </a:t>
            </a:r>
            <a:r>
              <a:rPr lang="en-GB" b="0" i="0" u="none" strike="noStrike" dirty="0" err="1">
                <a:solidFill>
                  <a:srgbClr val="D1D5DB"/>
                </a:solidFill>
                <a:effectLst/>
                <a:latin typeface="Söhne"/>
              </a:rPr>
              <a:t>i</a:t>
            </a:r>
            <a:r>
              <a:rPr lang="en-GB" b="0" i="0" u="none" strike="noStrike" dirty="0">
                <a:solidFill>
                  <a:srgbClr val="D1D5DB"/>
                </a:solidFill>
                <a:effectLst/>
                <a:latin typeface="Söhne"/>
              </a:rPr>
              <a:t> </a:t>
            </a:r>
            <a:r>
              <a:rPr lang="en-GB" b="0" i="0" u="none" strike="noStrike" dirty="0" err="1">
                <a:solidFill>
                  <a:srgbClr val="D1D5DB"/>
                </a:solidFill>
                <a:effectLst/>
                <a:latin typeface="Söhne"/>
              </a:rPr>
              <a:t>ll</a:t>
            </a:r>
            <a:r>
              <a:rPr lang="en-GB" b="0" i="0" u="none" strike="noStrike" dirty="0">
                <a:solidFill>
                  <a:srgbClr val="D1D5DB"/>
                </a:solidFill>
                <a:effectLst/>
                <a:latin typeface="Söhne"/>
              </a:rPr>
              <a:t> let you hear three other sounds and you will tell me if you are also able to distinguish them as three different sounds. Yes , you can … well the three sounds you have just heard are the three vowels you previously heard but with the exception that I neutralized all spectral information but one… this means that in those sounds there was no F2 information there was no F1 information but still you could distinguish them because one thing was still different and that thing was the fundamental frequency …. In other words the pitch quality inherent to each vowel made you able to distinguish those vowels </a:t>
            </a:r>
            <a:r>
              <a:rPr lang="en-GB" b="0" i="0" u="none" strike="noStrike" dirty="0">
                <a:solidFill>
                  <a:srgbClr val="D1D5DB"/>
                </a:solidFill>
                <a:effectLst/>
                <a:latin typeface="Söhne"/>
                <a:sym typeface="Wingdings" pitchFamily="2" charset="2"/>
              </a:rPr>
              <a:t> this is what is called intrinsic vowel pitch. </a:t>
            </a:r>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8</a:t>
            </a:fld>
            <a:endParaRPr lang="en-BE"/>
          </a:p>
        </p:txBody>
      </p:sp>
    </p:spTree>
    <p:extLst>
      <p:ext uri="{BB962C8B-B14F-4D97-AF65-F5344CB8AC3E}">
        <p14:creationId xmlns:p14="http://schemas.microsoft.com/office/powerpoint/2010/main" val="4113225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9</a:t>
            </a:fld>
            <a:endParaRPr lang="en-BE"/>
          </a:p>
        </p:txBody>
      </p:sp>
    </p:spTree>
    <p:extLst>
      <p:ext uri="{BB962C8B-B14F-4D97-AF65-F5344CB8AC3E}">
        <p14:creationId xmlns:p14="http://schemas.microsoft.com/office/powerpoint/2010/main" val="4186045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10</a:t>
            </a:fld>
            <a:endParaRPr lang="en-BE"/>
          </a:p>
        </p:txBody>
      </p:sp>
    </p:spTree>
    <p:extLst>
      <p:ext uri="{BB962C8B-B14F-4D97-AF65-F5344CB8AC3E}">
        <p14:creationId xmlns:p14="http://schemas.microsoft.com/office/powerpoint/2010/main" val="382990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11</a:t>
            </a:fld>
            <a:endParaRPr lang="en-BE"/>
          </a:p>
        </p:txBody>
      </p:sp>
    </p:spTree>
    <p:extLst>
      <p:ext uri="{BB962C8B-B14F-4D97-AF65-F5344CB8AC3E}">
        <p14:creationId xmlns:p14="http://schemas.microsoft.com/office/powerpoint/2010/main" val="342228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a:t>
            </a:r>
            <a:r>
              <a:rPr lang="en-BE" dirty="0"/>
              <a:t>ackle one big question</a:t>
            </a:r>
          </a:p>
          <a:p>
            <a:pPr marL="171450" indent="-171450">
              <a:buFontTx/>
              <a:buChar char="-"/>
            </a:pPr>
            <a:r>
              <a:rPr lang="en-BE" dirty="0"/>
              <a:t>One distinction</a:t>
            </a:r>
          </a:p>
          <a:p>
            <a:pPr marL="171450" indent="-171450">
              <a:buFontTx/>
              <a:buChar char="-"/>
            </a:pPr>
            <a:r>
              <a:rPr lang="en-GB" dirty="0"/>
              <a:t>H</a:t>
            </a:r>
            <a:r>
              <a:rPr lang="en-BE" dirty="0"/>
              <a:t>igh voice vs low voice</a:t>
            </a:r>
          </a:p>
          <a:p>
            <a:endParaRPr lang="en-BE" dirty="0"/>
          </a:p>
        </p:txBody>
      </p:sp>
      <p:sp>
        <p:nvSpPr>
          <p:cNvPr id="4" name="Slide Number Placeholder 3"/>
          <p:cNvSpPr>
            <a:spLocks noGrp="1"/>
          </p:cNvSpPr>
          <p:nvPr>
            <p:ph type="sldNum" sz="quarter" idx="5"/>
          </p:nvPr>
        </p:nvSpPr>
        <p:spPr/>
        <p:txBody>
          <a:bodyPr/>
          <a:lstStyle/>
          <a:p>
            <a:fld id="{EF6A765B-5F74-9B44-A7FE-FB391F9B52C0}" type="slidenum">
              <a:rPr lang="en-BE" smtClean="0"/>
              <a:t>12</a:t>
            </a:fld>
            <a:endParaRPr lang="en-BE"/>
          </a:p>
        </p:txBody>
      </p:sp>
    </p:spTree>
    <p:extLst>
      <p:ext uri="{BB962C8B-B14F-4D97-AF65-F5344CB8AC3E}">
        <p14:creationId xmlns:p14="http://schemas.microsoft.com/office/powerpoint/2010/main" val="1008065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807B-C9B0-FA8F-4F40-D59D0373038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0073DB89-21D1-00D6-C55F-3A405CFC6F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54710F9-3EFB-B908-1B11-9DAD200B3895}"/>
              </a:ext>
            </a:extLst>
          </p:cNvPr>
          <p:cNvSpPr>
            <a:spLocks noGrp="1"/>
          </p:cNvSpPr>
          <p:nvPr>
            <p:ph type="dt" sz="half" idx="10"/>
          </p:nvPr>
        </p:nvSpPr>
        <p:spPr/>
        <p:txBody>
          <a:bodyPr/>
          <a:lstStyle/>
          <a:p>
            <a:fld id="{07FC37B2-88F5-2648-B676-EA5F060E5FCB}" type="datetimeFigureOut">
              <a:rPr lang="en-BE" smtClean="0"/>
              <a:t>7/4/24</a:t>
            </a:fld>
            <a:endParaRPr lang="en-BE"/>
          </a:p>
        </p:txBody>
      </p:sp>
      <p:sp>
        <p:nvSpPr>
          <p:cNvPr id="5" name="Footer Placeholder 4">
            <a:extLst>
              <a:ext uri="{FF2B5EF4-FFF2-40B4-BE49-F238E27FC236}">
                <a16:creationId xmlns:a16="http://schemas.microsoft.com/office/drawing/2014/main" id="{273F8141-701E-59CB-2362-C33C58E61EF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8CA1430-AAB9-E0B0-AC75-AD7FD5D58D4A}"/>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243539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9AC4-3A43-9160-1859-CE3430E2EFCC}"/>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E8C3841A-22D1-0BD4-A155-45B8736189E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8253EB00-D254-41FD-10AE-1DF813A25B05}"/>
              </a:ext>
            </a:extLst>
          </p:cNvPr>
          <p:cNvSpPr>
            <a:spLocks noGrp="1"/>
          </p:cNvSpPr>
          <p:nvPr>
            <p:ph type="dt" sz="half" idx="10"/>
          </p:nvPr>
        </p:nvSpPr>
        <p:spPr/>
        <p:txBody>
          <a:bodyPr/>
          <a:lstStyle/>
          <a:p>
            <a:fld id="{07FC37B2-88F5-2648-B676-EA5F060E5FCB}" type="datetimeFigureOut">
              <a:rPr lang="en-BE" smtClean="0"/>
              <a:t>7/4/24</a:t>
            </a:fld>
            <a:endParaRPr lang="en-BE"/>
          </a:p>
        </p:txBody>
      </p:sp>
      <p:sp>
        <p:nvSpPr>
          <p:cNvPr id="5" name="Footer Placeholder 4">
            <a:extLst>
              <a:ext uri="{FF2B5EF4-FFF2-40B4-BE49-F238E27FC236}">
                <a16:creationId xmlns:a16="http://schemas.microsoft.com/office/drawing/2014/main" id="{C3DDA8D5-3E21-32B6-AFA5-B10F0AA3166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D99447C-7748-007E-0FA4-C2315924A901}"/>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260176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70CC5-9A1F-12CB-6F61-88B5E137B29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98DADEB1-B4C8-685C-62DB-D3CB2D09D44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26F3DA9-C9D0-F4F4-790F-6C07DA76A118}"/>
              </a:ext>
            </a:extLst>
          </p:cNvPr>
          <p:cNvSpPr>
            <a:spLocks noGrp="1"/>
          </p:cNvSpPr>
          <p:nvPr>
            <p:ph type="dt" sz="half" idx="10"/>
          </p:nvPr>
        </p:nvSpPr>
        <p:spPr/>
        <p:txBody>
          <a:bodyPr/>
          <a:lstStyle/>
          <a:p>
            <a:fld id="{07FC37B2-88F5-2648-B676-EA5F060E5FCB}" type="datetimeFigureOut">
              <a:rPr lang="en-BE" smtClean="0"/>
              <a:t>7/4/24</a:t>
            </a:fld>
            <a:endParaRPr lang="en-BE"/>
          </a:p>
        </p:txBody>
      </p:sp>
      <p:sp>
        <p:nvSpPr>
          <p:cNvPr id="5" name="Footer Placeholder 4">
            <a:extLst>
              <a:ext uri="{FF2B5EF4-FFF2-40B4-BE49-F238E27FC236}">
                <a16:creationId xmlns:a16="http://schemas.microsoft.com/office/drawing/2014/main" id="{E083D57F-1D86-BE87-09A8-E81B6BC5E81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0A76EEB-ACC4-8D6C-5D10-950E7064AC29}"/>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245169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D96E-BB51-CBF3-2A08-D60CF8BA694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D1997C9E-F287-B5FE-FA11-AD9C1086CEA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60B446C-EC43-4283-66D9-400D5DE4BAF1}"/>
              </a:ext>
            </a:extLst>
          </p:cNvPr>
          <p:cNvSpPr>
            <a:spLocks noGrp="1"/>
          </p:cNvSpPr>
          <p:nvPr>
            <p:ph type="dt" sz="half" idx="10"/>
          </p:nvPr>
        </p:nvSpPr>
        <p:spPr/>
        <p:txBody>
          <a:bodyPr/>
          <a:lstStyle/>
          <a:p>
            <a:fld id="{07FC37B2-88F5-2648-B676-EA5F060E5FCB}" type="datetimeFigureOut">
              <a:rPr lang="en-BE" smtClean="0"/>
              <a:t>7/4/24</a:t>
            </a:fld>
            <a:endParaRPr lang="en-BE"/>
          </a:p>
        </p:txBody>
      </p:sp>
      <p:sp>
        <p:nvSpPr>
          <p:cNvPr id="5" name="Footer Placeholder 4">
            <a:extLst>
              <a:ext uri="{FF2B5EF4-FFF2-40B4-BE49-F238E27FC236}">
                <a16:creationId xmlns:a16="http://schemas.microsoft.com/office/drawing/2014/main" id="{01494F6E-B3C4-B0C3-6FF9-AF1BDBFD7A8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B5769B8-9568-CDC8-8E2C-7492900C06C5}"/>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171451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BDED8-EC99-6B79-4418-8D6E0C7B9C8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5491D95-9B03-5682-D952-EB9E3D5497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A3D073F-9A6A-53BD-FA4B-A3198B2550B4}"/>
              </a:ext>
            </a:extLst>
          </p:cNvPr>
          <p:cNvSpPr>
            <a:spLocks noGrp="1"/>
          </p:cNvSpPr>
          <p:nvPr>
            <p:ph type="dt" sz="half" idx="10"/>
          </p:nvPr>
        </p:nvSpPr>
        <p:spPr/>
        <p:txBody>
          <a:bodyPr/>
          <a:lstStyle/>
          <a:p>
            <a:fld id="{07FC37B2-88F5-2648-B676-EA5F060E5FCB}" type="datetimeFigureOut">
              <a:rPr lang="en-BE" smtClean="0"/>
              <a:t>7/4/24</a:t>
            </a:fld>
            <a:endParaRPr lang="en-BE"/>
          </a:p>
        </p:txBody>
      </p:sp>
      <p:sp>
        <p:nvSpPr>
          <p:cNvPr id="5" name="Footer Placeholder 4">
            <a:extLst>
              <a:ext uri="{FF2B5EF4-FFF2-40B4-BE49-F238E27FC236}">
                <a16:creationId xmlns:a16="http://schemas.microsoft.com/office/drawing/2014/main" id="{16C675D2-65FE-8520-819B-C1E3413E786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1F1E700-3DC4-3595-EC66-F7A3D2016B67}"/>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212880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006D5-0574-50F9-30AE-AC14DDA67E73}"/>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7636C84-7E99-6FEE-937D-FE02E98A9FE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03270746-6707-99B1-AA58-4944330BE60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BBBFBCE-B6DB-8E6E-709F-0C96D544AB4B}"/>
              </a:ext>
            </a:extLst>
          </p:cNvPr>
          <p:cNvSpPr>
            <a:spLocks noGrp="1"/>
          </p:cNvSpPr>
          <p:nvPr>
            <p:ph type="dt" sz="half" idx="10"/>
          </p:nvPr>
        </p:nvSpPr>
        <p:spPr/>
        <p:txBody>
          <a:bodyPr/>
          <a:lstStyle/>
          <a:p>
            <a:fld id="{07FC37B2-88F5-2648-B676-EA5F060E5FCB}" type="datetimeFigureOut">
              <a:rPr lang="en-BE" smtClean="0"/>
              <a:t>7/4/24</a:t>
            </a:fld>
            <a:endParaRPr lang="en-BE"/>
          </a:p>
        </p:txBody>
      </p:sp>
      <p:sp>
        <p:nvSpPr>
          <p:cNvPr id="6" name="Footer Placeholder 5">
            <a:extLst>
              <a:ext uri="{FF2B5EF4-FFF2-40B4-BE49-F238E27FC236}">
                <a16:creationId xmlns:a16="http://schemas.microsoft.com/office/drawing/2014/main" id="{E85812CD-3480-C880-1134-F26770AE162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D0A775E8-CFD2-3294-E6D7-DFCCF8696A2F}"/>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2500922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AB07-F3B1-9047-BF70-1F400C25C194}"/>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7E093A3-4BED-8AC0-DDEB-0255AD7224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88E251C-C215-545C-07D5-E7357748C06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A5D81E40-4760-4132-7F18-DD6F78A1D0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0B1AC79-7F7A-C2D2-9F5A-8E8656C58CF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B6DCC8DA-0EE4-8F30-CA6B-F743E7F19E53}"/>
              </a:ext>
            </a:extLst>
          </p:cNvPr>
          <p:cNvSpPr>
            <a:spLocks noGrp="1"/>
          </p:cNvSpPr>
          <p:nvPr>
            <p:ph type="dt" sz="half" idx="10"/>
          </p:nvPr>
        </p:nvSpPr>
        <p:spPr/>
        <p:txBody>
          <a:bodyPr/>
          <a:lstStyle/>
          <a:p>
            <a:fld id="{07FC37B2-88F5-2648-B676-EA5F060E5FCB}" type="datetimeFigureOut">
              <a:rPr lang="en-BE" smtClean="0"/>
              <a:t>7/4/24</a:t>
            </a:fld>
            <a:endParaRPr lang="en-BE"/>
          </a:p>
        </p:txBody>
      </p:sp>
      <p:sp>
        <p:nvSpPr>
          <p:cNvPr id="8" name="Footer Placeholder 7">
            <a:extLst>
              <a:ext uri="{FF2B5EF4-FFF2-40B4-BE49-F238E27FC236}">
                <a16:creationId xmlns:a16="http://schemas.microsoft.com/office/drawing/2014/main" id="{303138D7-0957-2C47-5F66-BB4656D0A336}"/>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6BE40FED-973F-1F48-4F96-2403B1B8288C}"/>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315066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BABE-3D25-B50F-C2B9-6E3274CA53C3}"/>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B9435A4F-43BB-E0A4-A46F-07D6F482917B}"/>
              </a:ext>
            </a:extLst>
          </p:cNvPr>
          <p:cNvSpPr>
            <a:spLocks noGrp="1"/>
          </p:cNvSpPr>
          <p:nvPr>
            <p:ph type="dt" sz="half" idx="10"/>
          </p:nvPr>
        </p:nvSpPr>
        <p:spPr/>
        <p:txBody>
          <a:bodyPr/>
          <a:lstStyle/>
          <a:p>
            <a:fld id="{07FC37B2-88F5-2648-B676-EA5F060E5FCB}" type="datetimeFigureOut">
              <a:rPr lang="en-BE" smtClean="0"/>
              <a:t>7/4/24</a:t>
            </a:fld>
            <a:endParaRPr lang="en-BE"/>
          </a:p>
        </p:txBody>
      </p:sp>
      <p:sp>
        <p:nvSpPr>
          <p:cNvPr id="4" name="Footer Placeholder 3">
            <a:extLst>
              <a:ext uri="{FF2B5EF4-FFF2-40B4-BE49-F238E27FC236}">
                <a16:creationId xmlns:a16="http://schemas.microsoft.com/office/drawing/2014/main" id="{2AE8579F-D31D-E46C-F3C0-B1E65E7646D5}"/>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CC222471-2B8D-4A5C-D0AE-B8185C4497E0}"/>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108239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366EA-DC0D-D2A8-C143-02A96C29A4AB}"/>
              </a:ext>
            </a:extLst>
          </p:cNvPr>
          <p:cNvSpPr>
            <a:spLocks noGrp="1"/>
          </p:cNvSpPr>
          <p:nvPr>
            <p:ph type="dt" sz="half" idx="10"/>
          </p:nvPr>
        </p:nvSpPr>
        <p:spPr/>
        <p:txBody>
          <a:bodyPr/>
          <a:lstStyle/>
          <a:p>
            <a:fld id="{07FC37B2-88F5-2648-B676-EA5F060E5FCB}" type="datetimeFigureOut">
              <a:rPr lang="en-BE" smtClean="0"/>
              <a:t>7/4/24</a:t>
            </a:fld>
            <a:endParaRPr lang="en-BE"/>
          </a:p>
        </p:txBody>
      </p:sp>
      <p:sp>
        <p:nvSpPr>
          <p:cNvPr id="3" name="Footer Placeholder 2">
            <a:extLst>
              <a:ext uri="{FF2B5EF4-FFF2-40B4-BE49-F238E27FC236}">
                <a16:creationId xmlns:a16="http://schemas.microsoft.com/office/drawing/2014/main" id="{37C097E5-FC68-87BB-C6D3-FC74DF957F62}"/>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2BA5FA15-0872-121C-56BC-2433B146CE02}"/>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202629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38AB-9D29-A1EA-C4F0-DB23638255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A6DD476C-3E87-3C0C-AD33-9A72B519BC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65343C8A-6C21-4077-D5CC-B15B7F8D7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EB0DDA-5E13-E8EA-DF1A-22289A1890B6}"/>
              </a:ext>
            </a:extLst>
          </p:cNvPr>
          <p:cNvSpPr>
            <a:spLocks noGrp="1"/>
          </p:cNvSpPr>
          <p:nvPr>
            <p:ph type="dt" sz="half" idx="10"/>
          </p:nvPr>
        </p:nvSpPr>
        <p:spPr/>
        <p:txBody>
          <a:bodyPr/>
          <a:lstStyle/>
          <a:p>
            <a:fld id="{07FC37B2-88F5-2648-B676-EA5F060E5FCB}" type="datetimeFigureOut">
              <a:rPr lang="en-BE" smtClean="0"/>
              <a:t>7/4/24</a:t>
            </a:fld>
            <a:endParaRPr lang="en-BE"/>
          </a:p>
        </p:txBody>
      </p:sp>
      <p:sp>
        <p:nvSpPr>
          <p:cNvPr id="6" name="Footer Placeholder 5">
            <a:extLst>
              <a:ext uri="{FF2B5EF4-FFF2-40B4-BE49-F238E27FC236}">
                <a16:creationId xmlns:a16="http://schemas.microsoft.com/office/drawing/2014/main" id="{824210FA-6260-4BF5-D58E-49EC4257E1B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467729E-1C21-CF19-8571-9660210CE2E0}"/>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362917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CE75-23E8-7D12-BF63-3CC941836A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EBBCE3D0-5E1A-3BB8-12FF-C5B4F30D4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F94D7C0F-7936-727A-4ED5-7274AFFA4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8F4D21-4096-4E64-FB7B-BE406CF05D8A}"/>
              </a:ext>
            </a:extLst>
          </p:cNvPr>
          <p:cNvSpPr>
            <a:spLocks noGrp="1"/>
          </p:cNvSpPr>
          <p:nvPr>
            <p:ph type="dt" sz="half" idx="10"/>
          </p:nvPr>
        </p:nvSpPr>
        <p:spPr/>
        <p:txBody>
          <a:bodyPr/>
          <a:lstStyle/>
          <a:p>
            <a:fld id="{07FC37B2-88F5-2648-B676-EA5F060E5FCB}" type="datetimeFigureOut">
              <a:rPr lang="en-BE" smtClean="0"/>
              <a:t>7/4/24</a:t>
            </a:fld>
            <a:endParaRPr lang="en-BE"/>
          </a:p>
        </p:txBody>
      </p:sp>
      <p:sp>
        <p:nvSpPr>
          <p:cNvPr id="6" name="Footer Placeholder 5">
            <a:extLst>
              <a:ext uri="{FF2B5EF4-FFF2-40B4-BE49-F238E27FC236}">
                <a16:creationId xmlns:a16="http://schemas.microsoft.com/office/drawing/2014/main" id="{C8CC269C-6B5F-1952-C87E-EECBCAE922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4BD2903-B9EB-D59F-EB29-3EA7E0F757C0}"/>
              </a:ext>
            </a:extLst>
          </p:cNvPr>
          <p:cNvSpPr>
            <a:spLocks noGrp="1"/>
          </p:cNvSpPr>
          <p:nvPr>
            <p:ph type="sldNum" sz="quarter" idx="12"/>
          </p:nvPr>
        </p:nvSpPr>
        <p:spPr/>
        <p:txBody>
          <a:bodyPr/>
          <a:lstStyle/>
          <a:p>
            <a:fld id="{D8A3168B-70BF-AB40-9B8D-303618D7C2E0}" type="slidenum">
              <a:rPr lang="en-BE" smtClean="0"/>
              <a:t>‹#›</a:t>
            </a:fld>
            <a:endParaRPr lang="en-BE"/>
          </a:p>
        </p:txBody>
      </p:sp>
    </p:spTree>
    <p:extLst>
      <p:ext uri="{BB962C8B-B14F-4D97-AF65-F5344CB8AC3E}">
        <p14:creationId xmlns:p14="http://schemas.microsoft.com/office/powerpoint/2010/main" val="190402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B7CC9-B9E5-C870-C91F-0D557C0498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D6985658-14E0-7315-8008-685D8393C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4C2C0C9-B648-8D8F-DCE0-4E5E8D4EF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FC37B2-88F5-2648-B676-EA5F060E5FCB}" type="datetimeFigureOut">
              <a:rPr lang="en-BE" smtClean="0"/>
              <a:t>7/4/24</a:t>
            </a:fld>
            <a:endParaRPr lang="en-BE"/>
          </a:p>
        </p:txBody>
      </p:sp>
      <p:sp>
        <p:nvSpPr>
          <p:cNvPr id="5" name="Footer Placeholder 4">
            <a:extLst>
              <a:ext uri="{FF2B5EF4-FFF2-40B4-BE49-F238E27FC236}">
                <a16:creationId xmlns:a16="http://schemas.microsoft.com/office/drawing/2014/main" id="{E56AC560-F65F-4FB0-E138-2B536A22CE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E"/>
          </a:p>
        </p:txBody>
      </p:sp>
      <p:sp>
        <p:nvSpPr>
          <p:cNvPr id="6" name="Slide Number Placeholder 5">
            <a:extLst>
              <a:ext uri="{FF2B5EF4-FFF2-40B4-BE49-F238E27FC236}">
                <a16:creationId xmlns:a16="http://schemas.microsoft.com/office/drawing/2014/main" id="{AA66CAB2-22B0-CC7E-6C0E-42AFD7BB77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A3168B-70BF-AB40-9B8D-303618D7C2E0}" type="slidenum">
              <a:rPr lang="en-BE" smtClean="0"/>
              <a:t>‹#›</a:t>
            </a:fld>
            <a:endParaRPr lang="en-BE"/>
          </a:p>
        </p:txBody>
      </p:sp>
    </p:spTree>
    <p:extLst>
      <p:ext uri="{BB962C8B-B14F-4D97-AF65-F5344CB8AC3E}">
        <p14:creationId xmlns:p14="http://schemas.microsoft.com/office/powerpoint/2010/main" val="2176625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7.xml"/><Relationship Id="rId18" Type="http://schemas.openxmlformats.org/officeDocument/2006/relationships/image" Target="../media/image29.png"/><Relationship Id="rId3" Type="http://schemas.openxmlformats.org/officeDocument/2006/relationships/customXml" Target="../ink/ink2.xml"/><Relationship Id="rId21" Type="http://schemas.openxmlformats.org/officeDocument/2006/relationships/image" Target="../media/image31.png"/><Relationship Id="rId7" Type="http://schemas.openxmlformats.org/officeDocument/2006/relationships/customXml" Target="../ink/ink4.xml"/><Relationship Id="rId12" Type="http://schemas.openxmlformats.org/officeDocument/2006/relationships/image" Target="../media/image26.png"/><Relationship Id="rId17" Type="http://schemas.openxmlformats.org/officeDocument/2006/relationships/customXml" Target="../ink/ink9.xml"/><Relationship Id="rId2" Type="http://schemas.openxmlformats.org/officeDocument/2006/relationships/notesSlide" Target="../notesSlides/notesSlide9.xml"/><Relationship Id="rId16" Type="http://schemas.openxmlformats.org/officeDocument/2006/relationships/image" Target="../media/image28.png"/><Relationship Id="rId20"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customXml" Target="../ink/ink6.xml"/><Relationship Id="rId5" Type="http://schemas.openxmlformats.org/officeDocument/2006/relationships/customXml" Target="../ink/ink3.xml"/><Relationship Id="rId15" Type="http://schemas.openxmlformats.org/officeDocument/2006/relationships/customXml" Target="../ink/ink8.xml"/><Relationship Id="rId10" Type="http://schemas.openxmlformats.org/officeDocument/2006/relationships/image" Target="../media/image25.png"/><Relationship Id="rId19" Type="http://schemas.openxmlformats.org/officeDocument/2006/relationships/customXml" Target="../ink/ink10.xml"/><Relationship Id="rId4" Type="http://schemas.openxmlformats.org/officeDocument/2006/relationships/image" Target="../media/image22.png"/><Relationship Id="rId9" Type="http://schemas.openxmlformats.org/officeDocument/2006/relationships/customXml" Target="../ink/ink5.xml"/><Relationship Id="rId14" Type="http://schemas.openxmlformats.org/officeDocument/2006/relationships/image" Target="../media/image27.png"/><Relationship Id="rId22"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1.png"/><Relationship Id="rId7"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1.png"/><Relationship Id="rId7"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1.svg"/><Relationship Id="rId5" Type="http://schemas.openxmlformats.org/officeDocument/2006/relationships/image" Target="../media/image40.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1.svg"/><Relationship Id="rId5" Type="http://schemas.openxmlformats.org/officeDocument/2006/relationships/image" Target="../media/image40.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1.png"/><Relationship Id="rId7"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45.png"/><Relationship Id="rId4" Type="http://schemas.microsoft.com/office/2007/relationships/hdphoto" Target="../media/hdphoto1.wdp"/><Relationship Id="rId9"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1.png"/><Relationship Id="rId7"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microsoft.com/office/2007/relationships/hdphoto" Target="../media/hdphoto1.wdp"/><Relationship Id="rId9" Type="http://schemas.openxmlformats.org/officeDocument/2006/relationships/image" Target="../media/image45.png"/></Relationships>
</file>

<file path=ppt/slides/_rels/slide22.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customXml" Target="../ink/ink13.xml"/><Relationship Id="rId18" Type="http://schemas.openxmlformats.org/officeDocument/2006/relationships/image" Target="../media/image440.png"/><Relationship Id="rId3" Type="http://schemas.openxmlformats.org/officeDocument/2006/relationships/image" Target="../media/image31.png"/><Relationship Id="rId7" Type="http://schemas.openxmlformats.org/officeDocument/2006/relationships/image" Target="../media/image40.png"/><Relationship Id="rId12" Type="http://schemas.openxmlformats.org/officeDocument/2006/relationships/image" Target="../media/image41.png"/><Relationship Id="rId17" Type="http://schemas.openxmlformats.org/officeDocument/2006/relationships/customXml" Target="../ink/ink15.xml"/><Relationship Id="rId2" Type="http://schemas.openxmlformats.org/officeDocument/2006/relationships/notesSlide" Target="../notesSlides/notesSlide19.xml"/><Relationship Id="rId16" Type="http://schemas.openxmlformats.org/officeDocument/2006/relationships/image" Target="../media/image430.png"/><Relationship Id="rId1" Type="http://schemas.openxmlformats.org/officeDocument/2006/relationships/slideLayout" Target="../slideLayouts/slideLayout7.xml"/><Relationship Id="rId6" Type="http://schemas.openxmlformats.org/officeDocument/2006/relationships/image" Target="../media/image33.svg"/><Relationship Id="rId11" Type="http://schemas.openxmlformats.org/officeDocument/2006/relationships/customXml" Target="../ink/ink12.xml"/><Relationship Id="rId5" Type="http://schemas.openxmlformats.org/officeDocument/2006/relationships/image" Target="../media/image32.png"/><Relationship Id="rId15" Type="http://schemas.openxmlformats.org/officeDocument/2006/relationships/customXml" Target="../ink/ink14.xml"/><Relationship Id="rId10" Type="http://schemas.openxmlformats.org/officeDocument/2006/relationships/image" Target="../media/image400.png"/><Relationship Id="rId19" Type="http://schemas.openxmlformats.org/officeDocument/2006/relationships/image" Target="../media/image46.png"/><Relationship Id="rId4" Type="http://schemas.microsoft.com/office/2007/relationships/hdphoto" Target="../media/hdphoto1.wdp"/><Relationship Id="rId9" Type="http://schemas.openxmlformats.org/officeDocument/2006/relationships/customXml" Target="../ink/ink11.xml"/><Relationship Id="rId14" Type="http://schemas.openxmlformats.org/officeDocument/2006/relationships/image" Target="../media/image420.png"/></Relationships>
</file>

<file path=ppt/slides/_rels/slide23.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audio" Target="NULL" TargetMode="External"/><Relationship Id="rId7" Type="http://schemas.openxmlformats.org/officeDocument/2006/relationships/notesSlide" Target="../notesSlides/notesSlide2.xml"/><Relationship Id="rId12" Type="http://schemas.openxmlformats.org/officeDocument/2006/relationships/image" Target="../media/image9.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slideLayout" Target="../slideLayouts/slideLayout1.xml"/><Relationship Id="rId11" Type="http://schemas.openxmlformats.org/officeDocument/2006/relationships/image" Target="../media/image8.svg"/><Relationship Id="rId5" Type="http://schemas.microsoft.com/office/2007/relationships/media" Target="../media/media3.wav"/><Relationship Id="rId10" Type="http://schemas.openxmlformats.org/officeDocument/2006/relationships/image" Target="../media/image7.png"/><Relationship Id="rId4" Type="http://schemas.microsoft.com/office/2007/relationships/media" Target="../media/media2.wav"/><Relationship Id="rId9" Type="http://schemas.openxmlformats.org/officeDocument/2006/relationships/image" Target="../media/image6.sv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1.png"/><Relationship Id="rId3" Type="http://schemas.microsoft.com/office/2007/relationships/media" Target="../media/media2.wav"/><Relationship Id="rId7" Type="http://schemas.openxmlformats.org/officeDocument/2006/relationships/slideLayout" Target="../slideLayouts/slideLayout1.xml"/><Relationship Id="rId12" Type="http://schemas.openxmlformats.org/officeDocument/2006/relationships/image" Target="../media/image10.svg"/><Relationship Id="rId2" Type="http://schemas.openxmlformats.org/officeDocument/2006/relationships/audio" Target="../media/media4.wav"/><Relationship Id="rId1" Type="http://schemas.microsoft.com/office/2007/relationships/media" Target="../media/media4.wav"/><Relationship Id="rId6" Type="http://schemas.openxmlformats.org/officeDocument/2006/relationships/audio" Target="../media/media5.wav"/><Relationship Id="rId11" Type="http://schemas.openxmlformats.org/officeDocument/2006/relationships/image" Target="../media/image14.svg"/><Relationship Id="rId5" Type="http://schemas.microsoft.com/office/2007/relationships/media" Target="../media/media5.wav"/><Relationship Id="rId10" Type="http://schemas.openxmlformats.org/officeDocument/2006/relationships/image" Target="../media/image13.png"/><Relationship Id="rId4" Type="http://schemas.openxmlformats.org/officeDocument/2006/relationships/audio" Target="../media/media2.wav"/><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audio" Target="../media/media9.wav"/><Relationship Id="rId13" Type="http://schemas.openxmlformats.org/officeDocument/2006/relationships/slideLayout" Target="../slideLayouts/slideLayout1.xml"/><Relationship Id="rId3" Type="http://schemas.microsoft.com/office/2007/relationships/media" Target="../media/media7.wav"/><Relationship Id="rId7" Type="http://schemas.microsoft.com/office/2007/relationships/media" Target="../media/media9.wav"/><Relationship Id="rId12" Type="http://schemas.openxmlformats.org/officeDocument/2006/relationships/audio" Target="../media/media11.wav"/><Relationship Id="rId2" Type="http://schemas.openxmlformats.org/officeDocument/2006/relationships/audio" Target="../media/media6.wav"/><Relationship Id="rId1" Type="http://schemas.microsoft.com/office/2007/relationships/media" Target="../media/media6.wav"/><Relationship Id="rId6" Type="http://schemas.openxmlformats.org/officeDocument/2006/relationships/audio" Target="../media/media8.wav"/><Relationship Id="rId11" Type="http://schemas.microsoft.com/office/2007/relationships/media" Target="../media/media11.wav"/><Relationship Id="rId5" Type="http://schemas.microsoft.com/office/2007/relationships/media" Target="../media/media8.wav"/><Relationship Id="rId15" Type="http://schemas.openxmlformats.org/officeDocument/2006/relationships/image" Target="../media/image11.png"/><Relationship Id="rId10" Type="http://schemas.openxmlformats.org/officeDocument/2006/relationships/audio" Target="../media/media10.wav"/><Relationship Id="rId4" Type="http://schemas.openxmlformats.org/officeDocument/2006/relationships/audio" Target="../media/media7.wav"/><Relationship Id="rId9" Type="http://schemas.microsoft.com/office/2007/relationships/media" Target="../media/media10.wav"/><Relationship Id="rId1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2635-1811-A744-37E8-B3213BD70D94}"/>
              </a:ext>
            </a:extLst>
          </p:cNvPr>
          <p:cNvSpPr>
            <a:spLocks noGrp="1"/>
          </p:cNvSpPr>
          <p:nvPr>
            <p:ph type="ctrTitle"/>
          </p:nvPr>
        </p:nvSpPr>
        <p:spPr>
          <a:xfrm>
            <a:off x="0" y="1122363"/>
            <a:ext cx="12192000" cy="2387600"/>
          </a:xfrm>
        </p:spPr>
        <p:txBody>
          <a:bodyPr>
            <a:normAutofit/>
          </a:bodyPr>
          <a:lstStyle/>
          <a:p>
            <a:r>
              <a:rPr lang="en-GB" b="1" dirty="0">
                <a:solidFill>
                  <a:schemeClr val="bg1"/>
                </a:solidFill>
                <a:latin typeface="MV Boli" panose="02000500030200090000" pitchFamily="2" charset="0"/>
                <a:cs typeface="MV Boli" panose="02000500030200090000" pitchFamily="2" charset="0"/>
              </a:rPr>
              <a:t>From speech biomechanics </a:t>
            </a:r>
            <a:br>
              <a:rPr lang="en-GB" b="1" dirty="0">
                <a:solidFill>
                  <a:schemeClr val="bg1"/>
                </a:solidFill>
                <a:latin typeface="MV Boli" panose="02000500030200090000" pitchFamily="2" charset="0"/>
                <a:cs typeface="MV Boli" panose="02000500030200090000" pitchFamily="2" charset="0"/>
              </a:rPr>
            </a:br>
            <a:r>
              <a:rPr lang="en-GB" b="1" dirty="0">
                <a:solidFill>
                  <a:schemeClr val="bg1"/>
                </a:solidFill>
                <a:latin typeface="MV Boli" panose="02000500030200090000" pitchFamily="2" charset="0"/>
                <a:cs typeface="MV Boli" panose="02000500030200090000" pitchFamily="2" charset="0"/>
              </a:rPr>
              <a:t>to phonology:</a:t>
            </a:r>
            <a:endParaRPr lang="en-BE" b="1" dirty="0">
              <a:solidFill>
                <a:schemeClr val="bg1"/>
              </a:solidFill>
              <a:latin typeface="MV Boli" panose="02000500030200090000" pitchFamily="2" charset="0"/>
              <a:cs typeface="MV Boli" panose="02000500030200090000" pitchFamily="2" charset="0"/>
            </a:endParaRPr>
          </a:p>
        </p:txBody>
      </p:sp>
      <p:sp>
        <p:nvSpPr>
          <p:cNvPr id="3" name="Subtitle 2">
            <a:extLst>
              <a:ext uri="{FF2B5EF4-FFF2-40B4-BE49-F238E27FC236}">
                <a16:creationId xmlns:a16="http://schemas.microsoft.com/office/drawing/2014/main" id="{B6D4440D-B1AB-ABFA-A94E-8F5DA0A1985A}"/>
              </a:ext>
            </a:extLst>
          </p:cNvPr>
          <p:cNvSpPr>
            <a:spLocks noGrp="1"/>
          </p:cNvSpPr>
          <p:nvPr>
            <p:ph type="subTitle" idx="1"/>
          </p:nvPr>
        </p:nvSpPr>
        <p:spPr/>
        <p:txBody>
          <a:bodyPr/>
          <a:lstStyle/>
          <a:p>
            <a:r>
              <a:rPr lang="en-GB" b="1" dirty="0">
                <a:solidFill>
                  <a:schemeClr val="bg1"/>
                </a:solidFill>
                <a:latin typeface="Gill Sans MT" panose="020B0502020104020203" pitchFamily="34" charset="77"/>
              </a:rPr>
              <a:t>children use intrinsic vowel pitch for contrast enhancement</a:t>
            </a:r>
            <a:endParaRPr lang="en-BE" b="1" dirty="0">
              <a:solidFill>
                <a:schemeClr val="bg1"/>
              </a:solidFill>
              <a:latin typeface="Gill Sans MT" panose="020B0502020104020203" pitchFamily="34" charset="77"/>
            </a:endParaRPr>
          </a:p>
        </p:txBody>
      </p:sp>
      <p:grpSp>
        <p:nvGrpSpPr>
          <p:cNvPr id="7" name="Group 6">
            <a:extLst>
              <a:ext uri="{FF2B5EF4-FFF2-40B4-BE49-F238E27FC236}">
                <a16:creationId xmlns:a16="http://schemas.microsoft.com/office/drawing/2014/main" id="{53E86B9C-942A-F4AD-DD5E-EC1FFD7A9E94}"/>
              </a:ext>
            </a:extLst>
          </p:cNvPr>
          <p:cNvGrpSpPr/>
          <p:nvPr/>
        </p:nvGrpSpPr>
        <p:grpSpPr>
          <a:xfrm>
            <a:off x="9534000" y="5952112"/>
            <a:ext cx="2268000" cy="493713"/>
            <a:chOff x="5043488" y="5349875"/>
            <a:chExt cx="2557462" cy="879475"/>
          </a:xfrm>
        </p:grpSpPr>
        <p:sp>
          <p:nvSpPr>
            <p:cNvPr id="5" name="TextBox 4">
              <a:extLst>
                <a:ext uri="{FF2B5EF4-FFF2-40B4-BE49-F238E27FC236}">
                  <a16:creationId xmlns:a16="http://schemas.microsoft.com/office/drawing/2014/main" id="{818553D5-F089-AD2F-8066-46E0F093BEE2}"/>
                </a:ext>
              </a:extLst>
            </p:cNvPr>
            <p:cNvSpPr txBox="1"/>
            <p:nvPr/>
          </p:nvSpPr>
          <p:spPr>
            <a:xfrm>
              <a:off x="5043488" y="5349875"/>
              <a:ext cx="2557462" cy="879475"/>
            </a:xfrm>
            <a:custGeom>
              <a:avLst/>
              <a:gdLst>
                <a:gd name="connsiteX0" fmla="*/ 0 w 2557462"/>
                <a:gd name="connsiteY0" fmla="*/ 0 h 879475"/>
                <a:gd name="connsiteX1" fmla="*/ 562642 w 2557462"/>
                <a:gd name="connsiteY1" fmla="*/ 0 h 879475"/>
                <a:gd name="connsiteX2" fmla="*/ 1099709 w 2557462"/>
                <a:gd name="connsiteY2" fmla="*/ 0 h 879475"/>
                <a:gd name="connsiteX3" fmla="*/ 1636776 w 2557462"/>
                <a:gd name="connsiteY3" fmla="*/ 0 h 879475"/>
                <a:gd name="connsiteX4" fmla="*/ 2071544 w 2557462"/>
                <a:gd name="connsiteY4" fmla="*/ 0 h 879475"/>
                <a:gd name="connsiteX5" fmla="*/ 2557462 w 2557462"/>
                <a:gd name="connsiteY5" fmla="*/ 0 h 879475"/>
                <a:gd name="connsiteX6" fmla="*/ 2557462 w 2557462"/>
                <a:gd name="connsiteY6" fmla="*/ 448532 h 879475"/>
                <a:gd name="connsiteX7" fmla="*/ 2557462 w 2557462"/>
                <a:gd name="connsiteY7" fmla="*/ 879475 h 879475"/>
                <a:gd name="connsiteX8" fmla="*/ 2045970 w 2557462"/>
                <a:gd name="connsiteY8" fmla="*/ 879475 h 879475"/>
                <a:gd name="connsiteX9" fmla="*/ 1611201 w 2557462"/>
                <a:gd name="connsiteY9" fmla="*/ 879475 h 879475"/>
                <a:gd name="connsiteX10" fmla="*/ 1176433 w 2557462"/>
                <a:gd name="connsiteY10" fmla="*/ 879475 h 879475"/>
                <a:gd name="connsiteX11" fmla="*/ 639366 w 2557462"/>
                <a:gd name="connsiteY11" fmla="*/ 879475 h 879475"/>
                <a:gd name="connsiteX12" fmla="*/ 0 w 2557462"/>
                <a:gd name="connsiteY12" fmla="*/ 879475 h 879475"/>
                <a:gd name="connsiteX13" fmla="*/ 0 w 2557462"/>
                <a:gd name="connsiteY13" fmla="*/ 422148 h 879475"/>
                <a:gd name="connsiteX14" fmla="*/ 0 w 2557462"/>
                <a:gd name="connsiteY14" fmla="*/ 0 h 87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7462" h="879475" fill="none" extrusionOk="0">
                  <a:moveTo>
                    <a:pt x="0" y="0"/>
                  </a:moveTo>
                  <a:cubicBezTo>
                    <a:pt x="219222" y="-64927"/>
                    <a:pt x="423804" y="54066"/>
                    <a:pt x="562642" y="0"/>
                  </a:cubicBezTo>
                  <a:cubicBezTo>
                    <a:pt x="701480" y="-54066"/>
                    <a:pt x="990105" y="55581"/>
                    <a:pt x="1099709" y="0"/>
                  </a:cubicBezTo>
                  <a:cubicBezTo>
                    <a:pt x="1209313" y="-55581"/>
                    <a:pt x="1488360" y="41712"/>
                    <a:pt x="1636776" y="0"/>
                  </a:cubicBezTo>
                  <a:cubicBezTo>
                    <a:pt x="1785192" y="-41712"/>
                    <a:pt x="1943523" y="36155"/>
                    <a:pt x="2071544" y="0"/>
                  </a:cubicBezTo>
                  <a:cubicBezTo>
                    <a:pt x="2199565" y="-36155"/>
                    <a:pt x="2357522" y="10093"/>
                    <a:pt x="2557462" y="0"/>
                  </a:cubicBezTo>
                  <a:cubicBezTo>
                    <a:pt x="2591314" y="148971"/>
                    <a:pt x="2530411" y="322088"/>
                    <a:pt x="2557462" y="448532"/>
                  </a:cubicBezTo>
                  <a:cubicBezTo>
                    <a:pt x="2584513" y="574976"/>
                    <a:pt x="2542468" y="736890"/>
                    <a:pt x="2557462" y="879475"/>
                  </a:cubicBezTo>
                  <a:cubicBezTo>
                    <a:pt x="2441242" y="935265"/>
                    <a:pt x="2207377" y="823448"/>
                    <a:pt x="2045970" y="879475"/>
                  </a:cubicBezTo>
                  <a:cubicBezTo>
                    <a:pt x="1884563" y="935502"/>
                    <a:pt x="1815420" y="832815"/>
                    <a:pt x="1611201" y="879475"/>
                  </a:cubicBezTo>
                  <a:cubicBezTo>
                    <a:pt x="1406982" y="926135"/>
                    <a:pt x="1383201" y="871799"/>
                    <a:pt x="1176433" y="879475"/>
                  </a:cubicBezTo>
                  <a:cubicBezTo>
                    <a:pt x="969665" y="887151"/>
                    <a:pt x="752305" y="849505"/>
                    <a:pt x="639366" y="879475"/>
                  </a:cubicBezTo>
                  <a:cubicBezTo>
                    <a:pt x="526427" y="909445"/>
                    <a:pt x="181263" y="856110"/>
                    <a:pt x="0" y="879475"/>
                  </a:cubicBezTo>
                  <a:cubicBezTo>
                    <a:pt x="-22985" y="712022"/>
                    <a:pt x="47856" y="519331"/>
                    <a:pt x="0" y="422148"/>
                  </a:cubicBezTo>
                  <a:cubicBezTo>
                    <a:pt x="-47856" y="324965"/>
                    <a:pt x="31813" y="101728"/>
                    <a:pt x="0" y="0"/>
                  </a:cubicBezTo>
                  <a:close/>
                </a:path>
                <a:path w="2557462" h="879475" stroke="0" extrusionOk="0">
                  <a:moveTo>
                    <a:pt x="0" y="0"/>
                  </a:moveTo>
                  <a:cubicBezTo>
                    <a:pt x="145621" y="-51401"/>
                    <a:pt x="325155" y="29"/>
                    <a:pt x="485918" y="0"/>
                  </a:cubicBezTo>
                  <a:cubicBezTo>
                    <a:pt x="646681" y="-29"/>
                    <a:pt x="780289" y="23565"/>
                    <a:pt x="920686" y="0"/>
                  </a:cubicBezTo>
                  <a:cubicBezTo>
                    <a:pt x="1061083" y="-23565"/>
                    <a:pt x="1297042" y="1099"/>
                    <a:pt x="1483328" y="0"/>
                  </a:cubicBezTo>
                  <a:cubicBezTo>
                    <a:pt x="1669614" y="-1099"/>
                    <a:pt x="1803301" y="19054"/>
                    <a:pt x="1969246" y="0"/>
                  </a:cubicBezTo>
                  <a:cubicBezTo>
                    <a:pt x="2135191" y="-19054"/>
                    <a:pt x="2433289" y="68627"/>
                    <a:pt x="2557462" y="0"/>
                  </a:cubicBezTo>
                  <a:cubicBezTo>
                    <a:pt x="2590208" y="180071"/>
                    <a:pt x="2508133" y="362983"/>
                    <a:pt x="2557462" y="457327"/>
                  </a:cubicBezTo>
                  <a:cubicBezTo>
                    <a:pt x="2606791" y="551671"/>
                    <a:pt x="2534223" y="740416"/>
                    <a:pt x="2557462" y="879475"/>
                  </a:cubicBezTo>
                  <a:cubicBezTo>
                    <a:pt x="2403391" y="932273"/>
                    <a:pt x="2235242" y="834772"/>
                    <a:pt x="2045970" y="879475"/>
                  </a:cubicBezTo>
                  <a:cubicBezTo>
                    <a:pt x="1856698" y="924178"/>
                    <a:pt x="1804554" y="839561"/>
                    <a:pt x="1611201" y="879475"/>
                  </a:cubicBezTo>
                  <a:cubicBezTo>
                    <a:pt x="1417848" y="919389"/>
                    <a:pt x="1220606" y="845155"/>
                    <a:pt x="1099709" y="879475"/>
                  </a:cubicBezTo>
                  <a:cubicBezTo>
                    <a:pt x="978812" y="913795"/>
                    <a:pt x="780818" y="843465"/>
                    <a:pt x="588216" y="879475"/>
                  </a:cubicBezTo>
                  <a:cubicBezTo>
                    <a:pt x="395614" y="915485"/>
                    <a:pt x="140367" y="878648"/>
                    <a:pt x="0" y="879475"/>
                  </a:cubicBezTo>
                  <a:cubicBezTo>
                    <a:pt x="-36002" y="671118"/>
                    <a:pt x="43454" y="608087"/>
                    <a:pt x="0" y="422148"/>
                  </a:cubicBezTo>
                  <a:cubicBezTo>
                    <a:pt x="-43454" y="236209"/>
                    <a:pt x="42303" y="164015"/>
                    <a:pt x="0" y="0"/>
                  </a:cubicBezTo>
                  <a:close/>
                </a:path>
              </a:pathLst>
            </a:custGeom>
            <a:solidFill>
              <a:schemeClr val="bg1"/>
            </a:solid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pPr algn="r"/>
              <a:endParaRPr lang="en-BE" sz="1400" b="1" dirty="0">
                <a:latin typeface="MV Boli" panose="02000500030200090000" pitchFamily="2" charset="0"/>
                <a:cs typeface="MV Boli" panose="02000500030200090000" pitchFamily="2" charset="0"/>
              </a:endParaRPr>
            </a:p>
          </p:txBody>
        </p:sp>
        <p:pic>
          <p:nvPicPr>
            <p:cNvPr id="4" name="Picture 2" descr="Universiteit Antwerpen (UAntwerpen) | Scivil">
              <a:extLst>
                <a:ext uri="{FF2B5EF4-FFF2-40B4-BE49-F238E27FC236}">
                  <a16:creationId xmlns:a16="http://schemas.microsoft.com/office/drawing/2014/main" id="{B537ABC9-1B1A-92AC-3212-A4155BF7C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6545" y="5468674"/>
              <a:ext cx="2268000" cy="641876"/>
            </a:xfrm>
            <a:custGeom>
              <a:avLst/>
              <a:gdLst>
                <a:gd name="connsiteX0" fmla="*/ 0 w 2268000"/>
                <a:gd name="connsiteY0" fmla="*/ 0 h 641876"/>
                <a:gd name="connsiteX1" fmla="*/ 498960 w 2268000"/>
                <a:gd name="connsiteY1" fmla="*/ 0 h 641876"/>
                <a:gd name="connsiteX2" fmla="*/ 1111320 w 2268000"/>
                <a:gd name="connsiteY2" fmla="*/ 0 h 641876"/>
                <a:gd name="connsiteX3" fmla="*/ 1723680 w 2268000"/>
                <a:gd name="connsiteY3" fmla="*/ 0 h 641876"/>
                <a:gd name="connsiteX4" fmla="*/ 2268000 w 2268000"/>
                <a:gd name="connsiteY4" fmla="*/ 0 h 641876"/>
                <a:gd name="connsiteX5" fmla="*/ 2268000 w 2268000"/>
                <a:gd name="connsiteY5" fmla="*/ 641876 h 641876"/>
                <a:gd name="connsiteX6" fmla="*/ 1678320 w 2268000"/>
                <a:gd name="connsiteY6" fmla="*/ 641876 h 641876"/>
                <a:gd name="connsiteX7" fmla="*/ 1065960 w 2268000"/>
                <a:gd name="connsiteY7" fmla="*/ 641876 h 641876"/>
                <a:gd name="connsiteX8" fmla="*/ 0 w 2268000"/>
                <a:gd name="connsiteY8" fmla="*/ 641876 h 641876"/>
                <a:gd name="connsiteX9" fmla="*/ 0 w 2268000"/>
                <a:gd name="connsiteY9" fmla="*/ 0 h 641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8000" h="641876" extrusionOk="0">
                  <a:moveTo>
                    <a:pt x="0" y="0"/>
                  </a:moveTo>
                  <a:cubicBezTo>
                    <a:pt x="242329" y="9628"/>
                    <a:pt x="396011" y="-8324"/>
                    <a:pt x="498960" y="0"/>
                  </a:cubicBezTo>
                  <a:cubicBezTo>
                    <a:pt x="601909" y="8324"/>
                    <a:pt x="987519" y="-2310"/>
                    <a:pt x="1111320" y="0"/>
                  </a:cubicBezTo>
                  <a:cubicBezTo>
                    <a:pt x="1235121" y="2310"/>
                    <a:pt x="1519058" y="10633"/>
                    <a:pt x="1723680" y="0"/>
                  </a:cubicBezTo>
                  <a:cubicBezTo>
                    <a:pt x="1928302" y="-10633"/>
                    <a:pt x="2075782" y="19645"/>
                    <a:pt x="2268000" y="0"/>
                  </a:cubicBezTo>
                  <a:cubicBezTo>
                    <a:pt x="2283794" y="229508"/>
                    <a:pt x="2260470" y="391669"/>
                    <a:pt x="2268000" y="641876"/>
                  </a:cubicBezTo>
                  <a:cubicBezTo>
                    <a:pt x="1985700" y="641287"/>
                    <a:pt x="1850232" y="648152"/>
                    <a:pt x="1678320" y="641876"/>
                  </a:cubicBezTo>
                  <a:cubicBezTo>
                    <a:pt x="1506408" y="635600"/>
                    <a:pt x="1339790" y="656596"/>
                    <a:pt x="1065960" y="641876"/>
                  </a:cubicBezTo>
                  <a:cubicBezTo>
                    <a:pt x="792130" y="627156"/>
                    <a:pt x="238304" y="671435"/>
                    <a:pt x="0" y="641876"/>
                  </a:cubicBezTo>
                  <a:cubicBezTo>
                    <a:pt x="-31340" y="459808"/>
                    <a:pt x="-21607" y="170754"/>
                    <a:pt x="0" y="0"/>
                  </a:cubicBezTo>
                  <a:close/>
                </a:path>
              </a:pathLst>
            </a:custGeom>
            <a:noFill/>
            <a:ln>
              <a:noFill/>
              <a:extLst>
                <a:ext uri="{C807C97D-BFC1-408E-A445-0C87EB9F89A2}">
                  <ask:lineSketchStyleProps xmlns:ask="http://schemas.microsoft.com/office/drawing/2018/sketchyshapes" sd="1413021639">
                    <a:prstGeom prst="rect">
                      <a:avLst/>
                    </a:prstGeom>
                    <ask:type>
                      <ask:lineSketchFreehand/>
                    </ask:type>
                  </ask:lineSketchStyleProps>
                </a:ext>
              </a:extLst>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6518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34AAA1A6-06D1-9D35-FE29-30E7681344A7}"/>
              </a:ext>
            </a:extLst>
          </p:cNvPr>
          <p:cNvPicPr>
            <a:picLocks noChangeAspect="1"/>
          </p:cNvPicPr>
          <p:nvPr/>
        </p:nvPicPr>
        <p:blipFill>
          <a:blip r:embed="rId3"/>
          <a:stretch>
            <a:fillRect/>
          </a:stretch>
        </p:blipFill>
        <p:spPr>
          <a:xfrm>
            <a:off x="8108201" y="2581697"/>
            <a:ext cx="2071597" cy="3073710"/>
          </a:xfrm>
          <a:prstGeom prst="rect">
            <a:avLst/>
          </a:prstGeom>
          <a:ln w="38100">
            <a:solidFill>
              <a:schemeClr val="bg1"/>
            </a:solidFill>
          </a:ln>
        </p:spPr>
      </p:pic>
      <p:sp>
        <p:nvSpPr>
          <p:cNvPr id="15" name="TextBox 14">
            <a:extLst>
              <a:ext uri="{FF2B5EF4-FFF2-40B4-BE49-F238E27FC236}">
                <a16:creationId xmlns:a16="http://schemas.microsoft.com/office/drawing/2014/main" id="{E1E75005-CEFB-473F-EEF0-A9744B6F3991}"/>
              </a:ext>
            </a:extLst>
          </p:cNvPr>
          <p:cNvSpPr txBox="1"/>
          <p:nvPr/>
        </p:nvSpPr>
        <p:spPr>
          <a:xfrm>
            <a:off x="7167703" y="1645572"/>
            <a:ext cx="5574032" cy="830997"/>
          </a:xfrm>
          <a:prstGeom prst="rect">
            <a:avLst/>
          </a:prstGeom>
          <a:noFill/>
        </p:spPr>
        <p:txBody>
          <a:bodyPr wrap="square" rtlCol="0">
            <a:spAutoFit/>
          </a:bodyPr>
          <a:lstStyle/>
          <a:p>
            <a:r>
              <a:rPr lang="en-BE" sz="4800" b="1" dirty="0">
                <a:solidFill>
                  <a:schemeClr val="bg1"/>
                </a:solidFill>
                <a:latin typeface="Gill Sans MT" panose="020B0502020104020203" pitchFamily="34" charset="77"/>
              </a:rPr>
              <a:t>Functional</a:t>
            </a:r>
          </a:p>
        </p:txBody>
      </p:sp>
      <p:sp>
        <p:nvSpPr>
          <p:cNvPr id="17" name="Title 1">
            <a:extLst>
              <a:ext uri="{FF2B5EF4-FFF2-40B4-BE49-F238E27FC236}">
                <a16:creationId xmlns:a16="http://schemas.microsoft.com/office/drawing/2014/main" id="{66807E47-060B-E36A-4328-5A525F1FF710}"/>
              </a:ext>
            </a:extLst>
          </p:cNvPr>
          <p:cNvSpPr txBox="1">
            <a:spLocks/>
          </p:cNvSpPr>
          <p:nvPr/>
        </p:nvSpPr>
        <p:spPr>
          <a:xfrm>
            <a:off x="838200" y="32000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E" sz="5400" b="1" dirty="0">
                <a:solidFill>
                  <a:schemeClr val="bg1"/>
                </a:solidFill>
                <a:latin typeface="Gill Sans MT" panose="020B0502020104020203" pitchFamily="34" charset="77"/>
              </a:rPr>
              <a:t>   Two competing theories</a:t>
            </a:r>
          </a:p>
          <a:p>
            <a:pPr algn="ctr"/>
            <a:endParaRPr lang="en-BE" sz="5400" b="1" dirty="0">
              <a:solidFill>
                <a:schemeClr val="bg1"/>
              </a:solidFill>
              <a:latin typeface="Gill Sans MT" panose="020B0502020104020203" pitchFamily="34" charset="77"/>
            </a:endParaRPr>
          </a:p>
        </p:txBody>
      </p:sp>
      <p:sp>
        <p:nvSpPr>
          <p:cNvPr id="20" name="TextBox 19">
            <a:extLst>
              <a:ext uri="{FF2B5EF4-FFF2-40B4-BE49-F238E27FC236}">
                <a16:creationId xmlns:a16="http://schemas.microsoft.com/office/drawing/2014/main" id="{C319CEE3-9BA6-4848-D8C9-D5EE194F027C}"/>
              </a:ext>
            </a:extLst>
          </p:cNvPr>
          <p:cNvSpPr txBox="1"/>
          <p:nvPr/>
        </p:nvSpPr>
        <p:spPr>
          <a:xfrm>
            <a:off x="4696919" y="1009566"/>
            <a:ext cx="2829386" cy="2215991"/>
          </a:xfrm>
          <a:prstGeom prst="rect">
            <a:avLst/>
          </a:prstGeom>
          <a:noFill/>
        </p:spPr>
        <p:txBody>
          <a:bodyPr wrap="square" rtlCol="0">
            <a:spAutoFit/>
          </a:bodyPr>
          <a:lstStyle/>
          <a:p>
            <a:r>
              <a:rPr lang="en-BE" sz="13800" b="1" dirty="0">
                <a:solidFill>
                  <a:schemeClr val="bg1"/>
                </a:solidFill>
                <a:latin typeface="Gill Sans MT" panose="020B0502020104020203" pitchFamily="34" charset="77"/>
              </a:rPr>
              <a:t>VS</a:t>
            </a:r>
            <a:endParaRPr lang="en-BE" b="1" dirty="0">
              <a:solidFill>
                <a:schemeClr val="bg1"/>
              </a:solidFill>
              <a:latin typeface="Gill Sans MT" panose="020B0502020104020203" pitchFamily="34" charset="77"/>
            </a:endParaRPr>
          </a:p>
        </p:txBody>
      </p:sp>
      <p:sp>
        <p:nvSpPr>
          <p:cNvPr id="21" name="TextBox 20">
            <a:extLst>
              <a:ext uri="{FF2B5EF4-FFF2-40B4-BE49-F238E27FC236}">
                <a16:creationId xmlns:a16="http://schemas.microsoft.com/office/drawing/2014/main" id="{BE55316A-F53B-12CA-847E-B6B3E8615B8A}"/>
              </a:ext>
            </a:extLst>
          </p:cNvPr>
          <p:cNvSpPr txBox="1"/>
          <p:nvPr/>
        </p:nvSpPr>
        <p:spPr>
          <a:xfrm>
            <a:off x="-877113" y="1604567"/>
            <a:ext cx="5574032" cy="830997"/>
          </a:xfrm>
          <a:prstGeom prst="rect">
            <a:avLst/>
          </a:prstGeom>
          <a:noFill/>
        </p:spPr>
        <p:txBody>
          <a:bodyPr wrap="square" rtlCol="0">
            <a:spAutoFit/>
          </a:bodyPr>
          <a:lstStyle/>
          <a:p>
            <a:pPr algn="r"/>
            <a:r>
              <a:rPr lang="en-GB" sz="4800" b="1" dirty="0">
                <a:solidFill>
                  <a:schemeClr val="bg1"/>
                </a:solidFill>
                <a:latin typeface="Gill Sans MT" panose="020B0502020104020203" pitchFamily="34" charset="77"/>
              </a:rPr>
              <a:t>Biomechanical</a:t>
            </a:r>
          </a:p>
        </p:txBody>
      </p:sp>
      <p:pic>
        <p:nvPicPr>
          <p:cNvPr id="35" name="Picture 34">
            <a:extLst>
              <a:ext uri="{FF2B5EF4-FFF2-40B4-BE49-F238E27FC236}">
                <a16:creationId xmlns:a16="http://schemas.microsoft.com/office/drawing/2014/main" id="{44A43CF0-1C1C-A123-AD37-662DFE67A929}"/>
              </a:ext>
            </a:extLst>
          </p:cNvPr>
          <p:cNvPicPr>
            <a:picLocks/>
          </p:cNvPicPr>
          <p:nvPr/>
        </p:nvPicPr>
        <p:blipFill>
          <a:blip r:embed="rId4"/>
          <a:stretch>
            <a:fillRect/>
          </a:stretch>
        </p:blipFill>
        <p:spPr>
          <a:xfrm flipH="1">
            <a:off x="1850015" y="2581697"/>
            <a:ext cx="2070000" cy="3077299"/>
          </a:xfrm>
          <a:prstGeom prst="rect">
            <a:avLst/>
          </a:prstGeom>
          <a:ln w="38100">
            <a:solidFill>
              <a:schemeClr val="tx1"/>
            </a:solidFill>
          </a:ln>
        </p:spPr>
      </p:pic>
      <p:cxnSp>
        <p:nvCxnSpPr>
          <p:cNvPr id="2" name="Straight Arrow Connector 1">
            <a:extLst>
              <a:ext uri="{FF2B5EF4-FFF2-40B4-BE49-F238E27FC236}">
                <a16:creationId xmlns:a16="http://schemas.microsoft.com/office/drawing/2014/main" id="{6EDCC17A-AF21-90CC-A0BD-B5F34DEE57DA}"/>
              </a:ext>
            </a:extLst>
          </p:cNvPr>
          <p:cNvCxnSpPr>
            <a:cxnSpLocks/>
          </p:cNvCxnSpPr>
          <p:nvPr/>
        </p:nvCxnSpPr>
        <p:spPr>
          <a:xfrm flipV="1">
            <a:off x="2863147" y="4212326"/>
            <a:ext cx="328824" cy="145673"/>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3" name="Straight Arrow Connector 2">
            <a:extLst>
              <a:ext uri="{FF2B5EF4-FFF2-40B4-BE49-F238E27FC236}">
                <a16:creationId xmlns:a16="http://schemas.microsoft.com/office/drawing/2014/main" id="{F0C5464C-C947-F24D-1D00-F18834E39A02}"/>
              </a:ext>
            </a:extLst>
          </p:cNvPr>
          <p:cNvCxnSpPr>
            <a:cxnSpLocks/>
          </p:cNvCxnSpPr>
          <p:nvPr/>
        </p:nvCxnSpPr>
        <p:spPr>
          <a:xfrm flipH="1" flipV="1">
            <a:off x="2833606" y="4412996"/>
            <a:ext cx="19694" cy="351888"/>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B04894E7-477F-7D96-9CE5-18CBC8E07665}"/>
              </a:ext>
            </a:extLst>
          </p:cNvPr>
          <p:cNvCxnSpPr>
            <a:cxnSpLocks/>
          </p:cNvCxnSpPr>
          <p:nvPr/>
        </p:nvCxnSpPr>
        <p:spPr>
          <a:xfrm>
            <a:off x="2441576" y="4873371"/>
            <a:ext cx="431418" cy="13433"/>
          </a:xfrm>
          <a:prstGeom prst="straightConnector1">
            <a:avLst/>
          </a:prstGeom>
          <a:ln w="34925">
            <a:headEnd type="triangle"/>
            <a:tailEnd type="triangle"/>
          </a:ln>
        </p:spPr>
        <p:style>
          <a:lnRef idx="1">
            <a:schemeClr val="dk1"/>
          </a:lnRef>
          <a:fillRef idx="0">
            <a:schemeClr val="dk1"/>
          </a:fillRef>
          <a:effectRef idx="0">
            <a:schemeClr val="dk1"/>
          </a:effectRef>
          <a:fontRef idx="minor">
            <a:schemeClr val="tx1"/>
          </a:fontRef>
        </p:style>
      </p:cxnSp>
      <p:grpSp>
        <p:nvGrpSpPr>
          <p:cNvPr id="11" name="Group 10">
            <a:extLst>
              <a:ext uri="{FF2B5EF4-FFF2-40B4-BE49-F238E27FC236}">
                <a16:creationId xmlns:a16="http://schemas.microsoft.com/office/drawing/2014/main" id="{076865B4-52D9-F328-A51A-BCAF0B75868B}"/>
              </a:ext>
            </a:extLst>
          </p:cNvPr>
          <p:cNvGrpSpPr/>
          <p:nvPr/>
        </p:nvGrpSpPr>
        <p:grpSpPr>
          <a:xfrm>
            <a:off x="6095998" y="3291144"/>
            <a:ext cx="2159945" cy="1670038"/>
            <a:chOff x="6510259" y="3318876"/>
            <a:chExt cx="2128953" cy="1697069"/>
          </a:xfrm>
        </p:grpSpPr>
        <p:pic>
          <p:nvPicPr>
            <p:cNvPr id="6" name="Graphic 5" descr="Ear outline">
              <a:extLst>
                <a:ext uri="{FF2B5EF4-FFF2-40B4-BE49-F238E27FC236}">
                  <a16:creationId xmlns:a16="http://schemas.microsoft.com/office/drawing/2014/main" id="{3928AA5D-5BF2-D0F8-B14A-A1EA316B97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6510259" y="3318876"/>
              <a:ext cx="707042" cy="1697069"/>
            </a:xfrm>
            <a:prstGeom prst="rect">
              <a:avLst/>
            </a:prstGeom>
          </p:spPr>
        </p:pic>
        <p:sp>
          <p:nvSpPr>
            <p:cNvPr id="7" name="TextBox 6">
              <a:extLst>
                <a:ext uri="{FF2B5EF4-FFF2-40B4-BE49-F238E27FC236}">
                  <a16:creationId xmlns:a16="http://schemas.microsoft.com/office/drawing/2014/main" id="{D465C977-DEB7-D733-C42F-0468D1BF7980}"/>
                </a:ext>
              </a:extLst>
            </p:cNvPr>
            <p:cNvSpPr txBox="1"/>
            <p:nvPr/>
          </p:nvSpPr>
          <p:spPr>
            <a:xfrm>
              <a:off x="7004154" y="3567245"/>
              <a:ext cx="1635058" cy="375310"/>
            </a:xfrm>
            <a:prstGeom prst="rect">
              <a:avLst/>
            </a:prstGeom>
            <a:noFill/>
          </p:spPr>
          <p:txBody>
            <a:bodyPr wrap="square" rtlCol="0">
              <a:spAutoFit/>
            </a:bodyPr>
            <a:lstStyle/>
            <a:p>
              <a:pPr algn="ctr"/>
              <a:r>
                <a:rPr lang="en-BE" b="1" dirty="0">
                  <a:solidFill>
                    <a:schemeClr val="bg1"/>
                  </a:solidFill>
                </a:rPr>
                <a:t>High vowels</a:t>
              </a:r>
            </a:p>
          </p:txBody>
        </p:sp>
        <p:sp>
          <p:nvSpPr>
            <p:cNvPr id="8" name="TextBox 7">
              <a:extLst>
                <a:ext uri="{FF2B5EF4-FFF2-40B4-BE49-F238E27FC236}">
                  <a16:creationId xmlns:a16="http://schemas.microsoft.com/office/drawing/2014/main" id="{0C922D35-E5E0-7103-303E-936CCAD0DA5D}"/>
                </a:ext>
              </a:extLst>
            </p:cNvPr>
            <p:cNvSpPr txBox="1"/>
            <p:nvPr/>
          </p:nvSpPr>
          <p:spPr>
            <a:xfrm>
              <a:off x="7004154" y="4459524"/>
              <a:ext cx="1635058" cy="375310"/>
            </a:xfrm>
            <a:prstGeom prst="rect">
              <a:avLst/>
            </a:prstGeom>
            <a:noFill/>
          </p:spPr>
          <p:txBody>
            <a:bodyPr wrap="square" rtlCol="0">
              <a:spAutoFit/>
            </a:bodyPr>
            <a:lstStyle/>
            <a:p>
              <a:pPr algn="ctr"/>
              <a:r>
                <a:rPr lang="en-BE" b="1" dirty="0">
                  <a:solidFill>
                    <a:schemeClr val="bg1"/>
                  </a:solidFill>
                </a:rPr>
                <a:t>Low vowels</a:t>
              </a:r>
            </a:p>
          </p:txBody>
        </p:sp>
        <p:sp>
          <p:nvSpPr>
            <p:cNvPr id="9" name="TextBox 8">
              <a:extLst>
                <a:ext uri="{FF2B5EF4-FFF2-40B4-BE49-F238E27FC236}">
                  <a16:creationId xmlns:a16="http://schemas.microsoft.com/office/drawing/2014/main" id="{37FDF0AC-4109-F595-D498-19777F8E2881}"/>
                </a:ext>
              </a:extLst>
            </p:cNvPr>
            <p:cNvSpPr txBox="1"/>
            <p:nvPr/>
          </p:nvSpPr>
          <p:spPr>
            <a:xfrm>
              <a:off x="6888842" y="3966345"/>
              <a:ext cx="1635058" cy="531689"/>
            </a:xfrm>
            <a:prstGeom prst="rect">
              <a:avLst/>
            </a:prstGeom>
            <a:noFill/>
          </p:spPr>
          <p:txBody>
            <a:bodyPr wrap="square" rtlCol="0">
              <a:spAutoFit/>
            </a:bodyPr>
            <a:lstStyle/>
            <a:p>
              <a:pPr algn="ctr"/>
              <a:r>
                <a:rPr lang="en-BE" sz="2800" b="1">
                  <a:solidFill>
                    <a:schemeClr val="bg1"/>
                  </a:solidFill>
                </a:rPr>
                <a:t>≠</a:t>
              </a:r>
            </a:p>
          </p:txBody>
        </p:sp>
      </p:grpSp>
    </p:spTree>
    <p:extLst>
      <p:ext uri="{BB962C8B-B14F-4D97-AF65-F5344CB8AC3E}">
        <p14:creationId xmlns:p14="http://schemas.microsoft.com/office/powerpoint/2010/main" val="23332690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E1E75005-CEFB-473F-EEF0-A9744B6F3991}"/>
              </a:ext>
            </a:extLst>
          </p:cNvPr>
          <p:cNvSpPr txBox="1"/>
          <p:nvPr/>
        </p:nvSpPr>
        <p:spPr>
          <a:xfrm>
            <a:off x="7167703" y="1645572"/>
            <a:ext cx="5574032" cy="830997"/>
          </a:xfrm>
          <a:prstGeom prst="rect">
            <a:avLst/>
          </a:prstGeom>
          <a:noFill/>
        </p:spPr>
        <p:txBody>
          <a:bodyPr wrap="square" rtlCol="0">
            <a:spAutoFit/>
          </a:bodyPr>
          <a:lstStyle/>
          <a:p>
            <a:r>
              <a:rPr lang="en-BE" sz="4800" b="1" dirty="0">
                <a:solidFill>
                  <a:schemeClr val="bg1"/>
                </a:solidFill>
                <a:latin typeface="Gill Sans MT" panose="020B0502020104020203" pitchFamily="34" charset="77"/>
              </a:rPr>
              <a:t>Functional</a:t>
            </a:r>
          </a:p>
        </p:txBody>
      </p:sp>
      <p:sp>
        <p:nvSpPr>
          <p:cNvPr id="17" name="Title 1">
            <a:extLst>
              <a:ext uri="{FF2B5EF4-FFF2-40B4-BE49-F238E27FC236}">
                <a16:creationId xmlns:a16="http://schemas.microsoft.com/office/drawing/2014/main" id="{66807E47-060B-E36A-4328-5A525F1FF710}"/>
              </a:ext>
            </a:extLst>
          </p:cNvPr>
          <p:cNvSpPr txBox="1">
            <a:spLocks/>
          </p:cNvSpPr>
          <p:nvPr/>
        </p:nvSpPr>
        <p:spPr>
          <a:xfrm>
            <a:off x="838200" y="32000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E" sz="5400" b="1" dirty="0">
                <a:solidFill>
                  <a:schemeClr val="bg1"/>
                </a:solidFill>
                <a:latin typeface="Gill Sans MT" panose="020B0502020104020203" pitchFamily="34" charset="77"/>
              </a:rPr>
              <a:t>      Different  expectations</a:t>
            </a:r>
          </a:p>
          <a:p>
            <a:pPr algn="ctr"/>
            <a:endParaRPr lang="en-BE" sz="5400" b="1" dirty="0">
              <a:solidFill>
                <a:schemeClr val="bg1"/>
              </a:solidFill>
              <a:latin typeface="Gill Sans MT" panose="020B0502020104020203" pitchFamily="34" charset="77"/>
            </a:endParaRPr>
          </a:p>
        </p:txBody>
      </p:sp>
      <p:sp>
        <p:nvSpPr>
          <p:cNvPr id="20" name="TextBox 19">
            <a:extLst>
              <a:ext uri="{FF2B5EF4-FFF2-40B4-BE49-F238E27FC236}">
                <a16:creationId xmlns:a16="http://schemas.microsoft.com/office/drawing/2014/main" id="{C319CEE3-9BA6-4848-D8C9-D5EE194F027C}"/>
              </a:ext>
            </a:extLst>
          </p:cNvPr>
          <p:cNvSpPr txBox="1"/>
          <p:nvPr/>
        </p:nvSpPr>
        <p:spPr>
          <a:xfrm>
            <a:off x="4696919" y="1009566"/>
            <a:ext cx="2829386" cy="2215991"/>
          </a:xfrm>
          <a:prstGeom prst="rect">
            <a:avLst/>
          </a:prstGeom>
          <a:noFill/>
        </p:spPr>
        <p:txBody>
          <a:bodyPr wrap="square" rtlCol="0">
            <a:spAutoFit/>
          </a:bodyPr>
          <a:lstStyle/>
          <a:p>
            <a:r>
              <a:rPr lang="en-BE" sz="13800" b="1" dirty="0">
                <a:solidFill>
                  <a:schemeClr val="bg1"/>
                </a:solidFill>
                <a:latin typeface="Gill Sans MT" panose="020B0502020104020203" pitchFamily="34" charset="77"/>
              </a:rPr>
              <a:t>VS</a:t>
            </a:r>
            <a:endParaRPr lang="en-BE" b="1" dirty="0">
              <a:solidFill>
                <a:schemeClr val="bg1"/>
              </a:solidFill>
              <a:latin typeface="Gill Sans MT" panose="020B0502020104020203" pitchFamily="34" charset="77"/>
            </a:endParaRPr>
          </a:p>
        </p:txBody>
      </p:sp>
      <p:sp>
        <p:nvSpPr>
          <p:cNvPr id="21" name="TextBox 20">
            <a:extLst>
              <a:ext uri="{FF2B5EF4-FFF2-40B4-BE49-F238E27FC236}">
                <a16:creationId xmlns:a16="http://schemas.microsoft.com/office/drawing/2014/main" id="{BE55316A-F53B-12CA-847E-B6B3E8615B8A}"/>
              </a:ext>
            </a:extLst>
          </p:cNvPr>
          <p:cNvSpPr txBox="1"/>
          <p:nvPr/>
        </p:nvSpPr>
        <p:spPr>
          <a:xfrm>
            <a:off x="200721" y="1604567"/>
            <a:ext cx="4496197" cy="830997"/>
          </a:xfrm>
          <a:prstGeom prst="rect">
            <a:avLst/>
          </a:prstGeom>
          <a:noFill/>
        </p:spPr>
        <p:txBody>
          <a:bodyPr wrap="square" rtlCol="0">
            <a:spAutoFit/>
          </a:bodyPr>
          <a:lstStyle/>
          <a:p>
            <a:pPr algn="r"/>
            <a:r>
              <a:rPr lang="en-GB" sz="4800" b="1" dirty="0">
                <a:solidFill>
                  <a:schemeClr val="bg1"/>
                </a:solidFill>
                <a:latin typeface="Gill Sans MT" panose="020B0502020104020203" pitchFamily="34" charset="77"/>
              </a:rPr>
              <a:t>Biomechanical</a:t>
            </a:r>
          </a:p>
        </p:txBody>
      </p:sp>
      <p:sp>
        <p:nvSpPr>
          <p:cNvPr id="5" name="TextBox 4">
            <a:extLst>
              <a:ext uri="{FF2B5EF4-FFF2-40B4-BE49-F238E27FC236}">
                <a16:creationId xmlns:a16="http://schemas.microsoft.com/office/drawing/2014/main" id="{9BE17172-3A7F-3659-494F-0898AB6567BE}"/>
              </a:ext>
            </a:extLst>
          </p:cNvPr>
          <p:cNvSpPr txBox="1"/>
          <p:nvPr/>
        </p:nvSpPr>
        <p:spPr>
          <a:xfrm>
            <a:off x="838200" y="3094343"/>
            <a:ext cx="4997602" cy="2339102"/>
          </a:xfrm>
          <a:prstGeom prst="rect">
            <a:avLst/>
          </a:prstGeom>
          <a:noFill/>
        </p:spPr>
        <p:txBody>
          <a:bodyPr wrap="square" rtlCol="0">
            <a:spAutoFit/>
          </a:bodyPr>
          <a:lstStyle/>
          <a:p>
            <a:pPr marL="685800" marR="0" lvl="0" indent="-685800" algn="l" defTabSz="914400" rtl="0" eaLnBrk="1" fontAlgn="auto" latinLnBrk="0" hangingPunct="1">
              <a:lnSpc>
                <a:spcPct val="100000"/>
              </a:lnSpc>
              <a:spcBef>
                <a:spcPts val="0"/>
              </a:spcBef>
              <a:spcAft>
                <a:spcPts val="0"/>
              </a:spcAft>
              <a:buClrTx/>
              <a:buSzTx/>
              <a:buFontTx/>
              <a:buChar char="-"/>
              <a:tabLst/>
              <a:defRPr/>
            </a:pPr>
            <a:r>
              <a:rPr kumimoji="0" lang="en-GB" sz="3200" b="1" i="0" u="none" strike="noStrike" kern="1200" cap="none" spc="0" normalizeH="0" baseline="0" noProof="0" dirty="0">
                <a:ln>
                  <a:noFill/>
                </a:ln>
                <a:solidFill>
                  <a:schemeClr val="bg1"/>
                </a:solidFill>
                <a:effectLst/>
                <a:uLnTx/>
                <a:uFillTx/>
                <a:latin typeface="Gill Sans MT" panose="020B0502020104020203" pitchFamily="34" charset="77"/>
                <a:ea typeface="+mn-ea"/>
                <a:cs typeface="+mn-cs"/>
              </a:rPr>
              <a:t>Automatic</a:t>
            </a:r>
          </a:p>
          <a:p>
            <a:pPr marL="685800" marR="0" lvl="0" indent="-685800" algn="l" defTabSz="914400" rtl="0" eaLnBrk="1" fontAlgn="auto" latinLnBrk="0" hangingPunct="1">
              <a:lnSpc>
                <a:spcPct val="100000"/>
              </a:lnSpc>
              <a:spcBef>
                <a:spcPts val="0"/>
              </a:spcBef>
              <a:spcAft>
                <a:spcPts val="0"/>
              </a:spcAft>
              <a:buClrTx/>
              <a:buSzTx/>
              <a:buFontTx/>
              <a:buChar char="-"/>
              <a:tabLst/>
              <a:defRPr/>
            </a:pPr>
            <a:r>
              <a:rPr kumimoji="0" lang="en-GB" sz="3200" b="1" i="0" u="none" strike="noStrike" kern="1200" cap="none" spc="0" normalizeH="0" baseline="0" noProof="0" dirty="0">
                <a:ln>
                  <a:noFill/>
                </a:ln>
                <a:solidFill>
                  <a:schemeClr val="bg1"/>
                </a:solidFill>
                <a:effectLst/>
                <a:uLnTx/>
                <a:uFillTx/>
                <a:latin typeface="Gill Sans MT" panose="020B0502020104020203" pitchFamily="34" charset="77"/>
                <a:ea typeface="+mn-ea"/>
                <a:cs typeface="+mn-cs"/>
              </a:rPr>
              <a:t>Innate</a:t>
            </a:r>
          </a:p>
          <a:p>
            <a:pPr marL="685800" marR="0" lvl="0" indent="-685800" algn="l" defTabSz="914400" rtl="0" eaLnBrk="1" fontAlgn="auto" latinLnBrk="0" hangingPunct="1">
              <a:lnSpc>
                <a:spcPct val="100000"/>
              </a:lnSpc>
              <a:spcBef>
                <a:spcPts val="0"/>
              </a:spcBef>
              <a:spcAft>
                <a:spcPts val="0"/>
              </a:spcAft>
              <a:buClrTx/>
              <a:buSzTx/>
              <a:buFontTx/>
              <a:buChar char="-"/>
              <a:tabLst/>
              <a:defRPr/>
            </a:pPr>
            <a:r>
              <a:rPr kumimoji="0" lang="en-GB" sz="3200" b="1" i="0" u="none" strike="noStrike" kern="1200" cap="none" spc="0" normalizeH="0" baseline="0" noProof="0" dirty="0">
                <a:ln>
                  <a:noFill/>
                </a:ln>
                <a:solidFill>
                  <a:schemeClr val="bg1"/>
                </a:solidFill>
                <a:effectLst/>
                <a:uLnTx/>
                <a:uFillTx/>
                <a:latin typeface="Gill Sans MT" panose="020B0502020104020203" pitchFamily="34" charset="77"/>
                <a:ea typeface="+mn-ea"/>
                <a:cs typeface="+mn-cs"/>
              </a:rPr>
              <a:t>No developmental effect</a:t>
            </a:r>
          </a:p>
          <a:p>
            <a:endParaRPr lang="en-BE" dirty="0">
              <a:solidFill>
                <a:schemeClr val="bg1"/>
              </a:solidFill>
            </a:endParaRPr>
          </a:p>
        </p:txBody>
      </p:sp>
      <p:sp>
        <p:nvSpPr>
          <p:cNvPr id="12" name="TextBox 11">
            <a:extLst>
              <a:ext uri="{FF2B5EF4-FFF2-40B4-BE49-F238E27FC236}">
                <a16:creationId xmlns:a16="http://schemas.microsoft.com/office/drawing/2014/main" id="{5CD9D178-643F-6F01-B9CA-054ABE5D91E7}"/>
              </a:ext>
            </a:extLst>
          </p:cNvPr>
          <p:cNvSpPr txBox="1"/>
          <p:nvPr/>
        </p:nvSpPr>
        <p:spPr>
          <a:xfrm>
            <a:off x="6941252" y="3094343"/>
            <a:ext cx="4997602" cy="1846659"/>
          </a:xfrm>
          <a:prstGeom prst="rect">
            <a:avLst/>
          </a:prstGeom>
          <a:noFill/>
        </p:spPr>
        <p:txBody>
          <a:bodyPr wrap="square" rtlCol="0">
            <a:spAutoFit/>
          </a:bodyPr>
          <a:lstStyle/>
          <a:p>
            <a:pPr marL="685800" marR="0" lvl="0" indent="-685800" algn="l" defTabSz="914400" rtl="0" eaLnBrk="1" fontAlgn="auto" latinLnBrk="0" hangingPunct="1">
              <a:lnSpc>
                <a:spcPct val="100000"/>
              </a:lnSpc>
              <a:spcBef>
                <a:spcPts val="0"/>
              </a:spcBef>
              <a:spcAft>
                <a:spcPts val="0"/>
              </a:spcAft>
              <a:buClrTx/>
              <a:buSzTx/>
              <a:buFontTx/>
              <a:buChar char="-"/>
              <a:tabLst/>
              <a:defRPr/>
            </a:pPr>
            <a:r>
              <a:rPr lang="en-GB" sz="3200" b="1" dirty="0">
                <a:solidFill>
                  <a:schemeClr val="bg1"/>
                </a:solidFill>
                <a:latin typeface="Gill Sans MT" panose="020B0502020104020203" pitchFamily="34" charset="77"/>
              </a:rPr>
              <a:t>Not a</a:t>
            </a:r>
            <a:r>
              <a:rPr kumimoji="0" lang="en-GB" sz="3200" b="1" i="0" u="none" strike="noStrike" kern="1200" cap="none" spc="0" normalizeH="0" baseline="0" noProof="0" dirty="0" err="1">
                <a:ln>
                  <a:noFill/>
                </a:ln>
                <a:solidFill>
                  <a:schemeClr val="bg1"/>
                </a:solidFill>
                <a:effectLst/>
                <a:uLnTx/>
                <a:uFillTx/>
                <a:latin typeface="Gill Sans MT" panose="020B0502020104020203" pitchFamily="34" charset="77"/>
                <a:ea typeface="+mn-ea"/>
                <a:cs typeface="+mn-cs"/>
              </a:rPr>
              <a:t>utomatic</a:t>
            </a:r>
            <a:endParaRPr kumimoji="0" lang="en-GB" sz="3200" b="1" i="0" u="none" strike="noStrike" kern="1200" cap="none" spc="0" normalizeH="0" baseline="0" noProof="0" dirty="0">
              <a:ln>
                <a:noFill/>
              </a:ln>
              <a:solidFill>
                <a:schemeClr val="bg1"/>
              </a:solidFill>
              <a:effectLst/>
              <a:uLnTx/>
              <a:uFillTx/>
              <a:latin typeface="Gill Sans MT" panose="020B0502020104020203" pitchFamily="34" charset="77"/>
              <a:ea typeface="+mn-ea"/>
              <a:cs typeface="+mn-cs"/>
            </a:endParaRPr>
          </a:p>
          <a:p>
            <a:pPr marL="685800" marR="0" lvl="0" indent="-685800" algn="l" defTabSz="914400" rtl="0" eaLnBrk="1" fontAlgn="auto" latinLnBrk="0" hangingPunct="1">
              <a:lnSpc>
                <a:spcPct val="100000"/>
              </a:lnSpc>
              <a:spcBef>
                <a:spcPts val="0"/>
              </a:spcBef>
              <a:spcAft>
                <a:spcPts val="0"/>
              </a:spcAft>
              <a:buClrTx/>
              <a:buSzTx/>
              <a:buFontTx/>
              <a:buChar char="-"/>
              <a:tabLst/>
              <a:defRPr/>
            </a:pPr>
            <a:r>
              <a:rPr kumimoji="0" lang="en-GB" sz="3200" b="1" i="0" u="none" strike="noStrike" kern="1200" cap="none" spc="0" normalizeH="0" baseline="0" noProof="0" dirty="0">
                <a:ln>
                  <a:noFill/>
                </a:ln>
                <a:solidFill>
                  <a:schemeClr val="bg1"/>
                </a:solidFill>
                <a:effectLst/>
                <a:uLnTx/>
                <a:uFillTx/>
                <a:latin typeface="Gill Sans MT" panose="020B0502020104020203" pitchFamily="34" charset="77"/>
                <a:ea typeface="+mn-ea"/>
                <a:cs typeface="+mn-cs"/>
              </a:rPr>
              <a:t>Acquired</a:t>
            </a:r>
          </a:p>
          <a:p>
            <a:pPr marL="685800" marR="0" lvl="0" indent="-685800" algn="l" defTabSz="914400" rtl="0" eaLnBrk="1" fontAlgn="auto" latinLnBrk="0" hangingPunct="1">
              <a:lnSpc>
                <a:spcPct val="100000"/>
              </a:lnSpc>
              <a:spcBef>
                <a:spcPts val="0"/>
              </a:spcBef>
              <a:spcAft>
                <a:spcPts val="0"/>
              </a:spcAft>
              <a:buClrTx/>
              <a:buSzTx/>
              <a:buFontTx/>
              <a:buChar char="-"/>
              <a:tabLst/>
              <a:defRPr/>
            </a:pPr>
            <a:r>
              <a:rPr lang="en-GB" sz="3200" b="1" dirty="0">
                <a:solidFill>
                  <a:schemeClr val="bg1"/>
                </a:solidFill>
                <a:latin typeface="Gill Sans MT" panose="020B0502020104020203" pitchFamily="34" charset="77"/>
              </a:rPr>
              <a:t>D</a:t>
            </a:r>
            <a:r>
              <a:rPr kumimoji="0" lang="en-GB" sz="3200" b="1" i="0" u="none" strike="noStrike" kern="1200" cap="none" spc="0" normalizeH="0" baseline="0" noProof="0" dirty="0" err="1">
                <a:ln>
                  <a:noFill/>
                </a:ln>
                <a:solidFill>
                  <a:schemeClr val="bg1"/>
                </a:solidFill>
                <a:effectLst/>
                <a:uLnTx/>
                <a:uFillTx/>
                <a:latin typeface="Gill Sans MT" panose="020B0502020104020203" pitchFamily="34" charset="77"/>
                <a:ea typeface="+mn-ea"/>
                <a:cs typeface="+mn-cs"/>
              </a:rPr>
              <a:t>evelopmental</a:t>
            </a:r>
            <a:r>
              <a:rPr kumimoji="0" lang="en-GB" sz="3200" b="1" i="0" u="none" strike="noStrike" kern="1200" cap="none" spc="0" normalizeH="0" baseline="0" noProof="0" dirty="0">
                <a:ln>
                  <a:noFill/>
                </a:ln>
                <a:solidFill>
                  <a:schemeClr val="bg1"/>
                </a:solidFill>
                <a:effectLst/>
                <a:uLnTx/>
                <a:uFillTx/>
                <a:latin typeface="Gill Sans MT" panose="020B0502020104020203" pitchFamily="34" charset="77"/>
                <a:ea typeface="+mn-ea"/>
                <a:cs typeface="+mn-cs"/>
              </a:rPr>
              <a:t> effect</a:t>
            </a:r>
          </a:p>
          <a:p>
            <a:endParaRPr lang="en-BE" dirty="0">
              <a:solidFill>
                <a:schemeClr val="bg1"/>
              </a:solidFill>
            </a:endParaRPr>
          </a:p>
        </p:txBody>
      </p:sp>
      <mc:AlternateContent xmlns:mc="http://schemas.openxmlformats.org/markup-compatibility/2006" xmlns:p14="http://schemas.microsoft.com/office/powerpoint/2010/main">
        <mc:Choice Requires="p14">
          <p:contentPart p14:bwMode="auto" r:id="rId3">
            <p14:nvContentPartPr>
              <p14:cNvPr id="13" name="!!child!!">
                <a:extLst>
                  <a:ext uri="{FF2B5EF4-FFF2-40B4-BE49-F238E27FC236}">
                    <a16:creationId xmlns:a16="http://schemas.microsoft.com/office/drawing/2014/main" id="{95D735FE-D613-3DA5-C7FD-949D4217A669}"/>
                  </a:ext>
                </a:extLst>
              </p14:cNvPr>
              <p14:cNvContentPartPr/>
              <p14:nvPr/>
            </p14:nvContentPartPr>
            <p14:xfrm>
              <a:off x="494454" y="3632444"/>
              <a:ext cx="11444400" cy="1579984"/>
            </p14:xfrm>
          </p:contentPart>
        </mc:Choice>
        <mc:Fallback xmlns="">
          <p:pic>
            <p:nvPicPr>
              <p:cNvPr id="13" name="!!child!!">
                <a:extLst>
                  <a:ext uri="{FF2B5EF4-FFF2-40B4-BE49-F238E27FC236}">
                    <a16:creationId xmlns:a16="http://schemas.microsoft.com/office/drawing/2014/main" id="{95D735FE-D613-3DA5-C7FD-949D4217A669}"/>
                  </a:ext>
                </a:extLst>
              </p:cNvPr>
              <p:cNvPicPr/>
              <p:nvPr/>
            </p:nvPicPr>
            <p:blipFill>
              <a:blip r:embed="rId4"/>
              <a:stretch>
                <a:fillRect/>
              </a:stretch>
            </p:blipFill>
            <p:spPr>
              <a:xfrm>
                <a:off x="458454" y="3596445"/>
                <a:ext cx="11516040" cy="1651621"/>
              </a:xfrm>
              <a:prstGeom prst="rect">
                <a:avLst/>
              </a:prstGeom>
            </p:spPr>
          </p:pic>
        </mc:Fallback>
      </mc:AlternateContent>
    </p:spTree>
    <p:extLst>
      <p:ext uri="{BB962C8B-B14F-4D97-AF65-F5344CB8AC3E}">
        <p14:creationId xmlns:p14="http://schemas.microsoft.com/office/powerpoint/2010/main" val="3133169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9962A1-08AD-0444-61CF-1438BB9B381E}"/>
              </a:ext>
            </a:extLst>
          </p:cNvPr>
          <p:cNvSpPr txBox="1"/>
          <p:nvPr/>
        </p:nvSpPr>
        <p:spPr>
          <a:xfrm>
            <a:off x="609635" y="1582801"/>
            <a:ext cx="11312098" cy="3724096"/>
          </a:xfrm>
          <a:prstGeom prst="rect">
            <a:avLst/>
          </a:prstGeom>
          <a:noFill/>
        </p:spPr>
        <p:txBody>
          <a:bodyPr wrap="square" rtlCol="0">
            <a:spAutoFit/>
          </a:bodyPr>
          <a:lstStyle/>
          <a:p>
            <a:pPr marL="457200" indent="-457200">
              <a:buFont typeface="+mj-lt"/>
              <a:buAutoNum type="arabicParenR"/>
            </a:pPr>
            <a:r>
              <a:rPr lang="en-BE" sz="2800" dirty="0">
                <a:solidFill>
                  <a:schemeClr val="bg1"/>
                </a:solidFill>
                <a:latin typeface="MV Boli" panose="02000500030200090000" pitchFamily="2" charset="0"/>
                <a:cs typeface="MV Boli" panose="02000500030200090000" pitchFamily="2" charset="0"/>
              </a:rPr>
              <a:t>Is there IF0 in the early vocalizations ?</a:t>
            </a:r>
          </a:p>
          <a:p>
            <a:pPr marL="457200" indent="-457200">
              <a:buFont typeface="+mj-lt"/>
              <a:buAutoNum type="arabicParenR"/>
            </a:pPr>
            <a:endParaRPr lang="en-BE" sz="2800" dirty="0">
              <a:solidFill>
                <a:schemeClr val="bg1"/>
              </a:solidFill>
              <a:latin typeface="MV Boli" panose="02000500030200090000" pitchFamily="2" charset="0"/>
              <a:cs typeface="MV Boli" panose="02000500030200090000" pitchFamily="2" charset="0"/>
            </a:endParaRPr>
          </a:p>
          <a:p>
            <a:pPr marL="457200" indent="-457200">
              <a:buFont typeface="+mj-lt"/>
              <a:buAutoNum type="arabicParenR"/>
            </a:pPr>
            <a:endParaRPr lang="en-BE" sz="2800" dirty="0">
              <a:solidFill>
                <a:schemeClr val="bg1"/>
              </a:solidFill>
              <a:latin typeface="MV Boli" panose="02000500030200090000" pitchFamily="2" charset="0"/>
              <a:cs typeface="MV Boli" panose="02000500030200090000" pitchFamily="2" charset="0"/>
            </a:endParaRPr>
          </a:p>
          <a:p>
            <a:pPr marL="457200" indent="-457200">
              <a:buFont typeface="+mj-lt"/>
              <a:buAutoNum type="arabicParenR"/>
            </a:pPr>
            <a:endParaRPr lang="en-BE" sz="2800" dirty="0">
              <a:solidFill>
                <a:schemeClr val="bg1"/>
              </a:solidFill>
              <a:latin typeface="MV Boli" panose="02000500030200090000" pitchFamily="2" charset="0"/>
              <a:cs typeface="MV Boli" panose="02000500030200090000" pitchFamily="2" charset="0"/>
            </a:endParaRPr>
          </a:p>
          <a:p>
            <a:pPr marL="457200" indent="-457200">
              <a:buFont typeface="+mj-lt"/>
              <a:buAutoNum type="arabicParenR"/>
            </a:pPr>
            <a:endParaRPr lang="en-BE" sz="2800" dirty="0">
              <a:solidFill>
                <a:schemeClr val="bg1"/>
              </a:solidFill>
              <a:latin typeface="MV Boli" panose="02000500030200090000" pitchFamily="2" charset="0"/>
              <a:cs typeface="MV Boli" panose="02000500030200090000" pitchFamily="2" charset="0"/>
            </a:endParaRPr>
          </a:p>
          <a:p>
            <a:pPr marL="457200" indent="-457200">
              <a:buFont typeface="+mj-lt"/>
              <a:buAutoNum type="arabicParenR"/>
            </a:pPr>
            <a:r>
              <a:rPr lang="en-BE" sz="2800" dirty="0">
                <a:solidFill>
                  <a:schemeClr val="bg1"/>
                </a:solidFill>
                <a:latin typeface="MV Boli" panose="02000500030200090000" pitchFamily="2" charset="0"/>
                <a:cs typeface="MV Boli" panose="02000500030200090000" pitchFamily="2" charset="0"/>
              </a:rPr>
              <a:t>Is there a developmental trajectory in the size of IF0?</a:t>
            </a:r>
          </a:p>
          <a:p>
            <a:r>
              <a:rPr lang="en-BE" sz="3200" dirty="0">
                <a:solidFill>
                  <a:schemeClr val="bg1"/>
                </a:solidFill>
                <a:latin typeface="MV Boli" panose="02000500030200090000" pitchFamily="2" charset="0"/>
                <a:cs typeface="MV Boli" panose="02000500030200090000" pitchFamily="2" charset="0"/>
              </a:rPr>
              <a:t> </a:t>
            </a:r>
          </a:p>
          <a:p>
            <a:r>
              <a:rPr lang="en-BE" sz="3600" dirty="0">
                <a:solidFill>
                  <a:schemeClr val="bg1"/>
                </a:solidFill>
                <a:latin typeface="MV Boli" panose="02000500030200090000" pitchFamily="2" charset="0"/>
                <a:cs typeface="MV Boli" panose="02000500030200090000" pitchFamily="2" charset="0"/>
              </a:rPr>
              <a:t> </a:t>
            </a:r>
          </a:p>
        </p:txBody>
      </p:sp>
      <p:grpSp>
        <p:nvGrpSpPr>
          <p:cNvPr id="35" name="Group 34">
            <a:extLst>
              <a:ext uri="{FF2B5EF4-FFF2-40B4-BE49-F238E27FC236}">
                <a16:creationId xmlns:a16="http://schemas.microsoft.com/office/drawing/2014/main" id="{685184F5-48D1-D95A-2F10-A83B10D8405E}"/>
              </a:ext>
            </a:extLst>
          </p:cNvPr>
          <p:cNvGrpSpPr/>
          <p:nvPr/>
        </p:nvGrpSpPr>
        <p:grpSpPr>
          <a:xfrm>
            <a:off x="1706879" y="4599484"/>
            <a:ext cx="9875485" cy="1666605"/>
            <a:chOff x="1425951" y="4599484"/>
            <a:chExt cx="10156414" cy="1666605"/>
          </a:xfrm>
        </p:grpSpPr>
        <p:cxnSp>
          <p:nvCxnSpPr>
            <p:cNvPr id="28" name="Straight Arrow Connector 27">
              <a:extLst>
                <a:ext uri="{FF2B5EF4-FFF2-40B4-BE49-F238E27FC236}">
                  <a16:creationId xmlns:a16="http://schemas.microsoft.com/office/drawing/2014/main" id="{53087D3D-CEBA-3038-8912-89D3268EBB70}"/>
                </a:ext>
              </a:extLst>
            </p:cNvPr>
            <p:cNvCxnSpPr/>
            <p:nvPr/>
          </p:nvCxnSpPr>
          <p:spPr>
            <a:xfrm>
              <a:off x="1493520" y="6263640"/>
              <a:ext cx="9646920" cy="0"/>
            </a:xfrm>
            <a:prstGeom prst="straightConnector1">
              <a:avLst/>
            </a:prstGeom>
            <a:ln w="88900">
              <a:solidFill>
                <a:schemeClr val="bg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DF357854-A9AD-825E-1B5C-7F978B350F61}"/>
                    </a:ext>
                  </a:extLst>
                </p14:cNvPr>
                <p14:cNvContentPartPr/>
                <p14:nvPr/>
              </p14:nvContentPartPr>
              <p14:xfrm>
                <a:off x="1639380" y="4599484"/>
                <a:ext cx="8913240" cy="777240"/>
              </p14:xfrm>
            </p:contentPart>
          </mc:Choice>
          <mc:Fallback xmlns="">
            <p:pic>
              <p:nvPicPr>
                <p:cNvPr id="29" name="Ink 28">
                  <a:extLst>
                    <a:ext uri="{FF2B5EF4-FFF2-40B4-BE49-F238E27FC236}">
                      <a16:creationId xmlns:a16="http://schemas.microsoft.com/office/drawing/2014/main" id="{DF357854-A9AD-825E-1B5C-7F978B350F61}"/>
                    </a:ext>
                  </a:extLst>
                </p:cNvPr>
                <p:cNvPicPr/>
                <p:nvPr/>
              </p:nvPicPr>
              <p:blipFill>
                <a:blip r:embed="rId4"/>
                <a:stretch>
                  <a:fillRect/>
                </a:stretch>
              </p:blipFill>
              <p:spPr>
                <a:xfrm>
                  <a:off x="1602356" y="4563484"/>
                  <a:ext cx="8986918" cy="848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77E8C78B-4620-94F5-8144-D08E02A6EB5E}"/>
                    </a:ext>
                  </a:extLst>
                </p14:cNvPr>
                <p14:cNvContentPartPr/>
                <p14:nvPr/>
              </p14:nvContentPartPr>
              <p14:xfrm flipV="1">
                <a:off x="1639380" y="5132707"/>
                <a:ext cx="8913240" cy="777240"/>
              </p14:xfrm>
            </p:contentPart>
          </mc:Choice>
          <mc:Fallback xmlns="">
            <p:pic>
              <p:nvPicPr>
                <p:cNvPr id="31" name="Ink 30">
                  <a:extLst>
                    <a:ext uri="{FF2B5EF4-FFF2-40B4-BE49-F238E27FC236}">
                      <a16:creationId xmlns:a16="http://schemas.microsoft.com/office/drawing/2014/main" id="{77E8C78B-4620-94F5-8144-D08E02A6EB5E}"/>
                    </a:ext>
                  </a:extLst>
                </p:cNvPr>
                <p:cNvPicPr/>
                <p:nvPr/>
              </p:nvPicPr>
              <p:blipFill>
                <a:blip r:embed="rId6"/>
                <a:stretch>
                  <a:fillRect/>
                </a:stretch>
              </p:blipFill>
              <p:spPr>
                <a:xfrm flipV="1">
                  <a:off x="1602356" y="5096707"/>
                  <a:ext cx="8986918" cy="848880"/>
                </a:xfrm>
                <a:prstGeom prst="rect">
                  <a:avLst/>
                </a:prstGeom>
              </p:spPr>
            </p:pic>
          </mc:Fallback>
        </mc:AlternateContent>
        <p:sp>
          <p:nvSpPr>
            <p:cNvPr id="32" name="TextBox 31">
              <a:extLst>
                <a:ext uri="{FF2B5EF4-FFF2-40B4-BE49-F238E27FC236}">
                  <a16:creationId xmlns:a16="http://schemas.microsoft.com/office/drawing/2014/main" id="{FD7AC1E5-A980-3F14-2415-5A9984A6EF3E}"/>
                </a:ext>
              </a:extLst>
            </p:cNvPr>
            <p:cNvSpPr txBox="1"/>
            <p:nvPr/>
          </p:nvSpPr>
          <p:spPr>
            <a:xfrm>
              <a:off x="1425951" y="5742869"/>
              <a:ext cx="2926080" cy="523220"/>
            </a:xfrm>
            <a:prstGeom prst="rect">
              <a:avLst/>
            </a:prstGeom>
            <a:noFill/>
          </p:spPr>
          <p:txBody>
            <a:bodyPr wrap="square" rtlCol="0">
              <a:spAutoFit/>
            </a:bodyPr>
            <a:lstStyle/>
            <a:p>
              <a:r>
                <a:rPr lang="en-BE" sz="2800" b="1" dirty="0">
                  <a:solidFill>
                    <a:schemeClr val="bg1"/>
                  </a:solidFill>
                  <a:latin typeface="Gill Sans MT" panose="020B0502020104020203" pitchFamily="34" charset="77"/>
                </a:rPr>
                <a:t>Developmen</a:t>
              </a:r>
              <a:r>
                <a:rPr lang="en-BE" sz="2800" b="1" dirty="0">
                  <a:solidFill>
                    <a:schemeClr val="bg1"/>
                  </a:solidFill>
                </a:rPr>
                <a:t>t</a:t>
              </a:r>
            </a:p>
          </p:txBody>
        </p:sp>
        <p:sp>
          <p:nvSpPr>
            <p:cNvPr id="33" name="TextBox 32">
              <a:extLst>
                <a:ext uri="{FF2B5EF4-FFF2-40B4-BE49-F238E27FC236}">
                  <a16:creationId xmlns:a16="http://schemas.microsoft.com/office/drawing/2014/main" id="{C66D319F-33F8-FB15-B6AA-8C594EF0F4BF}"/>
                </a:ext>
              </a:extLst>
            </p:cNvPr>
            <p:cNvSpPr txBox="1"/>
            <p:nvPr/>
          </p:nvSpPr>
          <p:spPr>
            <a:xfrm>
              <a:off x="8656285" y="5280047"/>
              <a:ext cx="2926080" cy="523220"/>
            </a:xfrm>
            <a:prstGeom prst="rect">
              <a:avLst/>
            </a:prstGeom>
            <a:noFill/>
          </p:spPr>
          <p:txBody>
            <a:bodyPr wrap="square" rtlCol="0">
              <a:spAutoFit/>
            </a:bodyPr>
            <a:lstStyle/>
            <a:p>
              <a:r>
                <a:rPr lang="en-BE" sz="2800" b="1" dirty="0">
                  <a:solidFill>
                    <a:schemeClr val="accent5">
                      <a:lumMod val="40000"/>
                      <a:lumOff val="60000"/>
                    </a:schemeClr>
                  </a:solidFill>
                  <a:latin typeface="MV Boli" panose="02000500030200090000" pitchFamily="2" charset="0"/>
                  <a:cs typeface="MV Boli" panose="02000500030200090000" pitchFamily="2" charset="0"/>
                </a:rPr>
                <a:t>High vowels</a:t>
              </a:r>
            </a:p>
          </p:txBody>
        </p:sp>
        <p:sp>
          <p:nvSpPr>
            <p:cNvPr id="34" name="TextBox 33">
              <a:extLst>
                <a:ext uri="{FF2B5EF4-FFF2-40B4-BE49-F238E27FC236}">
                  <a16:creationId xmlns:a16="http://schemas.microsoft.com/office/drawing/2014/main" id="{2DE72DC1-B199-6B71-1E8E-7CD3B44CE9EF}"/>
                </a:ext>
              </a:extLst>
            </p:cNvPr>
            <p:cNvSpPr txBox="1"/>
            <p:nvPr/>
          </p:nvSpPr>
          <p:spPr>
            <a:xfrm>
              <a:off x="8646423" y="4688215"/>
              <a:ext cx="2926080" cy="523220"/>
            </a:xfrm>
            <a:prstGeom prst="rect">
              <a:avLst/>
            </a:prstGeom>
            <a:noFill/>
          </p:spPr>
          <p:txBody>
            <a:bodyPr wrap="square" rtlCol="0">
              <a:spAutoFit/>
            </a:bodyPr>
            <a:lstStyle/>
            <a:p>
              <a:r>
                <a:rPr lang="en-BE" sz="2800" b="1" dirty="0">
                  <a:solidFill>
                    <a:schemeClr val="accent2"/>
                  </a:solidFill>
                  <a:latin typeface="MV Boli" panose="02000500030200090000" pitchFamily="2" charset="0"/>
                  <a:cs typeface="MV Boli" panose="02000500030200090000" pitchFamily="2" charset="0"/>
                </a:rPr>
                <a:t>Low vowels</a:t>
              </a:r>
            </a:p>
          </p:txBody>
        </p:sp>
      </p:grpSp>
      <p:sp>
        <p:nvSpPr>
          <p:cNvPr id="36" name="TextBox 35">
            <a:extLst>
              <a:ext uri="{FF2B5EF4-FFF2-40B4-BE49-F238E27FC236}">
                <a16:creationId xmlns:a16="http://schemas.microsoft.com/office/drawing/2014/main" id="{CB7A26B4-B587-147A-CE15-6C7117C001CC}"/>
              </a:ext>
            </a:extLst>
          </p:cNvPr>
          <p:cNvSpPr txBox="1"/>
          <p:nvPr/>
        </p:nvSpPr>
        <p:spPr>
          <a:xfrm>
            <a:off x="6637908" y="2703732"/>
            <a:ext cx="2845144" cy="523220"/>
          </a:xfrm>
          <a:prstGeom prst="rect">
            <a:avLst/>
          </a:prstGeom>
          <a:noFill/>
        </p:spPr>
        <p:txBody>
          <a:bodyPr wrap="square" rtlCol="0">
            <a:spAutoFit/>
          </a:bodyPr>
          <a:lstStyle/>
          <a:p>
            <a:r>
              <a:rPr lang="en-BE" sz="2800" b="1" dirty="0">
                <a:solidFill>
                  <a:schemeClr val="accent5">
                    <a:lumMod val="40000"/>
                    <a:lumOff val="60000"/>
                  </a:schemeClr>
                </a:solidFill>
                <a:latin typeface="MV Boli" panose="02000500030200090000" pitchFamily="2" charset="0"/>
                <a:cs typeface="MV Boli" panose="02000500030200090000" pitchFamily="2" charset="0"/>
              </a:rPr>
              <a:t>High vowels</a:t>
            </a:r>
          </a:p>
        </p:txBody>
      </p:sp>
      <p:sp>
        <p:nvSpPr>
          <p:cNvPr id="37" name="TextBox 36">
            <a:extLst>
              <a:ext uri="{FF2B5EF4-FFF2-40B4-BE49-F238E27FC236}">
                <a16:creationId xmlns:a16="http://schemas.microsoft.com/office/drawing/2014/main" id="{ECEC451B-CF7A-F4CB-F765-F0D345539EB2}"/>
              </a:ext>
            </a:extLst>
          </p:cNvPr>
          <p:cNvSpPr txBox="1"/>
          <p:nvPr/>
        </p:nvSpPr>
        <p:spPr>
          <a:xfrm>
            <a:off x="1490033" y="2744498"/>
            <a:ext cx="2845144" cy="523220"/>
          </a:xfrm>
          <a:prstGeom prst="rect">
            <a:avLst/>
          </a:prstGeom>
          <a:noFill/>
        </p:spPr>
        <p:txBody>
          <a:bodyPr wrap="square" rtlCol="0">
            <a:spAutoFit/>
          </a:bodyPr>
          <a:lstStyle/>
          <a:p>
            <a:r>
              <a:rPr lang="en-BE" sz="2800" b="1" dirty="0">
                <a:solidFill>
                  <a:schemeClr val="accent2"/>
                </a:solidFill>
                <a:latin typeface="MV Boli" panose="02000500030200090000" pitchFamily="2" charset="0"/>
                <a:cs typeface="MV Boli" panose="02000500030200090000" pitchFamily="2" charset="0"/>
              </a:rPr>
              <a:t>Low vowels</a:t>
            </a:r>
          </a:p>
        </p:txBody>
      </p:sp>
      <p:sp>
        <p:nvSpPr>
          <p:cNvPr id="38" name="TextBox 37">
            <a:extLst>
              <a:ext uri="{FF2B5EF4-FFF2-40B4-BE49-F238E27FC236}">
                <a16:creationId xmlns:a16="http://schemas.microsoft.com/office/drawing/2014/main" id="{B1724D3D-7F86-31A0-297B-AA8ACCE6A534}"/>
              </a:ext>
            </a:extLst>
          </p:cNvPr>
          <p:cNvSpPr txBox="1"/>
          <p:nvPr/>
        </p:nvSpPr>
        <p:spPr>
          <a:xfrm>
            <a:off x="4552023" y="2221278"/>
            <a:ext cx="1218916" cy="523220"/>
          </a:xfrm>
          <a:prstGeom prst="rect">
            <a:avLst/>
          </a:prstGeom>
          <a:noFill/>
        </p:spPr>
        <p:txBody>
          <a:bodyPr wrap="square" rtlCol="0">
            <a:spAutoFit/>
          </a:bodyPr>
          <a:lstStyle/>
          <a:p>
            <a:pPr algn="ctr"/>
            <a:r>
              <a:rPr lang="en-BE" sz="2800" b="1" dirty="0">
                <a:solidFill>
                  <a:schemeClr val="bg1"/>
                </a:solidFill>
                <a:latin typeface="MV Boli" panose="02000500030200090000" pitchFamily="2" charset="0"/>
                <a:cs typeface="MV Boli" panose="02000500030200090000" pitchFamily="2" charset="0"/>
              </a:rPr>
              <a:t>F1-F0</a:t>
            </a:r>
          </a:p>
        </p:txBody>
      </p:sp>
      <mc:AlternateContent xmlns:mc="http://schemas.openxmlformats.org/markup-compatibility/2006" xmlns:p14="http://schemas.microsoft.com/office/powerpoint/2010/main">
        <mc:Choice Requires="p14">
          <p:contentPart p14:bwMode="auto" r:id="rId7">
            <p14:nvContentPartPr>
              <p14:cNvPr id="42" name="Ink 41">
                <a:extLst>
                  <a:ext uri="{FF2B5EF4-FFF2-40B4-BE49-F238E27FC236}">
                    <a16:creationId xmlns:a16="http://schemas.microsoft.com/office/drawing/2014/main" id="{B0C485E7-BE8D-21B7-D231-3EAD3B741987}"/>
                  </a:ext>
                </a:extLst>
              </p14:cNvPr>
              <p14:cNvContentPartPr/>
              <p14:nvPr/>
            </p14:nvContentPartPr>
            <p14:xfrm>
              <a:off x="3587640" y="2493840"/>
              <a:ext cx="990720" cy="267120"/>
            </p14:xfrm>
          </p:contentPart>
        </mc:Choice>
        <mc:Fallback xmlns="">
          <p:pic>
            <p:nvPicPr>
              <p:cNvPr id="42" name="Ink 41">
                <a:extLst>
                  <a:ext uri="{FF2B5EF4-FFF2-40B4-BE49-F238E27FC236}">
                    <a16:creationId xmlns:a16="http://schemas.microsoft.com/office/drawing/2014/main" id="{B0C485E7-BE8D-21B7-D231-3EAD3B741987}"/>
                  </a:ext>
                </a:extLst>
              </p:cNvPr>
              <p:cNvPicPr/>
              <p:nvPr/>
            </p:nvPicPr>
            <p:blipFill>
              <a:blip r:embed="rId8"/>
              <a:stretch>
                <a:fillRect/>
              </a:stretch>
            </p:blipFill>
            <p:spPr>
              <a:xfrm>
                <a:off x="3551640" y="2457840"/>
                <a:ext cx="1062360" cy="338760"/>
              </a:xfrm>
              <a:prstGeom prst="rect">
                <a:avLst/>
              </a:prstGeom>
            </p:spPr>
          </p:pic>
        </mc:Fallback>
      </mc:AlternateContent>
      <p:grpSp>
        <p:nvGrpSpPr>
          <p:cNvPr id="46" name="Group 45">
            <a:extLst>
              <a:ext uri="{FF2B5EF4-FFF2-40B4-BE49-F238E27FC236}">
                <a16:creationId xmlns:a16="http://schemas.microsoft.com/office/drawing/2014/main" id="{E1883D43-A53A-6CB4-07C5-5741A6BB9F70}"/>
              </a:ext>
            </a:extLst>
          </p:cNvPr>
          <p:cNvGrpSpPr/>
          <p:nvPr/>
        </p:nvGrpSpPr>
        <p:grpSpPr>
          <a:xfrm>
            <a:off x="5928720" y="2426520"/>
            <a:ext cx="837000" cy="285120"/>
            <a:chOff x="5928720" y="2426520"/>
            <a:chExt cx="837000" cy="285120"/>
          </a:xfrm>
        </p:grpSpPr>
        <mc:AlternateContent xmlns:mc="http://schemas.openxmlformats.org/markup-compatibility/2006" xmlns:p14="http://schemas.microsoft.com/office/powerpoint/2010/main">
          <mc:Choice Requires="p14">
            <p:contentPart p14:bwMode="auto" r:id="rId9">
              <p14:nvContentPartPr>
                <p14:cNvPr id="44" name="Ink 43">
                  <a:extLst>
                    <a:ext uri="{FF2B5EF4-FFF2-40B4-BE49-F238E27FC236}">
                      <a16:creationId xmlns:a16="http://schemas.microsoft.com/office/drawing/2014/main" id="{38AB954E-2984-DDD4-6B9B-577D1C29B9A2}"/>
                    </a:ext>
                  </a:extLst>
                </p14:cNvPr>
                <p14:cNvContentPartPr/>
                <p14:nvPr/>
              </p14:nvContentPartPr>
              <p14:xfrm>
                <a:off x="5928720" y="2426520"/>
                <a:ext cx="809280" cy="272160"/>
              </p14:xfrm>
            </p:contentPart>
          </mc:Choice>
          <mc:Fallback xmlns="">
            <p:pic>
              <p:nvPicPr>
                <p:cNvPr id="44" name="Ink 43">
                  <a:extLst>
                    <a:ext uri="{FF2B5EF4-FFF2-40B4-BE49-F238E27FC236}">
                      <a16:creationId xmlns:a16="http://schemas.microsoft.com/office/drawing/2014/main" id="{38AB954E-2984-DDD4-6B9B-577D1C29B9A2}"/>
                    </a:ext>
                  </a:extLst>
                </p:cNvPr>
                <p:cNvPicPr/>
                <p:nvPr/>
              </p:nvPicPr>
              <p:blipFill>
                <a:blip r:embed="rId10"/>
                <a:stretch>
                  <a:fillRect/>
                </a:stretch>
              </p:blipFill>
              <p:spPr>
                <a:xfrm>
                  <a:off x="5893080" y="2390520"/>
                  <a:ext cx="88092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5" name="Ink 44">
                  <a:extLst>
                    <a:ext uri="{FF2B5EF4-FFF2-40B4-BE49-F238E27FC236}">
                      <a16:creationId xmlns:a16="http://schemas.microsoft.com/office/drawing/2014/main" id="{D496C979-A8E7-8C14-A264-8E5C8B9BF4DF}"/>
                    </a:ext>
                  </a:extLst>
                </p14:cNvPr>
                <p14:cNvContentPartPr/>
                <p14:nvPr/>
              </p14:nvContentPartPr>
              <p14:xfrm>
                <a:off x="6645840" y="2612640"/>
                <a:ext cx="119880" cy="99000"/>
              </p14:xfrm>
            </p:contentPart>
          </mc:Choice>
          <mc:Fallback xmlns="">
            <p:pic>
              <p:nvPicPr>
                <p:cNvPr id="45" name="Ink 44">
                  <a:extLst>
                    <a:ext uri="{FF2B5EF4-FFF2-40B4-BE49-F238E27FC236}">
                      <a16:creationId xmlns:a16="http://schemas.microsoft.com/office/drawing/2014/main" id="{D496C979-A8E7-8C14-A264-8E5C8B9BF4DF}"/>
                    </a:ext>
                  </a:extLst>
                </p:cNvPr>
                <p:cNvPicPr/>
                <p:nvPr/>
              </p:nvPicPr>
              <p:blipFill>
                <a:blip r:embed="rId12"/>
                <a:stretch>
                  <a:fillRect/>
                </a:stretch>
              </p:blipFill>
              <p:spPr>
                <a:xfrm>
                  <a:off x="6610200" y="2576640"/>
                  <a:ext cx="191520" cy="170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47" name="Ink 46">
                <a:extLst>
                  <a:ext uri="{FF2B5EF4-FFF2-40B4-BE49-F238E27FC236}">
                    <a16:creationId xmlns:a16="http://schemas.microsoft.com/office/drawing/2014/main" id="{42DA2199-182B-F635-8748-8B179EEAE9DA}"/>
                  </a:ext>
                </a:extLst>
              </p14:cNvPr>
              <p14:cNvContentPartPr/>
              <p14:nvPr/>
            </p14:nvContentPartPr>
            <p14:xfrm>
              <a:off x="3528960" y="2718480"/>
              <a:ext cx="138960" cy="86400"/>
            </p14:xfrm>
          </p:contentPart>
        </mc:Choice>
        <mc:Fallback xmlns="">
          <p:pic>
            <p:nvPicPr>
              <p:cNvPr id="47" name="Ink 46">
                <a:extLst>
                  <a:ext uri="{FF2B5EF4-FFF2-40B4-BE49-F238E27FC236}">
                    <a16:creationId xmlns:a16="http://schemas.microsoft.com/office/drawing/2014/main" id="{42DA2199-182B-F635-8748-8B179EEAE9DA}"/>
                  </a:ext>
                </a:extLst>
              </p:cNvPr>
              <p:cNvPicPr/>
              <p:nvPr/>
            </p:nvPicPr>
            <p:blipFill>
              <a:blip r:embed="rId14"/>
              <a:stretch>
                <a:fillRect/>
              </a:stretch>
            </p:blipFill>
            <p:spPr>
              <a:xfrm>
                <a:off x="3493320" y="2682480"/>
                <a:ext cx="210600" cy="158040"/>
              </a:xfrm>
              <a:prstGeom prst="rect">
                <a:avLst/>
              </a:prstGeom>
            </p:spPr>
          </p:pic>
        </mc:Fallback>
      </mc:AlternateContent>
      <p:grpSp>
        <p:nvGrpSpPr>
          <p:cNvPr id="52" name="Group 51">
            <a:extLst>
              <a:ext uri="{FF2B5EF4-FFF2-40B4-BE49-F238E27FC236}">
                <a16:creationId xmlns:a16="http://schemas.microsoft.com/office/drawing/2014/main" id="{84B89478-D1C3-5B5C-3FA3-4471A42ACADD}"/>
              </a:ext>
            </a:extLst>
          </p:cNvPr>
          <p:cNvGrpSpPr/>
          <p:nvPr/>
        </p:nvGrpSpPr>
        <p:grpSpPr>
          <a:xfrm>
            <a:off x="4961141" y="2804880"/>
            <a:ext cx="400680" cy="465480"/>
            <a:chOff x="5009640" y="2910360"/>
            <a:chExt cx="400680" cy="465480"/>
          </a:xfrm>
        </p:grpSpPr>
        <mc:AlternateContent xmlns:mc="http://schemas.openxmlformats.org/markup-compatibility/2006" xmlns:p14="http://schemas.microsoft.com/office/powerpoint/2010/main">
          <mc:Choice Requires="p14">
            <p:contentPart p14:bwMode="auto" r:id="rId15">
              <p14:nvContentPartPr>
                <p14:cNvPr id="48" name="Ink 47">
                  <a:extLst>
                    <a:ext uri="{FF2B5EF4-FFF2-40B4-BE49-F238E27FC236}">
                      <a16:creationId xmlns:a16="http://schemas.microsoft.com/office/drawing/2014/main" id="{84BB4597-0897-99B9-01D7-D34FB09466C3}"/>
                    </a:ext>
                  </a:extLst>
                </p14:cNvPr>
                <p14:cNvContentPartPr/>
                <p14:nvPr/>
              </p14:nvContentPartPr>
              <p14:xfrm>
                <a:off x="5009640" y="3186480"/>
                <a:ext cx="400680" cy="15840"/>
              </p14:xfrm>
            </p:contentPart>
          </mc:Choice>
          <mc:Fallback xmlns="">
            <p:pic>
              <p:nvPicPr>
                <p:cNvPr id="48" name="Ink 47">
                  <a:extLst>
                    <a:ext uri="{FF2B5EF4-FFF2-40B4-BE49-F238E27FC236}">
                      <a16:creationId xmlns:a16="http://schemas.microsoft.com/office/drawing/2014/main" id="{84BB4597-0897-99B9-01D7-D34FB09466C3}"/>
                    </a:ext>
                  </a:extLst>
                </p:cNvPr>
                <p:cNvPicPr/>
                <p:nvPr/>
              </p:nvPicPr>
              <p:blipFill>
                <a:blip r:embed="rId16"/>
                <a:stretch>
                  <a:fillRect/>
                </a:stretch>
              </p:blipFill>
              <p:spPr>
                <a:xfrm>
                  <a:off x="4973640" y="3150480"/>
                  <a:ext cx="47232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B5856C04-F684-E975-B3CE-66EF75897F9F}"/>
                    </a:ext>
                  </a:extLst>
                </p14:cNvPr>
                <p14:cNvContentPartPr/>
                <p14:nvPr/>
              </p14:nvContentPartPr>
              <p14:xfrm>
                <a:off x="5073720" y="3083160"/>
                <a:ext cx="277200" cy="8640"/>
              </p14:xfrm>
            </p:contentPart>
          </mc:Choice>
          <mc:Fallback xmlns="">
            <p:pic>
              <p:nvPicPr>
                <p:cNvPr id="49" name="Ink 48">
                  <a:extLst>
                    <a:ext uri="{FF2B5EF4-FFF2-40B4-BE49-F238E27FC236}">
                      <a16:creationId xmlns:a16="http://schemas.microsoft.com/office/drawing/2014/main" id="{B5856C04-F684-E975-B3CE-66EF75897F9F}"/>
                    </a:ext>
                  </a:extLst>
                </p:cNvPr>
                <p:cNvPicPr/>
                <p:nvPr/>
              </p:nvPicPr>
              <p:blipFill>
                <a:blip r:embed="rId18"/>
                <a:stretch>
                  <a:fillRect/>
                </a:stretch>
              </p:blipFill>
              <p:spPr>
                <a:xfrm>
                  <a:off x="5038080" y="3047520"/>
                  <a:ext cx="3488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1" name="Ink 50">
                  <a:extLst>
                    <a:ext uri="{FF2B5EF4-FFF2-40B4-BE49-F238E27FC236}">
                      <a16:creationId xmlns:a16="http://schemas.microsoft.com/office/drawing/2014/main" id="{242A6408-003C-739C-6AAF-5B1264D3E59B}"/>
                    </a:ext>
                  </a:extLst>
                </p14:cNvPr>
                <p14:cNvContentPartPr/>
                <p14:nvPr/>
              </p14:nvContentPartPr>
              <p14:xfrm>
                <a:off x="5135280" y="2910360"/>
                <a:ext cx="147600" cy="465480"/>
              </p14:xfrm>
            </p:contentPart>
          </mc:Choice>
          <mc:Fallback xmlns="">
            <p:pic>
              <p:nvPicPr>
                <p:cNvPr id="51" name="Ink 50">
                  <a:extLst>
                    <a:ext uri="{FF2B5EF4-FFF2-40B4-BE49-F238E27FC236}">
                      <a16:creationId xmlns:a16="http://schemas.microsoft.com/office/drawing/2014/main" id="{242A6408-003C-739C-6AAF-5B1264D3E59B}"/>
                    </a:ext>
                  </a:extLst>
                </p:cNvPr>
                <p:cNvPicPr/>
                <p:nvPr/>
              </p:nvPicPr>
              <p:blipFill>
                <a:blip r:embed="rId20"/>
                <a:stretch>
                  <a:fillRect/>
                </a:stretch>
              </p:blipFill>
              <p:spPr>
                <a:xfrm>
                  <a:off x="5099640" y="2874360"/>
                  <a:ext cx="219240" cy="537120"/>
                </a:xfrm>
                <a:prstGeom prst="rect">
                  <a:avLst/>
                </a:prstGeom>
              </p:spPr>
            </p:pic>
          </mc:Fallback>
        </mc:AlternateContent>
      </p:grpSp>
      <p:grpSp>
        <p:nvGrpSpPr>
          <p:cNvPr id="53" name="Group 52">
            <a:extLst>
              <a:ext uri="{FF2B5EF4-FFF2-40B4-BE49-F238E27FC236}">
                <a16:creationId xmlns:a16="http://schemas.microsoft.com/office/drawing/2014/main" id="{97EB8E16-866B-B30B-6BD7-DC6B62B8E820}"/>
              </a:ext>
            </a:extLst>
          </p:cNvPr>
          <p:cNvGrpSpPr/>
          <p:nvPr/>
        </p:nvGrpSpPr>
        <p:grpSpPr>
          <a:xfrm rot="20644222">
            <a:off x="-172759" y="115221"/>
            <a:ext cx="2945542" cy="1258948"/>
            <a:chOff x="2228506" y="4646453"/>
            <a:chExt cx="4562239" cy="1836677"/>
          </a:xfrm>
        </p:grpSpPr>
        <p:pic>
          <p:nvPicPr>
            <p:cNvPr id="54" name="Picture 6" descr="Tape Vectors &amp; Illustrations for Free Download | Freepik">
              <a:extLst>
                <a:ext uri="{FF2B5EF4-FFF2-40B4-BE49-F238E27FC236}">
                  <a16:creationId xmlns:a16="http://schemas.microsoft.com/office/drawing/2014/main" id="{3CB74FA0-8DEE-4A37-67FF-A0FFC6C11AB0}"/>
                </a:ext>
              </a:extLst>
            </p:cNvPr>
            <p:cNvPicPr>
              <a:picLocks noChangeAspect="1" noChangeArrowheads="1"/>
            </p:cNvPicPr>
            <p:nvPr/>
          </p:nvPicPr>
          <p:blipFill rotWithShape="1">
            <a:blip r:embed="rId21">
              <a:extLst>
                <a:ext uri="{BEBA8EAE-BF5A-486C-A8C5-ECC9F3942E4B}">
                  <a14:imgProps xmlns:a14="http://schemas.microsoft.com/office/drawing/2010/main">
                    <a14:imgLayer r:embed="rId22">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CA37DE12-FBC7-920E-F7BB-2C75E5A64458}"/>
                </a:ext>
              </a:extLst>
            </p:cNvPr>
            <p:cNvSpPr txBox="1"/>
            <p:nvPr/>
          </p:nvSpPr>
          <p:spPr>
            <a:xfrm>
              <a:off x="2525338" y="5382506"/>
              <a:ext cx="3744416" cy="583720"/>
            </a:xfrm>
            <a:prstGeom prst="rect">
              <a:avLst/>
            </a:prstGeom>
            <a:noFill/>
          </p:spPr>
          <p:txBody>
            <a:bodyPr wrap="square" rtlCol="0">
              <a:spAutoFit/>
            </a:bodyPr>
            <a:lstStyle/>
            <a:p>
              <a:pPr algn="ctr"/>
              <a:r>
                <a:rPr lang="en-BE" sz="2000" dirty="0">
                  <a:latin typeface="Segoe Print" panose="02000800000000000000" pitchFamily="2" charset="0"/>
                </a:rPr>
                <a:t>Res. Questions?</a:t>
              </a:r>
            </a:p>
          </p:txBody>
        </p:sp>
      </p:grpSp>
    </p:spTree>
    <p:extLst>
      <p:ext uri="{BB962C8B-B14F-4D97-AF65-F5344CB8AC3E}">
        <p14:creationId xmlns:p14="http://schemas.microsoft.com/office/powerpoint/2010/main" val="5848897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21"/>
            <a:ext cx="2945542" cy="1258948"/>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382506"/>
              <a:ext cx="3744416" cy="583720"/>
            </a:xfrm>
            <a:prstGeom prst="rect">
              <a:avLst/>
            </a:prstGeom>
            <a:noFill/>
          </p:spPr>
          <p:txBody>
            <a:bodyPr wrap="square" rtlCol="0">
              <a:spAutoFit/>
            </a:bodyPr>
            <a:lstStyle/>
            <a:p>
              <a:pPr algn="ctr"/>
              <a:r>
                <a:rPr lang="en-BE" sz="2000" dirty="0">
                  <a:latin typeface="Segoe Print" panose="02000800000000000000" pitchFamily="2" charset="0"/>
                </a:rPr>
                <a:t>Res. Questions?</a:t>
              </a:r>
            </a:p>
          </p:txBody>
        </p:sp>
      </p:grpSp>
      <p:sp>
        <p:nvSpPr>
          <p:cNvPr id="6" name="TextBox 5">
            <a:extLst>
              <a:ext uri="{FF2B5EF4-FFF2-40B4-BE49-F238E27FC236}">
                <a16:creationId xmlns:a16="http://schemas.microsoft.com/office/drawing/2014/main" id="{F19962A1-08AD-0444-61CF-1438BB9B381E}"/>
              </a:ext>
            </a:extLst>
          </p:cNvPr>
          <p:cNvSpPr txBox="1"/>
          <p:nvPr/>
        </p:nvSpPr>
        <p:spPr>
          <a:xfrm>
            <a:off x="1300012" y="1227540"/>
            <a:ext cx="8854068" cy="4247317"/>
          </a:xfrm>
          <a:prstGeom prst="rect">
            <a:avLst/>
          </a:prstGeom>
          <a:noFill/>
        </p:spPr>
        <p:txBody>
          <a:bodyPr wrap="square" rtlCol="0">
            <a:spAutoFit/>
          </a:bodyPr>
          <a:lstStyle/>
          <a:p>
            <a:r>
              <a:rPr lang="en-BE" sz="5400" u="sng" dirty="0">
                <a:solidFill>
                  <a:schemeClr val="bg1"/>
                </a:solidFill>
                <a:latin typeface="MV Boli" panose="02000500030200090000" pitchFamily="2" charset="0"/>
                <a:cs typeface="MV Boli" panose="02000500030200090000" pitchFamily="2" charset="0"/>
              </a:rPr>
              <a:t>Corpus:</a:t>
            </a:r>
          </a:p>
          <a:p>
            <a:pPr marL="1028700" lvl="1" indent="-571500">
              <a:buFont typeface="System Font Regular"/>
              <a:buChar char="-"/>
            </a:pPr>
            <a:endParaRPr lang="en-BE" sz="2400" dirty="0">
              <a:solidFill>
                <a:schemeClr val="bg1"/>
              </a:solidFill>
              <a:latin typeface="Gill Sans MT" panose="020B0502020104020203" pitchFamily="34" charset="77"/>
            </a:endParaRPr>
          </a:p>
          <a:p>
            <a:pPr marL="1028700" lvl="1" indent="-571500">
              <a:buFont typeface="System Font Regular"/>
              <a:buChar char="-"/>
            </a:pPr>
            <a:r>
              <a:rPr lang="en-BE" sz="2400" dirty="0">
                <a:solidFill>
                  <a:schemeClr val="bg1"/>
                </a:solidFill>
                <a:latin typeface="Gill Sans MT" panose="020B0502020104020203" pitchFamily="34" charset="77"/>
              </a:rPr>
              <a:t>CLiPS Child Language Corpus (CCLC)</a:t>
            </a:r>
          </a:p>
          <a:p>
            <a:pPr marL="1028700" lvl="1" indent="-571500">
              <a:buFont typeface="System Font Regular"/>
              <a:buChar char="-"/>
            </a:pPr>
            <a:r>
              <a:rPr lang="en-BE" sz="2400" b="1" dirty="0">
                <a:solidFill>
                  <a:schemeClr val="bg1"/>
                </a:solidFill>
                <a:latin typeface="Gill Sans MT" panose="020B0502020104020203" pitchFamily="34" charset="77"/>
              </a:rPr>
              <a:t>Longitudinal</a:t>
            </a:r>
            <a:r>
              <a:rPr lang="en-BE" sz="2400" dirty="0">
                <a:solidFill>
                  <a:schemeClr val="bg1"/>
                </a:solidFill>
                <a:latin typeface="Gill Sans MT" panose="020B0502020104020203" pitchFamily="34" charset="77"/>
              </a:rPr>
              <a:t> – monthly recordings</a:t>
            </a:r>
          </a:p>
          <a:p>
            <a:pPr marL="1028700" lvl="1" indent="-571500">
              <a:buFont typeface="System Font Regular"/>
              <a:buChar char="-"/>
            </a:pPr>
            <a:r>
              <a:rPr lang="en-BE" sz="2400" b="1" dirty="0">
                <a:solidFill>
                  <a:schemeClr val="bg1"/>
                </a:solidFill>
                <a:latin typeface="Gill Sans MT" panose="020B0502020104020203" pitchFamily="34" charset="77"/>
              </a:rPr>
              <a:t>Monolingual </a:t>
            </a:r>
            <a:r>
              <a:rPr lang="en-BE" sz="2400" dirty="0">
                <a:solidFill>
                  <a:schemeClr val="bg1"/>
                </a:solidFill>
                <a:latin typeface="Gill Sans MT" panose="020B0502020104020203" pitchFamily="34" charset="77"/>
              </a:rPr>
              <a:t>Belgian Dutch environment</a:t>
            </a:r>
            <a:endParaRPr lang="en-BE" sz="2400" b="1" dirty="0">
              <a:solidFill>
                <a:schemeClr val="bg1"/>
              </a:solidFill>
              <a:latin typeface="Gill Sans MT" panose="020B0502020104020203" pitchFamily="34" charset="77"/>
            </a:endParaRPr>
          </a:p>
          <a:p>
            <a:pPr marL="1028700" lvl="1" indent="-571500">
              <a:buFont typeface="System Font Regular"/>
              <a:buChar char="-"/>
            </a:pPr>
            <a:r>
              <a:rPr lang="en-BE" sz="2400" b="1" dirty="0">
                <a:solidFill>
                  <a:schemeClr val="bg1"/>
                </a:solidFill>
                <a:latin typeface="Gill Sans MT" panose="020B0502020104020203" pitchFamily="34" charset="77"/>
                <a:sym typeface="Wingdings" pitchFamily="2" charset="2"/>
              </a:rPr>
              <a:t>19 recordings </a:t>
            </a:r>
            <a:r>
              <a:rPr lang="en-GB" sz="2400" dirty="0">
                <a:solidFill>
                  <a:schemeClr val="bg1"/>
                </a:solidFill>
                <a:latin typeface="Gill Sans MT" panose="020B0502020104020203" pitchFamily="34" charset="77"/>
                <a:sym typeface="Wingdings" pitchFamily="2" charset="2"/>
              </a:rPr>
              <a:t>f</a:t>
            </a:r>
            <a:r>
              <a:rPr lang="en-BE" sz="2400" dirty="0">
                <a:solidFill>
                  <a:schemeClr val="bg1"/>
                </a:solidFill>
                <a:latin typeface="Gill Sans MT" panose="020B0502020104020203" pitchFamily="34" charset="77"/>
              </a:rPr>
              <a:t>rom 6 to 24 months </a:t>
            </a:r>
            <a:endParaRPr lang="en-BE" sz="2400" dirty="0">
              <a:solidFill>
                <a:schemeClr val="bg1"/>
              </a:solidFill>
              <a:latin typeface="Gill Sans MT" panose="020B0502020104020203" pitchFamily="34" charset="77"/>
              <a:sym typeface="Wingdings" pitchFamily="2" charset="2"/>
            </a:endParaRPr>
          </a:p>
          <a:p>
            <a:pPr marL="1028700" lvl="1" indent="-571500">
              <a:buFont typeface="System Font Regular"/>
              <a:buChar char="-"/>
            </a:pPr>
            <a:r>
              <a:rPr lang="en-BE" sz="2400" b="1" dirty="0">
                <a:solidFill>
                  <a:schemeClr val="bg1"/>
                </a:solidFill>
                <a:latin typeface="Gill Sans MT" panose="020B0502020104020203" pitchFamily="34" charset="77"/>
                <a:sym typeface="Wingdings" pitchFamily="2" charset="2"/>
              </a:rPr>
              <a:t>30 children</a:t>
            </a:r>
          </a:p>
          <a:p>
            <a:pPr marL="1028700" lvl="1" indent="-571500">
              <a:buFont typeface="System Font Regular"/>
              <a:buChar char="-"/>
            </a:pPr>
            <a:r>
              <a:rPr lang="en-BE" sz="2400" b="1" dirty="0">
                <a:solidFill>
                  <a:schemeClr val="bg1"/>
                </a:solidFill>
                <a:latin typeface="Gill Sans MT" panose="020B0502020104020203" pitchFamily="34" charset="77"/>
                <a:sym typeface="Wingdings" pitchFamily="2" charset="2"/>
              </a:rPr>
              <a:t>20-minute</a:t>
            </a:r>
            <a:r>
              <a:rPr lang="en-BE" sz="2400" dirty="0">
                <a:solidFill>
                  <a:schemeClr val="bg1"/>
                </a:solidFill>
                <a:latin typeface="Gill Sans MT" panose="020B0502020104020203" pitchFamily="34" charset="77"/>
                <a:sym typeface="Wingdings" pitchFamily="2" charset="2"/>
              </a:rPr>
              <a:t> transcription for each recording</a:t>
            </a:r>
          </a:p>
          <a:p>
            <a:r>
              <a:rPr lang="en-BE" sz="2400" u="sng" dirty="0">
                <a:solidFill>
                  <a:schemeClr val="bg1"/>
                </a:solidFill>
                <a:latin typeface="MV Boli" panose="02000500030200090000" pitchFamily="2" charset="0"/>
                <a:cs typeface="MV Boli" panose="02000500030200090000" pitchFamily="2" charset="0"/>
              </a:rPr>
              <a:t> </a:t>
            </a:r>
          </a:p>
          <a:p>
            <a:r>
              <a:rPr lang="en-BE" sz="2400" u="sng" dirty="0">
                <a:solidFill>
                  <a:schemeClr val="bg1"/>
                </a:solidFill>
                <a:latin typeface="MV Boli" panose="02000500030200090000" pitchFamily="2" charset="0"/>
                <a:cs typeface="MV Boli" panose="02000500030200090000" pitchFamily="2" charset="0"/>
              </a:rPr>
              <a:t> </a:t>
            </a:r>
          </a:p>
        </p:txBody>
      </p:sp>
      <p:grpSp>
        <p:nvGrpSpPr>
          <p:cNvPr id="25" name="Group 24">
            <a:extLst>
              <a:ext uri="{FF2B5EF4-FFF2-40B4-BE49-F238E27FC236}">
                <a16:creationId xmlns:a16="http://schemas.microsoft.com/office/drawing/2014/main" id="{1684F105-9D8D-0A19-66AF-043DD494E9A8}"/>
              </a:ext>
            </a:extLst>
          </p:cNvPr>
          <p:cNvGrpSpPr/>
          <p:nvPr/>
        </p:nvGrpSpPr>
        <p:grpSpPr>
          <a:xfrm>
            <a:off x="7965862" y="3698611"/>
            <a:ext cx="3900487" cy="3159389"/>
            <a:chOff x="7781924" y="2959773"/>
            <a:chExt cx="2562225" cy="1647825"/>
          </a:xfrm>
        </p:grpSpPr>
        <p:pic>
          <p:nvPicPr>
            <p:cNvPr id="10" name="Graphic 9" descr="Baby crawling with solid fill">
              <a:extLst>
                <a:ext uri="{FF2B5EF4-FFF2-40B4-BE49-F238E27FC236}">
                  <a16:creationId xmlns:a16="http://schemas.microsoft.com/office/drawing/2014/main" id="{457F3260-2D2E-D378-AD62-6398C4AF8A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81924" y="2959773"/>
              <a:ext cx="1647825" cy="1647825"/>
            </a:xfrm>
            <a:prstGeom prst="rect">
              <a:avLst/>
            </a:prstGeom>
            <a:effectLst>
              <a:glow rad="228600">
                <a:schemeClr val="bg1">
                  <a:alpha val="40000"/>
                </a:schemeClr>
              </a:glow>
            </a:effectLst>
          </p:spPr>
        </p:pic>
        <p:pic>
          <p:nvPicPr>
            <p:cNvPr id="14" name="Graphic 13" descr="Radio microphone with solid fill">
              <a:extLst>
                <a:ext uri="{FF2B5EF4-FFF2-40B4-BE49-F238E27FC236}">
                  <a16:creationId xmlns:a16="http://schemas.microsoft.com/office/drawing/2014/main" id="{0CE1134E-DABD-8933-B8B6-DFFEF2D372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29749" y="3429000"/>
              <a:ext cx="914400" cy="914400"/>
            </a:xfrm>
            <a:prstGeom prst="rect">
              <a:avLst/>
            </a:prstGeom>
            <a:effectLst>
              <a:glow rad="228600">
                <a:schemeClr val="bg1">
                  <a:alpha val="40000"/>
                </a:schemeClr>
              </a:glow>
            </a:effectLst>
          </p:spPr>
        </p:pic>
      </p:grpSp>
    </p:spTree>
    <p:extLst>
      <p:ext uri="{BB962C8B-B14F-4D97-AF65-F5344CB8AC3E}">
        <p14:creationId xmlns:p14="http://schemas.microsoft.com/office/powerpoint/2010/main" val="18303608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19"/>
            <a:ext cx="2945542" cy="1258947"/>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202902"/>
              <a:ext cx="3744416" cy="942932"/>
            </a:xfrm>
            <a:prstGeom prst="rect">
              <a:avLst/>
            </a:prstGeom>
            <a:noFill/>
          </p:spPr>
          <p:txBody>
            <a:bodyPr wrap="square" rtlCol="0">
              <a:spAutoFit/>
            </a:bodyPr>
            <a:lstStyle/>
            <a:p>
              <a:pPr algn="ctr"/>
              <a:r>
                <a:rPr lang="en-BE" sz="3600" dirty="0">
                  <a:latin typeface="Segoe Print" panose="02000800000000000000" pitchFamily="2" charset="0"/>
                </a:rPr>
                <a:t>Methods</a:t>
              </a:r>
            </a:p>
          </p:txBody>
        </p:sp>
      </p:grpSp>
      <p:sp>
        <p:nvSpPr>
          <p:cNvPr id="6" name="TextBox 5">
            <a:extLst>
              <a:ext uri="{FF2B5EF4-FFF2-40B4-BE49-F238E27FC236}">
                <a16:creationId xmlns:a16="http://schemas.microsoft.com/office/drawing/2014/main" id="{F19962A1-08AD-0444-61CF-1438BB9B381E}"/>
              </a:ext>
            </a:extLst>
          </p:cNvPr>
          <p:cNvSpPr txBox="1"/>
          <p:nvPr/>
        </p:nvSpPr>
        <p:spPr>
          <a:xfrm>
            <a:off x="835113" y="1227540"/>
            <a:ext cx="11356886" cy="6124754"/>
          </a:xfrm>
          <a:prstGeom prst="rect">
            <a:avLst/>
          </a:prstGeom>
          <a:noFill/>
        </p:spPr>
        <p:txBody>
          <a:bodyPr wrap="square" rtlCol="0">
            <a:spAutoFit/>
          </a:bodyPr>
          <a:lstStyle/>
          <a:p>
            <a:r>
              <a:rPr lang="en-BE" sz="5400" u="sng" dirty="0">
                <a:solidFill>
                  <a:schemeClr val="bg1"/>
                </a:solidFill>
                <a:latin typeface="MV Boli" panose="02000500030200090000" pitchFamily="2" charset="0"/>
                <a:cs typeface="MV Boli" panose="02000500030200090000" pitchFamily="2" charset="0"/>
              </a:rPr>
              <a:t>Acoustic analysis:</a:t>
            </a:r>
          </a:p>
          <a:p>
            <a:pPr marL="1028700" lvl="1" indent="-571500">
              <a:buFont typeface="System Font Regular"/>
              <a:buChar char="-"/>
            </a:pPr>
            <a:endParaRPr lang="en-BE" dirty="0">
              <a:solidFill>
                <a:schemeClr val="bg1"/>
              </a:solidFill>
              <a:latin typeface="Gill Sans MT" panose="020B0502020104020203" pitchFamily="34" charset="77"/>
            </a:endParaRPr>
          </a:p>
          <a:p>
            <a:pPr marL="571500" indent="-571500">
              <a:buFont typeface="System Font Regular"/>
              <a:buChar char="-"/>
            </a:pPr>
            <a:r>
              <a:rPr lang="en-BE" sz="2800" dirty="0">
                <a:solidFill>
                  <a:schemeClr val="bg1"/>
                </a:solidFill>
                <a:latin typeface="Gill Sans MT" panose="020B0502020104020203" pitchFamily="34" charset="77"/>
              </a:rPr>
              <a:t>Automatic detection of vowels</a:t>
            </a:r>
          </a:p>
          <a:p>
            <a:pPr marL="1485900" lvl="2" indent="-571500">
              <a:buFont typeface="System Font Regular"/>
              <a:buChar char="-"/>
            </a:pPr>
            <a:r>
              <a:rPr lang="en-BE" sz="2000" b="1" dirty="0">
                <a:solidFill>
                  <a:schemeClr val="bg1"/>
                </a:solidFill>
                <a:latin typeface="Gill Sans MT" panose="020B0502020104020203" pitchFamily="34" charset="77"/>
              </a:rPr>
              <a:t>Parselmouth</a:t>
            </a:r>
            <a:r>
              <a:rPr lang="en-BE" sz="2000" dirty="0">
                <a:solidFill>
                  <a:schemeClr val="bg1"/>
                </a:solidFill>
                <a:latin typeface="Gill Sans MT" panose="020B0502020104020203" pitchFamily="34" charset="77"/>
              </a:rPr>
              <a:t> API </a:t>
            </a:r>
            <a:r>
              <a:rPr lang="en-BE" sz="1600" dirty="0">
                <a:solidFill>
                  <a:schemeClr val="bg1"/>
                </a:solidFill>
                <a:latin typeface="Gill Sans MT" panose="020B0502020104020203" pitchFamily="34" charset="77"/>
              </a:rPr>
              <a:t>(Jadoul et al., 2018) </a:t>
            </a:r>
            <a:r>
              <a:rPr lang="en-BE" sz="2000" dirty="0">
                <a:solidFill>
                  <a:schemeClr val="bg1"/>
                </a:solidFill>
                <a:latin typeface="Gill Sans MT" panose="020B0502020104020203" pitchFamily="34" charset="77"/>
              </a:rPr>
              <a:t>of PRAAT </a:t>
            </a:r>
            <a:r>
              <a:rPr lang="en-BE" sz="1600" dirty="0">
                <a:solidFill>
                  <a:schemeClr val="bg1"/>
                </a:solidFill>
                <a:latin typeface="Gill Sans MT" panose="020B0502020104020203" pitchFamily="34" charset="77"/>
              </a:rPr>
              <a:t>(Boersma &amp; Weenink, 2023)</a:t>
            </a:r>
          </a:p>
          <a:p>
            <a:pPr marL="1485900" lvl="2" indent="-571500">
              <a:buFont typeface="System Font Regular"/>
              <a:buChar char="-"/>
            </a:pPr>
            <a:r>
              <a:rPr lang="en-GB" sz="2000" b="1" dirty="0">
                <a:solidFill>
                  <a:schemeClr val="bg1"/>
                </a:solidFill>
                <a:latin typeface="Gill Sans MT" panose="020B0502020104020203" pitchFamily="34" charset="77"/>
              </a:rPr>
              <a:t>S</a:t>
            </a:r>
            <a:r>
              <a:rPr lang="en-BE" sz="2000" b="1" dirty="0">
                <a:solidFill>
                  <a:schemeClr val="bg1"/>
                </a:solidFill>
                <a:latin typeface="Gill Sans MT" panose="020B0502020104020203" pitchFamily="34" charset="77"/>
              </a:rPr>
              <a:t>yllable_nuclei_v3 </a:t>
            </a:r>
            <a:r>
              <a:rPr lang="en-BE" sz="1600" dirty="0">
                <a:solidFill>
                  <a:schemeClr val="bg1"/>
                </a:solidFill>
                <a:latin typeface="Gill Sans MT" panose="020B0502020104020203" pitchFamily="34" charset="77"/>
              </a:rPr>
              <a:t>(De Jong et al., 2021) </a:t>
            </a:r>
            <a:r>
              <a:rPr lang="en-BE" sz="2000" dirty="0">
                <a:solidFill>
                  <a:schemeClr val="bg1"/>
                </a:solidFill>
                <a:latin typeface="Gill Sans MT" panose="020B0502020104020203" pitchFamily="34" charset="77"/>
              </a:rPr>
              <a:t>fine-tuned based on n° of vowels in human transcription</a:t>
            </a:r>
          </a:p>
          <a:p>
            <a:pPr marL="571500" indent="-571500">
              <a:buFont typeface="System Font Regular"/>
              <a:buChar char="-"/>
            </a:pPr>
            <a:r>
              <a:rPr lang="en-BE" sz="2800" dirty="0">
                <a:solidFill>
                  <a:schemeClr val="bg1"/>
                </a:solidFill>
                <a:latin typeface="Gill Sans MT" panose="020B0502020104020203" pitchFamily="34" charset="77"/>
              </a:rPr>
              <a:t>F0, F1 measurements</a:t>
            </a:r>
          </a:p>
          <a:p>
            <a:pPr marL="1485900" lvl="2" indent="-571500">
              <a:buFont typeface="System Font Regular"/>
              <a:buChar char="-"/>
            </a:pPr>
            <a:r>
              <a:rPr lang="en-BE" sz="2000" dirty="0">
                <a:solidFill>
                  <a:schemeClr val="bg1"/>
                </a:solidFill>
                <a:latin typeface="Gill Sans MT" panose="020B0502020104020203" pitchFamily="34" charset="77"/>
              </a:rPr>
              <a:t>1st pass with PRAAT </a:t>
            </a:r>
            <a:r>
              <a:rPr lang="en-BE" sz="2000" b="1" dirty="0">
                <a:solidFill>
                  <a:schemeClr val="bg1"/>
                </a:solidFill>
                <a:latin typeface="Gill Sans MT" panose="020B0502020104020203" pitchFamily="34" charset="77"/>
              </a:rPr>
              <a:t>standard parameters</a:t>
            </a:r>
          </a:p>
          <a:p>
            <a:pPr marL="1485900" lvl="2" indent="-571500">
              <a:buFont typeface="System Font Regular"/>
              <a:buChar char="-"/>
            </a:pPr>
            <a:r>
              <a:rPr lang="en-BE" sz="2000" dirty="0">
                <a:solidFill>
                  <a:schemeClr val="bg1"/>
                </a:solidFill>
                <a:latin typeface="Gill Sans MT" panose="020B0502020104020203" pitchFamily="34" charset="77"/>
              </a:rPr>
              <a:t>2nd pass with </a:t>
            </a:r>
            <a:r>
              <a:rPr lang="en-BE" sz="2000" b="1" dirty="0">
                <a:solidFill>
                  <a:schemeClr val="bg1"/>
                </a:solidFill>
                <a:latin typeface="Gill Sans MT" panose="020B0502020104020203" pitchFamily="34" charset="77"/>
              </a:rPr>
              <a:t>tuned-parameters</a:t>
            </a:r>
            <a:r>
              <a:rPr lang="en-BE" sz="2000" dirty="0">
                <a:solidFill>
                  <a:schemeClr val="bg1"/>
                </a:solidFill>
                <a:latin typeface="Gill Sans MT" panose="020B0502020104020203" pitchFamily="34" charset="77"/>
              </a:rPr>
              <a:t> per child and per recording </a:t>
            </a:r>
            <a:r>
              <a:rPr lang="en-BE" sz="1600" dirty="0">
                <a:solidFill>
                  <a:schemeClr val="bg1"/>
                </a:solidFill>
                <a:latin typeface="Gill Sans MT" panose="020B0502020104020203" pitchFamily="34" charset="77"/>
              </a:rPr>
              <a:t>(Keelan et al., 2010)</a:t>
            </a:r>
          </a:p>
          <a:p>
            <a:pPr marL="571500" indent="-571500">
              <a:buFont typeface="System Font Regular"/>
              <a:buChar char="-"/>
            </a:pPr>
            <a:r>
              <a:rPr lang="en-BE" sz="2800" dirty="0">
                <a:solidFill>
                  <a:schemeClr val="bg1"/>
                </a:solidFill>
                <a:latin typeface="Gill Sans MT" panose="020B0502020104020203" pitchFamily="34" charset="77"/>
              </a:rPr>
              <a:t>Exclusion of </a:t>
            </a:r>
            <a:r>
              <a:rPr lang="en-BE" sz="2800" b="1" dirty="0">
                <a:solidFill>
                  <a:schemeClr val="bg1"/>
                </a:solidFill>
                <a:latin typeface="Gill Sans MT" panose="020B0502020104020203" pitchFamily="34" charset="77"/>
              </a:rPr>
              <a:t>outliers</a:t>
            </a:r>
            <a:r>
              <a:rPr lang="en-BE" sz="2800" dirty="0">
                <a:solidFill>
                  <a:schemeClr val="bg1"/>
                </a:solidFill>
                <a:latin typeface="Gill Sans MT" panose="020B0502020104020203" pitchFamily="34" charset="77"/>
              </a:rPr>
              <a:t> </a:t>
            </a:r>
            <a:r>
              <a:rPr lang="en-BE" sz="1600" dirty="0">
                <a:solidFill>
                  <a:schemeClr val="bg1"/>
                </a:solidFill>
                <a:latin typeface="Gill Sans MT" panose="020B0502020104020203" pitchFamily="34" charset="77"/>
              </a:rPr>
              <a:t>(Garrelek et al., 2023)</a:t>
            </a:r>
          </a:p>
          <a:p>
            <a:pPr marL="571500" indent="-571500">
              <a:buFont typeface="System Font Regular"/>
              <a:buChar char="-"/>
            </a:pPr>
            <a:r>
              <a:rPr lang="en-BE" sz="2800" dirty="0">
                <a:solidFill>
                  <a:schemeClr val="bg1"/>
                </a:solidFill>
                <a:latin typeface="Gill Sans MT" panose="020B0502020104020203" pitchFamily="34" charset="77"/>
              </a:rPr>
              <a:t>Normalization per speaker/session through </a:t>
            </a:r>
          </a:p>
          <a:p>
            <a:pPr marR="0" lvl="0" algn="l" defTabSz="914400" rtl="0" eaLnBrk="1" fontAlgn="auto" latinLnBrk="0" hangingPunct="1">
              <a:lnSpc>
                <a:spcPct val="100000"/>
              </a:lnSpc>
              <a:spcBef>
                <a:spcPts val="0"/>
              </a:spcBef>
              <a:spcAft>
                <a:spcPts val="0"/>
              </a:spcAft>
              <a:buClrTx/>
              <a:buSzTx/>
              <a:tabLst/>
              <a:defRPr/>
            </a:pPr>
            <a:r>
              <a:rPr lang="en-BE" sz="2800" dirty="0">
                <a:solidFill>
                  <a:schemeClr val="bg1"/>
                </a:solidFill>
                <a:latin typeface="Gill Sans MT" panose="020B0502020104020203" pitchFamily="34" charset="77"/>
              </a:rPr>
              <a:t>	regression modelling </a:t>
            </a:r>
            <a:r>
              <a:rPr kumimoji="0" lang="en-BE" sz="16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(Barreda &amp; Nearey., 2018)</a:t>
            </a:r>
          </a:p>
          <a:p>
            <a:endParaRPr lang="en-BE" sz="2800" dirty="0">
              <a:solidFill>
                <a:schemeClr val="bg1"/>
              </a:solidFill>
              <a:latin typeface="Gill Sans MT" panose="020B0502020104020203" pitchFamily="34" charset="77"/>
            </a:endParaRPr>
          </a:p>
          <a:p>
            <a:r>
              <a:rPr lang="en-BE" sz="2800" u="sng" dirty="0">
                <a:solidFill>
                  <a:schemeClr val="bg1"/>
                </a:solidFill>
                <a:latin typeface="MV Boli" panose="02000500030200090000" pitchFamily="2" charset="0"/>
                <a:cs typeface="MV Boli" panose="02000500030200090000" pitchFamily="2" charset="0"/>
              </a:rPr>
              <a:t> </a:t>
            </a:r>
          </a:p>
          <a:p>
            <a:r>
              <a:rPr lang="en-BE" sz="2400" u="sng" dirty="0">
                <a:solidFill>
                  <a:schemeClr val="bg1"/>
                </a:solidFill>
                <a:latin typeface="MV Boli" panose="02000500030200090000" pitchFamily="2" charset="0"/>
                <a:cs typeface="MV Boli" panose="02000500030200090000" pitchFamily="2" charset="0"/>
              </a:rPr>
              <a:t> </a:t>
            </a:r>
          </a:p>
        </p:txBody>
      </p:sp>
      <p:grpSp>
        <p:nvGrpSpPr>
          <p:cNvPr id="34" name="Group 33">
            <a:extLst>
              <a:ext uri="{FF2B5EF4-FFF2-40B4-BE49-F238E27FC236}">
                <a16:creationId xmlns:a16="http://schemas.microsoft.com/office/drawing/2014/main" id="{718A4191-3C30-21BD-EE91-E7C17F11FC83}"/>
              </a:ext>
            </a:extLst>
          </p:cNvPr>
          <p:cNvGrpSpPr/>
          <p:nvPr/>
        </p:nvGrpSpPr>
        <p:grpSpPr>
          <a:xfrm>
            <a:off x="8869679" y="5059680"/>
            <a:ext cx="2945003" cy="1366653"/>
            <a:chOff x="7674735" y="4440428"/>
            <a:chExt cx="3911348" cy="1803025"/>
          </a:xfrm>
        </p:grpSpPr>
        <p:pic>
          <p:nvPicPr>
            <p:cNvPr id="14" name="Graphic 13" descr="Radio microphone with solid fill">
              <a:extLst>
                <a:ext uri="{FF2B5EF4-FFF2-40B4-BE49-F238E27FC236}">
                  <a16:creationId xmlns:a16="http://schemas.microsoft.com/office/drawing/2014/main" id="{0CE1134E-DABD-8933-B8B6-DFFEF2D372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74735" y="4490266"/>
              <a:ext cx="1391995" cy="1753187"/>
            </a:xfrm>
            <a:prstGeom prst="rect">
              <a:avLst/>
            </a:prstGeom>
            <a:effectLst>
              <a:glow rad="228600">
                <a:schemeClr val="bg1">
                  <a:alpha val="40000"/>
                </a:schemeClr>
              </a:glow>
            </a:effectLst>
          </p:spPr>
        </p:pic>
        <p:grpSp>
          <p:nvGrpSpPr>
            <p:cNvPr id="28" name="Group 27">
              <a:extLst>
                <a:ext uri="{FF2B5EF4-FFF2-40B4-BE49-F238E27FC236}">
                  <a16:creationId xmlns:a16="http://schemas.microsoft.com/office/drawing/2014/main" id="{8DF954D0-15D1-CE2F-6579-C7CE58A2FB6C}"/>
                </a:ext>
              </a:extLst>
            </p:cNvPr>
            <p:cNvGrpSpPr/>
            <p:nvPr/>
          </p:nvGrpSpPr>
          <p:grpSpPr>
            <a:xfrm>
              <a:off x="9058274" y="4440428"/>
              <a:ext cx="2527809" cy="1753187"/>
              <a:chOff x="7729538" y="3429000"/>
              <a:chExt cx="3856546" cy="2764615"/>
            </a:xfrm>
            <a:effectLst>
              <a:glow rad="228600">
                <a:schemeClr val="bg1">
                  <a:alpha val="40000"/>
                </a:schemeClr>
              </a:glow>
            </a:effectLst>
          </p:grpSpPr>
          <p:grpSp>
            <p:nvGrpSpPr>
              <p:cNvPr id="9" name="Graphic 7" descr="Voice outline">
                <a:extLst>
                  <a:ext uri="{FF2B5EF4-FFF2-40B4-BE49-F238E27FC236}">
                    <a16:creationId xmlns:a16="http://schemas.microsoft.com/office/drawing/2014/main" id="{62942027-5B5B-0EC9-6D02-552B37C2C2EF}"/>
                  </a:ext>
                </a:extLst>
              </p:cNvPr>
              <p:cNvGrpSpPr/>
              <p:nvPr/>
            </p:nvGrpSpPr>
            <p:grpSpPr>
              <a:xfrm>
                <a:off x="8781394" y="3871913"/>
                <a:ext cx="1877081" cy="1357312"/>
                <a:chOff x="9148763" y="4906560"/>
                <a:chExt cx="781050" cy="533400"/>
              </a:xfrm>
              <a:solidFill>
                <a:schemeClr val="bg1"/>
              </a:solidFill>
            </p:grpSpPr>
            <p:sp>
              <p:nvSpPr>
                <p:cNvPr id="11" name="Freeform 10">
                  <a:extLst>
                    <a:ext uri="{FF2B5EF4-FFF2-40B4-BE49-F238E27FC236}">
                      <a16:creationId xmlns:a16="http://schemas.microsoft.com/office/drawing/2014/main" id="{5D7B309C-839B-281F-BCA3-B453DC6B0C12}"/>
                    </a:ext>
                  </a:extLst>
                </p:cNvPr>
                <p:cNvSpPr/>
                <p:nvPr/>
              </p:nvSpPr>
              <p:spPr>
                <a:xfrm>
                  <a:off x="9148763" y="5125635"/>
                  <a:ext cx="19050" cy="95250"/>
                </a:xfrm>
                <a:custGeom>
                  <a:avLst/>
                  <a:gdLst>
                    <a:gd name="connsiteX0" fmla="*/ 0 w 19050"/>
                    <a:gd name="connsiteY0" fmla="*/ 0 h 95250"/>
                    <a:gd name="connsiteX1" fmla="*/ 19050 w 19050"/>
                    <a:gd name="connsiteY1" fmla="*/ 0 h 95250"/>
                    <a:gd name="connsiteX2" fmla="*/ 19050 w 19050"/>
                    <a:gd name="connsiteY2" fmla="*/ 95250 h 95250"/>
                    <a:gd name="connsiteX3" fmla="*/ 0 w 19050"/>
                    <a:gd name="connsiteY3" fmla="*/ 95250 h 95250"/>
                  </a:gdLst>
                  <a:ahLst/>
                  <a:cxnLst>
                    <a:cxn ang="0">
                      <a:pos x="connsiteX0" y="connsiteY0"/>
                    </a:cxn>
                    <a:cxn ang="0">
                      <a:pos x="connsiteX1" y="connsiteY1"/>
                    </a:cxn>
                    <a:cxn ang="0">
                      <a:pos x="connsiteX2" y="connsiteY2"/>
                    </a:cxn>
                    <a:cxn ang="0">
                      <a:pos x="connsiteX3" y="connsiteY3"/>
                    </a:cxn>
                  </a:cxnLst>
                  <a:rect l="l" t="t" r="r" b="b"/>
                  <a:pathLst>
                    <a:path w="19050" h="95250">
                      <a:moveTo>
                        <a:pt x="0" y="0"/>
                      </a:moveTo>
                      <a:lnTo>
                        <a:pt x="19050" y="0"/>
                      </a:lnTo>
                      <a:lnTo>
                        <a:pt x="19050" y="95250"/>
                      </a:lnTo>
                      <a:lnTo>
                        <a:pt x="0" y="95250"/>
                      </a:lnTo>
                      <a:close/>
                    </a:path>
                  </a:pathLst>
                </a:custGeom>
                <a:grpFill/>
                <a:ln w="79375" cap="flat">
                  <a:solidFill>
                    <a:schemeClr val="bg1"/>
                  </a:solidFill>
                  <a:prstDash val="solid"/>
                  <a:miter/>
                </a:ln>
              </p:spPr>
              <p:txBody>
                <a:bodyPr rtlCol="0" anchor="ctr"/>
                <a:lstStyle/>
                <a:p>
                  <a:endParaRPr lang="en-BE"/>
                </a:p>
              </p:txBody>
            </p:sp>
            <p:sp>
              <p:nvSpPr>
                <p:cNvPr id="12" name="Freeform 11">
                  <a:extLst>
                    <a:ext uri="{FF2B5EF4-FFF2-40B4-BE49-F238E27FC236}">
                      <a16:creationId xmlns:a16="http://schemas.microsoft.com/office/drawing/2014/main" id="{42F07585-47DC-3E03-FF9A-3E36B980F2E8}"/>
                    </a:ext>
                  </a:extLst>
                </p:cNvPr>
                <p:cNvSpPr/>
                <p:nvPr/>
              </p:nvSpPr>
              <p:spPr>
                <a:xfrm>
                  <a:off x="9244013" y="5087535"/>
                  <a:ext cx="19050" cy="171450"/>
                </a:xfrm>
                <a:custGeom>
                  <a:avLst/>
                  <a:gdLst>
                    <a:gd name="connsiteX0" fmla="*/ 0 w 19050"/>
                    <a:gd name="connsiteY0" fmla="*/ 0 h 171450"/>
                    <a:gd name="connsiteX1" fmla="*/ 19050 w 19050"/>
                    <a:gd name="connsiteY1" fmla="*/ 0 h 171450"/>
                    <a:gd name="connsiteX2" fmla="*/ 19050 w 19050"/>
                    <a:gd name="connsiteY2" fmla="*/ 171450 h 171450"/>
                    <a:gd name="connsiteX3" fmla="*/ 0 w 190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9050" h="171450">
                      <a:moveTo>
                        <a:pt x="0" y="0"/>
                      </a:moveTo>
                      <a:lnTo>
                        <a:pt x="19050" y="0"/>
                      </a:lnTo>
                      <a:lnTo>
                        <a:pt x="19050" y="171450"/>
                      </a:lnTo>
                      <a:lnTo>
                        <a:pt x="0" y="171450"/>
                      </a:lnTo>
                      <a:close/>
                    </a:path>
                  </a:pathLst>
                </a:custGeom>
                <a:grpFill/>
                <a:ln w="79375" cap="flat">
                  <a:solidFill>
                    <a:schemeClr val="bg1"/>
                  </a:solidFill>
                  <a:prstDash val="solid"/>
                  <a:miter/>
                </a:ln>
              </p:spPr>
              <p:txBody>
                <a:bodyPr rtlCol="0" anchor="ctr"/>
                <a:lstStyle/>
                <a:p>
                  <a:endParaRPr lang="en-BE"/>
                </a:p>
              </p:txBody>
            </p:sp>
            <p:sp>
              <p:nvSpPr>
                <p:cNvPr id="13" name="Freeform 12">
                  <a:extLst>
                    <a:ext uri="{FF2B5EF4-FFF2-40B4-BE49-F238E27FC236}">
                      <a16:creationId xmlns:a16="http://schemas.microsoft.com/office/drawing/2014/main" id="{69265B4E-9FE4-B67A-986A-A903CDE5980D}"/>
                    </a:ext>
                  </a:extLst>
                </p:cNvPr>
                <p:cNvSpPr/>
                <p:nvPr/>
              </p:nvSpPr>
              <p:spPr>
                <a:xfrm>
                  <a:off x="9339261" y="5001810"/>
                  <a:ext cx="19050" cy="342900"/>
                </a:xfrm>
                <a:custGeom>
                  <a:avLst/>
                  <a:gdLst>
                    <a:gd name="connsiteX0" fmla="*/ 0 w 19050"/>
                    <a:gd name="connsiteY0" fmla="*/ 0 h 342900"/>
                    <a:gd name="connsiteX1" fmla="*/ 19050 w 19050"/>
                    <a:gd name="connsiteY1" fmla="*/ 0 h 342900"/>
                    <a:gd name="connsiteX2" fmla="*/ 19050 w 19050"/>
                    <a:gd name="connsiteY2" fmla="*/ 342900 h 342900"/>
                    <a:gd name="connsiteX3" fmla="*/ 0 w 19050"/>
                    <a:gd name="connsiteY3" fmla="*/ 342900 h 342900"/>
                  </a:gdLst>
                  <a:ahLst/>
                  <a:cxnLst>
                    <a:cxn ang="0">
                      <a:pos x="connsiteX0" y="connsiteY0"/>
                    </a:cxn>
                    <a:cxn ang="0">
                      <a:pos x="connsiteX1" y="connsiteY1"/>
                    </a:cxn>
                    <a:cxn ang="0">
                      <a:pos x="connsiteX2" y="connsiteY2"/>
                    </a:cxn>
                    <a:cxn ang="0">
                      <a:pos x="connsiteX3" y="connsiteY3"/>
                    </a:cxn>
                  </a:cxnLst>
                  <a:rect l="l" t="t" r="r" b="b"/>
                  <a:pathLst>
                    <a:path w="19050" h="342900">
                      <a:moveTo>
                        <a:pt x="0" y="0"/>
                      </a:moveTo>
                      <a:lnTo>
                        <a:pt x="19050" y="0"/>
                      </a:lnTo>
                      <a:lnTo>
                        <a:pt x="19050" y="342900"/>
                      </a:lnTo>
                      <a:lnTo>
                        <a:pt x="0" y="342900"/>
                      </a:lnTo>
                      <a:close/>
                    </a:path>
                  </a:pathLst>
                </a:custGeom>
                <a:grpFill/>
                <a:ln w="79375" cap="flat">
                  <a:solidFill>
                    <a:schemeClr val="bg1"/>
                  </a:solidFill>
                  <a:prstDash val="solid"/>
                  <a:miter/>
                </a:ln>
              </p:spPr>
              <p:txBody>
                <a:bodyPr rtlCol="0" anchor="ctr"/>
                <a:lstStyle/>
                <a:p>
                  <a:endParaRPr lang="en-BE"/>
                </a:p>
              </p:txBody>
            </p:sp>
            <p:sp>
              <p:nvSpPr>
                <p:cNvPr id="15" name="Freeform 14">
                  <a:extLst>
                    <a:ext uri="{FF2B5EF4-FFF2-40B4-BE49-F238E27FC236}">
                      <a16:creationId xmlns:a16="http://schemas.microsoft.com/office/drawing/2014/main" id="{9B4B70AD-55B3-035D-F3F8-B71D404B15F7}"/>
                    </a:ext>
                  </a:extLst>
                </p:cNvPr>
                <p:cNvSpPr/>
                <p:nvPr/>
              </p:nvSpPr>
              <p:spPr>
                <a:xfrm>
                  <a:off x="9434513" y="4906560"/>
                  <a:ext cx="19050" cy="533400"/>
                </a:xfrm>
                <a:custGeom>
                  <a:avLst/>
                  <a:gdLst>
                    <a:gd name="connsiteX0" fmla="*/ 0 w 19050"/>
                    <a:gd name="connsiteY0" fmla="*/ 0 h 533400"/>
                    <a:gd name="connsiteX1" fmla="*/ 19050 w 19050"/>
                    <a:gd name="connsiteY1" fmla="*/ 0 h 533400"/>
                    <a:gd name="connsiteX2" fmla="*/ 19050 w 19050"/>
                    <a:gd name="connsiteY2" fmla="*/ 533400 h 533400"/>
                    <a:gd name="connsiteX3" fmla="*/ 0 w 19050"/>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19050" h="533400">
                      <a:moveTo>
                        <a:pt x="0" y="0"/>
                      </a:moveTo>
                      <a:lnTo>
                        <a:pt x="19050" y="0"/>
                      </a:lnTo>
                      <a:lnTo>
                        <a:pt x="19050" y="533400"/>
                      </a:lnTo>
                      <a:lnTo>
                        <a:pt x="0" y="533400"/>
                      </a:lnTo>
                      <a:close/>
                    </a:path>
                  </a:pathLst>
                </a:custGeom>
                <a:grpFill/>
                <a:ln w="79375" cap="flat">
                  <a:solidFill>
                    <a:schemeClr val="bg1"/>
                  </a:solidFill>
                  <a:prstDash val="solid"/>
                  <a:miter/>
                </a:ln>
              </p:spPr>
              <p:txBody>
                <a:bodyPr rtlCol="0" anchor="ctr"/>
                <a:lstStyle/>
                <a:p>
                  <a:endParaRPr lang="en-BE"/>
                </a:p>
              </p:txBody>
            </p:sp>
            <p:sp>
              <p:nvSpPr>
                <p:cNvPr id="16" name="Freeform 15">
                  <a:extLst>
                    <a:ext uri="{FF2B5EF4-FFF2-40B4-BE49-F238E27FC236}">
                      <a16:creationId xmlns:a16="http://schemas.microsoft.com/office/drawing/2014/main" id="{5EE43506-8C37-E263-5B4E-894758326530}"/>
                    </a:ext>
                  </a:extLst>
                </p:cNvPr>
                <p:cNvSpPr/>
                <p:nvPr/>
              </p:nvSpPr>
              <p:spPr>
                <a:xfrm>
                  <a:off x="9529763" y="5039910"/>
                  <a:ext cx="19050" cy="266700"/>
                </a:xfrm>
                <a:custGeom>
                  <a:avLst/>
                  <a:gdLst>
                    <a:gd name="connsiteX0" fmla="*/ 0 w 19050"/>
                    <a:gd name="connsiteY0" fmla="*/ 0 h 266700"/>
                    <a:gd name="connsiteX1" fmla="*/ 19050 w 19050"/>
                    <a:gd name="connsiteY1" fmla="*/ 0 h 266700"/>
                    <a:gd name="connsiteX2" fmla="*/ 19050 w 19050"/>
                    <a:gd name="connsiteY2" fmla="*/ 266700 h 266700"/>
                    <a:gd name="connsiteX3" fmla="*/ 0 w 1905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19050" h="266700">
                      <a:moveTo>
                        <a:pt x="0" y="0"/>
                      </a:moveTo>
                      <a:lnTo>
                        <a:pt x="19050" y="0"/>
                      </a:lnTo>
                      <a:lnTo>
                        <a:pt x="19050" y="266700"/>
                      </a:lnTo>
                      <a:lnTo>
                        <a:pt x="0" y="266700"/>
                      </a:lnTo>
                      <a:close/>
                    </a:path>
                  </a:pathLst>
                </a:custGeom>
                <a:grpFill/>
                <a:ln w="79375" cap="flat">
                  <a:solidFill>
                    <a:schemeClr val="bg1"/>
                  </a:solidFill>
                  <a:prstDash val="solid"/>
                  <a:miter/>
                </a:ln>
              </p:spPr>
              <p:txBody>
                <a:bodyPr rtlCol="0" anchor="ctr"/>
                <a:lstStyle/>
                <a:p>
                  <a:endParaRPr lang="en-BE" dirty="0"/>
                </a:p>
              </p:txBody>
            </p:sp>
            <p:sp>
              <p:nvSpPr>
                <p:cNvPr id="17" name="Freeform 16">
                  <a:extLst>
                    <a:ext uri="{FF2B5EF4-FFF2-40B4-BE49-F238E27FC236}">
                      <a16:creationId xmlns:a16="http://schemas.microsoft.com/office/drawing/2014/main" id="{FC33004D-33F2-35CA-FBC9-4C0F082F8532}"/>
                    </a:ext>
                  </a:extLst>
                </p:cNvPr>
                <p:cNvSpPr/>
                <p:nvPr/>
              </p:nvSpPr>
              <p:spPr>
                <a:xfrm>
                  <a:off x="9625013" y="5087535"/>
                  <a:ext cx="19050" cy="171450"/>
                </a:xfrm>
                <a:custGeom>
                  <a:avLst/>
                  <a:gdLst>
                    <a:gd name="connsiteX0" fmla="*/ 0 w 19050"/>
                    <a:gd name="connsiteY0" fmla="*/ 0 h 171450"/>
                    <a:gd name="connsiteX1" fmla="*/ 19050 w 19050"/>
                    <a:gd name="connsiteY1" fmla="*/ 0 h 171450"/>
                    <a:gd name="connsiteX2" fmla="*/ 19050 w 19050"/>
                    <a:gd name="connsiteY2" fmla="*/ 171450 h 171450"/>
                    <a:gd name="connsiteX3" fmla="*/ 0 w 190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9050" h="171450">
                      <a:moveTo>
                        <a:pt x="0" y="0"/>
                      </a:moveTo>
                      <a:lnTo>
                        <a:pt x="19050" y="0"/>
                      </a:lnTo>
                      <a:lnTo>
                        <a:pt x="19050" y="171450"/>
                      </a:lnTo>
                      <a:lnTo>
                        <a:pt x="0" y="171450"/>
                      </a:lnTo>
                      <a:close/>
                    </a:path>
                  </a:pathLst>
                </a:custGeom>
                <a:grpFill/>
                <a:ln w="79375" cap="flat">
                  <a:solidFill>
                    <a:schemeClr val="bg1"/>
                  </a:solidFill>
                  <a:prstDash val="solid"/>
                  <a:miter/>
                </a:ln>
              </p:spPr>
              <p:txBody>
                <a:bodyPr rtlCol="0" anchor="ctr"/>
                <a:lstStyle/>
                <a:p>
                  <a:endParaRPr lang="en-BE"/>
                </a:p>
              </p:txBody>
            </p:sp>
            <p:sp>
              <p:nvSpPr>
                <p:cNvPr id="18" name="Freeform 17">
                  <a:extLst>
                    <a:ext uri="{FF2B5EF4-FFF2-40B4-BE49-F238E27FC236}">
                      <a16:creationId xmlns:a16="http://schemas.microsoft.com/office/drawing/2014/main" id="{6646D578-0990-CC37-C6B3-CF90FE0818AF}"/>
                    </a:ext>
                  </a:extLst>
                </p:cNvPr>
                <p:cNvSpPr/>
                <p:nvPr/>
              </p:nvSpPr>
              <p:spPr>
                <a:xfrm>
                  <a:off x="9720263" y="5125635"/>
                  <a:ext cx="19050" cy="95250"/>
                </a:xfrm>
                <a:custGeom>
                  <a:avLst/>
                  <a:gdLst>
                    <a:gd name="connsiteX0" fmla="*/ 0 w 19050"/>
                    <a:gd name="connsiteY0" fmla="*/ 0 h 95250"/>
                    <a:gd name="connsiteX1" fmla="*/ 19050 w 19050"/>
                    <a:gd name="connsiteY1" fmla="*/ 0 h 95250"/>
                    <a:gd name="connsiteX2" fmla="*/ 19050 w 19050"/>
                    <a:gd name="connsiteY2" fmla="*/ 95250 h 95250"/>
                    <a:gd name="connsiteX3" fmla="*/ 0 w 19050"/>
                    <a:gd name="connsiteY3" fmla="*/ 95250 h 95250"/>
                  </a:gdLst>
                  <a:ahLst/>
                  <a:cxnLst>
                    <a:cxn ang="0">
                      <a:pos x="connsiteX0" y="connsiteY0"/>
                    </a:cxn>
                    <a:cxn ang="0">
                      <a:pos x="connsiteX1" y="connsiteY1"/>
                    </a:cxn>
                    <a:cxn ang="0">
                      <a:pos x="connsiteX2" y="connsiteY2"/>
                    </a:cxn>
                    <a:cxn ang="0">
                      <a:pos x="connsiteX3" y="connsiteY3"/>
                    </a:cxn>
                  </a:cxnLst>
                  <a:rect l="l" t="t" r="r" b="b"/>
                  <a:pathLst>
                    <a:path w="19050" h="95250">
                      <a:moveTo>
                        <a:pt x="0" y="0"/>
                      </a:moveTo>
                      <a:lnTo>
                        <a:pt x="19050" y="0"/>
                      </a:lnTo>
                      <a:lnTo>
                        <a:pt x="19050" y="95250"/>
                      </a:lnTo>
                      <a:lnTo>
                        <a:pt x="0" y="95250"/>
                      </a:lnTo>
                      <a:close/>
                    </a:path>
                  </a:pathLst>
                </a:custGeom>
                <a:grpFill/>
                <a:ln w="79375" cap="flat">
                  <a:solidFill>
                    <a:schemeClr val="bg1"/>
                  </a:solidFill>
                  <a:prstDash val="solid"/>
                  <a:miter/>
                </a:ln>
              </p:spPr>
              <p:txBody>
                <a:bodyPr rtlCol="0" anchor="ctr"/>
                <a:lstStyle/>
                <a:p>
                  <a:endParaRPr lang="en-BE"/>
                </a:p>
              </p:txBody>
            </p:sp>
            <p:sp>
              <p:nvSpPr>
                <p:cNvPr id="19" name="Freeform 18">
                  <a:extLst>
                    <a:ext uri="{FF2B5EF4-FFF2-40B4-BE49-F238E27FC236}">
                      <a16:creationId xmlns:a16="http://schemas.microsoft.com/office/drawing/2014/main" id="{251AAA53-6E00-20F3-C895-0142AE0347F1}"/>
                    </a:ext>
                  </a:extLst>
                </p:cNvPr>
                <p:cNvSpPr/>
                <p:nvPr/>
              </p:nvSpPr>
              <p:spPr>
                <a:xfrm>
                  <a:off x="9815513" y="5087535"/>
                  <a:ext cx="19050" cy="171450"/>
                </a:xfrm>
                <a:custGeom>
                  <a:avLst/>
                  <a:gdLst>
                    <a:gd name="connsiteX0" fmla="*/ 0 w 19050"/>
                    <a:gd name="connsiteY0" fmla="*/ 0 h 171450"/>
                    <a:gd name="connsiteX1" fmla="*/ 19050 w 19050"/>
                    <a:gd name="connsiteY1" fmla="*/ 0 h 171450"/>
                    <a:gd name="connsiteX2" fmla="*/ 19050 w 19050"/>
                    <a:gd name="connsiteY2" fmla="*/ 171450 h 171450"/>
                    <a:gd name="connsiteX3" fmla="*/ 0 w 19050"/>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9050" h="171450">
                      <a:moveTo>
                        <a:pt x="0" y="0"/>
                      </a:moveTo>
                      <a:lnTo>
                        <a:pt x="19050" y="0"/>
                      </a:lnTo>
                      <a:lnTo>
                        <a:pt x="19050" y="171450"/>
                      </a:lnTo>
                      <a:lnTo>
                        <a:pt x="0" y="171450"/>
                      </a:lnTo>
                      <a:close/>
                    </a:path>
                  </a:pathLst>
                </a:custGeom>
                <a:grpFill/>
                <a:ln w="79375" cap="flat">
                  <a:solidFill>
                    <a:schemeClr val="bg1"/>
                  </a:solidFill>
                  <a:prstDash val="solid"/>
                  <a:miter/>
                </a:ln>
              </p:spPr>
              <p:txBody>
                <a:bodyPr rtlCol="0" anchor="ctr"/>
                <a:lstStyle/>
                <a:p>
                  <a:endParaRPr lang="en-BE"/>
                </a:p>
              </p:txBody>
            </p:sp>
            <p:sp>
              <p:nvSpPr>
                <p:cNvPr id="20" name="Freeform 19">
                  <a:extLst>
                    <a:ext uri="{FF2B5EF4-FFF2-40B4-BE49-F238E27FC236}">
                      <a16:creationId xmlns:a16="http://schemas.microsoft.com/office/drawing/2014/main" id="{E5AE517E-18CD-2EBA-FF03-E0423D7C8DB3}"/>
                    </a:ext>
                  </a:extLst>
                </p:cNvPr>
                <p:cNvSpPr/>
                <p:nvPr/>
              </p:nvSpPr>
              <p:spPr>
                <a:xfrm>
                  <a:off x="9910763" y="5125635"/>
                  <a:ext cx="19050" cy="95250"/>
                </a:xfrm>
                <a:custGeom>
                  <a:avLst/>
                  <a:gdLst>
                    <a:gd name="connsiteX0" fmla="*/ 0 w 19050"/>
                    <a:gd name="connsiteY0" fmla="*/ 0 h 95250"/>
                    <a:gd name="connsiteX1" fmla="*/ 19050 w 19050"/>
                    <a:gd name="connsiteY1" fmla="*/ 0 h 95250"/>
                    <a:gd name="connsiteX2" fmla="*/ 19050 w 19050"/>
                    <a:gd name="connsiteY2" fmla="*/ 95250 h 95250"/>
                    <a:gd name="connsiteX3" fmla="*/ 0 w 19050"/>
                    <a:gd name="connsiteY3" fmla="*/ 95250 h 95250"/>
                  </a:gdLst>
                  <a:ahLst/>
                  <a:cxnLst>
                    <a:cxn ang="0">
                      <a:pos x="connsiteX0" y="connsiteY0"/>
                    </a:cxn>
                    <a:cxn ang="0">
                      <a:pos x="connsiteX1" y="connsiteY1"/>
                    </a:cxn>
                    <a:cxn ang="0">
                      <a:pos x="connsiteX2" y="connsiteY2"/>
                    </a:cxn>
                    <a:cxn ang="0">
                      <a:pos x="connsiteX3" y="connsiteY3"/>
                    </a:cxn>
                  </a:cxnLst>
                  <a:rect l="l" t="t" r="r" b="b"/>
                  <a:pathLst>
                    <a:path w="19050" h="95250">
                      <a:moveTo>
                        <a:pt x="0" y="0"/>
                      </a:moveTo>
                      <a:lnTo>
                        <a:pt x="19050" y="0"/>
                      </a:lnTo>
                      <a:lnTo>
                        <a:pt x="19050" y="95250"/>
                      </a:lnTo>
                      <a:lnTo>
                        <a:pt x="0" y="95250"/>
                      </a:lnTo>
                      <a:close/>
                    </a:path>
                  </a:pathLst>
                </a:custGeom>
                <a:grpFill/>
                <a:ln w="79375" cap="flat">
                  <a:solidFill>
                    <a:schemeClr val="bg1"/>
                  </a:solidFill>
                  <a:prstDash val="solid"/>
                  <a:miter/>
                </a:ln>
              </p:spPr>
              <p:txBody>
                <a:bodyPr rtlCol="0" anchor="ctr"/>
                <a:lstStyle/>
                <a:p>
                  <a:endParaRPr lang="en-BE"/>
                </a:p>
              </p:txBody>
            </p:sp>
          </p:grpSp>
          <p:grpSp>
            <p:nvGrpSpPr>
              <p:cNvPr id="27" name="Group 26">
                <a:extLst>
                  <a:ext uri="{FF2B5EF4-FFF2-40B4-BE49-F238E27FC236}">
                    <a16:creationId xmlns:a16="http://schemas.microsoft.com/office/drawing/2014/main" id="{8BC8B054-1D84-D27E-852D-928F85EF409E}"/>
                  </a:ext>
                </a:extLst>
              </p:cNvPr>
              <p:cNvGrpSpPr/>
              <p:nvPr/>
            </p:nvGrpSpPr>
            <p:grpSpPr>
              <a:xfrm>
                <a:off x="7729538" y="3429000"/>
                <a:ext cx="3856546" cy="2764615"/>
                <a:chOff x="10515600" y="5474857"/>
                <a:chExt cx="876300" cy="533400"/>
              </a:xfrm>
            </p:grpSpPr>
            <p:sp>
              <p:nvSpPr>
                <p:cNvPr id="24" name="Freeform 23">
                  <a:extLst>
                    <a:ext uri="{FF2B5EF4-FFF2-40B4-BE49-F238E27FC236}">
                      <a16:creationId xmlns:a16="http://schemas.microsoft.com/office/drawing/2014/main" id="{8150957B-0EE8-C1EF-9D81-2CB7B495B51B}"/>
                    </a:ext>
                  </a:extLst>
                </p:cNvPr>
                <p:cNvSpPr/>
                <p:nvPr/>
              </p:nvSpPr>
              <p:spPr>
                <a:xfrm>
                  <a:off x="10629900" y="5474857"/>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590550 w 647700"/>
                    <a:gd name="connsiteY4" fmla="*/ 381000 h 438150"/>
                    <a:gd name="connsiteX5" fmla="*/ 647700 w 647700"/>
                    <a:gd name="connsiteY5" fmla="*/ 38100 h 438150"/>
                    <a:gd name="connsiteX6" fmla="*/ 609600 w 647700"/>
                    <a:gd name="connsiteY6" fmla="*/ 0 h 438150"/>
                    <a:gd name="connsiteX7" fmla="*/ 38100 w 647700"/>
                    <a:gd name="connsiteY7" fmla="*/ 0 h 438150"/>
                    <a:gd name="connsiteX8" fmla="*/ 0 w 647700"/>
                    <a:gd name="connsiteY8" fmla="*/ 38100 h 438150"/>
                    <a:gd name="connsiteX9" fmla="*/ 0 w 647700"/>
                    <a:gd name="connsiteY9" fmla="*/ 438150 h 438150"/>
                    <a:gd name="connsiteX10" fmla="*/ 647700 w 647700"/>
                    <a:gd name="connsiteY10" fmla="*/ 438150 h 438150"/>
                    <a:gd name="connsiteX11" fmla="*/ 647700 w 647700"/>
                    <a:gd name="connsiteY11" fmla="*/ 3810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7700" h="438150">
                      <a:moveTo>
                        <a:pt x="590550" y="381000"/>
                      </a:moveTo>
                      <a:lnTo>
                        <a:pt x="57150" y="381000"/>
                      </a:lnTo>
                      <a:lnTo>
                        <a:pt x="57150" y="57150"/>
                      </a:lnTo>
                      <a:lnTo>
                        <a:pt x="590550" y="57150"/>
                      </a:lnTo>
                      <a:lnTo>
                        <a:pt x="590550" y="381000"/>
                      </a:lnTo>
                      <a:close/>
                      <a:moveTo>
                        <a:pt x="647700" y="38100"/>
                      </a:moveTo>
                      <a:cubicBezTo>
                        <a:pt x="647700" y="17145"/>
                        <a:pt x="630555" y="0"/>
                        <a:pt x="609600" y="0"/>
                      </a:cubicBezTo>
                      <a:lnTo>
                        <a:pt x="38100" y="0"/>
                      </a:lnTo>
                      <a:cubicBezTo>
                        <a:pt x="17145" y="0"/>
                        <a:pt x="0" y="17145"/>
                        <a:pt x="0" y="38100"/>
                      </a:cubicBezTo>
                      <a:lnTo>
                        <a:pt x="0" y="438150"/>
                      </a:lnTo>
                      <a:lnTo>
                        <a:pt x="647700" y="438150"/>
                      </a:lnTo>
                      <a:lnTo>
                        <a:pt x="647700" y="38100"/>
                      </a:lnTo>
                      <a:close/>
                    </a:path>
                  </a:pathLst>
                </a:custGeom>
                <a:solidFill>
                  <a:schemeClr val="bg1"/>
                </a:solidFill>
                <a:ln w="9525" cap="flat">
                  <a:noFill/>
                  <a:prstDash val="solid"/>
                  <a:miter/>
                </a:ln>
              </p:spPr>
              <p:txBody>
                <a:bodyPr rtlCol="0" anchor="ctr"/>
                <a:lstStyle/>
                <a:p>
                  <a:endParaRPr lang="en-BE"/>
                </a:p>
              </p:txBody>
            </p:sp>
            <p:sp>
              <p:nvSpPr>
                <p:cNvPr id="26" name="Freeform 25">
                  <a:extLst>
                    <a:ext uri="{FF2B5EF4-FFF2-40B4-BE49-F238E27FC236}">
                      <a16:creationId xmlns:a16="http://schemas.microsoft.com/office/drawing/2014/main" id="{68FC7675-0182-2694-9A76-72E5AB28F0A4}"/>
                    </a:ext>
                  </a:extLst>
                </p:cNvPr>
                <p:cNvSpPr/>
                <p:nvPr/>
              </p:nvSpPr>
              <p:spPr>
                <a:xfrm>
                  <a:off x="10515600" y="5951107"/>
                  <a:ext cx="876300" cy="57150"/>
                </a:xfrm>
                <a:custGeom>
                  <a:avLst/>
                  <a:gdLst>
                    <a:gd name="connsiteX0" fmla="*/ 495300 w 876300"/>
                    <a:gd name="connsiteY0" fmla="*/ 0 h 57150"/>
                    <a:gd name="connsiteX1" fmla="*/ 495300 w 876300"/>
                    <a:gd name="connsiteY1" fmla="*/ 9525 h 57150"/>
                    <a:gd name="connsiteX2" fmla="*/ 485775 w 876300"/>
                    <a:gd name="connsiteY2" fmla="*/ 19050 h 57150"/>
                    <a:gd name="connsiteX3" fmla="*/ 390525 w 876300"/>
                    <a:gd name="connsiteY3" fmla="*/ 19050 h 57150"/>
                    <a:gd name="connsiteX4" fmla="*/ 381000 w 876300"/>
                    <a:gd name="connsiteY4" fmla="*/ 9525 h 57150"/>
                    <a:gd name="connsiteX5" fmla="*/ 381000 w 876300"/>
                    <a:gd name="connsiteY5" fmla="*/ 0 h 57150"/>
                    <a:gd name="connsiteX6" fmla="*/ 0 w 876300"/>
                    <a:gd name="connsiteY6" fmla="*/ 0 h 57150"/>
                    <a:gd name="connsiteX7" fmla="*/ 0 w 876300"/>
                    <a:gd name="connsiteY7" fmla="*/ 19050 h 57150"/>
                    <a:gd name="connsiteX8" fmla="*/ 38100 w 876300"/>
                    <a:gd name="connsiteY8" fmla="*/ 57150 h 57150"/>
                    <a:gd name="connsiteX9" fmla="*/ 838200 w 876300"/>
                    <a:gd name="connsiteY9" fmla="*/ 57150 h 57150"/>
                    <a:gd name="connsiteX10" fmla="*/ 876300 w 876300"/>
                    <a:gd name="connsiteY10" fmla="*/ 19050 h 57150"/>
                    <a:gd name="connsiteX11" fmla="*/ 876300 w 876300"/>
                    <a:gd name="connsiteY11" fmla="*/ 0 h 57150"/>
                    <a:gd name="connsiteX12" fmla="*/ 495300 w 876300"/>
                    <a:gd name="connsiteY12"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6300" h="57150">
                      <a:moveTo>
                        <a:pt x="495300" y="0"/>
                      </a:moveTo>
                      <a:lnTo>
                        <a:pt x="495300" y="9525"/>
                      </a:lnTo>
                      <a:cubicBezTo>
                        <a:pt x="495300" y="15240"/>
                        <a:pt x="491490" y="19050"/>
                        <a:pt x="485775" y="19050"/>
                      </a:cubicBezTo>
                      <a:lnTo>
                        <a:pt x="390525" y="19050"/>
                      </a:lnTo>
                      <a:cubicBezTo>
                        <a:pt x="384810" y="19050"/>
                        <a:pt x="381000" y="15240"/>
                        <a:pt x="381000" y="9525"/>
                      </a:cubicBezTo>
                      <a:lnTo>
                        <a:pt x="381000" y="0"/>
                      </a:lnTo>
                      <a:lnTo>
                        <a:pt x="0" y="0"/>
                      </a:lnTo>
                      <a:lnTo>
                        <a:pt x="0" y="19050"/>
                      </a:lnTo>
                      <a:cubicBezTo>
                        <a:pt x="0" y="40005"/>
                        <a:pt x="17145" y="57150"/>
                        <a:pt x="38100" y="57150"/>
                      </a:cubicBezTo>
                      <a:lnTo>
                        <a:pt x="838200" y="57150"/>
                      </a:lnTo>
                      <a:cubicBezTo>
                        <a:pt x="859155" y="57150"/>
                        <a:pt x="876300" y="40005"/>
                        <a:pt x="876300" y="19050"/>
                      </a:cubicBezTo>
                      <a:lnTo>
                        <a:pt x="876300" y="0"/>
                      </a:lnTo>
                      <a:lnTo>
                        <a:pt x="495300" y="0"/>
                      </a:lnTo>
                      <a:close/>
                    </a:path>
                  </a:pathLst>
                </a:custGeom>
                <a:solidFill>
                  <a:schemeClr val="bg1"/>
                </a:solidFill>
                <a:ln w="9525" cap="flat">
                  <a:noFill/>
                  <a:prstDash val="solid"/>
                  <a:miter/>
                </a:ln>
              </p:spPr>
              <p:txBody>
                <a:bodyPr rtlCol="0" anchor="ctr"/>
                <a:lstStyle/>
                <a:p>
                  <a:endParaRPr lang="en-BE"/>
                </a:p>
              </p:txBody>
            </p:sp>
          </p:grpSp>
        </p:grpSp>
        <p:sp>
          <p:nvSpPr>
            <p:cNvPr id="33" name="Freeform 32">
              <a:extLst>
                <a:ext uri="{FF2B5EF4-FFF2-40B4-BE49-F238E27FC236}">
                  <a16:creationId xmlns:a16="http://schemas.microsoft.com/office/drawing/2014/main" id="{00EB2F36-B244-99F8-67E7-241C5BFBA7A8}"/>
                </a:ext>
              </a:extLst>
            </p:cNvPr>
            <p:cNvSpPr/>
            <p:nvPr/>
          </p:nvSpPr>
          <p:spPr>
            <a:xfrm>
              <a:off x="8512342" y="6144164"/>
              <a:ext cx="751974" cy="49451"/>
            </a:xfrm>
            <a:custGeom>
              <a:avLst/>
              <a:gdLst>
                <a:gd name="connsiteX0" fmla="*/ 0 w 727911"/>
                <a:gd name="connsiteY0" fmla="*/ 0 h 0"/>
                <a:gd name="connsiteX1" fmla="*/ 727911 w 727911"/>
                <a:gd name="connsiteY1" fmla="*/ 0 h 0"/>
                <a:gd name="connsiteX2" fmla="*/ 727911 w 727911"/>
                <a:gd name="connsiteY2" fmla="*/ 0 h 0"/>
                <a:gd name="connsiteX3" fmla="*/ 727911 w 727911"/>
                <a:gd name="connsiteY3" fmla="*/ 0 h 0"/>
                <a:gd name="connsiteX0" fmla="*/ 0 w 10000"/>
                <a:gd name="connsiteY0" fmla="*/ 0 h 0"/>
                <a:gd name="connsiteX1" fmla="*/ 4628 w 10000"/>
                <a:gd name="connsiteY1" fmla="*/ 132348 h 0"/>
                <a:gd name="connsiteX2" fmla="*/ 10000 w 10000"/>
                <a:gd name="connsiteY2" fmla="*/ 0 h 0"/>
                <a:gd name="connsiteX3" fmla="*/ 10000 w 10000"/>
                <a:gd name="connsiteY3" fmla="*/ 0 h 0"/>
                <a:gd name="connsiteX4" fmla="*/ 10000 w 1000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a:moveTo>
                    <a:pt x="0" y="0"/>
                  </a:moveTo>
                  <a:cubicBezTo>
                    <a:pt x="1570" y="-2005"/>
                    <a:pt x="3058" y="134353"/>
                    <a:pt x="4628" y="132348"/>
                  </a:cubicBezTo>
                  <a:lnTo>
                    <a:pt x="10000" y="0"/>
                  </a:lnTo>
                  <a:lnTo>
                    <a:pt x="10000" y="0"/>
                  </a:lnTo>
                  <a:lnTo>
                    <a:pt x="10000" y="0"/>
                  </a:lnTo>
                </a:path>
              </a:pathLst>
            </a:custGeom>
            <a:noFill/>
            <a:ln>
              <a:solidFill>
                <a:schemeClr val="bg1"/>
              </a:solid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40449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19"/>
            <a:ext cx="2945542" cy="1258947"/>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202902"/>
              <a:ext cx="3744416" cy="942932"/>
            </a:xfrm>
            <a:prstGeom prst="rect">
              <a:avLst/>
            </a:prstGeom>
            <a:noFill/>
          </p:spPr>
          <p:txBody>
            <a:bodyPr wrap="square" rtlCol="0">
              <a:spAutoFit/>
            </a:bodyPr>
            <a:lstStyle/>
            <a:p>
              <a:pPr algn="ctr"/>
              <a:r>
                <a:rPr lang="en-BE" sz="3600" dirty="0">
                  <a:latin typeface="Segoe Print" panose="02000800000000000000" pitchFamily="2" charset="0"/>
                </a:rPr>
                <a:t>Methods</a:t>
              </a:r>
            </a:p>
          </p:txBody>
        </p:sp>
      </p:grpSp>
      <p:sp>
        <p:nvSpPr>
          <p:cNvPr id="6" name="TextBox 5">
            <a:extLst>
              <a:ext uri="{FF2B5EF4-FFF2-40B4-BE49-F238E27FC236}">
                <a16:creationId xmlns:a16="http://schemas.microsoft.com/office/drawing/2014/main" id="{F19962A1-08AD-0444-61CF-1438BB9B381E}"/>
              </a:ext>
            </a:extLst>
          </p:cNvPr>
          <p:cNvSpPr txBox="1"/>
          <p:nvPr/>
        </p:nvSpPr>
        <p:spPr>
          <a:xfrm>
            <a:off x="835113" y="1227540"/>
            <a:ext cx="11356886" cy="5447645"/>
          </a:xfrm>
          <a:prstGeom prst="rect">
            <a:avLst/>
          </a:prstGeom>
          <a:noFill/>
        </p:spPr>
        <p:txBody>
          <a:bodyPr wrap="square" rtlCol="0">
            <a:spAutoFit/>
          </a:bodyPr>
          <a:lstStyle/>
          <a:p>
            <a:r>
              <a:rPr lang="en-BE" sz="5400" u="sng" dirty="0">
                <a:solidFill>
                  <a:schemeClr val="bg1"/>
                </a:solidFill>
                <a:latin typeface="MV Boli" panose="02000500030200090000" pitchFamily="2" charset="0"/>
                <a:cs typeface="MV Boli" panose="02000500030200090000" pitchFamily="2" charset="0"/>
              </a:rPr>
              <a:t>Statistical analysis:</a:t>
            </a:r>
          </a:p>
          <a:p>
            <a:pPr marL="1028700" lvl="1" indent="-571500">
              <a:buFont typeface="System Font Regular"/>
              <a:buChar char="-"/>
            </a:pPr>
            <a:endParaRPr lang="en-BE" dirty="0">
              <a:solidFill>
                <a:schemeClr val="bg1"/>
              </a:solidFill>
              <a:latin typeface="Gill Sans MT" panose="020B0502020104020203" pitchFamily="34" charset="77"/>
            </a:endParaRPr>
          </a:p>
          <a:p>
            <a:pPr marL="457200" indent="-457200">
              <a:buFont typeface="System Font Regular"/>
              <a:buChar char="-"/>
            </a:pPr>
            <a:r>
              <a:rPr lang="en-GB" sz="2800" dirty="0">
                <a:solidFill>
                  <a:schemeClr val="bg1"/>
                </a:solidFill>
                <a:latin typeface="Gill Sans MT" panose="020B0502020104020203" pitchFamily="34" charset="77"/>
              </a:rPr>
              <a:t>Generalized Additive Mixed </a:t>
            </a:r>
            <a:r>
              <a:rPr lang="en-GB" sz="2800" dirty="0" err="1">
                <a:solidFill>
                  <a:schemeClr val="bg1"/>
                </a:solidFill>
                <a:latin typeface="Gill Sans MT" panose="020B0502020104020203" pitchFamily="34" charset="77"/>
              </a:rPr>
              <a:t>Modeling</a:t>
            </a:r>
            <a:endParaRPr lang="en-GB" sz="2800" dirty="0">
              <a:solidFill>
                <a:schemeClr val="bg1"/>
              </a:solidFill>
              <a:latin typeface="Gill Sans MT" panose="020B0502020104020203" pitchFamily="34" charset="77"/>
            </a:endParaRPr>
          </a:p>
          <a:p>
            <a:pPr marL="457200" indent="-457200">
              <a:buFont typeface="System Font Regular"/>
              <a:buChar char="-"/>
            </a:pPr>
            <a:r>
              <a:rPr lang="en-GB" sz="2800" dirty="0">
                <a:solidFill>
                  <a:schemeClr val="bg1"/>
                </a:solidFill>
                <a:latin typeface="Gill Sans MT" panose="020B0502020104020203" pitchFamily="34" charset="77"/>
              </a:rPr>
              <a:t>Development of F1-F0 distance –</a:t>
            </a:r>
          </a:p>
          <a:p>
            <a:pPr marL="457200" indent="-457200">
              <a:buFont typeface="System Font Regular"/>
              <a:buChar char="-"/>
            </a:pPr>
            <a:r>
              <a:rPr lang="en-GB" sz="2800" dirty="0">
                <a:solidFill>
                  <a:schemeClr val="bg1"/>
                </a:solidFill>
                <a:latin typeface="Gill Sans MT" panose="020B0502020104020203" pitchFamily="34" charset="77"/>
              </a:rPr>
              <a:t>Model selection (</a:t>
            </a:r>
            <a:r>
              <a:rPr lang="en-GB" sz="2800" dirty="0" err="1">
                <a:solidFill>
                  <a:schemeClr val="bg1"/>
                </a:solidFill>
                <a:latin typeface="Gill Sans MT" panose="020B0502020104020203" pitchFamily="34" charset="77"/>
              </a:rPr>
              <a:t>cfr</a:t>
            </a:r>
            <a:r>
              <a:rPr lang="en-GB" sz="2800" dirty="0">
                <a:solidFill>
                  <a:schemeClr val="bg1"/>
                </a:solidFill>
                <a:latin typeface="Gill Sans MT" panose="020B0502020104020203" pitchFamily="34" charset="77"/>
              </a:rPr>
              <a:t>. Kirkham et al. 2019):</a:t>
            </a:r>
          </a:p>
          <a:p>
            <a:pPr marL="914400" lvl="1" indent="-457200">
              <a:buFont typeface="System Font Regular"/>
              <a:buChar char="-"/>
            </a:pPr>
            <a:r>
              <a:rPr lang="en-GB" sz="2800" dirty="0">
                <a:solidFill>
                  <a:schemeClr val="bg1"/>
                </a:solidFill>
                <a:latin typeface="Gill Sans MT" panose="020B0502020104020203" pitchFamily="34" charset="77"/>
              </a:rPr>
              <a:t>Parametric term: </a:t>
            </a:r>
          </a:p>
          <a:p>
            <a:pPr marL="914400" lvl="1" indent="-457200">
              <a:buFont typeface="System Font Regular"/>
              <a:buChar char="-"/>
            </a:pPr>
            <a:r>
              <a:rPr lang="en-GB" sz="2800" dirty="0">
                <a:solidFill>
                  <a:schemeClr val="bg1"/>
                </a:solidFill>
                <a:latin typeface="Gill Sans MT" panose="020B0502020104020203" pitchFamily="34" charset="77"/>
              </a:rPr>
              <a:t>Single smooths: </a:t>
            </a:r>
          </a:p>
          <a:p>
            <a:pPr marL="914400" lvl="1" indent="-457200">
              <a:buFont typeface="System Font Regular"/>
              <a:buChar char="-"/>
            </a:pPr>
            <a:r>
              <a:rPr lang="en-GB" sz="2800" dirty="0">
                <a:solidFill>
                  <a:schemeClr val="bg1"/>
                </a:solidFill>
                <a:latin typeface="Gill Sans MT" panose="020B0502020104020203" pitchFamily="34" charset="77"/>
              </a:rPr>
              <a:t>Tensor product interaction: </a:t>
            </a:r>
          </a:p>
          <a:p>
            <a:pPr marL="914400" lvl="1" indent="-457200">
              <a:buFont typeface="System Font Regular"/>
              <a:buChar char="-"/>
            </a:pPr>
            <a:r>
              <a:rPr lang="en-GB" sz="2800" dirty="0">
                <a:solidFill>
                  <a:schemeClr val="bg1"/>
                </a:solidFill>
                <a:latin typeface="Gill Sans MT" panose="020B0502020104020203" pitchFamily="34" charset="77"/>
              </a:rPr>
              <a:t>Difference smooth: </a:t>
            </a:r>
          </a:p>
          <a:p>
            <a:pPr marL="914400" lvl="1" indent="-457200">
              <a:buFont typeface="System Font Regular"/>
              <a:buChar char="-"/>
            </a:pPr>
            <a:r>
              <a:rPr lang="en-GB" sz="2800" dirty="0">
                <a:solidFill>
                  <a:schemeClr val="bg1"/>
                </a:solidFill>
                <a:latin typeface="Gill Sans MT" panose="020B0502020104020203" pitchFamily="34" charset="77"/>
              </a:rPr>
              <a:t>Random smooth:</a:t>
            </a:r>
            <a:endParaRPr lang="en-BE" sz="2800" dirty="0">
              <a:solidFill>
                <a:schemeClr val="bg1"/>
              </a:solidFill>
              <a:latin typeface="Gill Sans MT" panose="020B0502020104020203" pitchFamily="34" charset="77"/>
            </a:endParaRPr>
          </a:p>
          <a:p>
            <a:r>
              <a:rPr lang="en-BE" sz="2800" u="sng" dirty="0">
                <a:solidFill>
                  <a:schemeClr val="bg1"/>
                </a:solidFill>
                <a:latin typeface="MV Boli" panose="02000500030200090000" pitchFamily="2" charset="0"/>
                <a:cs typeface="MV Boli" panose="02000500030200090000" pitchFamily="2" charset="0"/>
              </a:rPr>
              <a:t> </a:t>
            </a:r>
          </a:p>
          <a:p>
            <a:r>
              <a:rPr lang="en-BE" sz="2400" u="sng" dirty="0">
                <a:solidFill>
                  <a:schemeClr val="bg1"/>
                </a:solidFill>
                <a:latin typeface="MV Boli" panose="02000500030200090000" pitchFamily="2" charset="0"/>
                <a:cs typeface="MV Boli" panose="02000500030200090000" pitchFamily="2" charset="0"/>
              </a:rPr>
              <a:t> </a:t>
            </a:r>
          </a:p>
        </p:txBody>
      </p:sp>
      <p:pic>
        <p:nvPicPr>
          <p:cNvPr id="7" name="Graphic 6" descr="Statistics with solid fill">
            <a:extLst>
              <a:ext uri="{FF2B5EF4-FFF2-40B4-BE49-F238E27FC236}">
                <a16:creationId xmlns:a16="http://schemas.microsoft.com/office/drawing/2014/main" id="{E7148C32-0F0A-6958-5188-75A9958C13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42120" y="496856"/>
            <a:ext cx="2380527" cy="2380527"/>
          </a:xfrm>
          <a:prstGeom prst="rect">
            <a:avLst/>
          </a:prstGeom>
          <a:effectLst>
            <a:glow rad="228600">
              <a:schemeClr val="bg1">
                <a:alpha val="40000"/>
              </a:schemeClr>
            </a:glow>
          </a:effectLst>
        </p:spPr>
      </p:pic>
    </p:spTree>
    <p:extLst>
      <p:ext uri="{BB962C8B-B14F-4D97-AF65-F5344CB8AC3E}">
        <p14:creationId xmlns:p14="http://schemas.microsoft.com/office/powerpoint/2010/main" val="2820363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19"/>
            <a:ext cx="2945542" cy="1258947"/>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202902"/>
              <a:ext cx="3744416" cy="942932"/>
            </a:xfrm>
            <a:prstGeom prst="rect">
              <a:avLst/>
            </a:prstGeom>
            <a:noFill/>
          </p:spPr>
          <p:txBody>
            <a:bodyPr wrap="square" rtlCol="0">
              <a:spAutoFit/>
            </a:bodyPr>
            <a:lstStyle/>
            <a:p>
              <a:pPr algn="ctr"/>
              <a:r>
                <a:rPr lang="en-BE" sz="3600" dirty="0">
                  <a:latin typeface="Segoe Print" panose="02000800000000000000" pitchFamily="2" charset="0"/>
                </a:rPr>
                <a:t>Results</a:t>
              </a:r>
            </a:p>
          </p:txBody>
        </p:sp>
      </p:grpSp>
      <p:sp>
        <p:nvSpPr>
          <p:cNvPr id="6" name="TextBox 5">
            <a:extLst>
              <a:ext uri="{FF2B5EF4-FFF2-40B4-BE49-F238E27FC236}">
                <a16:creationId xmlns:a16="http://schemas.microsoft.com/office/drawing/2014/main" id="{F19962A1-08AD-0444-61CF-1438BB9B381E}"/>
              </a:ext>
            </a:extLst>
          </p:cNvPr>
          <p:cNvSpPr txBox="1"/>
          <p:nvPr/>
        </p:nvSpPr>
        <p:spPr>
          <a:xfrm>
            <a:off x="1300012" y="1227540"/>
            <a:ext cx="8854068" cy="2031325"/>
          </a:xfrm>
          <a:prstGeom prst="rect">
            <a:avLst/>
          </a:prstGeom>
          <a:noFill/>
        </p:spPr>
        <p:txBody>
          <a:bodyPr wrap="square" rtlCol="0">
            <a:spAutoFit/>
          </a:bodyPr>
          <a:lstStyle/>
          <a:p>
            <a:r>
              <a:rPr lang="en-BE" sz="5400" u="sng" dirty="0">
                <a:solidFill>
                  <a:schemeClr val="bg1"/>
                </a:solidFill>
                <a:latin typeface="MV Boli" panose="02000500030200090000" pitchFamily="2" charset="0"/>
                <a:cs typeface="MV Boli" panose="02000500030200090000" pitchFamily="2" charset="0"/>
              </a:rPr>
              <a:t>Prelexical utterances:</a:t>
            </a:r>
          </a:p>
          <a:p>
            <a:pPr marL="1028700" lvl="1" indent="-571500">
              <a:buFont typeface="System Font Regular"/>
              <a:buChar char="-"/>
            </a:pPr>
            <a:endParaRPr lang="en-BE" sz="2400" dirty="0">
              <a:solidFill>
                <a:schemeClr val="bg1"/>
              </a:solidFill>
              <a:latin typeface="Gill Sans MT" panose="020B0502020104020203" pitchFamily="34" charset="77"/>
            </a:endParaRPr>
          </a:p>
          <a:p>
            <a:r>
              <a:rPr lang="en-BE" sz="2400" u="sng" dirty="0">
                <a:solidFill>
                  <a:schemeClr val="bg1"/>
                </a:solidFill>
                <a:latin typeface="MV Boli" panose="02000500030200090000" pitchFamily="2" charset="0"/>
                <a:cs typeface="MV Boli" panose="02000500030200090000" pitchFamily="2" charset="0"/>
              </a:rPr>
              <a:t> </a:t>
            </a:r>
          </a:p>
          <a:p>
            <a:r>
              <a:rPr lang="en-BE" sz="2400" u="sng" dirty="0">
                <a:solidFill>
                  <a:schemeClr val="bg1"/>
                </a:solidFill>
                <a:latin typeface="MV Boli" panose="02000500030200090000" pitchFamily="2" charset="0"/>
                <a:cs typeface="MV Boli" panose="02000500030200090000" pitchFamily="2" charset="0"/>
              </a:rPr>
              <a:t> </a:t>
            </a:r>
          </a:p>
        </p:txBody>
      </p:sp>
      <p:grpSp>
        <p:nvGrpSpPr>
          <p:cNvPr id="8" name="Group 7">
            <a:extLst>
              <a:ext uri="{FF2B5EF4-FFF2-40B4-BE49-F238E27FC236}">
                <a16:creationId xmlns:a16="http://schemas.microsoft.com/office/drawing/2014/main" id="{6B1DC97E-10F4-F3E1-B49F-6E25ECDECCBF}"/>
              </a:ext>
            </a:extLst>
          </p:cNvPr>
          <p:cNvGrpSpPr/>
          <p:nvPr/>
        </p:nvGrpSpPr>
        <p:grpSpPr>
          <a:xfrm>
            <a:off x="8572029" y="514881"/>
            <a:ext cx="3164101" cy="1928812"/>
            <a:chOff x="5679862" y="4414838"/>
            <a:chExt cx="3164101" cy="1928812"/>
          </a:xfrm>
        </p:grpSpPr>
        <p:pic>
          <p:nvPicPr>
            <p:cNvPr id="5" name="Graphic 4" descr="Baby crawling with solid fill">
              <a:extLst>
                <a:ext uri="{FF2B5EF4-FFF2-40B4-BE49-F238E27FC236}">
                  <a16:creationId xmlns:a16="http://schemas.microsoft.com/office/drawing/2014/main" id="{F1FAF452-974B-ADE3-C416-F0E825EA0F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79862" y="4414838"/>
              <a:ext cx="1531438" cy="1928812"/>
            </a:xfrm>
            <a:prstGeom prst="rect">
              <a:avLst/>
            </a:prstGeom>
            <a:effectLst>
              <a:glow rad="228600">
                <a:schemeClr val="bg1">
                  <a:alpha val="40000"/>
                </a:schemeClr>
              </a:glow>
            </a:effectLst>
          </p:spPr>
        </p:pic>
        <p:sp>
          <p:nvSpPr>
            <p:cNvPr id="7" name="Oval Callout 6">
              <a:extLst>
                <a:ext uri="{FF2B5EF4-FFF2-40B4-BE49-F238E27FC236}">
                  <a16:creationId xmlns:a16="http://schemas.microsoft.com/office/drawing/2014/main" id="{25F6C2BD-9EFE-F569-BD68-1DABBA96C4C2}"/>
                </a:ext>
              </a:extLst>
            </p:cNvPr>
            <p:cNvSpPr/>
            <p:nvPr/>
          </p:nvSpPr>
          <p:spPr>
            <a:xfrm>
              <a:off x="7086600" y="4414838"/>
              <a:ext cx="1757363" cy="642937"/>
            </a:xfrm>
            <a:prstGeom prst="wedgeEllipseCallout">
              <a:avLst>
                <a:gd name="adj1" fmla="val -52040"/>
                <a:gd name="adj2" fmla="val 52623"/>
              </a:avLst>
            </a:prstGeom>
            <a:solidFill>
              <a:schemeClr val="bg1"/>
            </a:solidFill>
            <a:ln>
              <a:no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solidFill>
                    <a:sysClr val="windowText" lastClr="000000"/>
                  </a:solidFill>
                  <a:latin typeface="Gill Sans MT" panose="020B0502020104020203" pitchFamily="34" charset="77"/>
                </a:rPr>
                <a:t>[d</a:t>
              </a:r>
              <a:r>
                <a:rPr lang="en-BE" sz="2800" dirty="0">
                  <a:solidFill>
                    <a:sysClr val="windowText" lastClr="000000"/>
                  </a:solidFill>
                  <a:latin typeface="Gill Sans MT" panose="020B0502020104020203" pitchFamily="34" charset="77"/>
                </a:rPr>
                <a:t>ada]</a:t>
              </a:r>
            </a:p>
          </p:txBody>
        </p:sp>
      </p:grpSp>
      <p:sp>
        <p:nvSpPr>
          <p:cNvPr id="10" name="TextBox 9">
            <a:extLst>
              <a:ext uri="{FF2B5EF4-FFF2-40B4-BE49-F238E27FC236}">
                <a16:creationId xmlns:a16="http://schemas.microsoft.com/office/drawing/2014/main" id="{2E92892F-9BE0-A5D5-3CB8-8DBCBC029B00}"/>
              </a:ext>
            </a:extLst>
          </p:cNvPr>
          <p:cNvSpPr txBox="1"/>
          <p:nvPr/>
        </p:nvSpPr>
        <p:spPr>
          <a:xfrm>
            <a:off x="7722974" y="2191090"/>
            <a:ext cx="4103572" cy="2031325"/>
          </a:xfrm>
          <a:custGeom>
            <a:avLst/>
            <a:gdLst>
              <a:gd name="connsiteX0" fmla="*/ 0 w 4103572"/>
              <a:gd name="connsiteY0" fmla="*/ 0 h 2031325"/>
              <a:gd name="connsiteX1" fmla="*/ 668296 w 4103572"/>
              <a:gd name="connsiteY1" fmla="*/ 0 h 2031325"/>
              <a:gd name="connsiteX2" fmla="*/ 1295556 w 4103572"/>
              <a:gd name="connsiteY2" fmla="*/ 0 h 2031325"/>
              <a:gd name="connsiteX3" fmla="*/ 1881781 w 4103572"/>
              <a:gd name="connsiteY3" fmla="*/ 0 h 2031325"/>
              <a:gd name="connsiteX4" fmla="*/ 2468005 w 4103572"/>
              <a:gd name="connsiteY4" fmla="*/ 0 h 2031325"/>
              <a:gd name="connsiteX5" fmla="*/ 3136301 w 4103572"/>
              <a:gd name="connsiteY5" fmla="*/ 0 h 2031325"/>
              <a:gd name="connsiteX6" fmla="*/ 4103572 w 4103572"/>
              <a:gd name="connsiteY6" fmla="*/ 0 h 2031325"/>
              <a:gd name="connsiteX7" fmla="*/ 4103572 w 4103572"/>
              <a:gd name="connsiteY7" fmla="*/ 446892 h 2031325"/>
              <a:gd name="connsiteX8" fmla="*/ 4103572 w 4103572"/>
              <a:gd name="connsiteY8" fmla="*/ 975036 h 2031325"/>
              <a:gd name="connsiteX9" fmla="*/ 4103572 w 4103572"/>
              <a:gd name="connsiteY9" fmla="*/ 1421928 h 2031325"/>
              <a:gd name="connsiteX10" fmla="*/ 4103572 w 4103572"/>
              <a:gd name="connsiteY10" fmla="*/ 2031325 h 2031325"/>
              <a:gd name="connsiteX11" fmla="*/ 3599419 w 4103572"/>
              <a:gd name="connsiteY11" fmla="*/ 2031325 h 2031325"/>
              <a:gd name="connsiteX12" fmla="*/ 2931123 w 4103572"/>
              <a:gd name="connsiteY12" fmla="*/ 2031325 h 2031325"/>
              <a:gd name="connsiteX13" fmla="*/ 2385934 w 4103572"/>
              <a:gd name="connsiteY13" fmla="*/ 2031325 h 2031325"/>
              <a:gd name="connsiteX14" fmla="*/ 1717638 w 4103572"/>
              <a:gd name="connsiteY14" fmla="*/ 2031325 h 2031325"/>
              <a:gd name="connsiteX15" fmla="*/ 1213485 w 4103572"/>
              <a:gd name="connsiteY15" fmla="*/ 2031325 h 2031325"/>
              <a:gd name="connsiteX16" fmla="*/ 750367 w 4103572"/>
              <a:gd name="connsiteY16" fmla="*/ 2031325 h 2031325"/>
              <a:gd name="connsiteX17" fmla="*/ 0 w 4103572"/>
              <a:gd name="connsiteY17" fmla="*/ 2031325 h 2031325"/>
              <a:gd name="connsiteX18" fmla="*/ 0 w 4103572"/>
              <a:gd name="connsiteY18" fmla="*/ 1503181 h 2031325"/>
              <a:gd name="connsiteX19" fmla="*/ 0 w 4103572"/>
              <a:gd name="connsiteY19" fmla="*/ 1056289 h 2031325"/>
              <a:gd name="connsiteX20" fmla="*/ 0 w 4103572"/>
              <a:gd name="connsiteY20" fmla="*/ 507831 h 2031325"/>
              <a:gd name="connsiteX21" fmla="*/ 0 w 4103572"/>
              <a:gd name="connsiteY21"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3572" h="2031325" fill="none" extrusionOk="0">
                <a:moveTo>
                  <a:pt x="0" y="0"/>
                </a:moveTo>
                <a:cubicBezTo>
                  <a:pt x="208708" y="-45522"/>
                  <a:pt x="478854" y="32198"/>
                  <a:pt x="668296" y="0"/>
                </a:cubicBezTo>
                <a:cubicBezTo>
                  <a:pt x="857738" y="-32198"/>
                  <a:pt x="1107405" y="74734"/>
                  <a:pt x="1295556" y="0"/>
                </a:cubicBezTo>
                <a:cubicBezTo>
                  <a:pt x="1483707" y="-74734"/>
                  <a:pt x="1738694" y="64932"/>
                  <a:pt x="1881781" y="0"/>
                </a:cubicBezTo>
                <a:cubicBezTo>
                  <a:pt x="2024868" y="-64932"/>
                  <a:pt x="2203615" y="5711"/>
                  <a:pt x="2468005" y="0"/>
                </a:cubicBezTo>
                <a:cubicBezTo>
                  <a:pt x="2732395" y="-5711"/>
                  <a:pt x="2829457" y="74174"/>
                  <a:pt x="3136301" y="0"/>
                </a:cubicBezTo>
                <a:cubicBezTo>
                  <a:pt x="3443145" y="-74174"/>
                  <a:pt x="3870209" y="115661"/>
                  <a:pt x="4103572" y="0"/>
                </a:cubicBezTo>
                <a:cubicBezTo>
                  <a:pt x="4132670" y="170774"/>
                  <a:pt x="4089047" y="342789"/>
                  <a:pt x="4103572" y="446892"/>
                </a:cubicBezTo>
                <a:cubicBezTo>
                  <a:pt x="4118097" y="550995"/>
                  <a:pt x="4072941" y="740018"/>
                  <a:pt x="4103572" y="975036"/>
                </a:cubicBezTo>
                <a:cubicBezTo>
                  <a:pt x="4134203" y="1210054"/>
                  <a:pt x="4066258" y="1266510"/>
                  <a:pt x="4103572" y="1421928"/>
                </a:cubicBezTo>
                <a:cubicBezTo>
                  <a:pt x="4140886" y="1577346"/>
                  <a:pt x="4082665" y="1806763"/>
                  <a:pt x="4103572" y="2031325"/>
                </a:cubicBezTo>
                <a:cubicBezTo>
                  <a:pt x="3896956" y="2046008"/>
                  <a:pt x="3805780" y="1982735"/>
                  <a:pt x="3599419" y="2031325"/>
                </a:cubicBezTo>
                <a:cubicBezTo>
                  <a:pt x="3393058" y="2079915"/>
                  <a:pt x="3154636" y="2023125"/>
                  <a:pt x="2931123" y="2031325"/>
                </a:cubicBezTo>
                <a:cubicBezTo>
                  <a:pt x="2707610" y="2039525"/>
                  <a:pt x="2507633" y="1993216"/>
                  <a:pt x="2385934" y="2031325"/>
                </a:cubicBezTo>
                <a:cubicBezTo>
                  <a:pt x="2264235" y="2069434"/>
                  <a:pt x="1883051" y="1992094"/>
                  <a:pt x="1717638" y="2031325"/>
                </a:cubicBezTo>
                <a:cubicBezTo>
                  <a:pt x="1552225" y="2070556"/>
                  <a:pt x="1430363" y="1998837"/>
                  <a:pt x="1213485" y="2031325"/>
                </a:cubicBezTo>
                <a:cubicBezTo>
                  <a:pt x="996607" y="2063813"/>
                  <a:pt x="909359" y="2006084"/>
                  <a:pt x="750367" y="2031325"/>
                </a:cubicBezTo>
                <a:cubicBezTo>
                  <a:pt x="591375" y="2056566"/>
                  <a:pt x="323624" y="2025467"/>
                  <a:pt x="0" y="2031325"/>
                </a:cubicBezTo>
                <a:cubicBezTo>
                  <a:pt x="-56422" y="1798077"/>
                  <a:pt x="19205" y="1629311"/>
                  <a:pt x="0" y="1503181"/>
                </a:cubicBezTo>
                <a:cubicBezTo>
                  <a:pt x="-19205" y="1377051"/>
                  <a:pt x="50758" y="1219333"/>
                  <a:pt x="0" y="1056289"/>
                </a:cubicBezTo>
                <a:cubicBezTo>
                  <a:pt x="-50758" y="893245"/>
                  <a:pt x="6383" y="702039"/>
                  <a:pt x="0" y="507831"/>
                </a:cubicBezTo>
                <a:cubicBezTo>
                  <a:pt x="-6383" y="313623"/>
                  <a:pt x="44433" y="210330"/>
                  <a:pt x="0" y="0"/>
                </a:cubicBezTo>
                <a:close/>
              </a:path>
              <a:path w="4103572" h="2031325" stroke="0" extrusionOk="0">
                <a:moveTo>
                  <a:pt x="0" y="0"/>
                </a:moveTo>
                <a:cubicBezTo>
                  <a:pt x="239547" y="-10494"/>
                  <a:pt x="378723" y="48802"/>
                  <a:pt x="545189" y="0"/>
                </a:cubicBezTo>
                <a:cubicBezTo>
                  <a:pt x="711655" y="-48802"/>
                  <a:pt x="830419" y="42923"/>
                  <a:pt x="1008306" y="0"/>
                </a:cubicBezTo>
                <a:cubicBezTo>
                  <a:pt x="1186193" y="-42923"/>
                  <a:pt x="1518721" y="43473"/>
                  <a:pt x="1676602" y="0"/>
                </a:cubicBezTo>
                <a:cubicBezTo>
                  <a:pt x="1834483" y="-43473"/>
                  <a:pt x="2086265" y="25916"/>
                  <a:pt x="2221791" y="0"/>
                </a:cubicBezTo>
                <a:cubicBezTo>
                  <a:pt x="2357317" y="-25916"/>
                  <a:pt x="2617627" y="9649"/>
                  <a:pt x="2766980" y="0"/>
                </a:cubicBezTo>
                <a:cubicBezTo>
                  <a:pt x="2916333" y="-9649"/>
                  <a:pt x="3253149" y="17733"/>
                  <a:pt x="3435276" y="0"/>
                </a:cubicBezTo>
                <a:cubicBezTo>
                  <a:pt x="3617403" y="-17733"/>
                  <a:pt x="3929630" y="62874"/>
                  <a:pt x="4103572" y="0"/>
                </a:cubicBezTo>
                <a:cubicBezTo>
                  <a:pt x="4142423" y="146782"/>
                  <a:pt x="4067447" y="288179"/>
                  <a:pt x="4103572" y="548458"/>
                </a:cubicBezTo>
                <a:cubicBezTo>
                  <a:pt x="4139697" y="808737"/>
                  <a:pt x="4083538" y="875280"/>
                  <a:pt x="4103572" y="1015663"/>
                </a:cubicBezTo>
                <a:cubicBezTo>
                  <a:pt x="4123606" y="1156047"/>
                  <a:pt x="4049598" y="1318923"/>
                  <a:pt x="4103572" y="1482867"/>
                </a:cubicBezTo>
                <a:cubicBezTo>
                  <a:pt x="4157546" y="1646811"/>
                  <a:pt x="4076690" y="1816348"/>
                  <a:pt x="4103572" y="2031325"/>
                </a:cubicBezTo>
                <a:cubicBezTo>
                  <a:pt x="3876991" y="2064889"/>
                  <a:pt x="3664208" y="2028425"/>
                  <a:pt x="3476312" y="2031325"/>
                </a:cubicBezTo>
                <a:cubicBezTo>
                  <a:pt x="3288416" y="2034225"/>
                  <a:pt x="3037676" y="1994096"/>
                  <a:pt x="2808016" y="2031325"/>
                </a:cubicBezTo>
                <a:cubicBezTo>
                  <a:pt x="2578356" y="2068554"/>
                  <a:pt x="2473244" y="1980618"/>
                  <a:pt x="2139720" y="2031325"/>
                </a:cubicBezTo>
                <a:cubicBezTo>
                  <a:pt x="1806196" y="2082032"/>
                  <a:pt x="1881111" y="1980917"/>
                  <a:pt x="1635567" y="2031325"/>
                </a:cubicBezTo>
                <a:cubicBezTo>
                  <a:pt x="1390023" y="2081733"/>
                  <a:pt x="1188116" y="2019565"/>
                  <a:pt x="1049342" y="2031325"/>
                </a:cubicBezTo>
                <a:cubicBezTo>
                  <a:pt x="910569" y="2043085"/>
                  <a:pt x="437959" y="1994189"/>
                  <a:pt x="0" y="2031325"/>
                </a:cubicBezTo>
                <a:cubicBezTo>
                  <a:pt x="-19514" y="1812360"/>
                  <a:pt x="50207" y="1752538"/>
                  <a:pt x="0" y="1523494"/>
                </a:cubicBezTo>
                <a:cubicBezTo>
                  <a:pt x="-50207" y="1294450"/>
                  <a:pt x="56058" y="1204349"/>
                  <a:pt x="0" y="1056289"/>
                </a:cubicBezTo>
                <a:cubicBezTo>
                  <a:pt x="-56058" y="908230"/>
                  <a:pt x="38147" y="803006"/>
                  <a:pt x="0" y="589084"/>
                </a:cubicBezTo>
                <a:cubicBezTo>
                  <a:pt x="-38147" y="375162"/>
                  <a:pt x="39525" y="275394"/>
                  <a:pt x="0" y="0"/>
                </a:cubicBezTo>
                <a:close/>
              </a:path>
            </a:pathLst>
          </a:custGeom>
          <a:solidFill>
            <a:schemeClr val="bg1"/>
          </a:solid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pPr marL="285750" indent="-285750">
              <a:buFont typeface="System Font Regular"/>
              <a:buChar char="X"/>
            </a:pPr>
            <a:r>
              <a:rPr lang="en-BE" b="1">
                <a:latin typeface="MV Boli" panose="02000500030200090000" pitchFamily="2" charset="0"/>
                <a:cs typeface="MV Boli" panose="02000500030200090000" pitchFamily="2" charset="0"/>
              </a:rPr>
              <a:t>No </a:t>
            </a:r>
            <a:r>
              <a:rPr lang="en-BE" b="1" dirty="0">
                <a:latin typeface="MV Boli" panose="02000500030200090000" pitchFamily="2" charset="0"/>
                <a:cs typeface="MV Boli" panose="02000500030200090000" pitchFamily="2" charset="0"/>
              </a:rPr>
              <a:t>significant differences between high and low vowels at 6 </a:t>
            </a:r>
            <a:r>
              <a:rPr lang="en-BE" b="1">
                <a:latin typeface="MV Boli" panose="02000500030200090000" pitchFamily="2" charset="0"/>
                <a:cs typeface="MV Boli" panose="02000500030200090000" pitchFamily="2" charset="0"/>
              </a:rPr>
              <a:t>months </a:t>
            </a:r>
            <a:endParaRPr lang="en-BE" b="1" dirty="0">
              <a:latin typeface="MV Boli" panose="02000500030200090000" pitchFamily="2" charset="0"/>
              <a:cs typeface="MV Boli" panose="02000500030200090000" pitchFamily="2" charset="0"/>
            </a:endParaRPr>
          </a:p>
          <a:p>
            <a:pPr marL="285750" indent="-285750">
              <a:buFont typeface="System Font Regular"/>
              <a:buChar char="X"/>
            </a:pPr>
            <a:r>
              <a:rPr lang="en-BE" b="1" dirty="0">
                <a:latin typeface="MV Boli" panose="02000500030200090000" pitchFamily="2" charset="0"/>
                <a:cs typeface="MV Boli" panose="02000500030200090000" pitchFamily="2" charset="0"/>
              </a:rPr>
              <a:t>The perceptual difference between high and low vowels increases as the 1st </a:t>
            </a:r>
            <a:r>
              <a:rPr lang="en-BE" b="1">
                <a:latin typeface="MV Boli" panose="02000500030200090000" pitchFamily="2" charset="0"/>
                <a:cs typeface="MV Boli" panose="02000500030200090000" pitchFamily="2" charset="0"/>
              </a:rPr>
              <a:t>words approach</a:t>
            </a:r>
            <a:endParaRPr lang="en-BE" b="1" dirty="0">
              <a:latin typeface="MV Boli" panose="02000500030200090000" pitchFamily="2" charset="0"/>
              <a:cs typeface="MV Boli" panose="02000500030200090000" pitchFamily="2" charset="0"/>
            </a:endParaRPr>
          </a:p>
        </p:txBody>
      </p:sp>
      <p:sp>
        <p:nvSpPr>
          <p:cNvPr id="9" name="TextBox 8">
            <a:extLst>
              <a:ext uri="{FF2B5EF4-FFF2-40B4-BE49-F238E27FC236}">
                <a16:creationId xmlns:a16="http://schemas.microsoft.com/office/drawing/2014/main" id="{A2CC00FC-1CF1-5EC6-0B7D-FB5CE4B70A5F}"/>
              </a:ext>
            </a:extLst>
          </p:cNvPr>
          <p:cNvSpPr txBox="1"/>
          <p:nvPr/>
        </p:nvSpPr>
        <p:spPr>
          <a:xfrm>
            <a:off x="486878" y="2454838"/>
            <a:ext cx="7013674" cy="4093428"/>
          </a:xfrm>
          <a:custGeom>
            <a:avLst/>
            <a:gdLst>
              <a:gd name="connsiteX0" fmla="*/ 0 w 7013674"/>
              <a:gd name="connsiteY0" fmla="*/ 0 h 4093428"/>
              <a:gd name="connsiteX1" fmla="*/ 374063 w 7013674"/>
              <a:gd name="connsiteY1" fmla="*/ 0 h 4093428"/>
              <a:gd name="connsiteX2" fmla="*/ 1028672 w 7013674"/>
              <a:gd name="connsiteY2" fmla="*/ 0 h 4093428"/>
              <a:gd name="connsiteX3" fmla="*/ 1402735 w 7013674"/>
              <a:gd name="connsiteY3" fmla="*/ 0 h 4093428"/>
              <a:gd name="connsiteX4" fmla="*/ 1776797 w 7013674"/>
              <a:gd name="connsiteY4" fmla="*/ 0 h 4093428"/>
              <a:gd name="connsiteX5" fmla="*/ 2501544 w 7013674"/>
              <a:gd name="connsiteY5" fmla="*/ 0 h 4093428"/>
              <a:gd name="connsiteX6" fmla="*/ 3086017 w 7013674"/>
              <a:gd name="connsiteY6" fmla="*/ 0 h 4093428"/>
              <a:gd name="connsiteX7" fmla="*/ 3460079 w 7013674"/>
              <a:gd name="connsiteY7" fmla="*/ 0 h 4093428"/>
              <a:gd name="connsiteX8" fmla="*/ 4044552 w 7013674"/>
              <a:gd name="connsiteY8" fmla="*/ 0 h 4093428"/>
              <a:gd name="connsiteX9" fmla="*/ 4769298 w 7013674"/>
              <a:gd name="connsiteY9" fmla="*/ 0 h 4093428"/>
              <a:gd name="connsiteX10" fmla="*/ 5283634 w 7013674"/>
              <a:gd name="connsiteY10" fmla="*/ 0 h 4093428"/>
              <a:gd name="connsiteX11" fmla="*/ 5797971 w 7013674"/>
              <a:gd name="connsiteY11" fmla="*/ 0 h 4093428"/>
              <a:gd name="connsiteX12" fmla="*/ 6382443 w 7013674"/>
              <a:gd name="connsiteY12" fmla="*/ 0 h 4093428"/>
              <a:gd name="connsiteX13" fmla="*/ 7013674 w 7013674"/>
              <a:gd name="connsiteY13" fmla="*/ 0 h 4093428"/>
              <a:gd name="connsiteX14" fmla="*/ 7013674 w 7013674"/>
              <a:gd name="connsiteY14" fmla="*/ 625710 h 4093428"/>
              <a:gd name="connsiteX15" fmla="*/ 7013674 w 7013674"/>
              <a:gd name="connsiteY15" fmla="*/ 1292354 h 4093428"/>
              <a:gd name="connsiteX16" fmla="*/ 7013674 w 7013674"/>
              <a:gd name="connsiteY16" fmla="*/ 1836195 h 4093428"/>
              <a:gd name="connsiteX17" fmla="*/ 7013674 w 7013674"/>
              <a:gd name="connsiteY17" fmla="*/ 2339102 h 4093428"/>
              <a:gd name="connsiteX18" fmla="*/ 7013674 w 7013674"/>
              <a:gd name="connsiteY18" fmla="*/ 2923877 h 4093428"/>
              <a:gd name="connsiteX19" fmla="*/ 7013674 w 7013674"/>
              <a:gd name="connsiteY19" fmla="*/ 3549587 h 4093428"/>
              <a:gd name="connsiteX20" fmla="*/ 7013674 w 7013674"/>
              <a:gd name="connsiteY20" fmla="*/ 4093428 h 4093428"/>
              <a:gd name="connsiteX21" fmla="*/ 6359064 w 7013674"/>
              <a:gd name="connsiteY21" fmla="*/ 4093428 h 4093428"/>
              <a:gd name="connsiteX22" fmla="*/ 5844728 w 7013674"/>
              <a:gd name="connsiteY22" fmla="*/ 4093428 h 4093428"/>
              <a:gd name="connsiteX23" fmla="*/ 5330392 w 7013674"/>
              <a:gd name="connsiteY23" fmla="*/ 4093428 h 4093428"/>
              <a:gd name="connsiteX24" fmla="*/ 4816056 w 7013674"/>
              <a:gd name="connsiteY24" fmla="*/ 4093428 h 4093428"/>
              <a:gd name="connsiteX25" fmla="*/ 4301720 w 7013674"/>
              <a:gd name="connsiteY25" fmla="*/ 4093428 h 4093428"/>
              <a:gd name="connsiteX26" fmla="*/ 3647110 w 7013674"/>
              <a:gd name="connsiteY26" fmla="*/ 4093428 h 4093428"/>
              <a:gd name="connsiteX27" fmla="*/ 3062638 w 7013674"/>
              <a:gd name="connsiteY27" fmla="*/ 4093428 h 4093428"/>
              <a:gd name="connsiteX28" fmla="*/ 2688575 w 7013674"/>
              <a:gd name="connsiteY28" fmla="*/ 4093428 h 4093428"/>
              <a:gd name="connsiteX29" fmla="*/ 2174239 w 7013674"/>
              <a:gd name="connsiteY29" fmla="*/ 4093428 h 4093428"/>
              <a:gd name="connsiteX30" fmla="*/ 1519629 w 7013674"/>
              <a:gd name="connsiteY30" fmla="*/ 4093428 h 4093428"/>
              <a:gd name="connsiteX31" fmla="*/ 1075430 w 7013674"/>
              <a:gd name="connsiteY31" fmla="*/ 4093428 h 4093428"/>
              <a:gd name="connsiteX32" fmla="*/ 0 w 7013674"/>
              <a:gd name="connsiteY32" fmla="*/ 4093428 h 4093428"/>
              <a:gd name="connsiteX33" fmla="*/ 0 w 7013674"/>
              <a:gd name="connsiteY33" fmla="*/ 3426784 h 4093428"/>
              <a:gd name="connsiteX34" fmla="*/ 0 w 7013674"/>
              <a:gd name="connsiteY34" fmla="*/ 2760140 h 4093428"/>
              <a:gd name="connsiteX35" fmla="*/ 0 w 7013674"/>
              <a:gd name="connsiteY35" fmla="*/ 2298167 h 4093428"/>
              <a:gd name="connsiteX36" fmla="*/ 0 w 7013674"/>
              <a:gd name="connsiteY36" fmla="*/ 1713392 h 4093428"/>
              <a:gd name="connsiteX37" fmla="*/ 0 w 7013674"/>
              <a:gd name="connsiteY37" fmla="*/ 1210485 h 4093428"/>
              <a:gd name="connsiteX38" fmla="*/ 0 w 7013674"/>
              <a:gd name="connsiteY38" fmla="*/ 707578 h 4093428"/>
              <a:gd name="connsiteX39" fmla="*/ 0 w 7013674"/>
              <a:gd name="connsiteY39" fmla="*/ 0 h 409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013674" h="4093428" fill="none" extrusionOk="0">
                <a:moveTo>
                  <a:pt x="0" y="0"/>
                </a:moveTo>
                <a:cubicBezTo>
                  <a:pt x="106616" y="-38004"/>
                  <a:pt x="263271" y="13931"/>
                  <a:pt x="374063" y="0"/>
                </a:cubicBezTo>
                <a:cubicBezTo>
                  <a:pt x="484855" y="-13931"/>
                  <a:pt x="797203" y="62858"/>
                  <a:pt x="1028672" y="0"/>
                </a:cubicBezTo>
                <a:cubicBezTo>
                  <a:pt x="1260141" y="-62858"/>
                  <a:pt x="1308156" y="18070"/>
                  <a:pt x="1402735" y="0"/>
                </a:cubicBezTo>
                <a:cubicBezTo>
                  <a:pt x="1497314" y="-18070"/>
                  <a:pt x="1649913" y="9431"/>
                  <a:pt x="1776797" y="0"/>
                </a:cubicBezTo>
                <a:cubicBezTo>
                  <a:pt x="1903681" y="-9431"/>
                  <a:pt x="2207658" y="34339"/>
                  <a:pt x="2501544" y="0"/>
                </a:cubicBezTo>
                <a:cubicBezTo>
                  <a:pt x="2795430" y="-34339"/>
                  <a:pt x="2960862" y="14859"/>
                  <a:pt x="3086017" y="0"/>
                </a:cubicBezTo>
                <a:cubicBezTo>
                  <a:pt x="3211172" y="-14859"/>
                  <a:pt x="3323119" y="43562"/>
                  <a:pt x="3460079" y="0"/>
                </a:cubicBezTo>
                <a:cubicBezTo>
                  <a:pt x="3597039" y="-43562"/>
                  <a:pt x="3856420" y="15569"/>
                  <a:pt x="4044552" y="0"/>
                </a:cubicBezTo>
                <a:cubicBezTo>
                  <a:pt x="4232684" y="-15569"/>
                  <a:pt x="4445018" y="30039"/>
                  <a:pt x="4769298" y="0"/>
                </a:cubicBezTo>
                <a:cubicBezTo>
                  <a:pt x="5093578" y="-30039"/>
                  <a:pt x="5139387" y="39608"/>
                  <a:pt x="5283634" y="0"/>
                </a:cubicBezTo>
                <a:cubicBezTo>
                  <a:pt x="5427881" y="-39608"/>
                  <a:pt x="5642441" y="24963"/>
                  <a:pt x="5797971" y="0"/>
                </a:cubicBezTo>
                <a:cubicBezTo>
                  <a:pt x="5953501" y="-24963"/>
                  <a:pt x="6115659" y="10276"/>
                  <a:pt x="6382443" y="0"/>
                </a:cubicBezTo>
                <a:cubicBezTo>
                  <a:pt x="6649227" y="-10276"/>
                  <a:pt x="6794516" y="11963"/>
                  <a:pt x="7013674" y="0"/>
                </a:cubicBezTo>
                <a:cubicBezTo>
                  <a:pt x="7057331" y="185953"/>
                  <a:pt x="6943487" y="456325"/>
                  <a:pt x="7013674" y="625710"/>
                </a:cubicBezTo>
                <a:cubicBezTo>
                  <a:pt x="7083861" y="795095"/>
                  <a:pt x="6994708" y="1021571"/>
                  <a:pt x="7013674" y="1292354"/>
                </a:cubicBezTo>
                <a:cubicBezTo>
                  <a:pt x="7032640" y="1563137"/>
                  <a:pt x="6951343" y="1568394"/>
                  <a:pt x="7013674" y="1836195"/>
                </a:cubicBezTo>
                <a:cubicBezTo>
                  <a:pt x="7076005" y="2103996"/>
                  <a:pt x="6995946" y="2114742"/>
                  <a:pt x="7013674" y="2339102"/>
                </a:cubicBezTo>
                <a:cubicBezTo>
                  <a:pt x="7031402" y="2563462"/>
                  <a:pt x="6974528" y="2637980"/>
                  <a:pt x="7013674" y="2923877"/>
                </a:cubicBezTo>
                <a:cubicBezTo>
                  <a:pt x="7052820" y="3209774"/>
                  <a:pt x="6964032" y="3372697"/>
                  <a:pt x="7013674" y="3549587"/>
                </a:cubicBezTo>
                <a:cubicBezTo>
                  <a:pt x="7063316" y="3726477"/>
                  <a:pt x="6960418" y="3906226"/>
                  <a:pt x="7013674" y="4093428"/>
                </a:cubicBezTo>
                <a:cubicBezTo>
                  <a:pt x="6881916" y="4114615"/>
                  <a:pt x="6656248" y="4038771"/>
                  <a:pt x="6359064" y="4093428"/>
                </a:cubicBezTo>
                <a:cubicBezTo>
                  <a:pt x="6061880" y="4148085"/>
                  <a:pt x="6066463" y="4052914"/>
                  <a:pt x="5844728" y="4093428"/>
                </a:cubicBezTo>
                <a:cubicBezTo>
                  <a:pt x="5622993" y="4133942"/>
                  <a:pt x="5570550" y="4051873"/>
                  <a:pt x="5330392" y="4093428"/>
                </a:cubicBezTo>
                <a:cubicBezTo>
                  <a:pt x="5090234" y="4134983"/>
                  <a:pt x="5022215" y="4058456"/>
                  <a:pt x="4816056" y="4093428"/>
                </a:cubicBezTo>
                <a:cubicBezTo>
                  <a:pt x="4609897" y="4128400"/>
                  <a:pt x="4521020" y="4090002"/>
                  <a:pt x="4301720" y="4093428"/>
                </a:cubicBezTo>
                <a:cubicBezTo>
                  <a:pt x="4082420" y="4096854"/>
                  <a:pt x="3886758" y="4062942"/>
                  <a:pt x="3647110" y="4093428"/>
                </a:cubicBezTo>
                <a:cubicBezTo>
                  <a:pt x="3407462" y="4123914"/>
                  <a:pt x="3348166" y="4079877"/>
                  <a:pt x="3062638" y="4093428"/>
                </a:cubicBezTo>
                <a:cubicBezTo>
                  <a:pt x="2777110" y="4106979"/>
                  <a:pt x="2871681" y="4067586"/>
                  <a:pt x="2688575" y="4093428"/>
                </a:cubicBezTo>
                <a:cubicBezTo>
                  <a:pt x="2505469" y="4119270"/>
                  <a:pt x="2312494" y="4060158"/>
                  <a:pt x="2174239" y="4093428"/>
                </a:cubicBezTo>
                <a:cubicBezTo>
                  <a:pt x="2035984" y="4126698"/>
                  <a:pt x="1820177" y="4025154"/>
                  <a:pt x="1519629" y="4093428"/>
                </a:cubicBezTo>
                <a:cubicBezTo>
                  <a:pt x="1219081" y="4161702"/>
                  <a:pt x="1282784" y="4044711"/>
                  <a:pt x="1075430" y="4093428"/>
                </a:cubicBezTo>
                <a:cubicBezTo>
                  <a:pt x="868076" y="4142145"/>
                  <a:pt x="481835" y="4008499"/>
                  <a:pt x="0" y="4093428"/>
                </a:cubicBezTo>
                <a:cubicBezTo>
                  <a:pt x="-46838" y="3954814"/>
                  <a:pt x="21368" y="3730057"/>
                  <a:pt x="0" y="3426784"/>
                </a:cubicBezTo>
                <a:cubicBezTo>
                  <a:pt x="-21368" y="3123511"/>
                  <a:pt x="17192" y="3045383"/>
                  <a:pt x="0" y="2760140"/>
                </a:cubicBezTo>
                <a:cubicBezTo>
                  <a:pt x="-17192" y="2474897"/>
                  <a:pt x="54649" y="2463488"/>
                  <a:pt x="0" y="2298167"/>
                </a:cubicBezTo>
                <a:cubicBezTo>
                  <a:pt x="-54649" y="2132846"/>
                  <a:pt x="33874" y="1833579"/>
                  <a:pt x="0" y="1713392"/>
                </a:cubicBezTo>
                <a:cubicBezTo>
                  <a:pt x="-33874" y="1593206"/>
                  <a:pt x="49835" y="1456706"/>
                  <a:pt x="0" y="1210485"/>
                </a:cubicBezTo>
                <a:cubicBezTo>
                  <a:pt x="-49835" y="964264"/>
                  <a:pt x="31241" y="875942"/>
                  <a:pt x="0" y="707578"/>
                </a:cubicBezTo>
                <a:cubicBezTo>
                  <a:pt x="-31241" y="539214"/>
                  <a:pt x="66975" y="294066"/>
                  <a:pt x="0" y="0"/>
                </a:cubicBezTo>
                <a:close/>
              </a:path>
              <a:path w="7013674" h="4093428" stroke="0" extrusionOk="0">
                <a:moveTo>
                  <a:pt x="0" y="0"/>
                </a:moveTo>
                <a:cubicBezTo>
                  <a:pt x="167157" y="-11401"/>
                  <a:pt x="285902" y="200"/>
                  <a:pt x="514336" y="0"/>
                </a:cubicBezTo>
                <a:cubicBezTo>
                  <a:pt x="742770" y="-200"/>
                  <a:pt x="716703" y="44415"/>
                  <a:pt x="888399" y="0"/>
                </a:cubicBezTo>
                <a:cubicBezTo>
                  <a:pt x="1060095" y="-44415"/>
                  <a:pt x="1295580" y="18238"/>
                  <a:pt x="1613145" y="0"/>
                </a:cubicBezTo>
                <a:cubicBezTo>
                  <a:pt x="1930710" y="-18238"/>
                  <a:pt x="1929367" y="12198"/>
                  <a:pt x="2127481" y="0"/>
                </a:cubicBezTo>
                <a:cubicBezTo>
                  <a:pt x="2325595" y="-12198"/>
                  <a:pt x="2438555" y="8173"/>
                  <a:pt x="2641817" y="0"/>
                </a:cubicBezTo>
                <a:cubicBezTo>
                  <a:pt x="2845079" y="-8173"/>
                  <a:pt x="3112281" y="70139"/>
                  <a:pt x="3366564" y="0"/>
                </a:cubicBezTo>
                <a:cubicBezTo>
                  <a:pt x="3620847" y="-70139"/>
                  <a:pt x="3697177" y="46745"/>
                  <a:pt x="3810763" y="0"/>
                </a:cubicBezTo>
                <a:cubicBezTo>
                  <a:pt x="3924349" y="-46745"/>
                  <a:pt x="4199012" y="55276"/>
                  <a:pt x="4535509" y="0"/>
                </a:cubicBezTo>
                <a:cubicBezTo>
                  <a:pt x="4872006" y="-55276"/>
                  <a:pt x="5021572" y="63601"/>
                  <a:pt x="5260256" y="0"/>
                </a:cubicBezTo>
                <a:cubicBezTo>
                  <a:pt x="5498940" y="-63601"/>
                  <a:pt x="5698325" y="7642"/>
                  <a:pt x="5844728" y="0"/>
                </a:cubicBezTo>
                <a:cubicBezTo>
                  <a:pt x="5991131" y="-7642"/>
                  <a:pt x="6732214" y="90375"/>
                  <a:pt x="7013674" y="0"/>
                </a:cubicBezTo>
                <a:cubicBezTo>
                  <a:pt x="7056547" y="218425"/>
                  <a:pt x="6997236" y="432892"/>
                  <a:pt x="7013674" y="543841"/>
                </a:cubicBezTo>
                <a:cubicBezTo>
                  <a:pt x="7030112" y="654790"/>
                  <a:pt x="6989381" y="911352"/>
                  <a:pt x="7013674" y="1005814"/>
                </a:cubicBezTo>
                <a:cubicBezTo>
                  <a:pt x="7037967" y="1100276"/>
                  <a:pt x="7003802" y="1360308"/>
                  <a:pt x="7013674" y="1590589"/>
                </a:cubicBezTo>
                <a:cubicBezTo>
                  <a:pt x="7023546" y="1820870"/>
                  <a:pt x="6997542" y="2033823"/>
                  <a:pt x="7013674" y="2175365"/>
                </a:cubicBezTo>
                <a:cubicBezTo>
                  <a:pt x="7029806" y="2316907"/>
                  <a:pt x="6990235" y="2478377"/>
                  <a:pt x="7013674" y="2760140"/>
                </a:cubicBezTo>
                <a:cubicBezTo>
                  <a:pt x="7037113" y="3041903"/>
                  <a:pt x="6962339" y="3250012"/>
                  <a:pt x="7013674" y="3385850"/>
                </a:cubicBezTo>
                <a:cubicBezTo>
                  <a:pt x="7065009" y="3521688"/>
                  <a:pt x="6997925" y="3764539"/>
                  <a:pt x="7013674" y="4093428"/>
                </a:cubicBezTo>
                <a:cubicBezTo>
                  <a:pt x="6865838" y="4124074"/>
                  <a:pt x="6666593" y="4089311"/>
                  <a:pt x="6359064" y="4093428"/>
                </a:cubicBezTo>
                <a:cubicBezTo>
                  <a:pt x="6051535" y="4097545"/>
                  <a:pt x="6017495" y="4063265"/>
                  <a:pt x="5914865" y="4093428"/>
                </a:cubicBezTo>
                <a:cubicBezTo>
                  <a:pt x="5812235" y="4123591"/>
                  <a:pt x="5483261" y="4081956"/>
                  <a:pt x="5190119" y="4093428"/>
                </a:cubicBezTo>
                <a:cubicBezTo>
                  <a:pt x="4896977" y="4104900"/>
                  <a:pt x="4804525" y="4023413"/>
                  <a:pt x="4605646" y="4093428"/>
                </a:cubicBezTo>
                <a:cubicBezTo>
                  <a:pt x="4406767" y="4163443"/>
                  <a:pt x="4297142" y="4084507"/>
                  <a:pt x="4161447" y="4093428"/>
                </a:cubicBezTo>
                <a:cubicBezTo>
                  <a:pt x="4025752" y="4102349"/>
                  <a:pt x="3779003" y="4082803"/>
                  <a:pt x="3576974" y="4093428"/>
                </a:cubicBezTo>
                <a:cubicBezTo>
                  <a:pt x="3374945" y="4104053"/>
                  <a:pt x="3363336" y="4059594"/>
                  <a:pt x="3202911" y="4093428"/>
                </a:cubicBezTo>
                <a:cubicBezTo>
                  <a:pt x="3042486" y="4127262"/>
                  <a:pt x="2921636" y="4066579"/>
                  <a:pt x="2828849" y="4093428"/>
                </a:cubicBezTo>
                <a:cubicBezTo>
                  <a:pt x="2736062" y="4120277"/>
                  <a:pt x="2433582" y="4077552"/>
                  <a:pt x="2244376" y="4093428"/>
                </a:cubicBezTo>
                <a:cubicBezTo>
                  <a:pt x="2055170" y="4109304"/>
                  <a:pt x="1986265" y="4045703"/>
                  <a:pt x="1800176" y="4093428"/>
                </a:cubicBezTo>
                <a:cubicBezTo>
                  <a:pt x="1614087" y="4141153"/>
                  <a:pt x="1369323" y="4032783"/>
                  <a:pt x="1145567" y="4093428"/>
                </a:cubicBezTo>
                <a:cubicBezTo>
                  <a:pt x="921811" y="4154073"/>
                  <a:pt x="909805" y="4083148"/>
                  <a:pt x="701367" y="4093428"/>
                </a:cubicBezTo>
                <a:cubicBezTo>
                  <a:pt x="492929" y="4103708"/>
                  <a:pt x="191705" y="4019912"/>
                  <a:pt x="0" y="4093428"/>
                </a:cubicBezTo>
                <a:cubicBezTo>
                  <a:pt x="-47217" y="3884077"/>
                  <a:pt x="17594" y="3734375"/>
                  <a:pt x="0" y="3631455"/>
                </a:cubicBezTo>
                <a:cubicBezTo>
                  <a:pt x="-17594" y="3528535"/>
                  <a:pt x="42785" y="3256997"/>
                  <a:pt x="0" y="3128549"/>
                </a:cubicBezTo>
                <a:cubicBezTo>
                  <a:pt x="-42785" y="3000101"/>
                  <a:pt x="3013" y="2726262"/>
                  <a:pt x="0" y="2502839"/>
                </a:cubicBezTo>
                <a:cubicBezTo>
                  <a:pt x="-3013" y="2279416"/>
                  <a:pt x="30578" y="2164726"/>
                  <a:pt x="0" y="1836195"/>
                </a:cubicBezTo>
                <a:cubicBezTo>
                  <a:pt x="-30578" y="1507664"/>
                  <a:pt x="4879" y="1563744"/>
                  <a:pt x="0" y="1292354"/>
                </a:cubicBezTo>
                <a:cubicBezTo>
                  <a:pt x="-4879" y="1020964"/>
                  <a:pt x="77503" y="839479"/>
                  <a:pt x="0" y="625710"/>
                </a:cubicBezTo>
                <a:cubicBezTo>
                  <a:pt x="-77503" y="411941"/>
                  <a:pt x="27020" y="260053"/>
                  <a:pt x="0" y="0"/>
                </a:cubicBezTo>
                <a:close/>
              </a:path>
            </a:pathLst>
          </a:custGeom>
          <a:blipFill>
            <a:blip r:embed="rId7"/>
            <a:stretch>
              <a:fillRect/>
            </a:stretch>
          </a:blip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en-BE" sz="2000" b="1" dirty="0">
              <a:latin typeface="MV Boli" panose="02000500030200090000" pitchFamily="2" charset="0"/>
              <a:cs typeface="MV Boli" panose="02000500030200090000" pitchFamily="2" charset="0"/>
            </a:endParaRPr>
          </a:p>
        </p:txBody>
      </p:sp>
      <p:sp>
        <p:nvSpPr>
          <p:cNvPr id="16" name="TextBox 15">
            <a:extLst>
              <a:ext uri="{FF2B5EF4-FFF2-40B4-BE49-F238E27FC236}">
                <a16:creationId xmlns:a16="http://schemas.microsoft.com/office/drawing/2014/main" id="{975D12DE-C640-DC91-C13B-1E9DEAF4419B}"/>
              </a:ext>
            </a:extLst>
          </p:cNvPr>
          <p:cNvSpPr txBox="1"/>
          <p:nvPr/>
        </p:nvSpPr>
        <p:spPr>
          <a:xfrm>
            <a:off x="7722974" y="4492106"/>
            <a:ext cx="4103572" cy="2011680"/>
          </a:xfrm>
          <a:custGeom>
            <a:avLst/>
            <a:gdLst>
              <a:gd name="connsiteX0" fmla="*/ 0 w 4103572"/>
              <a:gd name="connsiteY0" fmla="*/ 0 h 2011680"/>
              <a:gd name="connsiteX1" fmla="*/ 668296 w 4103572"/>
              <a:gd name="connsiteY1" fmla="*/ 0 h 2011680"/>
              <a:gd name="connsiteX2" fmla="*/ 1295556 w 4103572"/>
              <a:gd name="connsiteY2" fmla="*/ 0 h 2011680"/>
              <a:gd name="connsiteX3" fmla="*/ 1881781 w 4103572"/>
              <a:gd name="connsiteY3" fmla="*/ 0 h 2011680"/>
              <a:gd name="connsiteX4" fmla="*/ 2468005 w 4103572"/>
              <a:gd name="connsiteY4" fmla="*/ 0 h 2011680"/>
              <a:gd name="connsiteX5" fmla="*/ 3136301 w 4103572"/>
              <a:gd name="connsiteY5" fmla="*/ 0 h 2011680"/>
              <a:gd name="connsiteX6" fmla="*/ 4103572 w 4103572"/>
              <a:gd name="connsiteY6" fmla="*/ 0 h 2011680"/>
              <a:gd name="connsiteX7" fmla="*/ 4103572 w 4103572"/>
              <a:gd name="connsiteY7" fmla="*/ 442570 h 2011680"/>
              <a:gd name="connsiteX8" fmla="*/ 4103572 w 4103572"/>
              <a:gd name="connsiteY8" fmla="*/ 965606 h 2011680"/>
              <a:gd name="connsiteX9" fmla="*/ 4103572 w 4103572"/>
              <a:gd name="connsiteY9" fmla="*/ 1408176 h 2011680"/>
              <a:gd name="connsiteX10" fmla="*/ 4103572 w 4103572"/>
              <a:gd name="connsiteY10" fmla="*/ 2011680 h 2011680"/>
              <a:gd name="connsiteX11" fmla="*/ 3599419 w 4103572"/>
              <a:gd name="connsiteY11" fmla="*/ 2011680 h 2011680"/>
              <a:gd name="connsiteX12" fmla="*/ 2931123 w 4103572"/>
              <a:gd name="connsiteY12" fmla="*/ 2011680 h 2011680"/>
              <a:gd name="connsiteX13" fmla="*/ 2385934 w 4103572"/>
              <a:gd name="connsiteY13" fmla="*/ 2011680 h 2011680"/>
              <a:gd name="connsiteX14" fmla="*/ 1717638 w 4103572"/>
              <a:gd name="connsiteY14" fmla="*/ 2011680 h 2011680"/>
              <a:gd name="connsiteX15" fmla="*/ 1213485 w 4103572"/>
              <a:gd name="connsiteY15" fmla="*/ 2011680 h 2011680"/>
              <a:gd name="connsiteX16" fmla="*/ 750367 w 4103572"/>
              <a:gd name="connsiteY16" fmla="*/ 2011680 h 2011680"/>
              <a:gd name="connsiteX17" fmla="*/ 0 w 4103572"/>
              <a:gd name="connsiteY17" fmla="*/ 2011680 h 2011680"/>
              <a:gd name="connsiteX18" fmla="*/ 0 w 4103572"/>
              <a:gd name="connsiteY18" fmla="*/ 1488643 h 2011680"/>
              <a:gd name="connsiteX19" fmla="*/ 0 w 4103572"/>
              <a:gd name="connsiteY19" fmla="*/ 1046074 h 2011680"/>
              <a:gd name="connsiteX20" fmla="*/ 0 w 4103572"/>
              <a:gd name="connsiteY20" fmla="*/ 502920 h 2011680"/>
              <a:gd name="connsiteX21" fmla="*/ 0 w 4103572"/>
              <a:gd name="connsiteY21" fmla="*/ 0 h 201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3572" h="2011680" fill="none" extrusionOk="0">
                <a:moveTo>
                  <a:pt x="0" y="0"/>
                </a:moveTo>
                <a:cubicBezTo>
                  <a:pt x="208708" y="-45522"/>
                  <a:pt x="478854" y="32198"/>
                  <a:pt x="668296" y="0"/>
                </a:cubicBezTo>
                <a:cubicBezTo>
                  <a:pt x="857738" y="-32198"/>
                  <a:pt x="1107405" y="74734"/>
                  <a:pt x="1295556" y="0"/>
                </a:cubicBezTo>
                <a:cubicBezTo>
                  <a:pt x="1483707" y="-74734"/>
                  <a:pt x="1738694" y="64932"/>
                  <a:pt x="1881781" y="0"/>
                </a:cubicBezTo>
                <a:cubicBezTo>
                  <a:pt x="2024868" y="-64932"/>
                  <a:pt x="2203615" y="5711"/>
                  <a:pt x="2468005" y="0"/>
                </a:cubicBezTo>
                <a:cubicBezTo>
                  <a:pt x="2732395" y="-5711"/>
                  <a:pt x="2829457" y="74174"/>
                  <a:pt x="3136301" y="0"/>
                </a:cubicBezTo>
                <a:cubicBezTo>
                  <a:pt x="3443145" y="-74174"/>
                  <a:pt x="3870209" y="115661"/>
                  <a:pt x="4103572" y="0"/>
                </a:cubicBezTo>
                <a:cubicBezTo>
                  <a:pt x="4105967" y="126567"/>
                  <a:pt x="4091277" y="241283"/>
                  <a:pt x="4103572" y="442570"/>
                </a:cubicBezTo>
                <a:cubicBezTo>
                  <a:pt x="4115867" y="643857"/>
                  <a:pt x="4094448" y="823672"/>
                  <a:pt x="4103572" y="965606"/>
                </a:cubicBezTo>
                <a:cubicBezTo>
                  <a:pt x="4112696" y="1107540"/>
                  <a:pt x="4077355" y="1289108"/>
                  <a:pt x="4103572" y="1408176"/>
                </a:cubicBezTo>
                <a:cubicBezTo>
                  <a:pt x="4129789" y="1527244"/>
                  <a:pt x="4042662" y="1786486"/>
                  <a:pt x="4103572" y="2011680"/>
                </a:cubicBezTo>
                <a:cubicBezTo>
                  <a:pt x="3896956" y="2026363"/>
                  <a:pt x="3805780" y="1963090"/>
                  <a:pt x="3599419" y="2011680"/>
                </a:cubicBezTo>
                <a:cubicBezTo>
                  <a:pt x="3393058" y="2060270"/>
                  <a:pt x="3154636" y="2003480"/>
                  <a:pt x="2931123" y="2011680"/>
                </a:cubicBezTo>
                <a:cubicBezTo>
                  <a:pt x="2707610" y="2019880"/>
                  <a:pt x="2507633" y="1973571"/>
                  <a:pt x="2385934" y="2011680"/>
                </a:cubicBezTo>
                <a:cubicBezTo>
                  <a:pt x="2264235" y="2049789"/>
                  <a:pt x="1883051" y="1972449"/>
                  <a:pt x="1717638" y="2011680"/>
                </a:cubicBezTo>
                <a:cubicBezTo>
                  <a:pt x="1552225" y="2050911"/>
                  <a:pt x="1430363" y="1979192"/>
                  <a:pt x="1213485" y="2011680"/>
                </a:cubicBezTo>
                <a:cubicBezTo>
                  <a:pt x="996607" y="2044168"/>
                  <a:pt x="909359" y="1986439"/>
                  <a:pt x="750367" y="2011680"/>
                </a:cubicBezTo>
                <a:cubicBezTo>
                  <a:pt x="591375" y="2036921"/>
                  <a:pt x="323624" y="2005822"/>
                  <a:pt x="0" y="2011680"/>
                </a:cubicBezTo>
                <a:cubicBezTo>
                  <a:pt x="-49053" y="1906071"/>
                  <a:pt x="50709" y="1690932"/>
                  <a:pt x="0" y="1488643"/>
                </a:cubicBezTo>
                <a:cubicBezTo>
                  <a:pt x="-50709" y="1286354"/>
                  <a:pt x="24168" y="1198879"/>
                  <a:pt x="0" y="1046074"/>
                </a:cubicBezTo>
                <a:cubicBezTo>
                  <a:pt x="-24168" y="893269"/>
                  <a:pt x="46194" y="634708"/>
                  <a:pt x="0" y="502920"/>
                </a:cubicBezTo>
                <a:cubicBezTo>
                  <a:pt x="-46194" y="371132"/>
                  <a:pt x="37944" y="138809"/>
                  <a:pt x="0" y="0"/>
                </a:cubicBezTo>
                <a:close/>
              </a:path>
              <a:path w="4103572" h="2011680" stroke="0" extrusionOk="0">
                <a:moveTo>
                  <a:pt x="0" y="0"/>
                </a:moveTo>
                <a:cubicBezTo>
                  <a:pt x="239547" y="-10494"/>
                  <a:pt x="378723" y="48802"/>
                  <a:pt x="545189" y="0"/>
                </a:cubicBezTo>
                <a:cubicBezTo>
                  <a:pt x="711655" y="-48802"/>
                  <a:pt x="830419" y="42923"/>
                  <a:pt x="1008306" y="0"/>
                </a:cubicBezTo>
                <a:cubicBezTo>
                  <a:pt x="1186193" y="-42923"/>
                  <a:pt x="1518721" y="43473"/>
                  <a:pt x="1676602" y="0"/>
                </a:cubicBezTo>
                <a:cubicBezTo>
                  <a:pt x="1834483" y="-43473"/>
                  <a:pt x="2086265" y="25916"/>
                  <a:pt x="2221791" y="0"/>
                </a:cubicBezTo>
                <a:cubicBezTo>
                  <a:pt x="2357317" y="-25916"/>
                  <a:pt x="2617627" y="9649"/>
                  <a:pt x="2766980" y="0"/>
                </a:cubicBezTo>
                <a:cubicBezTo>
                  <a:pt x="2916333" y="-9649"/>
                  <a:pt x="3253149" y="17733"/>
                  <a:pt x="3435276" y="0"/>
                </a:cubicBezTo>
                <a:cubicBezTo>
                  <a:pt x="3617403" y="-17733"/>
                  <a:pt x="3929630" y="62874"/>
                  <a:pt x="4103572" y="0"/>
                </a:cubicBezTo>
                <a:cubicBezTo>
                  <a:pt x="4107432" y="180603"/>
                  <a:pt x="4055289" y="289802"/>
                  <a:pt x="4103572" y="543154"/>
                </a:cubicBezTo>
                <a:cubicBezTo>
                  <a:pt x="4151855" y="796506"/>
                  <a:pt x="4101453" y="899417"/>
                  <a:pt x="4103572" y="1005840"/>
                </a:cubicBezTo>
                <a:cubicBezTo>
                  <a:pt x="4105691" y="1112263"/>
                  <a:pt x="4087248" y="1361200"/>
                  <a:pt x="4103572" y="1468526"/>
                </a:cubicBezTo>
                <a:cubicBezTo>
                  <a:pt x="4119896" y="1575852"/>
                  <a:pt x="4069108" y="1899736"/>
                  <a:pt x="4103572" y="2011680"/>
                </a:cubicBezTo>
                <a:cubicBezTo>
                  <a:pt x="3876991" y="2045244"/>
                  <a:pt x="3664208" y="2008780"/>
                  <a:pt x="3476312" y="2011680"/>
                </a:cubicBezTo>
                <a:cubicBezTo>
                  <a:pt x="3288416" y="2014580"/>
                  <a:pt x="3037676" y="1974451"/>
                  <a:pt x="2808016" y="2011680"/>
                </a:cubicBezTo>
                <a:cubicBezTo>
                  <a:pt x="2578356" y="2048909"/>
                  <a:pt x="2473244" y="1960973"/>
                  <a:pt x="2139720" y="2011680"/>
                </a:cubicBezTo>
                <a:cubicBezTo>
                  <a:pt x="1806196" y="2062387"/>
                  <a:pt x="1881111" y="1961272"/>
                  <a:pt x="1635567" y="2011680"/>
                </a:cubicBezTo>
                <a:cubicBezTo>
                  <a:pt x="1390023" y="2062088"/>
                  <a:pt x="1188116" y="1999920"/>
                  <a:pt x="1049342" y="2011680"/>
                </a:cubicBezTo>
                <a:cubicBezTo>
                  <a:pt x="910569" y="2023440"/>
                  <a:pt x="437959" y="1974544"/>
                  <a:pt x="0" y="2011680"/>
                </a:cubicBezTo>
                <a:cubicBezTo>
                  <a:pt x="-23166" y="1834760"/>
                  <a:pt x="58781" y="1676065"/>
                  <a:pt x="0" y="1508760"/>
                </a:cubicBezTo>
                <a:cubicBezTo>
                  <a:pt x="-58781" y="1341455"/>
                  <a:pt x="31854" y="1160135"/>
                  <a:pt x="0" y="1046074"/>
                </a:cubicBezTo>
                <a:cubicBezTo>
                  <a:pt x="-31854" y="932013"/>
                  <a:pt x="37066" y="779938"/>
                  <a:pt x="0" y="583387"/>
                </a:cubicBezTo>
                <a:cubicBezTo>
                  <a:pt x="-37066" y="386836"/>
                  <a:pt x="7201" y="248755"/>
                  <a:pt x="0" y="0"/>
                </a:cubicBezTo>
                <a:close/>
              </a:path>
            </a:pathLst>
          </a:custGeom>
          <a:blipFill>
            <a:blip r:embed="rId8"/>
            <a:stretch>
              <a:fillRect/>
            </a:stretch>
          </a:blip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en-BE" sz="2000" b="1"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3362847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19"/>
            <a:ext cx="2945542" cy="1258947"/>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202902"/>
              <a:ext cx="3744416" cy="942932"/>
            </a:xfrm>
            <a:prstGeom prst="rect">
              <a:avLst/>
            </a:prstGeom>
            <a:noFill/>
          </p:spPr>
          <p:txBody>
            <a:bodyPr wrap="square" rtlCol="0">
              <a:spAutoFit/>
            </a:bodyPr>
            <a:lstStyle/>
            <a:p>
              <a:pPr algn="ctr"/>
              <a:r>
                <a:rPr lang="en-BE" sz="3600" dirty="0">
                  <a:latin typeface="Segoe Print" panose="02000800000000000000" pitchFamily="2" charset="0"/>
                </a:rPr>
                <a:t>Results</a:t>
              </a:r>
            </a:p>
          </p:txBody>
        </p:sp>
      </p:grpSp>
      <p:sp>
        <p:nvSpPr>
          <p:cNvPr id="6" name="TextBox 5">
            <a:extLst>
              <a:ext uri="{FF2B5EF4-FFF2-40B4-BE49-F238E27FC236}">
                <a16:creationId xmlns:a16="http://schemas.microsoft.com/office/drawing/2014/main" id="{F19962A1-08AD-0444-61CF-1438BB9B381E}"/>
              </a:ext>
            </a:extLst>
          </p:cNvPr>
          <p:cNvSpPr txBox="1"/>
          <p:nvPr/>
        </p:nvSpPr>
        <p:spPr>
          <a:xfrm>
            <a:off x="1300012" y="1227540"/>
            <a:ext cx="8854068" cy="2031325"/>
          </a:xfrm>
          <a:prstGeom prst="rect">
            <a:avLst/>
          </a:prstGeom>
          <a:noFill/>
        </p:spPr>
        <p:txBody>
          <a:bodyPr wrap="square" rtlCol="0">
            <a:spAutoFit/>
          </a:bodyPr>
          <a:lstStyle/>
          <a:p>
            <a:r>
              <a:rPr lang="en-BE" sz="5400" u="sng" dirty="0">
                <a:solidFill>
                  <a:schemeClr val="bg1"/>
                </a:solidFill>
                <a:latin typeface="MV Boli" panose="02000500030200090000" pitchFamily="2" charset="0"/>
                <a:cs typeface="MV Boli" panose="02000500030200090000" pitchFamily="2" charset="0"/>
              </a:rPr>
              <a:t>Prelexical utterances:</a:t>
            </a:r>
          </a:p>
          <a:p>
            <a:pPr marL="1028700" lvl="1" indent="-571500">
              <a:buFont typeface="System Font Regular"/>
              <a:buChar char="-"/>
            </a:pPr>
            <a:endParaRPr lang="en-BE" sz="2400" dirty="0">
              <a:solidFill>
                <a:schemeClr val="bg1"/>
              </a:solidFill>
              <a:latin typeface="Gill Sans MT" panose="020B0502020104020203" pitchFamily="34" charset="77"/>
            </a:endParaRPr>
          </a:p>
          <a:p>
            <a:r>
              <a:rPr lang="en-BE" sz="2400" u="sng" dirty="0">
                <a:solidFill>
                  <a:schemeClr val="bg1"/>
                </a:solidFill>
                <a:latin typeface="MV Boli" panose="02000500030200090000" pitchFamily="2" charset="0"/>
                <a:cs typeface="MV Boli" panose="02000500030200090000" pitchFamily="2" charset="0"/>
              </a:rPr>
              <a:t> </a:t>
            </a:r>
          </a:p>
          <a:p>
            <a:r>
              <a:rPr lang="en-BE" sz="2400" u="sng" dirty="0">
                <a:solidFill>
                  <a:schemeClr val="bg1"/>
                </a:solidFill>
                <a:latin typeface="MV Boli" panose="02000500030200090000" pitchFamily="2" charset="0"/>
                <a:cs typeface="MV Boli" panose="02000500030200090000" pitchFamily="2" charset="0"/>
              </a:rPr>
              <a:t> </a:t>
            </a:r>
          </a:p>
        </p:txBody>
      </p:sp>
      <p:grpSp>
        <p:nvGrpSpPr>
          <p:cNvPr id="8" name="Group 7">
            <a:extLst>
              <a:ext uri="{FF2B5EF4-FFF2-40B4-BE49-F238E27FC236}">
                <a16:creationId xmlns:a16="http://schemas.microsoft.com/office/drawing/2014/main" id="{6B1DC97E-10F4-F3E1-B49F-6E25ECDECCBF}"/>
              </a:ext>
            </a:extLst>
          </p:cNvPr>
          <p:cNvGrpSpPr/>
          <p:nvPr/>
        </p:nvGrpSpPr>
        <p:grpSpPr>
          <a:xfrm>
            <a:off x="8572029" y="514881"/>
            <a:ext cx="3164101" cy="1928812"/>
            <a:chOff x="5679862" y="4414838"/>
            <a:chExt cx="3164101" cy="1928812"/>
          </a:xfrm>
        </p:grpSpPr>
        <p:pic>
          <p:nvPicPr>
            <p:cNvPr id="5" name="Graphic 4" descr="Baby crawling with solid fill">
              <a:extLst>
                <a:ext uri="{FF2B5EF4-FFF2-40B4-BE49-F238E27FC236}">
                  <a16:creationId xmlns:a16="http://schemas.microsoft.com/office/drawing/2014/main" id="{F1FAF452-974B-ADE3-C416-F0E825EA0F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79862" y="4414838"/>
              <a:ext cx="1531438" cy="1928812"/>
            </a:xfrm>
            <a:prstGeom prst="rect">
              <a:avLst/>
            </a:prstGeom>
            <a:effectLst>
              <a:glow rad="228600">
                <a:schemeClr val="bg1">
                  <a:alpha val="40000"/>
                </a:schemeClr>
              </a:glow>
            </a:effectLst>
          </p:spPr>
        </p:pic>
        <p:sp>
          <p:nvSpPr>
            <p:cNvPr id="7" name="Oval Callout 6">
              <a:extLst>
                <a:ext uri="{FF2B5EF4-FFF2-40B4-BE49-F238E27FC236}">
                  <a16:creationId xmlns:a16="http://schemas.microsoft.com/office/drawing/2014/main" id="{25F6C2BD-9EFE-F569-BD68-1DABBA96C4C2}"/>
                </a:ext>
              </a:extLst>
            </p:cNvPr>
            <p:cNvSpPr/>
            <p:nvPr/>
          </p:nvSpPr>
          <p:spPr>
            <a:xfrm>
              <a:off x="7086600" y="4414838"/>
              <a:ext cx="1757363" cy="642937"/>
            </a:xfrm>
            <a:prstGeom prst="wedgeEllipseCallout">
              <a:avLst>
                <a:gd name="adj1" fmla="val -52040"/>
                <a:gd name="adj2" fmla="val 52623"/>
              </a:avLst>
            </a:prstGeom>
            <a:solidFill>
              <a:schemeClr val="bg1"/>
            </a:solidFill>
            <a:ln>
              <a:no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solidFill>
                    <a:sysClr val="windowText" lastClr="000000"/>
                  </a:solidFill>
                  <a:latin typeface="Gill Sans MT" panose="020B0502020104020203" pitchFamily="34" charset="77"/>
                </a:rPr>
                <a:t>[d</a:t>
              </a:r>
              <a:r>
                <a:rPr lang="en-BE" sz="2800" dirty="0">
                  <a:solidFill>
                    <a:sysClr val="windowText" lastClr="000000"/>
                  </a:solidFill>
                  <a:latin typeface="Gill Sans MT" panose="020B0502020104020203" pitchFamily="34" charset="77"/>
                </a:rPr>
                <a:t>ada]</a:t>
              </a:r>
            </a:p>
          </p:txBody>
        </p:sp>
      </p:grpSp>
      <p:sp>
        <p:nvSpPr>
          <p:cNvPr id="10" name="TextBox 9">
            <a:extLst>
              <a:ext uri="{FF2B5EF4-FFF2-40B4-BE49-F238E27FC236}">
                <a16:creationId xmlns:a16="http://schemas.microsoft.com/office/drawing/2014/main" id="{2E92892F-9BE0-A5D5-3CB8-8DBCBC029B00}"/>
              </a:ext>
            </a:extLst>
          </p:cNvPr>
          <p:cNvSpPr txBox="1"/>
          <p:nvPr/>
        </p:nvSpPr>
        <p:spPr>
          <a:xfrm>
            <a:off x="8363414" y="2454838"/>
            <a:ext cx="3446157" cy="4093428"/>
          </a:xfrm>
          <a:custGeom>
            <a:avLst/>
            <a:gdLst>
              <a:gd name="connsiteX0" fmla="*/ 0 w 3446157"/>
              <a:gd name="connsiteY0" fmla="*/ 0 h 4093428"/>
              <a:gd name="connsiteX1" fmla="*/ 608821 w 3446157"/>
              <a:gd name="connsiteY1" fmla="*/ 0 h 4093428"/>
              <a:gd name="connsiteX2" fmla="*/ 1079796 w 3446157"/>
              <a:gd name="connsiteY2" fmla="*/ 0 h 4093428"/>
              <a:gd name="connsiteX3" fmla="*/ 1619694 w 3446157"/>
              <a:gd name="connsiteY3" fmla="*/ 0 h 4093428"/>
              <a:gd name="connsiteX4" fmla="*/ 2262976 w 3446157"/>
              <a:gd name="connsiteY4" fmla="*/ 0 h 4093428"/>
              <a:gd name="connsiteX5" fmla="*/ 2837336 w 3446157"/>
              <a:gd name="connsiteY5" fmla="*/ 0 h 4093428"/>
              <a:gd name="connsiteX6" fmla="*/ 3446157 w 3446157"/>
              <a:gd name="connsiteY6" fmla="*/ 0 h 4093428"/>
              <a:gd name="connsiteX7" fmla="*/ 3446157 w 3446157"/>
              <a:gd name="connsiteY7" fmla="*/ 543841 h 4093428"/>
              <a:gd name="connsiteX8" fmla="*/ 3446157 w 3446157"/>
              <a:gd name="connsiteY8" fmla="*/ 1046748 h 4093428"/>
              <a:gd name="connsiteX9" fmla="*/ 3446157 w 3446157"/>
              <a:gd name="connsiteY9" fmla="*/ 1672458 h 4093428"/>
              <a:gd name="connsiteX10" fmla="*/ 3446157 w 3446157"/>
              <a:gd name="connsiteY10" fmla="*/ 2175365 h 4093428"/>
              <a:gd name="connsiteX11" fmla="*/ 3446157 w 3446157"/>
              <a:gd name="connsiteY11" fmla="*/ 2637337 h 4093428"/>
              <a:gd name="connsiteX12" fmla="*/ 3446157 w 3446157"/>
              <a:gd name="connsiteY12" fmla="*/ 3140244 h 4093428"/>
              <a:gd name="connsiteX13" fmla="*/ 3446157 w 3446157"/>
              <a:gd name="connsiteY13" fmla="*/ 4093428 h 4093428"/>
              <a:gd name="connsiteX14" fmla="*/ 2871798 w 3446157"/>
              <a:gd name="connsiteY14" fmla="*/ 4093428 h 4093428"/>
              <a:gd name="connsiteX15" fmla="*/ 2297438 w 3446157"/>
              <a:gd name="connsiteY15" fmla="*/ 4093428 h 4093428"/>
              <a:gd name="connsiteX16" fmla="*/ 1792002 w 3446157"/>
              <a:gd name="connsiteY16" fmla="*/ 4093428 h 4093428"/>
              <a:gd name="connsiteX17" fmla="*/ 1217642 w 3446157"/>
              <a:gd name="connsiteY17" fmla="*/ 4093428 h 4093428"/>
              <a:gd name="connsiteX18" fmla="*/ 643283 w 3446157"/>
              <a:gd name="connsiteY18" fmla="*/ 4093428 h 4093428"/>
              <a:gd name="connsiteX19" fmla="*/ 0 w 3446157"/>
              <a:gd name="connsiteY19" fmla="*/ 4093428 h 4093428"/>
              <a:gd name="connsiteX20" fmla="*/ 0 w 3446157"/>
              <a:gd name="connsiteY20" fmla="*/ 3508653 h 4093428"/>
              <a:gd name="connsiteX21" fmla="*/ 0 w 3446157"/>
              <a:gd name="connsiteY21" fmla="*/ 2964811 h 4093428"/>
              <a:gd name="connsiteX22" fmla="*/ 0 w 3446157"/>
              <a:gd name="connsiteY22" fmla="*/ 2380036 h 4093428"/>
              <a:gd name="connsiteX23" fmla="*/ 0 w 3446157"/>
              <a:gd name="connsiteY23" fmla="*/ 1754326 h 4093428"/>
              <a:gd name="connsiteX24" fmla="*/ 0 w 3446157"/>
              <a:gd name="connsiteY24" fmla="*/ 1128617 h 4093428"/>
              <a:gd name="connsiteX25" fmla="*/ 0 w 3446157"/>
              <a:gd name="connsiteY25" fmla="*/ 502907 h 4093428"/>
              <a:gd name="connsiteX26" fmla="*/ 0 w 3446157"/>
              <a:gd name="connsiteY26" fmla="*/ 0 h 409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46157" h="4093428" fill="none" extrusionOk="0">
                <a:moveTo>
                  <a:pt x="0" y="0"/>
                </a:moveTo>
                <a:cubicBezTo>
                  <a:pt x="183811" y="-47394"/>
                  <a:pt x="354280" y="16404"/>
                  <a:pt x="608821" y="0"/>
                </a:cubicBezTo>
                <a:cubicBezTo>
                  <a:pt x="863362" y="-16404"/>
                  <a:pt x="974407" y="42913"/>
                  <a:pt x="1079796" y="0"/>
                </a:cubicBezTo>
                <a:cubicBezTo>
                  <a:pt x="1185185" y="-42913"/>
                  <a:pt x="1498891" y="50571"/>
                  <a:pt x="1619694" y="0"/>
                </a:cubicBezTo>
                <a:cubicBezTo>
                  <a:pt x="1740497" y="-50571"/>
                  <a:pt x="1951291" y="44221"/>
                  <a:pt x="2262976" y="0"/>
                </a:cubicBezTo>
                <a:cubicBezTo>
                  <a:pt x="2574661" y="-44221"/>
                  <a:pt x="2599590" y="9782"/>
                  <a:pt x="2837336" y="0"/>
                </a:cubicBezTo>
                <a:cubicBezTo>
                  <a:pt x="3075082" y="-9782"/>
                  <a:pt x="3269374" y="72281"/>
                  <a:pt x="3446157" y="0"/>
                </a:cubicBezTo>
                <a:cubicBezTo>
                  <a:pt x="3484700" y="258805"/>
                  <a:pt x="3391049" y="273175"/>
                  <a:pt x="3446157" y="543841"/>
                </a:cubicBezTo>
                <a:cubicBezTo>
                  <a:pt x="3501265" y="814507"/>
                  <a:pt x="3443629" y="832840"/>
                  <a:pt x="3446157" y="1046748"/>
                </a:cubicBezTo>
                <a:cubicBezTo>
                  <a:pt x="3448685" y="1260656"/>
                  <a:pt x="3422442" y="1490678"/>
                  <a:pt x="3446157" y="1672458"/>
                </a:cubicBezTo>
                <a:cubicBezTo>
                  <a:pt x="3469872" y="1854238"/>
                  <a:pt x="3426027" y="1956678"/>
                  <a:pt x="3446157" y="2175365"/>
                </a:cubicBezTo>
                <a:cubicBezTo>
                  <a:pt x="3466287" y="2394052"/>
                  <a:pt x="3433254" y="2502155"/>
                  <a:pt x="3446157" y="2637337"/>
                </a:cubicBezTo>
                <a:cubicBezTo>
                  <a:pt x="3459060" y="2772519"/>
                  <a:pt x="3409708" y="2954388"/>
                  <a:pt x="3446157" y="3140244"/>
                </a:cubicBezTo>
                <a:cubicBezTo>
                  <a:pt x="3482606" y="3326100"/>
                  <a:pt x="3396477" y="3883628"/>
                  <a:pt x="3446157" y="4093428"/>
                </a:cubicBezTo>
                <a:cubicBezTo>
                  <a:pt x="3302125" y="4129942"/>
                  <a:pt x="2998495" y="4048457"/>
                  <a:pt x="2871798" y="4093428"/>
                </a:cubicBezTo>
                <a:cubicBezTo>
                  <a:pt x="2745101" y="4138399"/>
                  <a:pt x="2483867" y="4049480"/>
                  <a:pt x="2297438" y="4093428"/>
                </a:cubicBezTo>
                <a:cubicBezTo>
                  <a:pt x="2111009" y="4137376"/>
                  <a:pt x="2034003" y="4088595"/>
                  <a:pt x="1792002" y="4093428"/>
                </a:cubicBezTo>
                <a:cubicBezTo>
                  <a:pt x="1550001" y="4098261"/>
                  <a:pt x="1348815" y="4085885"/>
                  <a:pt x="1217642" y="4093428"/>
                </a:cubicBezTo>
                <a:cubicBezTo>
                  <a:pt x="1086469" y="4100971"/>
                  <a:pt x="827692" y="4092598"/>
                  <a:pt x="643283" y="4093428"/>
                </a:cubicBezTo>
                <a:cubicBezTo>
                  <a:pt x="458874" y="4094258"/>
                  <a:pt x="257032" y="4045183"/>
                  <a:pt x="0" y="4093428"/>
                </a:cubicBezTo>
                <a:cubicBezTo>
                  <a:pt x="-67840" y="3960948"/>
                  <a:pt x="56749" y="3732506"/>
                  <a:pt x="0" y="3508653"/>
                </a:cubicBezTo>
                <a:cubicBezTo>
                  <a:pt x="-56749" y="3284801"/>
                  <a:pt x="62907" y="3125355"/>
                  <a:pt x="0" y="2964811"/>
                </a:cubicBezTo>
                <a:cubicBezTo>
                  <a:pt x="-62907" y="2804267"/>
                  <a:pt x="37206" y="2593463"/>
                  <a:pt x="0" y="2380036"/>
                </a:cubicBezTo>
                <a:cubicBezTo>
                  <a:pt x="-37206" y="2166610"/>
                  <a:pt x="33491" y="2028142"/>
                  <a:pt x="0" y="1754326"/>
                </a:cubicBezTo>
                <a:cubicBezTo>
                  <a:pt x="-33491" y="1480510"/>
                  <a:pt x="31824" y="1378607"/>
                  <a:pt x="0" y="1128617"/>
                </a:cubicBezTo>
                <a:cubicBezTo>
                  <a:pt x="-31824" y="878627"/>
                  <a:pt x="35512" y="638582"/>
                  <a:pt x="0" y="502907"/>
                </a:cubicBezTo>
                <a:cubicBezTo>
                  <a:pt x="-35512" y="367232"/>
                  <a:pt x="9901" y="165818"/>
                  <a:pt x="0" y="0"/>
                </a:cubicBezTo>
                <a:close/>
              </a:path>
              <a:path w="3446157" h="4093428" stroke="0" extrusionOk="0">
                <a:moveTo>
                  <a:pt x="0" y="0"/>
                </a:moveTo>
                <a:cubicBezTo>
                  <a:pt x="198633" y="-41011"/>
                  <a:pt x="369695" y="14942"/>
                  <a:pt x="539898" y="0"/>
                </a:cubicBezTo>
                <a:cubicBezTo>
                  <a:pt x="710101" y="-14942"/>
                  <a:pt x="775980" y="17426"/>
                  <a:pt x="1010873" y="0"/>
                </a:cubicBezTo>
                <a:cubicBezTo>
                  <a:pt x="1245767" y="-17426"/>
                  <a:pt x="1479120" y="52532"/>
                  <a:pt x="1654155" y="0"/>
                </a:cubicBezTo>
                <a:cubicBezTo>
                  <a:pt x="1829190" y="-52532"/>
                  <a:pt x="2063450" y="64620"/>
                  <a:pt x="2194053" y="0"/>
                </a:cubicBezTo>
                <a:cubicBezTo>
                  <a:pt x="2324656" y="-64620"/>
                  <a:pt x="2618150" y="8882"/>
                  <a:pt x="2733951" y="0"/>
                </a:cubicBezTo>
                <a:cubicBezTo>
                  <a:pt x="2849752" y="-8882"/>
                  <a:pt x="3225056" y="46672"/>
                  <a:pt x="3446157" y="0"/>
                </a:cubicBezTo>
                <a:cubicBezTo>
                  <a:pt x="3459315" y="196580"/>
                  <a:pt x="3414207" y="280581"/>
                  <a:pt x="3446157" y="502907"/>
                </a:cubicBezTo>
                <a:cubicBezTo>
                  <a:pt x="3478107" y="725233"/>
                  <a:pt x="3433843" y="852662"/>
                  <a:pt x="3446157" y="1087682"/>
                </a:cubicBezTo>
                <a:cubicBezTo>
                  <a:pt x="3458471" y="1322702"/>
                  <a:pt x="3427275" y="1450873"/>
                  <a:pt x="3446157" y="1590589"/>
                </a:cubicBezTo>
                <a:cubicBezTo>
                  <a:pt x="3465039" y="1730305"/>
                  <a:pt x="3404287" y="1876488"/>
                  <a:pt x="3446157" y="2093496"/>
                </a:cubicBezTo>
                <a:cubicBezTo>
                  <a:pt x="3488027" y="2310504"/>
                  <a:pt x="3431430" y="2466877"/>
                  <a:pt x="3446157" y="2678271"/>
                </a:cubicBezTo>
                <a:cubicBezTo>
                  <a:pt x="3460884" y="2889665"/>
                  <a:pt x="3420165" y="3146936"/>
                  <a:pt x="3446157" y="3303981"/>
                </a:cubicBezTo>
                <a:cubicBezTo>
                  <a:pt x="3472149" y="3461026"/>
                  <a:pt x="3388466" y="3771546"/>
                  <a:pt x="3446157" y="4093428"/>
                </a:cubicBezTo>
                <a:cubicBezTo>
                  <a:pt x="3278339" y="4111254"/>
                  <a:pt x="3103434" y="4090256"/>
                  <a:pt x="2871798" y="4093428"/>
                </a:cubicBezTo>
                <a:cubicBezTo>
                  <a:pt x="2640162" y="4096600"/>
                  <a:pt x="2469390" y="4090741"/>
                  <a:pt x="2366361" y="4093428"/>
                </a:cubicBezTo>
                <a:cubicBezTo>
                  <a:pt x="2263332" y="4096115"/>
                  <a:pt x="2060689" y="4088645"/>
                  <a:pt x="1792002" y="4093428"/>
                </a:cubicBezTo>
                <a:cubicBezTo>
                  <a:pt x="1523315" y="4098211"/>
                  <a:pt x="1303342" y="4068393"/>
                  <a:pt x="1148719" y="4093428"/>
                </a:cubicBezTo>
                <a:cubicBezTo>
                  <a:pt x="994096" y="4118463"/>
                  <a:pt x="815626" y="4050522"/>
                  <a:pt x="574360" y="4093428"/>
                </a:cubicBezTo>
                <a:cubicBezTo>
                  <a:pt x="333094" y="4136334"/>
                  <a:pt x="238121" y="4032569"/>
                  <a:pt x="0" y="4093428"/>
                </a:cubicBezTo>
                <a:cubicBezTo>
                  <a:pt x="-43579" y="3872919"/>
                  <a:pt x="37670" y="3713100"/>
                  <a:pt x="0" y="3590521"/>
                </a:cubicBezTo>
                <a:cubicBezTo>
                  <a:pt x="-37670" y="3467942"/>
                  <a:pt x="52212" y="3158796"/>
                  <a:pt x="0" y="3046680"/>
                </a:cubicBezTo>
                <a:cubicBezTo>
                  <a:pt x="-52212" y="2934564"/>
                  <a:pt x="22855" y="2613836"/>
                  <a:pt x="0" y="2380036"/>
                </a:cubicBezTo>
                <a:cubicBezTo>
                  <a:pt x="-22855" y="2146236"/>
                  <a:pt x="6280" y="2055869"/>
                  <a:pt x="0" y="1795261"/>
                </a:cubicBezTo>
                <a:cubicBezTo>
                  <a:pt x="-6280" y="1534653"/>
                  <a:pt x="43091" y="1494106"/>
                  <a:pt x="0" y="1251419"/>
                </a:cubicBezTo>
                <a:cubicBezTo>
                  <a:pt x="-43091" y="1008732"/>
                  <a:pt x="6838" y="961268"/>
                  <a:pt x="0" y="789447"/>
                </a:cubicBezTo>
                <a:cubicBezTo>
                  <a:pt x="-6838" y="617626"/>
                  <a:pt x="75160" y="381576"/>
                  <a:pt x="0" y="0"/>
                </a:cubicBezTo>
                <a:close/>
              </a:path>
            </a:pathLst>
          </a:custGeom>
          <a:solidFill>
            <a:schemeClr val="bg1"/>
          </a:solid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pPr marL="285750" indent="-285750">
              <a:buFont typeface="System Font Regular"/>
              <a:buChar char="X"/>
            </a:pPr>
            <a:endParaRPr lang="en-BE" sz="2000" b="1" dirty="0">
              <a:latin typeface="MV Boli" panose="02000500030200090000" pitchFamily="2" charset="0"/>
              <a:cs typeface="MV Boli" panose="02000500030200090000" pitchFamily="2" charset="0"/>
            </a:endParaRPr>
          </a:p>
          <a:p>
            <a:pPr marL="285750" indent="-285750">
              <a:buFont typeface="System Font Regular"/>
              <a:buChar char="X"/>
            </a:pPr>
            <a:r>
              <a:rPr lang="en-BE" sz="2000" b="1" dirty="0">
                <a:latin typeface="MV Boli" panose="02000500030200090000" pitchFamily="2" charset="0"/>
                <a:cs typeface="MV Boli" panose="02000500030200090000" pitchFamily="2" charset="0"/>
              </a:rPr>
              <a:t>No significant differences between high and low vowels at 6 months </a:t>
            </a:r>
          </a:p>
          <a:p>
            <a:endParaRPr lang="en-BE" sz="2000" b="1" dirty="0">
              <a:latin typeface="MV Boli" panose="02000500030200090000" pitchFamily="2" charset="0"/>
              <a:cs typeface="MV Boli" panose="02000500030200090000" pitchFamily="2" charset="0"/>
            </a:endParaRPr>
          </a:p>
          <a:p>
            <a:pPr marL="285750" indent="-285750">
              <a:buFont typeface="System Font Regular"/>
              <a:buChar char="X"/>
            </a:pPr>
            <a:endParaRPr lang="en-BE" sz="2000" b="1" dirty="0">
              <a:latin typeface="MV Boli" panose="02000500030200090000" pitchFamily="2" charset="0"/>
              <a:cs typeface="MV Boli" panose="02000500030200090000" pitchFamily="2" charset="0"/>
            </a:endParaRPr>
          </a:p>
          <a:p>
            <a:pPr marL="285750" indent="-285750">
              <a:buFont typeface="System Font Regular"/>
              <a:buChar char="X"/>
            </a:pPr>
            <a:r>
              <a:rPr lang="en-BE" sz="2000" b="1" dirty="0">
                <a:latin typeface="MV Boli" panose="02000500030200090000" pitchFamily="2" charset="0"/>
                <a:cs typeface="MV Boli" panose="02000500030200090000" pitchFamily="2" charset="0"/>
              </a:rPr>
              <a:t>The perceptual difference between high and low vowels increases as the 1st words approach</a:t>
            </a:r>
          </a:p>
          <a:p>
            <a:endParaRPr lang="en-BE" sz="2000" b="1" dirty="0">
              <a:latin typeface="MV Boli" panose="02000500030200090000" pitchFamily="2" charset="0"/>
              <a:cs typeface="MV Boli" panose="02000500030200090000" pitchFamily="2" charset="0"/>
            </a:endParaRPr>
          </a:p>
        </p:txBody>
      </p:sp>
      <p:sp>
        <p:nvSpPr>
          <p:cNvPr id="9" name="TextBox 8">
            <a:extLst>
              <a:ext uri="{FF2B5EF4-FFF2-40B4-BE49-F238E27FC236}">
                <a16:creationId xmlns:a16="http://schemas.microsoft.com/office/drawing/2014/main" id="{A2CC00FC-1CF1-5EC6-0B7D-FB5CE4B70A5F}"/>
              </a:ext>
            </a:extLst>
          </p:cNvPr>
          <p:cNvSpPr txBox="1"/>
          <p:nvPr/>
        </p:nvSpPr>
        <p:spPr>
          <a:xfrm>
            <a:off x="486877" y="2424056"/>
            <a:ext cx="7741445" cy="4154984"/>
          </a:xfrm>
          <a:custGeom>
            <a:avLst/>
            <a:gdLst>
              <a:gd name="connsiteX0" fmla="*/ 0 w 7741445"/>
              <a:gd name="connsiteY0" fmla="*/ 0 h 4154984"/>
              <a:gd name="connsiteX1" fmla="*/ 672910 w 7741445"/>
              <a:gd name="connsiteY1" fmla="*/ 0 h 4154984"/>
              <a:gd name="connsiteX2" fmla="*/ 1036163 w 7741445"/>
              <a:gd name="connsiteY2" fmla="*/ 0 h 4154984"/>
              <a:gd name="connsiteX3" fmla="*/ 1786487 w 7741445"/>
              <a:gd name="connsiteY3" fmla="*/ 0 h 4154984"/>
              <a:gd name="connsiteX4" fmla="*/ 2381983 w 7741445"/>
              <a:gd name="connsiteY4" fmla="*/ 0 h 4154984"/>
              <a:gd name="connsiteX5" fmla="*/ 2745235 w 7741445"/>
              <a:gd name="connsiteY5" fmla="*/ 0 h 4154984"/>
              <a:gd name="connsiteX6" fmla="*/ 3340731 w 7741445"/>
              <a:gd name="connsiteY6" fmla="*/ 0 h 4154984"/>
              <a:gd name="connsiteX7" fmla="*/ 4091056 w 7741445"/>
              <a:gd name="connsiteY7" fmla="*/ 0 h 4154984"/>
              <a:gd name="connsiteX8" fmla="*/ 4609137 w 7741445"/>
              <a:gd name="connsiteY8" fmla="*/ 0 h 4154984"/>
              <a:gd name="connsiteX9" fmla="*/ 5127219 w 7741445"/>
              <a:gd name="connsiteY9" fmla="*/ 0 h 4154984"/>
              <a:gd name="connsiteX10" fmla="*/ 5722714 w 7741445"/>
              <a:gd name="connsiteY10" fmla="*/ 0 h 4154984"/>
              <a:gd name="connsiteX11" fmla="*/ 6395625 w 7741445"/>
              <a:gd name="connsiteY11" fmla="*/ 0 h 4154984"/>
              <a:gd name="connsiteX12" fmla="*/ 7068535 w 7741445"/>
              <a:gd name="connsiteY12" fmla="*/ 0 h 4154984"/>
              <a:gd name="connsiteX13" fmla="*/ 7741445 w 7741445"/>
              <a:gd name="connsiteY13" fmla="*/ 0 h 4154984"/>
              <a:gd name="connsiteX14" fmla="*/ 7741445 w 7741445"/>
              <a:gd name="connsiteY14" fmla="*/ 676669 h 4154984"/>
              <a:gd name="connsiteX15" fmla="*/ 7741445 w 7741445"/>
              <a:gd name="connsiteY15" fmla="*/ 1187138 h 4154984"/>
              <a:gd name="connsiteX16" fmla="*/ 7741445 w 7741445"/>
              <a:gd name="connsiteY16" fmla="*/ 1780707 h 4154984"/>
              <a:gd name="connsiteX17" fmla="*/ 7741445 w 7741445"/>
              <a:gd name="connsiteY17" fmla="*/ 2415826 h 4154984"/>
              <a:gd name="connsiteX18" fmla="*/ 7741445 w 7741445"/>
              <a:gd name="connsiteY18" fmla="*/ 3092495 h 4154984"/>
              <a:gd name="connsiteX19" fmla="*/ 7741445 w 7741445"/>
              <a:gd name="connsiteY19" fmla="*/ 4154984 h 4154984"/>
              <a:gd name="connsiteX20" fmla="*/ 6991120 w 7741445"/>
              <a:gd name="connsiteY20" fmla="*/ 4154984 h 4154984"/>
              <a:gd name="connsiteX21" fmla="*/ 6473039 w 7741445"/>
              <a:gd name="connsiteY21" fmla="*/ 4154984 h 4154984"/>
              <a:gd name="connsiteX22" fmla="*/ 5954958 w 7741445"/>
              <a:gd name="connsiteY22" fmla="*/ 4154984 h 4154984"/>
              <a:gd name="connsiteX23" fmla="*/ 5436876 w 7741445"/>
              <a:gd name="connsiteY23" fmla="*/ 4154984 h 4154984"/>
              <a:gd name="connsiteX24" fmla="*/ 4763966 w 7741445"/>
              <a:gd name="connsiteY24" fmla="*/ 4154984 h 4154984"/>
              <a:gd name="connsiteX25" fmla="*/ 4168470 w 7741445"/>
              <a:gd name="connsiteY25" fmla="*/ 4154984 h 4154984"/>
              <a:gd name="connsiteX26" fmla="*/ 3805218 w 7741445"/>
              <a:gd name="connsiteY26" fmla="*/ 4154984 h 4154984"/>
              <a:gd name="connsiteX27" fmla="*/ 3287137 w 7741445"/>
              <a:gd name="connsiteY27" fmla="*/ 4154984 h 4154984"/>
              <a:gd name="connsiteX28" fmla="*/ 2614226 w 7741445"/>
              <a:gd name="connsiteY28" fmla="*/ 4154984 h 4154984"/>
              <a:gd name="connsiteX29" fmla="*/ 2173560 w 7741445"/>
              <a:gd name="connsiteY29" fmla="*/ 4154984 h 4154984"/>
              <a:gd name="connsiteX30" fmla="*/ 1423235 w 7741445"/>
              <a:gd name="connsiteY30" fmla="*/ 4154984 h 4154984"/>
              <a:gd name="connsiteX31" fmla="*/ 672910 w 7741445"/>
              <a:gd name="connsiteY31" fmla="*/ 4154984 h 4154984"/>
              <a:gd name="connsiteX32" fmla="*/ 0 w 7741445"/>
              <a:gd name="connsiteY32" fmla="*/ 4154984 h 4154984"/>
              <a:gd name="connsiteX33" fmla="*/ 0 w 7741445"/>
              <a:gd name="connsiteY33" fmla="*/ 3478315 h 4154984"/>
              <a:gd name="connsiteX34" fmla="*/ 0 w 7741445"/>
              <a:gd name="connsiteY34" fmla="*/ 2884746 h 4154984"/>
              <a:gd name="connsiteX35" fmla="*/ 0 w 7741445"/>
              <a:gd name="connsiteY35" fmla="*/ 2374277 h 4154984"/>
              <a:gd name="connsiteX36" fmla="*/ 0 w 7741445"/>
              <a:gd name="connsiteY36" fmla="*/ 1863807 h 4154984"/>
              <a:gd name="connsiteX37" fmla="*/ 0 w 7741445"/>
              <a:gd name="connsiteY37" fmla="*/ 1353338 h 4154984"/>
              <a:gd name="connsiteX38" fmla="*/ 0 w 7741445"/>
              <a:gd name="connsiteY38" fmla="*/ 842868 h 4154984"/>
              <a:gd name="connsiteX39" fmla="*/ 0 w 7741445"/>
              <a:gd name="connsiteY39" fmla="*/ 0 h 4154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741445" h="4154984" fill="none" extrusionOk="0">
                <a:moveTo>
                  <a:pt x="0" y="0"/>
                </a:moveTo>
                <a:cubicBezTo>
                  <a:pt x="314529" y="-6490"/>
                  <a:pt x="402217" y="25567"/>
                  <a:pt x="672910" y="0"/>
                </a:cubicBezTo>
                <a:cubicBezTo>
                  <a:pt x="943603" y="-25567"/>
                  <a:pt x="885332" y="41526"/>
                  <a:pt x="1036163" y="0"/>
                </a:cubicBezTo>
                <a:cubicBezTo>
                  <a:pt x="1186994" y="-41526"/>
                  <a:pt x="1422524" y="53821"/>
                  <a:pt x="1786487" y="0"/>
                </a:cubicBezTo>
                <a:cubicBezTo>
                  <a:pt x="2150450" y="-53821"/>
                  <a:pt x="2098169" y="60796"/>
                  <a:pt x="2381983" y="0"/>
                </a:cubicBezTo>
                <a:cubicBezTo>
                  <a:pt x="2665797" y="-60796"/>
                  <a:pt x="2660939" y="42505"/>
                  <a:pt x="2745235" y="0"/>
                </a:cubicBezTo>
                <a:cubicBezTo>
                  <a:pt x="2829531" y="-42505"/>
                  <a:pt x="3163016" y="38350"/>
                  <a:pt x="3340731" y="0"/>
                </a:cubicBezTo>
                <a:cubicBezTo>
                  <a:pt x="3518446" y="-38350"/>
                  <a:pt x="3764450" y="84688"/>
                  <a:pt x="4091056" y="0"/>
                </a:cubicBezTo>
                <a:cubicBezTo>
                  <a:pt x="4417663" y="-84688"/>
                  <a:pt x="4378201" y="6348"/>
                  <a:pt x="4609137" y="0"/>
                </a:cubicBezTo>
                <a:cubicBezTo>
                  <a:pt x="4840073" y="-6348"/>
                  <a:pt x="4868392" y="47652"/>
                  <a:pt x="5127219" y="0"/>
                </a:cubicBezTo>
                <a:cubicBezTo>
                  <a:pt x="5386046" y="-47652"/>
                  <a:pt x="5517325" y="55831"/>
                  <a:pt x="5722714" y="0"/>
                </a:cubicBezTo>
                <a:cubicBezTo>
                  <a:pt x="5928104" y="-55831"/>
                  <a:pt x="6141351" y="69905"/>
                  <a:pt x="6395625" y="0"/>
                </a:cubicBezTo>
                <a:cubicBezTo>
                  <a:pt x="6649899" y="-69905"/>
                  <a:pt x="6781371" y="10286"/>
                  <a:pt x="7068535" y="0"/>
                </a:cubicBezTo>
                <a:cubicBezTo>
                  <a:pt x="7355699" y="-10286"/>
                  <a:pt x="7530800" y="8729"/>
                  <a:pt x="7741445" y="0"/>
                </a:cubicBezTo>
                <a:cubicBezTo>
                  <a:pt x="7772684" y="299791"/>
                  <a:pt x="7695902" y="519646"/>
                  <a:pt x="7741445" y="676669"/>
                </a:cubicBezTo>
                <a:cubicBezTo>
                  <a:pt x="7786988" y="833692"/>
                  <a:pt x="7741426" y="990303"/>
                  <a:pt x="7741445" y="1187138"/>
                </a:cubicBezTo>
                <a:cubicBezTo>
                  <a:pt x="7741464" y="1383973"/>
                  <a:pt x="7692432" y="1643245"/>
                  <a:pt x="7741445" y="1780707"/>
                </a:cubicBezTo>
                <a:cubicBezTo>
                  <a:pt x="7790458" y="1918169"/>
                  <a:pt x="7712952" y="2257436"/>
                  <a:pt x="7741445" y="2415826"/>
                </a:cubicBezTo>
                <a:cubicBezTo>
                  <a:pt x="7769938" y="2574216"/>
                  <a:pt x="7720298" y="2816285"/>
                  <a:pt x="7741445" y="3092495"/>
                </a:cubicBezTo>
                <a:cubicBezTo>
                  <a:pt x="7762592" y="3368705"/>
                  <a:pt x="7633392" y="3862934"/>
                  <a:pt x="7741445" y="4154984"/>
                </a:cubicBezTo>
                <a:cubicBezTo>
                  <a:pt x="7515986" y="4185357"/>
                  <a:pt x="7342395" y="4089530"/>
                  <a:pt x="6991120" y="4154984"/>
                </a:cubicBezTo>
                <a:cubicBezTo>
                  <a:pt x="6639846" y="4220438"/>
                  <a:pt x="6577191" y="4114064"/>
                  <a:pt x="6473039" y="4154984"/>
                </a:cubicBezTo>
                <a:cubicBezTo>
                  <a:pt x="6368887" y="4195904"/>
                  <a:pt x="6103116" y="4127579"/>
                  <a:pt x="5954958" y="4154984"/>
                </a:cubicBezTo>
                <a:cubicBezTo>
                  <a:pt x="5806800" y="4182389"/>
                  <a:pt x="5553533" y="4115824"/>
                  <a:pt x="5436876" y="4154984"/>
                </a:cubicBezTo>
                <a:cubicBezTo>
                  <a:pt x="5320219" y="4194144"/>
                  <a:pt x="4978990" y="4133834"/>
                  <a:pt x="4763966" y="4154984"/>
                </a:cubicBezTo>
                <a:cubicBezTo>
                  <a:pt x="4548942" y="4176134"/>
                  <a:pt x="4394631" y="4142997"/>
                  <a:pt x="4168470" y="4154984"/>
                </a:cubicBezTo>
                <a:cubicBezTo>
                  <a:pt x="3942309" y="4166971"/>
                  <a:pt x="3927469" y="4134988"/>
                  <a:pt x="3805218" y="4154984"/>
                </a:cubicBezTo>
                <a:cubicBezTo>
                  <a:pt x="3682967" y="4174980"/>
                  <a:pt x="3505028" y="4140064"/>
                  <a:pt x="3287137" y="4154984"/>
                </a:cubicBezTo>
                <a:cubicBezTo>
                  <a:pt x="3069246" y="4169904"/>
                  <a:pt x="2808130" y="4084363"/>
                  <a:pt x="2614226" y="4154984"/>
                </a:cubicBezTo>
                <a:cubicBezTo>
                  <a:pt x="2420322" y="4225605"/>
                  <a:pt x="2303077" y="4118124"/>
                  <a:pt x="2173560" y="4154984"/>
                </a:cubicBezTo>
                <a:cubicBezTo>
                  <a:pt x="2044043" y="4191844"/>
                  <a:pt x="1721260" y="4122965"/>
                  <a:pt x="1423235" y="4154984"/>
                </a:cubicBezTo>
                <a:cubicBezTo>
                  <a:pt x="1125210" y="4187003"/>
                  <a:pt x="924792" y="4148648"/>
                  <a:pt x="672910" y="4154984"/>
                </a:cubicBezTo>
                <a:cubicBezTo>
                  <a:pt x="421028" y="4161320"/>
                  <a:pt x="167126" y="4137025"/>
                  <a:pt x="0" y="4154984"/>
                </a:cubicBezTo>
                <a:cubicBezTo>
                  <a:pt x="-14530" y="3909780"/>
                  <a:pt x="75695" y="3772010"/>
                  <a:pt x="0" y="3478315"/>
                </a:cubicBezTo>
                <a:cubicBezTo>
                  <a:pt x="-75695" y="3184620"/>
                  <a:pt x="53308" y="3064827"/>
                  <a:pt x="0" y="2884746"/>
                </a:cubicBezTo>
                <a:cubicBezTo>
                  <a:pt x="-53308" y="2704665"/>
                  <a:pt x="34436" y="2586237"/>
                  <a:pt x="0" y="2374277"/>
                </a:cubicBezTo>
                <a:cubicBezTo>
                  <a:pt x="-34436" y="2162317"/>
                  <a:pt x="57698" y="2036093"/>
                  <a:pt x="0" y="1863807"/>
                </a:cubicBezTo>
                <a:cubicBezTo>
                  <a:pt x="-57698" y="1691521"/>
                  <a:pt x="7793" y="1487598"/>
                  <a:pt x="0" y="1353338"/>
                </a:cubicBezTo>
                <a:cubicBezTo>
                  <a:pt x="-7793" y="1219078"/>
                  <a:pt x="50370" y="968093"/>
                  <a:pt x="0" y="842868"/>
                </a:cubicBezTo>
                <a:cubicBezTo>
                  <a:pt x="-50370" y="717643"/>
                  <a:pt x="45141" y="274084"/>
                  <a:pt x="0" y="0"/>
                </a:cubicBezTo>
                <a:close/>
              </a:path>
              <a:path w="7741445" h="4154984" stroke="0" extrusionOk="0">
                <a:moveTo>
                  <a:pt x="0" y="0"/>
                </a:moveTo>
                <a:cubicBezTo>
                  <a:pt x="253378" y="-24112"/>
                  <a:pt x="316829" y="41198"/>
                  <a:pt x="518081" y="0"/>
                </a:cubicBezTo>
                <a:cubicBezTo>
                  <a:pt x="719333" y="-41198"/>
                  <a:pt x="802721" y="26519"/>
                  <a:pt x="881334" y="0"/>
                </a:cubicBezTo>
                <a:cubicBezTo>
                  <a:pt x="959947" y="-26519"/>
                  <a:pt x="1304136" y="44451"/>
                  <a:pt x="1631658" y="0"/>
                </a:cubicBezTo>
                <a:cubicBezTo>
                  <a:pt x="1959180" y="-44451"/>
                  <a:pt x="1907433" y="58770"/>
                  <a:pt x="2149740" y="0"/>
                </a:cubicBezTo>
                <a:cubicBezTo>
                  <a:pt x="2392047" y="-58770"/>
                  <a:pt x="2486654" y="46169"/>
                  <a:pt x="2667821" y="0"/>
                </a:cubicBezTo>
                <a:cubicBezTo>
                  <a:pt x="2848988" y="-46169"/>
                  <a:pt x="3134334" y="27145"/>
                  <a:pt x="3418146" y="0"/>
                </a:cubicBezTo>
                <a:cubicBezTo>
                  <a:pt x="3701959" y="-27145"/>
                  <a:pt x="3691417" y="39207"/>
                  <a:pt x="3858813" y="0"/>
                </a:cubicBezTo>
                <a:cubicBezTo>
                  <a:pt x="4026209" y="-39207"/>
                  <a:pt x="4398108" y="2135"/>
                  <a:pt x="4609137" y="0"/>
                </a:cubicBezTo>
                <a:cubicBezTo>
                  <a:pt x="4820166" y="-2135"/>
                  <a:pt x="5054211" y="1597"/>
                  <a:pt x="5359462" y="0"/>
                </a:cubicBezTo>
                <a:cubicBezTo>
                  <a:pt x="5664714" y="-1597"/>
                  <a:pt x="5690166" y="56951"/>
                  <a:pt x="5954958" y="0"/>
                </a:cubicBezTo>
                <a:cubicBezTo>
                  <a:pt x="6219750" y="-56951"/>
                  <a:pt x="6552559" y="51497"/>
                  <a:pt x="6705282" y="0"/>
                </a:cubicBezTo>
                <a:cubicBezTo>
                  <a:pt x="6858005" y="-51497"/>
                  <a:pt x="7013880" y="49185"/>
                  <a:pt x="7223364" y="0"/>
                </a:cubicBezTo>
                <a:cubicBezTo>
                  <a:pt x="7432848" y="-49185"/>
                  <a:pt x="7549924" y="26501"/>
                  <a:pt x="7741445" y="0"/>
                </a:cubicBezTo>
                <a:cubicBezTo>
                  <a:pt x="7790653" y="142200"/>
                  <a:pt x="7684963" y="473664"/>
                  <a:pt x="7741445" y="635119"/>
                </a:cubicBezTo>
                <a:cubicBezTo>
                  <a:pt x="7797927" y="796574"/>
                  <a:pt x="7683942" y="1092641"/>
                  <a:pt x="7741445" y="1228688"/>
                </a:cubicBezTo>
                <a:cubicBezTo>
                  <a:pt x="7798948" y="1364735"/>
                  <a:pt x="7740934" y="1578077"/>
                  <a:pt x="7741445" y="1822257"/>
                </a:cubicBezTo>
                <a:cubicBezTo>
                  <a:pt x="7741956" y="2066437"/>
                  <a:pt x="7695579" y="2243398"/>
                  <a:pt x="7741445" y="2457376"/>
                </a:cubicBezTo>
                <a:cubicBezTo>
                  <a:pt x="7787311" y="2671354"/>
                  <a:pt x="7669214" y="2801157"/>
                  <a:pt x="7741445" y="3092495"/>
                </a:cubicBezTo>
                <a:cubicBezTo>
                  <a:pt x="7813676" y="3383833"/>
                  <a:pt x="7618102" y="3628437"/>
                  <a:pt x="7741445" y="4154984"/>
                </a:cubicBezTo>
                <a:cubicBezTo>
                  <a:pt x="7565950" y="4197403"/>
                  <a:pt x="7556002" y="4151366"/>
                  <a:pt x="7378193" y="4154984"/>
                </a:cubicBezTo>
                <a:cubicBezTo>
                  <a:pt x="7200384" y="4158602"/>
                  <a:pt x="6842742" y="4119942"/>
                  <a:pt x="6627868" y="4154984"/>
                </a:cubicBezTo>
                <a:cubicBezTo>
                  <a:pt x="6412994" y="4190026"/>
                  <a:pt x="6211684" y="4113393"/>
                  <a:pt x="6032372" y="4154984"/>
                </a:cubicBezTo>
                <a:cubicBezTo>
                  <a:pt x="5853060" y="4196575"/>
                  <a:pt x="5690859" y="4154953"/>
                  <a:pt x="5591705" y="4154984"/>
                </a:cubicBezTo>
                <a:cubicBezTo>
                  <a:pt x="5492551" y="4155015"/>
                  <a:pt x="5126585" y="4098259"/>
                  <a:pt x="4996210" y="4154984"/>
                </a:cubicBezTo>
                <a:cubicBezTo>
                  <a:pt x="4865836" y="4211709"/>
                  <a:pt x="4769157" y="4117204"/>
                  <a:pt x="4632957" y="4154984"/>
                </a:cubicBezTo>
                <a:cubicBezTo>
                  <a:pt x="4496757" y="4192764"/>
                  <a:pt x="4375605" y="4131352"/>
                  <a:pt x="4269705" y="4154984"/>
                </a:cubicBezTo>
                <a:cubicBezTo>
                  <a:pt x="4163805" y="4178616"/>
                  <a:pt x="3807447" y="4148245"/>
                  <a:pt x="3674209" y="4154984"/>
                </a:cubicBezTo>
                <a:cubicBezTo>
                  <a:pt x="3540971" y="4161723"/>
                  <a:pt x="3382466" y="4126805"/>
                  <a:pt x="3233542" y="4154984"/>
                </a:cubicBezTo>
                <a:cubicBezTo>
                  <a:pt x="3084618" y="4183163"/>
                  <a:pt x="2830289" y="4148366"/>
                  <a:pt x="2560632" y="4154984"/>
                </a:cubicBezTo>
                <a:cubicBezTo>
                  <a:pt x="2290975" y="4161602"/>
                  <a:pt x="2232170" y="4133743"/>
                  <a:pt x="2119965" y="4154984"/>
                </a:cubicBezTo>
                <a:cubicBezTo>
                  <a:pt x="2007760" y="4176225"/>
                  <a:pt x="1610249" y="4148451"/>
                  <a:pt x="1447055" y="4154984"/>
                </a:cubicBezTo>
                <a:cubicBezTo>
                  <a:pt x="1283861" y="4161517"/>
                  <a:pt x="1238738" y="4150486"/>
                  <a:pt x="1083802" y="4154984"/>
                </a:cubicBezTo>
                <a:cubicBezTo>
                  <a:pt x="928866" y="4159482"/>
                  <a:pt x="261675" y="4132363"/>
                  <a:pt x="0" y="4154984"/>
                </a:cubicBezTo>
                <a:cubicBezTo>
                  <a:pt x="-30273" y="4037703"/>
                  <a:pt x="4784" y="3750526"/>
                  <a:pt x="0" y="3644515"/>
                </a:cubicBezTo>
                <a:cubicBezTo>
                  <a:pt x="-4784" y="3538504"/>
                  <a:pt x="42772" y="3231436"/>
                  <a:pt x="0" y="2967846"/>
                </a:cubicBezTo>
                <a:cubicBezTo>
                  <a:pt x="-42772" y="2704256"/>
                  <a:pt x="12794" y="2545533"/>
                  <a:pt x="0" y="2415826"/>
                </a:cubicBezTo>
                <a:cubicBezTo>
                  <a:pt x="-12794" y="2286119"/>
                  <a:pt x="46081" y="2056653"/>
                  <a:pt x="0" y="1739158"/>
                </a:cubicBezTo>
                <a:cubicBezTo>
                  <a:pt x="-46081" y="1421663"/>
                  <a:pt x="55941" y="1381253"/>
                  <a:pt x="0" y="1228688"/>
                </a:cubicBezTo>
                <a:cubicBezTo>
                  <a:pt x="-55941" y="1076123"/>
                  <a:pt x="39196" y="985433"/>
                  <a:pt x="0" y="759769"/>
                </a:cubicBezTo>
                <a:cubicBezTo>
                  <a:pt x="-39196" y="534105"/>
                  <a:pt x="2178" y="159308"/>
                  <a:pt x="0" y="0"/>
                </a:cubicBezTo>
                <a:close/>
              </a:path>
            </a:pathLst>
          </a:custGeom>
          <a:solidFill>
            <a:schemeClr val="bg1"/>
          </a:solid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r>
              <a:rPr lang="en-BE" sz="1100">
                <a:latin typeface="Gill Sans MT" panose="020B0502020104020203" pitchFamily="34" charset="77"/>
                <a:cs typeface="MV Boli" panose="02000500030200090000" pitchFamily="2" charset="0"/>
              </a:rPr>
              <a:t>Formula:</a:t>
            </a:r>
          </a:p>
          <a:p>
            <a:r>
              <a:rPr lang="en-BE" sz="1100">
                <a:latin typeface="Gill Sans MT" panose="020B0502020104020203" pitchFamily="34" charset="77"/>
                <a:cs typeface="MV Boli" panose="02000500030200090000" pitchFamily="2" charset="0"/>
              </a:rPr>
              <a:t>F1_F0_distance ~ hgt + s(CHILD, bs = "re") + s(CHILD, hgt, bs = "re") +</a:t>
            </a:r>
            <a:r>
              <a:rPr lang="fr-FR" sz="1100" dirty="0">
                <a:latin typeface="Gill Sans MT" panose="020B0502020104020203" pitchFamily="34" charset="77"/>
                <a:cs typeface="MV Boli" panose="02000500030200090000" pitchFamily="2" charset="0"/>
              </a:rPr>
              <a:t> </a:t>
            </a:r>
            <a:r>
              <a:rPr lang="en-BE" sz="1100">
                <a:latin typeface="Gill Sans MT" panose="020B0502020104020203" pitchFamily="34" charset="77"/>
                <a:cs typeface="MV Boli" panose="02000500030200090000" pitchFamily="2" charset="0"/>
              </a:rPr>
              <a:t> s(Time, by = hgt, k = nr_smooth) + s(Time, k = nr_smooth)</a:t>
            </a:r>
          </a:p>
          <a:p>
            <a:endParaRPr lang="en-BE" sz="1100">
              <a:latin typeface="Gill Sans MT" panose="020B0502020104020203" pitchFamily="34" charset="77"/>
              <a:cs typeface="MV Boli" panose="02000500030200090000" pitchFamily="2" charset="0"/>
            </a:endParaRPr>
          </a:p>
          <a:p>
            <a:r>
              <a:rPr lang="en-BE" sz="1100">
                <a:latin typeface="Gill Sans MT" panose="020B0502020104020203" pitchFamily="34" charset="77"/>
                <a:cs typeface="MV Boli" panose="02000500030200090000" pitchFamily="2" charset="0"/>
              </a:rPr>
              <a:t>Parametric coefficients:</a:t>
            </a:r>
          </a:p>
          <a:p>
            <a:r>
              <a:rPr lang="en-BE" sz="1100">
                <a:latin typeface="Gill Sans MT" panose="020B0502020104020203" pitchFamily="34" charset="77"/>
                <a:cs typeface="MV Boli" panose="02000500030200090000" pitchFamily="2" charset="0"/>
              </a:rPr>
              <a:t>            Estimate Std. Error t value Pr(&gt;|t|)    </a:t>
            </a:r>
          </a:p>
          <a:p>
            <a:r>
              <a:rPr lang="en-BE" sz="1100">
                <a:latin typeface="Gill Sans MT" panose="020B0502020104020203" pitchFamily="34" charset="77"/>
                <a:cs typeface="MV Boli" panose="02000500030200090000" pitchFamily="2" charset="0"/>
              </a:rPr>
              <a:t>(Intercept) -0.11528    0.02064  -5.585 2.39e-08 ***</a:t>
            </a:r>
          </a:p>
          <a:p>
            <a:r>
              <a:rPr lang="en-BE" sz="1100">
                <a:latin typeface="Gill Sans MT" panose="020B0502020104020203" pitchFamily="34" charset="77"/>
                <a:cs typeface="MV Boli" panose="02000500030200090000" pitchFamily="2" charset="0"/>
              </a:rPr>
              <a:t>hgtlow       0.33298    0.02740  12.151  &lt; 2e-16 ***</a:t>
            </a:r>
          </a:p>
          <a:p>
            <a:r>
              <a:rPr lang="en-BE" sz="1100">
                <a:latin typeface="Gill Sans MT" panose="020B0502020104020203" pitchFamily="34" charset="77"/>
                <a:cs typeface="MV Boli" panose="02000500030200090000" pitchFamily="2" charset="0"/>
              </a:rPr>
              <a:t>---</a:t>
            </a:r>
          </a:p>
          <a:p>
            <a:r>
              <a:rPr lang="en-BE" sz="1100">
                <a:latin typeface="Gill Sans MT" panose="020B0502020104020203" pitchFamily="34" charset="77"/>
                <a:cs typeface="MV Boli" panose="02000500030200090000" pitchFamily="2" charset="0"/>
              </a:rPr>
              <a:t>Signif. codes:  0 ‘***’ 0.001 ‘**’ 0.01 ‘*’ 0.05 ‘.’ 0.1 ‘ ’ 1</a:t>
            </a:r>
          </a:p>
          <a:p>
            <a:endParaRPr lang="en-BE" sz="1100">
              <a:latin typeface="Gill Sans MT" panose="020B0502020104020203" pitchFamily="34" charset="77"/>
              <a:cs typeface="MV Boli" panose="02000500030200090000" pitchFamily="2" charset="0"/>
            </a:endParaRPr>
          </a:p>
          <a:p>
            <a:r>
              <a:rPr lang="en-BE" sz="1100">
                <a:latin typeface="Gill Sans MT" panose="020B0502020104020203" pitchFamily="34" charset="77"/>
                <a:cs typeface="MV Boli" panose="02000500030200090000" pitchFamily="2" charset="0"/>
              </a:rPr>
              <a:t>Approximate significance of smooth terms:</a:t>
            </a:r>
          </a:p>
          <a:p>
            <a:r>
              <a:rPr lang="en-BE" sz="1100">
                <a:latin typeface="Gill Sans MT" panose="020B0502020104020203" pitchFamily="34" charset="77"/>
                <a:cs typeface="MV Boli" panose="02000500030200090000" pitchFamily="2" charset="0"/>
              </a:rPr>
              <a:t>                      edf Ref.df      F p-value    </a:t>
            </a:r>
          </a:p>
          <a:p>
            <a:r>
              <a:rPr lang="en-BE" sz="1100">
                <a:latin typeface="Gill Sans MT" panose="020B0502020104020203" pitchFamily="34" charset="77"/>
                <a:cs typeface="MV Boli" panose="02000500030200090000" pitchFamily="2" charset="0"/>
              </a:rPr>
              <a:t>s(CHILD)         0.003999 29.000  0.000 0.97001    </a:t>
            </a:r>
          </a:p>
          <a:p>
            <a:r>
              <a:rPr lang="en-BE" sz="1100">
                <a:latin typeface="Gill Sans MT" panose="020B0502020104020203" pitchFamily="34" charset="77"/>
                <a:cs typeface="MV Boli" panose="02000500030200090000" pitchFamily="2" charset="0"/>
              </a:rPr>
              <a:t>s(CHILD,hgt)    48.434434 58.000 12.687 &lt; 2e-16 ***</a:t>
            </a:r>
          </a:p>
          <a:p>
            <a:r>
              <a:rPr lang="en-BE" sz="1100">
                <a:highlight>
                  <a:srgbClr val="00FF00"/>
                </a:highlight>
                <a:latin typeface="Gill Sans MT" panose="020B0502020104020203" pitchFamily="34" charset="77"/>
                <a:cs typeface="MV Boli" panose="02000500030200090000" pitchFamily="2" charset="0"/>
              </a:rPr>
              <a:t>s(Time):hgthigh  2.573431  2.878  4.463 0.00248 ** </a:t>
            </a:r>
          </a:p>
          <a:p>
            <a:r>
              <a:rPr lang="en-BE" sz="1100">
                <a:highlight>
                  <a:srgbClr val="00FF00"/>
                </a:highlight>
                <a:latin typeface="Gill Sans MT" panose="020B0502020104020203" pitchFamily="34" charset="77"/>
                <a:cs typeface="MV Boli" panose="02000500030200090000" pitchFamily="2" charset="0"/>
              </a:rPr>
              <a:t>s(Time):hgtlow   3.599983  3.902 15.720 &lt; 2e-16 ***</a:t>
            </a:r>
          </a:p>
          <a:p>
            <a:r>
              <a:rPr lang="en-BE" sz="1100">
                <a:latin typeface="Gill Sans MT" panose="020B0502020104020203" pitchFamily="34" charset="77"/>
                <a:cs typeface="MV Boli" panose="02000500030200090000" pitchFamily="2" charset="0"/>
              </a:rPr>
              <a:t>s(Time)          1.000106  1.000  7.175 0.00740 ** </a:t>
            </a:r>
          </a:p>
          <a:p>
            <a:r>
              <a:rPr lang="en-BE" sz="1100">
                <a:latin typeface="Gill Sans MT" panose="020B0502020104020203" pitchFamily="34" charset="77"/>
                <a:cs typeface="MV Boli" panose="02000500030200090000" pitchFamily="2" charset="0"/>
              </a:rPr>
              <a:t>---</a:t>
            </a:r>
          </a:p>
          <a:p>
            <a:r>
              <a:rPr lang="en-BE" sz="1100">
                <a:latin typeface="Gill Sans MT" panose="020B0502020104020203" pitchFamily="34" charset="77"/>
                <a:cs typeface="MV Boli" panose="02000500030200090000" pitchFamily="2" charset="0"/>
              </a:rPr>
              <a:t>Signif. codes:  0 ‘***’ 0.001 ‘**’ 0.01 ‘*’ 0.05 ‘.’ 0.1 ‘ ’ 1</a:t>
            </a:r>
          </a:p>
          <a:p>
            <a:endParaRPr lang="en-BE" sz="1100">
              <a:latin typeface="Gill Sans MT" panose="020B0502020104020203" pitchFamily="34" charset="77"/>
              <a:cs typeface="MV Boli" panose="02000500030200090000" pitchFamily="2" charset="0"/>
            </a:endParaRPr>
          </a:p>
          <a:p>
            <a:r>
              <a:rPr lang="en-BE" sz="1100">
                <a:latin typeface="Gill Sans MT" panose="020B0502020104020203" pitchFamily="34" charset="77"/>
                <a:cs typeface="MV Boli" panose="02000500030200090000" pitchFamily="2" charset="0"/>
              </a:rPr>
              <a:t>Rank: 103/104</a:t>
            </a:r>
          </a:p>
          <a:p>
            <a:r>
              <a:rPr lang="en-BE" sz="1100">
                <a:latin typeface="Gill Sans MT" panose="020B0502020104020203" pitchFamily="34" charset="77"/>
                <a:cs typeface="MV Boli" panose="02000500030200090000" pitchFamily="2" charset="0"/>
              </a:rPr>
              <a:t>R-sq.(adj) =  0.214   Deviance explained = 21.8%</a:t>
            </a:r>
          </a:p>
          <a:p>
            <a:r>
              <a:rPr lang="en-BE" sz="1100">
                <a:latin typeface="Gill Sans MT" panose="020B0502020104020203" pitchFamily="34" charset="77"/>
                <a:cs typeface="MV Boli" panose="02000500030200090000" pitchFamily="2" charset="0"/>
              </a:rPr>
              <a:t>-ML = 2524.9  Scale est. = 0.098556  n = 11859</a:t>
            </a:r>
            <a:endParaRPr lang="en-BE" sz="1100" dirty="0">
              <a:latin typeface="Gill Sans MT" panose="020B0502020104020203" pitchFamily="34" charset="77"/>
              <a:cs typeface="MV Boli" panose="02000500030200090000" pitchFamily="2" charset="0"/>
            </a:endParaRPr>
          </a:p>
        </p:txBody>
      </p:sp>
    </p:spTree>
    <p:extLst>
      <p:ext uri="{BB962C8B-B14F-4D97-AF65-F5344CB8AC3E}">
        <p14:creationId xmlns:p14="http://schemas.microsoft.com/office/powerpoint/2010/main" val="24152531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19"/>
            <a:ext cx="2945542" cy="1258947"/>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202902"/>
              <a:ext cx="3744416" cy="942932"/>
            </a:xfrm>
            <a:prstGeom prst="rect">
              <a:avLst/>
            </a:prstGeom>
            <a:noFill/>
          </p:spPr>
          <p:txBody>
            <a:bodyPr wrap="square" rtlCol="0">
              <a:spAutoFit/>
            </a:bodyPr>
            <a:lstStyle/>
            <a:p>
              <a:pPr algn="ctr"/>
              <a:r>
                <a:rPr lang="en-BE" sz="3600" dirty="0">
                  <a:latin typeface="Segoe Print" panose="02000800000000000000" pitchFamily="2" charset="0"/>
                </a:rPr>
                <a:t>Results</a:t>
              </a:r>
            </a:p>
          </p:txBody>
        </p:sp>
      </p:grpSp>
      <p:sp>
        <p:nvSpPr>
          <p:cNvPr id="6" name="TextBox 5">
            <a:extLst>
              <a:ext uri="{FF2B5EF4-FFF2-40B4-BE49-F238E27FC236}">
                <a16:creationId xmlns:a16="http://schemas.microsoft.com/office/drawing/2014/main" id="{F19962A1-08AD-0444-61CF-1438BB9B381E}"/>
              </a:ext>
            </a:extLst>
          </p:cNvPr>
          <p:cNvSpPr txBox="1"/>
          <p:nvPr/>
        </p:nvSpPr>
        <p:spPr>
          <a:xfrm>
            <a:off x="1300012" y="1227540"/>
            <a:ext cx="8854068" cy="2031325"/>
          </a:xfrm>
          <a:prstGeom prst="rect">
            <a:avLst/>
          </a:prstGeom>
          <a:noFill/>
        </p:spPr>
        <p:txBody>
          <a:bodyPr wrap="square" rtlCol="0">
            <a:spAutoFit/>
          </a:bodyPr>
          <a:lstStyle/>
          <a:p>
            <a:r>
              <a:rPr lang="en-BE" sz="5400" u="sng" dirty="0">
                <a:solidFill>
                  <a:schemeClr val="bg1"/>
                </a:solidFill>
                <a:latin typeface="MV Boli" panose="02000500030200090000" pitchFamily="2" charset="0"/>
                <a:cs typeface="MV Boli" panose="02000500030200090000" pitchFamily="2" charset="0"/>
              </a:rPr>
              <a:t>Lexical utterances:</a:t>
            </a:r>
          </a:p>
          <a:p>
            <a:pPr marL="1028700" lvl="1" indent="-571500">
              <a:buFont typeface="System Font Regular"/>
              <a:buChar char="-"/>
            </a:pPr>
            <a:endParaRPr lang="en-BE" sz="2400" dirty="0">
              <a:solidFill>
                <a:schemeClr val="bg1"/>
              </a:solidFill>
              <a:latin typeface="Gill Sans MT" panose="020B0502020104020203" pitchFamily="34" charset="77"/>
            </a:endParaRPr>
          </a:p>
          <a:p>
            <a:r>
              <a:rPr lang="en-BE" sz="2400" u="sng" dirty="0">
                <a:solidFill>
                  <a:schemeClr val="bg1"/>
                </a:solidFill>
                <a:latin typeface="MV Boli" panose="02000500030200090000" pitchFamily="2" charset="0"/>
                <a:cs typeface="MV Boli" panose="02000500030200090000" pitchFamily="2" charset="0"/>
              </a:rPr>
              <a:t> </a:t>
            </a:r>
          </a:p>
          <a:p>
            <a:r>
              <a:rPr lang="en-BE" sz="2400" u="sng" dirty="0">
                <a:solidFill>
                  <a:schemeClr val="bg1"/>
                </a:solidFill>
                <a:latin typeface="MV Boli" panose="02000500030200090000" pitchFamily="2" charset="0"/>
                <a:cs typeface="MV Boli" panose="02000500030200090000" pitchFamily="2" charset="0"/>
              </a:rPr>
              <a:t> </a:t>
            </a:r>
          </a:p>
        </p:txBody>
      </p:sp>
      <p:grpSp>
        <p:nvGrpSpPr>
          <p:cNvPr id="15" name="Group 14">
            <a:extLst>
              <a:ext uri="{FF2B5EF4-FFF2-40B4-BE49-F238E27FC236}">
                <a16:creationId xmlns:a16="http://schemas.microsoft.com/office/drawing/2014/main" id="{7207C485-5AB5-5BE4-9305-0792072A6F67}"/>
              </a:ext>
            </a:extLst>
          </p:cNvPr>
          <p:cNvGrpSpPr/>
          <p:nvPr/>
        </p:nvGrpSpPr>
        <p:grpSpPr>
          <a:xfrm>
            <a:off x="8809645" y="320625"/>
            <a:ext cx="2955635" cy="1813830"/>
            <a:chOff x="8809645" y="320625"/>
            <a:chExt cx="2955635" cy="1813830"/>
          </a:xfrm>
        </p:grpSpPr>
        <p:sp>
          <p:nvSpPr>
            <p:cNvPr id="9" name="Oval Callout 8">
              <a:extLst>
                <a:ext uri="{FF2B5EF4-FFF2-40B4-BE49-F238E27FC236}">
                  <a16:creationId xmlns:a16="http://schemas.microsoft.com/office/drawing/2014/main" id="{A173A181-26C7-A2AF-6D22-3EDCF8EF9F29}"/>
                </a:ext>
              </a:extLst>
            </p:cNvPr>
            <p:cNvSpPr/>
            <p:nvPr/>
          </p:nvSpPr>
          <p:spPr>
            <a:xfrm>
              <a:off x="10103467" y="514881"/>
              <a:ext cx="1661813" cy="642937"/>
            </a:xfrm>
            <a:prstGeom prst="wedgeEllipseCallout">
              <a:avLst>
                <a:gd name="adj1" fmla="val -52040"/>
                <a:gd name="adj2" fmla="val 52623"/>
              </a:avLst>
            </a:prstGeom>
            <a:solidFill>
              <a:schemeClr val="bg1"/>
            </a:solidFill>
            <a:ln>
              <a:no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latin typeface="Gill Sans MT" panose="020B0502020104020203" pitchFamily="34" charset="77"/>
                </a:rPr>
                <a:t>[d</a:t>
              </a:r>
              <a:r>
                <a:rPr lang="en-BE" sz="2800" dirty="0">
                  <a:solidFill>
                    <a:schemeClr val="tx1"/>
                  </a:solidFill>
                  <a:latin typeface="Gill Sans MT" panose="020B0502020104020203" pitchFamily="34" charset="77"/>
                </a:rPr>
                <a:t>ædi]</a:t>
              </a:r>
            </a:p>
          </p:txBody>
        </p:sp>
        <p:pic>
          <p:nvPicPr>
            <p:cNvPr id="14" name="Graphic 13" descr="Child with balloon with solid fill">
              <a:extLst>
                <a:ext uri="{FF2B5EF4-FFF2-40B4-BE49-F238E27FC236}">
                  <a16:creationId xmlns:a16="http://schemas.microsoft.com/office/drawing/2014/main" id="{14F54060-AEA1-7224-605F-2016F31660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8809645" y="320625"/>
              <a:ext cx="1813830" cy="1813830"/>
            </a:xfrm>
            <a:prstGeom prst="rect">
              <a:avLst/>
            </a:prstGeom>
            <a:effectLst>
              <a:glow rad="228600">
                <a:schemeClr val="bg1">
                  <a:alpha val="40000"/>
                </a:schemeClr>
              </a:glow>
            </a:effectLst>
          </p:spPr>
        </p:pic>
      </p:grpSp>
      <p:sp>
        <p:nvSpPr>
          <p:cNvPr id="5" name="TextBox 4">
            <a:extLst>
              <a:ext uri="{FF2B5EF4-FFF2-40B4-BE49-F238E27FC236}">
                <a16:creationId xmlns:a16="http://schemas.microsoft.com/office/drawing/2014/main" id="{1A275960-22A6-0918-9E7F-2FBD489AEE0C}"/>
              </a:ext>
            </a:extLst>
          </p:cNvPr>
          <p:cNvSpPr txBox="1"/>
          <p:nvPr/>
        </p:nvSpPr>
        <p:spPr>
          <a:xfrm>
            <a:off x="8380386" y="2255661"/>
            <a:ext cx="3446157" cy="1015663"/>
          </a:xfrm>
          <a:custGeom>
            <a:avLst/>
            <a:gdLst>
              <a:gd name="connsiteX0" fmla="*/ 0 w 3446157"/>
              <a:gd name="connsiteY0" fmla="*/ 0 h 1015663"/>
              <a:gd name="connsiteX1" fmla="*/ 539898 w 3446157"/>
              <a:gd name="connsiteY1" fmla="*/ 0 h 1015663"/>
              <a:gd name="connsiteX2" fmla="*/ 1010873 w 3446157"/>
              <a:gd name="connsiteY2" fmla="*/ 0 h 1015663"/>
              <a:gd name="connsiteX3" fmla="*/ 1516309 w 3446157"/>
              <a:gd name="connsiteY3" fmla="*/ 0 h 1015663"/>
              <a:gd name="connsiteX4" fmla="*/ 2125130 w 3446157"/>
              <a:gd name="connsiteY4" fmla="*/ 0 h 1015663"/>
              <a:gd name="connsiteX5" fmla="*/ 2665028 w 3446157"/>
              <a:gd name="connsiteY5" fmla="*/ 0 h 1015663"/>
              <a:gd name="connsiteX6" fmla="*/ 3446157 w 3446157"/>
              <a:gd name="connsiteY6" fmla="*/ 0 h 1015663"/>
              <a:gd name="connsiteX7" fmla="*/ 3446157 w 3446157"/>
              <a:gd name="connsiteY7" fmla="*/ 517988 h 1015663"/>
              <a:gd name="connsiteX8" fmla="*/ 3446157 w 3446157"/>
              <a:gd name="connsiteY8" fmla="*/ 1015663 h 1015663"/>
              <a:gd name="connsiteX9" fmla="*/ 2871798 w 3446157"/>
              <a:gd name="connsiteY9" fmla="*/ 1015663 h 1015663"/>
              <a:gd name="connsiteX10" fmla="*/ 2366361 w 3446157"/>
              <a:gd name="connsiteY10" fmla="*/ 1015663 h 1015663"/>
              <a:gd name="connsiteX11" fmla="*/ 1723079 w 3446157"/>
              <a:gd name="connsiteY11" fmla="*/ 1015663 h 1015663"/>
              <a:gd name="connsiteX12" fmla="*/ 1183181 w 3446157"/>
              <a:gd name="connsiteY12" fmla="*/ 1015663 h 1015663"/>
              <a:gd name="connsiteX13" fmla="*/ 712206 w 3446157"/>
              <a:gd name="connsiteY13" fmla="*/ 1015663 h 1015663"/>
              <a:gd name="connsiteX14" fmla="*/ 0 w 3446157"/>
              <a:gd name="connsiteY14" fmla="*/ 1015663 h 1015663"/>
              <a:gd name="connsiteX15" fmla="*/ 0 w 3446157"/>
              <a:gd name="connsiteY15" fmla="*/ 528145 h 1015663"/>
              <a:gd name="connsiteX16" fmla="*/ 0 w 3446157"/>
              <a:gd name="connsiteY1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46157" h="1015663" fill="none" extrusionOk="0">
                <a:moveTo>
                  <a:pt x="0" y="0"/>
                </a:moveTo>
                <a:cubicBezTo>
                  <a:pt x="183943" y="-7608"/>
                  <a:pt x="305023" y="25112"/>
                  <a:pt x="539898" y="0"/>
                </a:cubicBezTo>
                <a:cubicBezTo>
                  <a:pt x="774773" y="-25112"/>
                  <a:pt x="890429" y="13801"/>
                  <a:pt x="1010873" y="0"/>
                </a:cubicBezTo>
                <a:cubicBezTo>
                  <a:pt x="1131318" y="-13801"/>
                  <a:pt x="1302001" y="59407"/>
                  <a:pt x="1516309" y="0"/>
                </a:cubicBezTo>
                <a:cubicBezTo>
                  <a:pt x="1730617" y="-59407"/>
                  <a:pt x="1834454" y="57397"/>
                  <a:pt x="2125130" y="0"/>
                </a:cubicBezTo>
                <a:cubicBezTo>
                  <a:pt x="2415806" y="-57397"/>
                  <a:pt x="2491092" y="19933"/>
                  <a:pt x="2665028" y="0"/>
                </a:cubicBezTo>
                <a:cubicBezTo>
                  <a:pt x="2838964" y="-19933"/>
                  <a:pt x="3215510" y="18028"/>
                  <a:pt x="3446157" y="0"/>
                </a:cubicBezTo>
                <a:cubicBezTo>
                  <a:pt x="3502804" y="236948"/>
                  <a:pt x="3412645" y="274265"/>
                  <a:pt x="3446157" y="517988"/>
                </a:cubicBezTo>
                <a:cubicBezTo>
                  <a:pt x="3479669" y="761711"/>
                  <a:pt x="3443259" y="799480"/>
                  <a:pt x="3446157" y="1015663"/>
                </a:cubicBezTo>
                <a:cubicBezTo>
                  <a:pt x="3182220" y="1083043"/>
                  <a:pt x="3133531" y="995243"/>
                  <a:pt x="2871798" y="1015663"/>
                </a:cubicBezTo>
                <a:cubicBezTo>
                  <a:pt x="2610065" y="1036083"/>
                  <a:pt x="2602063" y="1015339"/>
                  <a:pt x="2366361" y="1015663"/>
                </a:cubicBezTo>
                <a:cubicBezTo>
                  <a:pt x="2130659" y="1015987"/>
                  <a:pt x="1989655" y="1012478"/>
                  <a:pt x="1723079" y="1015663"/>
                </a:cubicBezTo>
                <a:cubicBezTo>
                  <a:pt x="1456503" y="1018848"/>
                  <a:pt x="1316645" y="996007"/>
                  <a:pt x="1183181" y="1015663"/>
                </a:cubicBezTo>
                <a:cubicBezTo>
                  <a:pt x="1049717" y="1035319"/>
                  <a:pt x="850175" y="965551"/>
                  <a:pt x="712206" y="1015663"/>
                </a:cubicBezTo>
                <a:cubicBezTo>
                  <a:pt x="574237" y="1065775"/>
                  <a:pt x="155565" y="986396"/>
                  <a:pt x="0" y="1015663"/>
                </a:cubicBezTo>
                <a:cubicBezTo>
                  <a:pt x="-15661" y="794508"/>
                  <a:pt x="51625" y="745034"/>
                  <a:pt x="0" y="528145"/>
                </a:cubicBezTo>
                <a:cubicBezTo>
                  <a:pt x="-51625" y="311256"/>
                  <a:pt x="30201" y="222576"/>
                  <a:pt x="0" y="0"/>
                </a:cubicBezTo>
                <a:close/>
              </a:path>
              <a:path w="3446157" h="1015663" stroke="0" extrusionOk="0">
                <a:moveTo>
                  <a:pt x="0" y="0"/>
                </a:moveTo>
                <a:cubicBezTo>
                  <a:pt x="198633" y="-41011"/>
                  <a:pt x="369695" y="14942"/>
                  <a:pt x="539898" y="0"/>
                </a:cubicBezTo>
                <a:cubicBezTo>
                  <a:pt x="710101" y="-14942"/>
                  <a:pt x="775980" y="17426"/>
                  <a:pt x="1010873" y="0"/>
                </a:cubicBezTo>
                <a:cubicBezTo>
                  <a:pt x="1245767" y="-17426"/>
                  <a:pt x="1479120" y="52532"/>
                  <a:pt x="1654155" y="0"/>
                </a:cubicBezTo>
                <a:cubicBezTo>
                  <a:pt x="1829190" y="-52532"/>
                  <a:pt x="2063450" y="64620"/>
                  <a:pt x="2194053" y="0"/>
                </a:cubicBezTo>
                <a:cubicBezTo>
                  <a:pt x="2324656" y="-64620"/>
                  <a:pt x="2618150" y="8882"/>
                  <a:pt x="2733951" y="0"/>
                </a:cubicBezTo>
                <a:cubicBezTo>
                  <a:pt x="2849752" y="-8882"/>
                  <a:pt x="3225056" y="46672"/>
                  <a:pt x="3446157" y="0"/>
                </a:cubicBezTo>
                <a:cubicBezTo>
                  <a:pt x="3447749" y="117822"/>
                  <a:pt x="3441738" y="272184"/>
                  <a:pt x="3446157" y="487518"/>
                </a:cubicBezTo>
                <a:cubicBezTo>
                  <a:pt x="3450576" y="702852"/>
                  <a:pt x="3425304" y="831842"/>
                  <a:pt x="3446157" y="1015663"/>
                </a:cubicBezTo>
                <a:cubicBezTo>
                  <a:pt x="3340519" y="1047096"/>
                  <a:pt x="3174259" y="968408"/>
                  <a:pt x="2940721" y="1015663"/>
                </a:cubicBezTo>
                <a:cubicBezTo>
                  <a:pt x="2707183" y="1062918"/>
                  <a:pt x="2593893" y="977571"/>
                  <a:pt x="2366361" y="1015663"/>
                </a:cubicBezTo>
                <a:cubicBezTo>
                  <a:pt x="2138829" y="1053755"/>
                  <a:pt x="2019985" y="1002870"/>
                  <a:pt x="1792002" y="1015663"/>
                </a:cubicBezTo>
                <a:cubicBezTo>
                  <a:pt x="1564019" y="1028456"/>
                  <a:pt x="1520250" y="962614"/>
                  <a:pt x="1252104" y="1015663"/>
                </a:cubicBezTo>
                <a:cubicBezTo>
                  <a:pt x="983958" y="1068712"/>
                  <a:pt x="846478" y="997364"/>
                  <a:pt x="608821" y="1015663"/>
                </a:cubicBezTo>
                <a:cubicBezTo>
                  <a:pt x="371164" y="1033962"/>
                  <a:pt x="192022" y="950898"/>
                  <a:pt x="0" y="1015663"/>
                </a:cubicBezTo>
                <a:cubicBezTo>
                  <a:pt x="-38693" y="891683"/>
                  <a:pt x="58367" y="735202"/>
                  <a:pt x="0" y="528145"/>
                </a:cubicBezTo>
                <a:cubicBezTo>
                  <a:pt x="-58367" y="321088"/>
                  <a:pt x="24756" y="248300"/>
                  <a:pt x="0" y="0"/>
                </a:cubicBezTo>
                <a:close/>
              </a:path>
            </a:pathLst>
          </a:custGeom>
          <a:solidFill>
            <a:schemeClr val="bg1"/>
          </a:solid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pPr marL="285750" indent="-285750">
              <a:buFont typeface="System Font Regular"/>
              <a:buChar char="X"/>
            </a:pPr>
            <a:r>
              <a:rPr lang="en-BE" sz="2000" b="1" dirty="0">
                <a:latin typeface="MV Boli" panose="02000500030200090000" pitchFamily="2" charset="0"/>
                <a:cs typeface="MV Boli" panose="02000500030200090000" pitchFamily="2" charset="0"/>
              </a:rPr>
              <a:t>As the children’s lexicon grows, the size of IF0 </a:t>
            </a:r>
            <a:r>
              <a:rPr lang="en-BE" sz="2000" b="1">
                <a:latin typeface="MV Boli" panose="02000500030200090000" pitchFamily="2" charset="0"/>
                <a:cs typeface="MV Boli" panose="02000500030200090000" pitchFamily="2" charset="0"/>
              </a:rPr>
              <a:t>also </a:t>
            </a:r>
            <a:r>
              <a:rPr lang="fr-FR" sz="2000" b="1" dirty="0" err="1">
                <a:latin typeface="MV Boli" panose="02000500030200090000" pitchFamily="2" charset="0"/>
                <a:cs typeface="MV Boli" panose="02000500030200090000" pitchFamily="2" charset="0"/>
              </a:rPr>
              <a:t>diminishes</a:t>
            </a:r>
            <a:endParaRPr lang="en-BE" sz="2000" b="1" dirty="0">
              <a:latin typeface="MV Boli" panose="02000500030200090000" pitchFamily="2" charset="0"/>
              <a:cs typeface="MV Boli" panose="02000500030200090000" pitchFamily="2" charset="0"/>
            </a:endParaRPr>
          </a:p>
        </p:txBody>
      </p:sp>
      <p:sp>
        <p:nvSpPr>
          <p:cNvPr id="7" name="TextBox 6">
            <a:extLst>
              <a:ext uri="{FF2B5EF4-FFF2-40B4-BE49-F238E27FC236}">
                <a16:creationId xmlns:a16="http://schemas.microsoft.com/office/drawing/2014/main" id="{E05DF028-50BC-9143-6D65-4BC77D9BEA10}"/>
              </a:ext>
            </a:extLst>
          </p:cNvPr>
          <p:cNvSpPr txBox="1"/>
          <p:nvPr/>
        </p:nvSpPr>
        <p:spPr>
          <a:xfrm>
            <a:off x="486877" y="2454838"/>
            <a:ext cx="7741445" cy="4093428"/>
          </a:xfrm>
          <a:custGeom>
            <a:avLst/>
            <a:gdLst>
              <a:gd name="connsiteX0" fmla="*/ 0 w 7741445"/>
              <a:gd name="connsiteY0" fmla="*/ 0 h 4093428"/>
              <a:gd name="connsiteX1" fmla="*/ 672910 w 7741445"/>
              <a:gd name="connsiteY1" fmla="*/ 0 h 4093428"/>
              <a:gd name="connsiteX2" fmla="*/ 1036163 w 7741445"/>
              <a:gd name="connsiteY2" fmla="*/ 0 h 4093428"/>
              <a:gd name="connsiteX3" fmla="*/ 1786487 w 7741445"/>
              <a:gd name="connsiteY3" fmla="*/ 0 h 4093428"/>
              <a:gd name="connsiteX4" fmla="*/ 2381983 w 7741445"/>
              <a:gd name="connsiteY4" fmla="*/ 0 h 4093428"/>
              <a:gd name="connsiteX5" fmla="*/ 2745235 w 7741445"/>
              <a:gd name="connsiteY5" fmla="*/ 0 h 4093428"/>
              <a:gd name="connsiteX6" fmla="*/ 3340731 w 7741445"/>
              <a:gd name="connsiteY6" fmla="*/ 0 h 4093428"/>
              <a:gd name="connsiteX7" fmla="*/ 4091056 w 7741445"/>
              <a:gd name="connsiteY7" fmla="*/ 0 h 4093428"/>
              <a:gd name="connsiteX8" fmla="*/ 4609137 w 7741445"/>
              <a:gd name="connsiteY8" fmla="*/ 0 h 4093428"/>
              <a:gd name="connsiteX9" fmla="*/ 5127219 w 7741445"/>
              <a:gd name="connsiteY9" fmla="*/ 0 h 4093428"/>
              <a:gd name="connsiteX10" fmla="*/ 5722714 w 7741445"/>
              <a:gd name="connsiteY10" fmla="*/ 0 h 4093428"/>
              <a:gd name="connsiteX11" fmla="*/ 6395625 w 7741445"/>
              <a:gd name="connsiteY11" fmla="*/ 0 h 4093428"/>
              <a:gd name="connsiteX12" fmla="*/ 7068535 w 7741445"/>
              <a:gd name="connsiteY12" fmla="*/ 0 h 4093428"/>
              <a:gd name="connsiteX13" fmla="*/ 7741445 w 7741445"/>
              <a:gd name="connsiteY13" fmla="*/ 0 h 4093428"/>
              <a:gd name="connsiteX14" fmla="*/ 7741445 w 7741445"/>
              <a:gd name="connsiteY14" fmla="*/ 666644 h 4093428"/>
              <a:gd name="connsiteX15" fmla="*/ 7741445 w 7741445"/>
              <a:gd name="connsiteY15" fmla="*/ 1169551 h 4093428"/>
              <a:gd name="connsiteX16" fmla="*/ 7741445 w 7741445"/>
              <a:gd name="connsiteY16" fmla="*/ 1754326 h 4093428"/>
              <a:gd name="connsiteX17" fmla="*/ 7741445 w 7741445"/>
              <a:gd name="connsiteY17" fmla="*/ 2380036 h 4093428"/>
              <a:gd name="connsiteX18" fmla="*/ 7741445 w 7741445"/>
              <a:gd name="connsiteY18" fmla="*/ 3046680 h 4093428"/>
              <a:gd name="connsiteX19" fmla="*/ 7741445 w 7741445"/>
              <a:gd name="connsiteY19" fmla="*/ 4093428 h 4093428"/>
              <a:gd name="connsiteX20" fmla="*/ 6991120 w 7741445"/>
              <a:gd name="connsiteY20" fmla="*/ 4093428 h 4093428"/>
              <a:gd name="connsiteX21" fmla="*/ 6473039 w 7741445"/>
              <a:gd name="connsiteY21" fmla="*/ 4093428 h 4093428"/>
              <a:gd name="connsiteX22" fmla="*/ 5954958 w 7741445"/>
              <a:gd name="connsiteY22" fmla="*/ 4093428 h 4093428"/>
              <a:gd name="connsiteX23" fmla="*/ 5436876 w 7741445"/>
              <a:gd name="connsiteY23" fmla="*/ 4093428 h 4093428"/>
              <a:gd name="connsiteX24" fmla="*/ 4763966 w 7741445"/>
              <a:gd name="connsiteY24" fmla="*/ 4093428 h 4093428"/>
              <a:gd name="connsiteX25" fmla="*/ 4168470 w 7741445"/>
              <a:gd name="connsiteY25" fmla="*/ 4093428 h 4093428"/>
              <a:gd name="connsiteX26" fmla="*/ 3805218 w 7741445"/>
              <a:gd name="connsiteY26" fmla="*/ 4093428 h 4093428"/>
              <a:gd name="connsiteX27" fmla="*/ 3287137 w 7741445"/>
              <a:gd name="connsiteY27" fmla="*/ 4093428 h 4093428"/>
              <a:gd name="connsiteX28" fmla="*/ 2614226 w 7741445"/>
              <a:gd name="connsiteY28" fmla="*/ 4093428 h 4093428"/>
              <a:gd name="connsiteX29" fmla="*/ 2173560 w 7741445"/>
              <a:gd name="connsiteY29" fmla="*/ 4093428 h 4093428"/>
              <a:gd name="connsiteX30" fmla="*/ 1423235 w 7741445"/>
              <a:gd name="connsiteY30" fmla="*/ 4093428 h 4093428"/>
              <a:gd name="connsiteX31" fmla="*/ 672910 w 7741445"/>
              <a:gd name="connsiteY31" fmla="*/ 4093428 h 4093428"/>
              <a:gd name="connsiteX32" fmla="*/ 0 w 7741445"/>
              <a:gd name="connsiteY32" fmla="*/ 4093428 h 4093428"/>
              <a:gd name="connsiteX33" fmla="*/ 0 w 7741445"/>
              <a:gd name="connsiteY33" fmla="*/ 3426784 h 4093428"/>
              <a:gd name="connsiteX34" fmla="*/ 0 w 7741445"/>
              <a:gd name="connsiteY34" fmla="*/ 2842009 h 4093428"/>
              <a:gd name="connsiteX35" fmla="*/ 0 w 7741445"/>
              <a:gd name="connsiteY35" fmla="*/ 2339102 h 4093428"/>
              <a:gd name="connsiteX36" fmla="*/ 0 w 7741445"/>
              <a:gd name="connsiteY36" fmla="*/ 1836195 h 4093428"/>
              <a:gd name="connsiteX37" fmla="*/ 0 w 7741445"/>
              <a:gd name="connsiteY37" fmla="*/ 1333288 h 4093428"/>
              <a:gd name="connsiteX38" fmla="*/ 0 w 7741445"/>
              <a:gd name="connsiteY38" fmla="*/ 830381 h 4093428"/>
              <a:gd name="connsiteX39" fmla="*/ 0 w 7741445"/>
              <a:gd name="connsiteY39" fmla="*/ 0 h 409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741445" h="4093428" fill="none" extrusionOk="0">
                <a:moveTo>
                  <a:pt x="0" y="0"/>
                </a:moveTo>
                <a:cubicBezTo>
                  <a:pt x="314529" y="-6490"/>
                  <a:pt x="402217" y="25567"/>
                  <a:pt x="672910" y="0"/>
                </a:cubicBezTo>
                <a:cubicBezTo>
                  <a:pt x="943603" y="-25567"/>
                  <a:pt x="885332" y="41526"/>
                  <a:pt x="1036163" y="0"/>
                </a:cubicBezTo>
                <a:cubicBezTo>
                  <a:pt x="1186994" y="-41526"/>
                  <a:pt x="1422524" y="53821"/>
                  <a:pt x="1786487" y="0"/>
                </a:cubicBezTo>
                <a:cubicBezTo>
                  <a:pt x="2150450" y="-53821"/>
                  <a:pt x="2098169" y="60796"/>
                  <a:pt x="2381983" y="0"/>
                </a:cubicBezTo>
                <a:cubicBezTo>
                  <a:pt x="2665797" y="-60796"/>
                  <a:pt x="2660939" y="42505"/>
                  <a:pt x="2745235" y="0"/>
                </a:cubicBezTo>
                <a:cubicBezTo>
                  <a:pt x="2829531" y="-42505"/>
                  <a:pt x="3163016" y="38350"/>
                  <a:pt x="3340731" y="0"/>
                </a:cubicBezTo>
                <a:cubicBezTo>
                  <a:pt x="3518446" y="-38350"/>
                  <a:pt x="3764450" y="84688"/>
                  <a:pt x="4091056" y="0"/>
                </a:cubicBezTo>
                <a:cubicBezTo>
                  <a:pt x="4417663" y="-84688"/>
                  <a:pt x="4378201" y="6348"/>
                  <a:pt x="4609137" y="0"/>
                </a:cubicBezTo>
                <a:cubicBezTo>
                  <a:pt x="4840073" y="-6348"/>
                  <a:pt x="4868392" y="47652"/>
                  <a:pt x="5127219" y="0"/>
                </a:cubicBezTo>
                <a:cubicBezTo>
                  <a:pt x="5386046" y="-47652"/>
                  <a:pt x="5517325" y="55831"/>
                  <a:pt x="5722714" y="0"/>
                </a:cubicBezTo>
                <a:cubicBezTo>
                  <a:pt x="5928104" y="-55831"/>
                  <a:pt x="6141351" y="69905"/>
                  <a:pt x="6395625" y="0"/>
                </a:cubicBezTo>
                <a:cubicBezTo>
                  <a:pt x="6649899" y="-69905"/>
                  <a:pt x="6781371" y="10286"/>
                  <a:pt x="7068535" y="0"/>
                </a:cubicBezTo>
                <a:cubicBezTo>
                  <a:pt x="7355699" y="-10286"/>
                  <a:pt x="7530800" y="8729"/>
                  <a:pt x="7741445" y="0"/>
                </a:cubicBezTo>
                <a:cubicBezTo>
                  <a:pt x="7787626" y="142087"/>
                  <a:pt x="7665476" y="438284"/>
                  <a:pt x="7741445" y="666644"/>
                </a:cubicBezTo>
                <a:cubicBezTo>
                  <a:pt x="7817414" y="895004"/>
                  <a:pt x="7723717" y="945191"/>
                  <a:pt x="7741445" y="1169551"/>
                </a:cubicBezTo>
                <a:cubicBezTo>
                  <a:pt x="7759173" y="1393911"/>
                  <a:pt x="7702299" y="1468429"/>
                  <a:pt x="7741445" y="1754326"/>
                </a:cubicBezTo>
                <a:cubicBezTo>
                  <a:pt x="7780591" y="2040223"/>
                  <a:pt x="7691803" y="2203146"/>
                  <a:pt x="7741445" y="2380036"/>
                </a:cubicBezTo>
                <a:cubicBezTo>
                  <a:pt x="7791087" y="2556926"/>
                  <a:pt x="7701662" y="2846637"/>
                  <a:pt x="7741445" y="3046680"/>
                </a:cubicBezTo>
                <a:cubicBezTo>
                  <a:pt x="7781228" y="3246723"/>
                  <a:pt x="7669751" y="3725410"/>
                  <a:pt x="7741445" y="4093428"/>
                </a:cubicBezTo>
                <a:cubicBezTo>
                  <a:pt x="7515986" y="4123801"/>
                  <a:pt x="7342395" y="4027974"/>
                  <a:pt x="6991120" y="4093428"/>
                </a:cubicBezTo>
                <a:cubicBezTo>
                  <a:pt x="6639846" y="4158882"/>
                  <a:pt x="6577191" y="4052508"/>
                  <a:pt x="6473039" y="4093428"/>
                </a:cubicBezTo>
                <a:cubicBezTo>
                  <a:pt x="6368887" y="4134348"/>
                  <a:pt x="6103116" y="4066023"/>
                  <a:pt x="5954958" y="4093428"/>
                </a:cubicBezTo>
                <a:cubicBezTo>
                  <a:pt x="5806800" y="4120833"/>
                  <a:pt x="5553533" y="4054268"/>
                  <a:pt x="5436876" y="4093428"/>
                </a:cubicBezTo>
                <a:cubicBezTo>
                  <a:pt x="5320219" y="4132588"/>
                  <a:pt x="4978990" y="4072278"/>
                  <a:pt x="4763966" y="4093428"/>
                </a:cubicBezTo>
                <a:cubicBezTo>
                  <a:pt x="4548942" y="4114578"/>
                  <a:pt x="4394631" y="4081441"/>
                  <a:pt x="4168470" y="4093428"/>
                </a:cubicBezTo>
                <a:cubicBezTo>
                  <a:pt x="3942309" y="4105415"/>
                  <a:pt x="3927469" y="4073432"/>
                  <a:pt x="3805218" y="4093428"/>
                </a:cubicBezTo>
                <a:cubicBezTo>
                  <a:pt x="3682967" y="4113424"/>
                  <a:pt x="3505028" y="4078508"/>
                  <a:pt x="3287137" y="4093428"/>
                </a:cubicBezTo>
                <a:cubicBezTo>
                  <a:pt x="3069246" y="4108348"/>
                  <a:pt x="2808130" y="4022807"/>
                  <a:pt x="2614226" y="4093428"/>
                </a:cubicBezTo>
                <a:cubicBezTo>
                  <a:pt x="2420322" y="4164049"/>
                  <a:pt x="2303077" y="4056568"/>
                  <a:pt x="2173560" y="4093428"/>
                </a:cubicBezTo>
                <a:cubicBezTo>
                  <a:pt x="2044043" y="4130288"/>
                  <a:pt x="1721260" y="4061409"/>
                  <a:pt x="1423235" y="4093428"/>
                </a:cubicBezTo>
                <a:cubicBezTo>
                  <a:pt x="1125210" y="4125447"/>
                  <a:pt x="924792" y="4087092"/>
                  <a:pt x="672910" y="4093428"/>
                </a:cubicBezTo>
                <a:cubicBezTo>
                  <a:pt x="421028" y="4099764"/>
                  <a:pt x="167126" y="4075469"/>
                  <a:pt x="0" y="4093428"/>
                </a:cubicBezTo>
                <a:cubicBezTo>
                  <a:pt x="-35070" y="3838642"/>
                  <a:pt x="57823" y="3601334"/>
                  <a:pt x="0" y="3426784"/>
                </a:cubicBezTo>
                <a:cubicBezTo>
                  <a:pt x="-57823" y="3252234"/>
                  <a:pt x="33874" y="2962196"/>
                  <a:pt x="0" y="2842009"/>
                </a:cubicBezTo>
                <a:cubicBezTo>
                  <a:pt x="-33874" y="2721823"/>
                  <a:pt x="49835" y="2585323"/>
                  <a:pt x="0" y="2339102"/>
                </a:cubicBezTo>
                <a:cubicBezTo>
                  <a:pt x="-49835" y="2092881"/>
                  <a:pt x="31241" y="2004559"/>
                  <a:pt x="0" y="1836195"/>
                </a:cubicBezTo>
                <a:cubicBezTo>
                  <a:pt x="-31241" y="1667831"/>
                  <a:pt x="51393" y="1517036"/>
                  <a:pt x="0" y="1333288"/>
                </a:cubicBezTo>
                <a:cubicBezTo>
                  <a:pt x="-51393" y="1149540"/>
                  <a:pt x="55717" y="1074986"/>
                  <a:pt x="0" y="830381"/>
                </a:cubicBezTo>
                <a:cubicBezTo>
                  <a:pt x="-55717" y="585776"/>
                  <a:pt x="19055" y="217240"/>
                  <a:pt x="0" y="0"/>
                </a:cubicBezTo>
                <a:close/>
              </a:path>
              <a:path w="7741445" h="4093428" stroke="0" extrusionOk="0">
                <a:moveTo>
                  <a:pt x="0" y="0"/>
                </a:moveTo>
                <a:cubicBezTo>
                  <a:pt x="253378" y="-24112"/>
                  <a:pt x="316829" y="41198"/>
                  <a:pt x="518081" y="0"/>
                </a:cubicBezTo>
                <a:cubicBezTo>
                  <a:pt x="719333" y="-41198"/>
                  <a:pt x="802721" y="26519"/>
                  <a:pt x="881334" y="0"/>
                </a:cubicBezTo>
                <a:cubicBezTo>
                  <a:pt x="959947" y="-26519"/>
                  <a:pt x="1304136" y="44451"/>
                  <a:pt x="1631658" y="0"/>
                </a:cubicBezTo>
                <a:cubicBezTo>
                  <a:pt x="1959180" y="-44451"/>
                  <a:pt x="1907433" y="58770"/>
                  <a:pt x="2149740" y="0"/>
                </a:cubicBezTo>
                <a:cubicBezTo>
                  <a:pt x="2392047" y="-58770"/>
                  <a:pt x="2486654" y="46169"/>
                  <a:pt x="2667821" y="0"/>
                </a:cubicBezTo>
                <a:cubicBezTo>
                  <a:pt x="2848988" y="-46169"/>
                  <a:pt x="3134334" y="27145"/>
                  <a:pt x="3418146" y="0"/>
                </a:cubicBezTo>
                <a:cubicBezTo>
                  <a:pt x="3701959" y="-27145"/>
                  <a:pt x="3691417" y="39207"/>
                  <a:pt x="3858813" y="0"/>
                </a:cubicBezTo>
                <a:cubicBezTo>
                  <a:pt x="4026209" y="-39207"/>
                  <a:pt x="4398108" y="2135"/>
                  <a:pt x="4609137" y="0"/>
                </a:cubicBezTo>
                <a:cubicBezTo>
                  <a:pt x="4820166" y="-2135"/>
                  <a:pt x="5054211" y="1597"/>
                  <a:pt x="5359462" y="0"/>
                </a:cubicBezTo>
                <a:cubicBezTo>
                  <a:pt x="5664714" y="-1597"/>
                  <a:pt x="5690166" y="56951"/>
                  <a:pt x="5954958" y="0"/>
                </a:cubicBezTo>
                <a:cubicBezTo>
                  <a:pt x="6219750" y="-56951"/>
                  <a:pt x="6552559" y="51497"/>
                  <a:pt x="6705282" y="0"/>
                </a:cubicBezTo>
                <a:cubicBezTo>
                  <a:pt x="6858005" y="-51497"/>
                  <a:pt x="7013880" y="49185"/>
                  <a:pt x="7223364" y="0"/>
                </a:cubicBezTo>
                <a:cubicBezTo>
                  <a:pt x="7432848" y="-49185"/>
                  <a:pt x="7549924" y="26501"/>
                  <a:pt x="7741445" y="0"/>
                </a:cubicBezTo>
                <a:cubicBezTo>
                  <a:pt x="7773582" y="166551"/>
                  <a:pt x="7698059" y="496759"/>
                  <a:pt x="7741445" y="625710"/>
                </a:cubicBezTo>
                <a:cubicBezTo>
                  <a:pt x="7784831" y="754661"/>
                  <a:pt x="7721527" y="1069935"/>
                  <a:pt x="7741445" y="1210485"/>
                </a:cubicBezTo>
                <a:cubicBezTo>
                  <a:pt x="7761363" y="1351036"/>
                  <a:pt x="7722739" y="1512814"/>
                  <a:pt x="7741445" y="1795261"/>
                </a:cubicBezTo>
                <a:cubicBezTo>
                  <a:pt x="7760151" y="2077708"/>
                  <a:pt x="7689073" y="2291357"/>
                  <a:pt x="7741445" y="2420970"/>
                </a:cubicBezTo>
                <a:cubicBezTo>
                  <a:pt x="7793817" y="2550583"/>
                  <a:pt x="7670884" y="2879535"/>
                  <a:pt x="7741445" y="3046680"/>
                </a:cubicBezTo>
                <a:cubicBezTo>
                  <a:pt x="7812006" y="3213825"/>
                  <a:pt x="7645294" y="3733334"/>
                  <a:pt x="7741445" y="4093428"/>
                </a:cubicBezTo>
                <a:cubicBezTo>
                  <a:pt x="7565950" y="4135847"/>
                  <a:pt x="7556002" y="4089810"/>
                  <a:pt x="7378193" y="4093428"/>
                </a:cubicBezTo>
                <a:cubicBezTo>
                  <a:pt x="7200384" y="4097046"/>
                  <a:pt x="6842742" y="4058386"/>
                  <a:pt x="6627868" y="4093428"/>
                </a:cubicBezTo>
                <a:cubicBezTo>
                  <a:pt x="6412994" y="4128470"/>
                  <a:pt x="6211684" y="4051837"/>
                  <a:pt x="6032372" y="4093428"/>
                </a:cubicBezTo>
                <a:cubicBezTo>
                  <a:pt x="5853060" y="4135019"/>
                  <a:pt x="5690859" y="4093397"/>
                  <a:pt x="5591705" y="4093428"/>
                </a:cubicBezTo>
                <a:cubicBezTo>
                  <a:pt x="5492551" y="4093459"/>
                  <a:pt x="5126585" y="4036703"/>
                  <a:pt x="4996210" y="4093428"/>
                </a:cubicBezTo>
                <a:cubicBezTo>
                  <a:pt x="4865836" y="4150153"/>
                  <a:pt x="4769157" y="4055648"/>
                  <a:pt x="4632957" y="4093428"/>
                </a:cubicBezTo>
                <a:cubicBezTo>
                  <a:pt x="4496757" y="4131208"/>
                  <a:pt x="4375605" y="4069796"/>
                  <a:pt x="4269705" y="4093428"/>
                </a:cubicBezTo>
                <a:cubicBezTo>
                  <a:pt x="4163805" y="4117060"/>
                  <a:pt x="3807447" y="4086689"/>
                  <a:pt x="3674209" y="4093428"/>
                </a:cubicBezTo>
                <a:cubicBezTo>
                  <a:pt x="3540971" y="4100167"/>
                  <a:pt x="3382466" y="4065249"/>
                  <a:pt x="3233542" y="4093428"/>
                </a:cubicBezTo>
                <a:cubicBezTo>
                  <a:pt x="3084618" y="4121607"/>
                  <a:pt x="2830289" y="4086810"/>
                  <a:pt x="2560632" y="4093428"/>
                </a:cubicBezTo>
                <a:cubicBezTo>
                  <a:pt x="2290975" y="4100046"/>
                  <a:pt x="2232170" y="4072187"/>
                  <a:pt x="2119965" y="4093428"/>
                </a:cubicBezTo>
                <a:cubicBezTo>
                  <a:pt x="2007760" y="4114669"/>
                  <a:pt x="1610249" y="4086895"/>
                  <a:pt x="1447055" y="4093428"/>
                </a:cubicBezTo>
                <a:cubicBezTo>
                  <a:pt x="1283861" y="4099961"/>
                  <a:pt x="1238738" y="4088930"/>
                  <a:pt x="1083802" y="4093428"/>
                </a:cubicBezTo>
                <a:cubicBezTo>
                  <a:pt x="928866" y="4097926"/>
                  <a:pt x="261675" y="4070807"/>
                  <a:pt x="0" y="4093428"/>
                </a:cubicBezTo>
                <a:cubicBezTo>
                  <a:pt x="-11954" y="3858918"/>
                  <a:pt x="7227" y="3805676"/>
                  <a:pt x="0" y="3590521"/>
                </a:cubicBezTo>
                <a:cubicBezTo>
                  <a:pt x="-7227" y="3375366"/>
                  <a:pt x="30578" y="3252408"/>
                  <a:pt x="0" y="2923877"/>
                </a:cubicBezTo>
                <a:cubicBezTo>
                  <a:pt x="-30578" y="2595346"/>
                  <a:pt x="4879" y="2651426"/>
                  <a:pt x="0" y="2380036"/>
                </a:cubicBezTo>
                <a:cubicBezTo>
                  <a:pt x="-4879" y="2108646"/>
                  <a:pt x="77503" y="1927161"/>
                  <a:pt x="0" y="1713392"/>
                </a:cubicBezTo>
                <a:cubicBezTo>
                  <a:pt x="-77503" y="1499623"/>
                  <a:pt x="55351" y="1342079"/>
                  <a:pt x="0" y="1210485"/>
                </a:cubicBezTo>
                <a:cubicBezTo>
                  <a:pt x="-55351" y="1078891"/>
                  <a:pt x="2948" y="865456"/>
                  <a:pt x="0" y="748513"/>
                </a:cubicBezTo>
                <a:cubicBezTo>
                  <a:pt x="-2948" y="631570"/>
                  <a:pt x="29017" y="261361"/>
                  <a:pt x="0" y="0"/>
                </a:cubicBezTo>
                <a:close/>
              </a:path>
            </a:pathLst>
          </a:custGeom>
          <a:blipFill>
            <a:blip r:embed="rId7"/>
            <a:stretch>
              <a:fillRect/>
            </a:stretch>
          </a:blip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en-BE" sz="2000" b="1" dirty="0">
              <a:latin typeface="MV Boli" panose="02000500030200090000" pitchFamily="2" charset="0"/>
              <a:cs typeface="MV Boli" panose="02000500030200090000" pitchFamily="2" charset="0"/>
            </a:endParaRPr>
          </a:p>
        </p:txBody>
      </p:sp>
      <p:sp>
        <p:nvSpPr>
          <p:cNvPr id="8" name="AutoShape 2">
            <a:extLst>
              <a:ext uri="{FF2B5EF4-FFF2-40B4-BE49-F238E27FC236}">
                <a16:creationId xmlns:a16="http://schemas.microsoft.com/office/drawing/2014/main" id="{4125AC7F-5D37-B85A-C2E8-BC608B63967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72D8CDFE-49DC-1C38-2203-310E8DB09CC0}"/>
              </a:ext>
            </a:extLst>
          </p:cNvPr>
          <p:cNvSpPr txBox="1"/>
          <p:nvPr/>
        </p:nvSpPr>
        <p:spPr>
          <a:xfrm>
            <a:off x="8380387" y="3362369"/>
            <a:ext cx="3446157" cy="3170099"/>
          </a:xfrm>
          <a:custGeom>
            <a:avLst/>
            <a:gdLst>
              <a:gd name="connsiteX0" fmla="*/ 0 w 3446157"/>
              <a:gd name="connsiteY0" fmla="*/ 0 h 3170099"/>
              <a:gd name="connsiteX1" fmla="*/ 470975 w 3446157"/>
              <a:gd name="connsiteY1" fmla="*/ 0 h 3170099"/>
              <a:gd name="connsiteX2" fmla="*/ 1114257 w 3446157"/>
              <a:gd name="connsiteY2" fmla="*/ 0 h 3170099"/>
              <a:gd name="connsiteX3" fmla="*/ 1723079 w 3446157"/>
              <a:gd name="connsiteY3" fmla="*/ 0 h 3170099"/>
              <a:gd name="connsiteX4" fmla="*/ 2194053 w 3446157"/>
              <a:gd name="connsiteY4" fmla="*/ 0 h 3170099"/>
              <a:gd name="connsiteX5" fmla="*/ 2733951 w 3446157"/>
              <a:gd name="connsiteY5" fmla="*/ 0 h 3170099"/>
              <a:gd name="connsiteX6" fmla="*/ 3446157 w 3446157"/>
              <a:gd name="connsiteY6" fmla="*/ 0 h 3170099"/>
              <a:gd name="connsiteX7" fmla="*/ 3446157 w 3446157"/>
              <a:gd name="connsiteY7" fmla="*/ 528350 h 3170099"/>
              <a:gd name="connsiteX8" fmla="*/ 3446157 w 3446157"/>
              <a:gd name="connsiteY8" fmla="*/ 993298 h 3170099"/>
              <a:gd name="connsiteX9" fmla="*/ 3446157 w 3446157"/>
              <a:gd name="connsiteY9" fmla="*/ 1426545 h 3170099"/>
              <a:gd name="connsiteX10" fmla="*/ 3446157 w 3446157"/>
              <a:gd name="connsiteY10" fmla="*/ 1891492 h 3170099"/>
              <a:gd name="connsiteX11" fmla="*/ 3446157 w 3446157"/>
              <a:gd name="connsiteY11" fmla="*/ 2451543 h 3170099"/>
              <a:gd name="connsiteX12" fmla="*/ 3446157 w 3446157"/>
              <a:gd name="connsiteY12" fmla="*/ 3170099 h 3170099"/>
              <a:gd name="connsiteX13" fmla="*/ 2975182 w 3446157"/>
              <a:gd name="connsiteY13" fmla="*/ 3170099 h 3170099"/>
              <a:gd name="connsiteX14" fmla="*/ 2504207 w 3446157"/>
              <a:gd name="connsiteY14" fmla="*/ 3170099 h 3170099"/>
              <a:gd name="connsiteX15" fmla="*/ 1895386 w 3446157"/>
              <a:gd name="connsiteY15" fmla="*/ 3170099 h 3170099"/>
              <a:gd name="connsiteX16" fmla="*/ 1424412 w 3446157"/>
              <a:gd name="connsiteY16" fmla="*/ 3170099 h 3170099"/>
              <a:gd name="connsiteX17" fmla="*/ 850052 w 3446157"/>
              <a:gd name="connsiteY17" fmla="*/ 3170099 h 3170099"/>
              <a:gd name="connsiteX18" fmla="*/ 0 w 3446157"/>
              <a:gd name="connsiteY18" fmla="*/ 3170099 h 3170099"/>
              <a:gd name="connsiteX19" fmla="*/ 0 w 3446157"/>
              <a:gd name="connsiteY19" fmla="*/ 2641749 h 3170099"/>
              <a:gd name="connsiteX20" fmla="*/ 0 w 3446157"/>
              <a:gd name="connsiteY20" fmla="*/ 2113399 h 3170099"/>
              <a:gd name="connsiteX21" fmla="*/ 0 w 3446157"/>
              <a:gd name="connsiteY21" fmla="*/ 1521648 h 3170099"/>
              <a:gd name="connsiteX22" fmla="*/ 0 w 3446157"/>
              <a:gd name="connsiteY22" fmla="*/ 1024999 h 3170099"/>
              <a:gd name="connsiteX23" fmla="*/ 0 w 3446157"/>
              <a:gd name="connsiteY23" fmla="*/ 528350 h 3170099"/>
              <a:gd name="connsiteX24" fmla="*/ 0 w 3446157"/>
              <a:gd name="connsiteY24" fmla="*/ 0 h 317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46157" h="3170099" fill="none" extrusionOk="0">
                <a:moveTo>
                  <a:pt x="0" y="0"/>
                </a:moveTo>
                <a:cubicBezTo>
                  <a:pt x="115512" y="-47178"/>
                  <a:pt x="266025" y="44928"/>
                  <a:pt x="470975" y="0"/>
                </a:cubicBezTo>
                <a:cubicBezTo>
                  <a:pt x="675925" y="-44928"/>
                  <a:pt x="813333" y="39461"/>
                  <a:pt x="1114257" y="0"/>
                </a:cubicBezTo>
                <a:cubicBezTo>
                  <a:pt x="1415181" y="-39461"/>
                  <a:pt x="1467821" y="14827"/>
                  <a:pt x="1723079" y="0"/>
                </a:cubicBezTo>
                <a:cubicBezTo>
                  <a:pt x="1978337" y="-14827"/>
                  <a:pt x="2095243" y="51663"/>
                  <a:pt x="2194053" y="0"/>
                </a:cubicBezTo>
                <a:cubicBezTo>
                  <a:pt x="2292863" y="-51663"/>
                  <a:pt x="2613148" y="50571"/>
                  <a:pt x="2733951" y="0"/>
                </a:cubicBezTo>
                <a:cubicBezTo>
                  <a:pt x="2854754" y="-50571"/>
                  <a:pt x="3153188" y="33242"/>
                  <a:pt x="3446157" y="0"/>
                </a:cubicBezTo>
                <a:cubicBezTo>
                  <a:pt x="3450881" y="252502"/>
                  <a:pt x="3401294" y="400527"/>
                  <a:pt x="3446157" y="528350"/>
                </a:cubicBezTo>
                <a:cubicBezTo>
                  <a:pt x="3491020" y="656173"/>
                  <a:pt x="3410611" y="897822"/>
                  <a:pt x="3446157" y="993298"/>
                </a:cubicBezTo>
                <a:cubicBezTo>
                  <a:pt x="3481703" y="1088774"/>
                  <a:pt x="3437283" y="1324516"/>
                  <a:pt x="3446157" y="1426545"/>
                </a:cubicBezTo>
                <a:cubicBezTo>
                  <a:pt x="3455031" y="1528574"/>
                  <a:pt x="3436926" y="1681117"/>
                  <a:pt x="3446157" y="1891492"/>
                </a:cubicBezTo>
                <a:cubicBezTo>
                  <a:pt x="3455388" y="2101867"/>
                  <a:pt x="3439569" y="2200765"/>
                  <a:pt x="3446157" y="2451543"/>
                </a:cubicBezTo>
                <a:cubicBezTo>
                  <a:pt x="3452745" y="2702321"/>
                  <a:pt x="3397884" y="2824803"/>
                  <a:pt x="3446157" y="3170099"/>
                </a:cubicBezTo>
                <a:cubicBezTo>
                  <a:pt x="3312407" y="3173573"/>
                  <a:pt x="3164589" y="3144254"/>
                  <a:pt x="2975182" y="3170099"/>
                </a:cubicBezTo>
                <a:cubicBezTo>
                  <a:pt x="2785776" y="3195944"/>
                  <a:pt x="2701683" y="3149716"/>
                  <a:pt x="2504207" y="3170099"/>
                </a:cubicBezTo>
                <a:cubicBezTo>
                  <a:pt x="2306731" y="3190482"/>
                  <a:pt x="2160005" y="3102930"/>
                  <a:pt x="1895386" y="3170099"/>
                </a:cubicBezTo>
                <a:cubicBezTo>
                  <a:pt x="1630767" y="3237268"/>
                  <a:pt x="1659485" y="3156183"/>
                  <a:pt x="1424412" y="3170099"/>
                </a:cubicBezTo>
                <a:cubicBezTo>
                  <a:pt x="1189339" y="3184015"/>
                  <a:pt x="1036481" y="3126151"/>
                  <a:pt x="850052" y="3170099"/>
                </a:cubicBezTo>
                <a:cubicBezTo>
                  <a:pt x="663623" y="3214047"/>
                  <a:pt x="332377" y="3133628"/>
                  <a:pt x="0" y="3170099"/>
                </a:cubicBezTo>
                <a:cubicBezTo>
                  <a:pt x="-16608" y="2932752"/>
                  <a:pt x="5518" y="2892339"/>
                  <a:pt x="0" y="2641749"/>
                </a:cubicBezTo>
                <a:cubicBezTo>
                  <a:pt x="-5518" y="2391159"/>
                  <a:pt x="36296" y="2253107"/>
                  <a:pt x="0" y="2113399"/>
                </a:cubicBezTo>
                <a:cubicBezTo>
                  <a:pt x="-36296" y="1973691"/>
                  <a:pt x="66276" y="1747332"/>
                  <a:pt x="0" y="1521648"/>
                </a:cubicBezTo>
                <a:cubicBezTo>
                  <a:pt x="-66276" y="1295964"/>
                  <a:pt x="11825" y="1266232"/>
                  <a:pt x="0" y="1024999"/>
                </a:cubicBezTo>
                <a:cubicBezTo>
                  <a:pt x="-11825" y="783766"/>
                  <a:pt x="9284" y="730091"/>
                  <a:pt x="0" y="528350"/>
                </a:cubicBezTo>
                <a:cubicBezTo>
                  <a:pt x="-9284" y="326609"/>
                  <a:pt x="31782" y="161430"/>
                  <a:pt x="0" y="0"/>
                </a:cubicBezTo>
                <a:close/>
              </a:path>
              <a:path w="3446157" h="3170099" stroke="0" extrusionOk="0">
                <a:moveTo>
                  <a:pt x="0" y="0"/>
                </a:moveTo>
                <a:cubicBezTo>
                  <a:pt x="198633" y="-41011"/>
                  <a:pt x="369695" y="14942"/>
                  <a:pt x="539898" y="0"/>
                </a:cubicBezTo>
                <a:cubicBezTo>
                  <a:pt x="710101" y="-14942"/>
                  <a:pt x="775980" y="17426"/>
                  <a:pt x="1010873" y="0"/>
                </a:cubicBezTo>
                <a:cubicBezTo>
                  <a:pt x="1245767" y="-17426"/>
                  <a:pt x="1479120" y="52532"/>
                  <a:pt x="1654155" y="0"/>
                </a:cubicBezTo>
                <a:cubicBezTo>
                  <a:pt x="1829190" y="-52532"/>
                  <a:pt x="2063450" y="64620"/>
                  <a:pt x="2194053" y="0"/>
                </a:cubicBezTo>
                <a:cubicBezTo>
                  <a:pt x="2324656" y="-64620"/>
                  <a:pt x="2618150" y="8882"/>
                  <a:pt x="2733951" y="0"/>
                </a:cubicBezTo>
                <a:cubicBezTo>
                  <a:pt x="2849752" y="-8882"/>
                  <a:pt x="3225056" y="46672"/>
                  <a:pt x="3446157" y="0"/>
                </a:cubicBezTo>
                <a:cubicBezTo>
                  <a:pt x="3446293" y="178188"/>
                  <a:pt x="3393596" y="312323"/>
                  <a:pt x="3446157" y="464948"/>
                </a:cubicBezTo>
                <a:cubicBezTo>
                  <a:pt x="3498718" y="617573"/>
                  <a:pt x="3428710" y="733832"/>
                  <a:pt x="3446157" y="993298"/>
                </a:cubicBezTo>
                <a:cubicBezTo>
                  <a:pt x="3463604" y="1252764"/>
                  <a:pt x="3424113" y="1232210"/>
                  <a:pt x="3446157" y="1458246"/>
                </a:cubicBezTo>
                <a:cubicBezTo>
                  <a:pt x="3468201" y="1684282"/>
                  <a:pt x="3426984" y="1760293"/>
                  <a:pt x="3446157" y="1923193"/>
                </a:cubicBezTo>
                <a:cubicBezTo>
                  <a:pt x="3465330" y="2086093"/>
                  <a:pt x="3442284" y="2315198"/>
                  <a:pt x="3446157" y="2451543"/>
                </a:cubicBezTo>
                <a:cubicBezTo>
                  <a:pt x="3450030" y="2587888"/>
                  <a:pt x="3404705" y="2905252"/>
                  <a:pt x="3446157" y="3170099"/>
                </a:cubicBezTo>
                <a:cubicBezTo>
                  <a:pt x="3228788" y="3197196"/>
                  <a:pt x="3112265" y="3115821"/>
                  <a:pt x="2975182" y="3170099"/>
                </a:cubicBezTo>
                <a:cubicBezTo>
                  <a:pt x="2838099" y="3224377"/>
                  <a:pt x="2581172" y="3111716"/>
                  <a:pt x="2331900" y="3170099"/>
                </a:cubicBezTo>
                <a:cubicBezTo>
                  <a:pt x="2082628" y="3228482"/>
                  <a:pt x="1929492" y="3167412"/>
                  <a:pt x="1826463" y="3170099"/>
                </a:cubicBezTo>
                <a:cubicBezTo>
                  <a:pt x="1723434" y="3172786"/>
                  <a:pt x="1520791" y="3165316"/>
                  <a:pt x="1252104" y="3170099"/>
                </a:cubicBezTo>
                <a:cubicBezTo>
                  <a:pt x="983417" y="3174882"/>
                  <a:pt x="763444" y="3145064"/>
                  <a:pt x="608821" y="3170099"/>
                </a:cubicBezTo>
                <a:cubicBezTo>
                  <a:pt x="454198" y="3195134"/>
                  <a:pt x="221713" y="3167993"/>
                  <a:pt x="0" y="3170099"/>
                </a:cubicBezTo>
                <a:cubicBezTo>
                  <a:pt x="-45365" y="2979848"/>
                  <a:pt x="16634" y="2833923"/>
                  <a:pt x="0" y="2736852"/>
                </a:cubicBezTo>
                <a:cubicBezTo>
                  <a:pt x="-16634" y="2639781"/>
                  <a:pt x="38775" y="2486762"/>
                  <a:pt x="0" y="2271904"/>
                </a:cubicBezTo>
                <a:cubicBezTo>
                  <a:pt x="-38775" y="2057046"/>
                  <a:pt x="48050" y="1915139"/>
                  <a:pt x="0" y="1775255"/>
                </a:cubicBezTo>
                <a:cubicBezTo>
                  <a:pt x="-48050" y="1635371"/>
                  <a:pt x="20568" y="1407107"/>
                  <a:pt x="0" y="1183504"/>
                </a:cubicBezTo>
                <a:cubicBezTo>
                  <a:pt x="-20568" y="959901"/>
                  <a:pt x="41008" y="864356"/>
                  <a:pt x="0" y="655154"/>
                </a:cubicBezTo>
                <a:cubicBezTo>
                  <a:pt x="-41008" y="445952"/>
                  <a:pt x="70663" y="273568"/>
                  <a:pt x="0" y="0"/>
                </a:cubicBezTo>
                <a:close/>
              </a:path>
            </a:pathLst>
          </a:custGeom>
          <a:blipFill>
            <a:blip r:embed="rId8"/>
            <a:stretch>
              <a:fillRect/>
            </a:stretch>
          </a:blip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en-BE" sz="2000" b="1"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8417443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19"/>
            <a:ext cx="2945542" cy="1258947"/>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202902"/>
              <a:ext cx="3744416" cy="942932"/>
            </a:xfrm>
            <a:prstGeom prst="rect">
              <a:avLst/>
            </a:prstGeom>
            <a:noFill/>
          </p:spPr>
          <p:txBody>
            <a:bodyPr wrap="square" rtlCol="0">
              <a:spAutoFit/>
            </a:bodyPr>
            <a:lstStyle/>
            <a:p>
              <a:pPr algn="ctr"/>
              <a:r>
                <a:rPr lang="en-BE" sz="3600" dirty="0">
                  <a:latin typeface="Segoe Print" panose="02000800000000000000" pitchFamily="2" charset="0"/>
                </a:rPr>
                <a:t>Results</a:t>
              </a:r>
            </a:p>
          </p:txBody>
        </p:sp>
      </p:grpSp>
      <p:sp>
        <p:nvSpPr>
          <p:cNvPr id="6" name="TextBox 5">
            <a:extLst>
              <a:ext uri="{FF2B5EF4-FFF2-40B4-BE49-F238E27FC236}">
                <a16:creationId xmlns:a16="http://schemas.microsoft.com/office/drawing/2014/main" id="{F19962A1-08AD-0444-61CF-1438BB9B381E}"/>
              </a:ext>
            </a:extLst>
          </p:cNvPr>
          <p:cNvSpPr txBox="1"/>
          <p:nvPr/>
        </p:nvSpPr>
        <p:spPr>
          <a:xfrm>
            <a:off x="1300012" y="1227540"/>
            <a:ext cx="8854068" cy="2031325"/>
          </a:xfrm>
          <a:prstGeom prst="rect">
            <a:avLst/>
          </a:prstGeom>
          <a:noFill/>
        </p:spPr>
        <p:txBody>
          <a:bodyPr wrap="square" rtlCol="0">
            <a:spAutoFit/>
          </a:bodyPr>
          <a:lstStyle/>
          <a:p>
            <a:r>
              <a:rPr lang="en-BE" sz="5400" u="sng" dirty="0">
                <a:solidFill>
                  <a:schemeClr val="bg1"/>
                </a:solidFill>
                <a:latin typeface="MV Boli" panose="02000500030200090000" pitchFamily="2" charset="0"/>
                <a:cs typeface="MV Boli" panose="02000500030200090000" pitchFamily="2" charset="0"/>
              </a:rPr>
              <a:t>Lexical utterances:</a:t>
            </a:r>
          </a:p>
          <a:p>
            <a:pPr marL="1028700" lvl="1" indent="-571500">
              <a:buFont typeface="System Font Regular"/>
              <a:buChar char="-"/>
            </a:pPr>
            <a:endParaRPr lang="en-BE" sz="2400" dirty="0">
              <a:solidFill>
                <a:schemeClr val="bg1"/>
              </a:solidFill>
              <a:latin typeface="Gill Sans MT" panose="020B0502020104020203" pitchFamily="34" charset="77"/>
            </a:endParaRPr>
          </a:p>
          <a:p>
            <a:r>
              <a:rPr lang="en-BE" sz="2400" u="sng" dirty="0">
                <a:solidFill>
                  <a:schemeClr val="bg1"/>
                </a:solidFill>
                <a:latin typeface="MV Boli" panose="02000500030200090000" pitchFamily="2" charset="0"/>
                <a:cs typeface="MV Boli" panose="02000500030200090000" pitchFamily="2" charset="0"/>
              </a:rPr>
              <a:t> </a:t>
            </a:r>
          </a:p>
          <a:p>
            <a:r>
              <a:rPr lang="en-BE" sz="2400" u="sng" dirty="0">
                <a:solidFill>
                  <a:schemeClr val="bg1"/>
                </a:solidFill>
                <a:latin typeface="MV Boli" panose="02000500030200090000" pitchFamily="2" charset="0"/>
                <a:cs typeface="MV Boli" panose="02000500030200090000" pitchFamily="2" charset="0"/>
              </a:rPr>
              <a:t> </a:t>
            </a:r>
          </a:p>
        </p:txBody>
      </p:sp>
      <p:grpSp>
        <p:nvGrpSpPr>
          <p:cNvPr id="15" name="Group 14">
            <a:extLst>
              <a:ext uri="{FF2B5EF4-FFF2-40B4-BE49-F238E27FC236}">
                <a16:creationId xmlns:a16="http://schemas.microsoft.com/office/drawing/2014/main" id="{7207C485-5AB5-5BE4-9305-0792072A6F67}"/>
              </a:ext>
            </a:extLst>
          </p:cNvPr>
          <p:cNvGrpSpPr/>
          <p:nvPr/>
        </p:nvGrpSpPr>
        <p:grpSpPr>
          <a:xfrm>
            <a:off x="8809645" y="320625"/>
            <a:ext cx="2955635" cy="1813830"/>
            <a:chOff x="8809645" y="320625"/>
            <a:chExt cx="2955635" cy="1813830"/>
          </a:xfrm>
        </p:grpSpPr>
        <p:sp>
          <p:nvSpPr>
            <p:cNvPr id="9" name="Oval Callout 8">
              <a:extLst>
                <a:ext uri="{FF2B5EF4-FFF2-40B4-BE49-F238E27FC236}">
                  <a16:creationId xmlns:a16="http://schemas.microsoft.com/office/drawing/2014/main" id="{A173A181-26C7-A2AF-6D22-3EDCF8EF9F29}"/>
                </a:ext>
              </a:extLst>
            </p:cNvPr>
            <p:cNvSpPr/>
            <p:nvPr/>
          </p:nvSpPr>
          <p:spPr>
            <a:xfrm>
              <a:off x="10103467" y="514881"/>
              <a:ext cx="1661813" cy="642937"/>
            </a:xfrm>
            <a:prstGeom prst="wedgeEllipseCallout">
              <a:avLst>
                <a:gd name="adj1" fmla="val -52040"/>
                <a:gd name="adj2" fmla="val 52623"/>
              </a:avLst>
            </a:prstGeom>
            <a:solidFill>
              <a:schemeClr val="bg1"/>
            </a:solidFill>
            <a:ln>
              <a:no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latin typeface="Gill Sans MT" panose="020B0502020104020203" pitchFamily="34" charset="77"/>
                </a:rPr>
                <a:t>[d</a:t>
              </a:r>
              <a:r>
                <a:rPr lang="en-BE" sz="2800" dirty="0">
                  <a:solidFill>
                    <a:schemeClr val="tx1"/>
                  </a:solidFill>
                  <a:latin typeface="Gill Sans MT" panose="020B0502020104020203" pitchFamily="34" charset="77"/>
                </a:rPr>
                <a:t>ædi]</a:t>
              </a:r>
            </a:p>
          </p:txBody>
        </p:sp>
        <p:pic>
          <p:nvPicPr>
            <p:cNvPr id="14" name="Graphic 13" descr="Child with balloon with solid fill">
              <a:extLst>
                <a:ext uri="{FF2B5EF4-FFF2-40B4-BE49-F238E27FC236}">
                  <a16:creationId xmlns:a16="http://schemas.microsoft.com/office/drawing/2014/main" id="{14F54060-AEA1-7224-605F-2016F31660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8809645" y="320625"/>
              <a:ext cx="1813830" cy="1813830"/>
            </a:xfrm>
            <a:prstGeom prst="rect">
              <a:avLst/>
            </a:prstGeom>
            <a:effectLst>
              <a:glow rad="228600">
                <a:schemeClr val="bg1">
                  <a:alpha val="40000"/>
                </a:schemeClr>
              </a:glow>
            </a:effectLst>
          </p:spPr>
        </p:pic>
      </p:grpSp>
      <p:sp>
        <p:nvSpPr>
          <p:cNvPr id="5" name="TextBox 4">
            <a:extLst>
              <a:ext uri="{FF2B5EF4-FFF2-40B4-BE49-F238E27FC236}">
                <a16:creationId xmlns:a16="http://schemas.microsoft.com/office/drawing/2014/main" id="{1A275960-22A6-0918-9E7F-2FBD489AEE0C}"/>
              </a:ext>
            </a:extLst>
          </p:cNvPr>
          <p:cNvSpPr txBox="1"/>
          <p:nvPr/>
        </p:nvSpPr>
        <p:spPr>
          <a:xfrm>
            <a:off x="8380388" y="2454838"/>
            <a:ext cx="3446157" cy="1015663"/>
          </a:xfrm>
          <a:custGeom>
            <a:avLst/>
            <a:gdLst>
              <a:gd name="connsiteX0" fmla="*/ 0 w 3446157"/>
              <a:gd name="connsiteY0" fmla="*/ 0 h 1015663"/>
              <a:gd name="connsiteX1" fmla="*/ 539898 w 3446157"/>
              <a:gd name="connsiteY1" fmla="*/ 0 h 1015663"/>
              <a:gd name="connsiteX2" fmla="*/ 1010873 w 3446157"/>
              <a:gd name="connsiteY2" fmla="*/ 0 h 1015663"/>
              <a:gd name="connsiteX3" fmla="*/ 1516309 w 3446157"/>
              <a:gd name="connsiteY3" fmla="*/ 0 h 1015663"/>
              <a:gd name="connsiteX4" fmla="*/ 2125130 w 3446157"/>
              <a:gd name="connsiteY4" fmla="*/ 0 h 1015663"/>
              <a:gd name="connsiteX5" fmla="*/ 2665028 w 3446157"/>
              <a:gd name="connsiteY5" fmla="*/ 0 h 1015663"/>
              <a:gd name="connsiteX6" fmla="*/ 3446157 w 3446157"/>
              <a:gd name="connsiteY6" fmla="*/ 0 h 1015663"/>
              <a:gd name="connsiteX7" fmla="*/ 3446157 w 3446157"/>
              <a:gd name="connsiteY7" fmla="*/ 517988 h 1015663"/>
              <a:gd name="connsiteX8" fmla="*/ 3446157 w 3446157"/>
              <a:gd name="connsiteY8" fmla="*/ 1015663 h 1015663"/>
              <a:gd name="connsiteX9" fmla="*/ 2871798 w 3446157"/>
              <a:gd name="connsiteY9" fmla="*/ 1015663 h 1015663"/>
              <a:gd name="connsiteX10" fmla="*/ 2366361 w 3446157"/>
              <a:gd name="connsiteY10" fmla="*/ 1015663 h 1015663"/>
              <a:gd name="connsiteX11" fmla="*/ 1723079 w 3446157"/>
              <a:gd name="connsiteY11" fmla="*/ 1015663 h 1015663"/>
              <a:gd name="connsiteX12" fmla="*/ 1183181 w 3446157"/>
              <a:gd name="connsiteY12" fmla="*/ 1015663 h 1015663"/>
              <a:gd name="connsiteX13" fmla="*/ 712206 w 3446157"/>
              <a:gd name="connsiteY13" fmla="*/ 1015663 h 1015663"/>
              <a:gd name="connsiteX14" fmla="*/ 0 w 3446157"/>
              <a:gd name="connsiteY14" fmla="*/ 1015663 h 1015663"/>
              <a:gd name="connsiteX15" fmla="*/ 0 w 3446157"/>
              <a:gd name="connsiteY15" fmla="*/ 528145 h 1015663"/>
              <a:gd name="connsiteX16" fmla="*/ 0 w 3446157"/>
              <a:gd name="connsiteY1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46157" h="1015663" fill="none" extrusionOk="0">
                <a:moveTo>
                  <a:pt x="0" y="0"/>
                </a:moveTo>
                <a:cubicBezTo>
                  <a:pt x="183943" y="-7608"/>
                  <a:pt x="305023" y="25112"/>
                  <a:pt x="539898" y="0"/>
                </a:cubicBezTo>
                <a:cubicBezTo>
                  <a:pt x="774773" y="-25112"/>
                  <a:pt x="890429" y="13801"/>
                  <a:pt x="1010873" y="0"/>
                </a:cubicBezTo>
                <a:cubicBezTo>
                  <a:pt x="1131318" y="-13801"/>
                  <a:pt x="1302001" y="59407"/>
                  <a:pt x="1516309" y="0"/>
                </a:cubicBezTo>
                <a:cubicBezTo>
                  <a:pt x="1730617" y="-59407"/>
                  <a:pt x="1834454" y="57397"/>
                  <a:pt x="2125130" y="0"/>
                </a:cubicBezTo>
                <a:cubicBezTo>
                  <a:pt x="2415806" y="-57397"/>
                  <a:pt x="2491092" y="19933"/>
                  <a:pt x="2665028" y="0"/>
                </a:cubicBezTo>
                <a:cubicBezTo>
                  <a:pt x="2838964" y="-19933"/>
                  <a:pt x="3215510" y="18028"/>
                  <a:pt x="3446157" y="0"/>
                </a:cubicBezTo>
                <a:cubicBezTo>
                  <a:pt x="3502804" y="236948"/>
                  <a:pt x="3412645" y="274265"/>
                  <a:pt x="3446157" y="517988"/>
                </a:cubicBezTo>
                <a:cubicBezTo>
                  <a:pt x="3479669" y="761711"/>
                  <a:pt x="3443259" y="799480"/>
                  <a:pt x="3446157" y="1015663"/>
                </a:cubicBezTo>
                <a:cubicBezTo>
                  <a:pt x="3182220" y="1083043"/>
                  <a:pt x="3133531" y="995243"/>
                  <a:pt x="2871798" y="1015663"/>
                </a:cubicBezTo>
                <a:cubicBezTo>
                  <a:pt x="2610065" y="1036083"/>
                  <a:pt x="2602063" y="1015339"/>
                  <a:pt x="2366361" y="1015663"/>
                </a:cubicBezTo>
                <a:cubicBezTo>
                  <a:pt x="2130659" y="1015987"/>
                  <a:pt x="1989655" y="1012478"/>
                  <a:pt x="1723079" y="1015663"/>
                </a:cubicBezTo>
                <a:cubicBezTo>
                  <a:pt x="1456503" y="1018848"/>
                  <a:pt x="1316645" y="996007"/>
                  <a:pt x="1183181" y="1015663"/>
                </a:cubicBezTo>
                <a:cubicBezTo>
                  <a:pt x="1049717" y="1035319"/>
                  <a:pt x="850175" y="965551"/>
                  <a:pt x="712206" y="1015663"/>
                </a:cubicBezTo>
                <a:cubicBezTo>
                  <a:pt x="574237" y="1065775"/>
                  <a:pt x="155565" y="986396"/>
                  <a:pt x="0" y="1015663"/>
                </a:cubicBezTo>
                <a:cubicBezTo>
                  <a:pt x="-15661" y="794508"/>
                  <a:pt x="51625" y="745034"/>
                  <a:pt x="0" y="528145"/>
                </a:cubicBezTo>
                <a:cubicBezTo>
                  <a:pt x="-51625" y="311256"/>
                  <a:pt x="30201" y="222576"/>
                  <a:pt x="0" y="0"/>
                </a:cubicBezTo>
                <a:close/>
              </a:path>
              <a:path w="3446157" h="1015663" stroke="0" extrusionOk="0">
                <a:moveTo>
                  <a:pt x="0" y="0"/>
                </a:moveTo>
                <a:cubicBezTo>
                  <a:pt x="198633" y="-41011"/>
                  <a:pt x="369695" y="14942"/>
                  <a:pt x="539898" y="0"/>
                </a:cubicBezTo>
                <a:cubicBezTo>
                  <a:pt x="710101" y="-14942"/>
                  <a:pt x="775980" y="17426"/>
                  <a:pt x="1010873" y="0"/>
                </a:cubicBezTo>
                <a:cubicBezTo>
                  <a:pt x="1245767" y="-17426"/>
                  <a:pt x="1479120" y="52532"/>
                  <a:pt x="1654155" y="0"/>
                </a:cubicBezTo>
                <a:cubicBezTo>
                  <a:pt x="1829190" y="-52532"/>
                  <a:pt x="2063450" y="64620"/>
                  <a:pt x="2194053" y="0"/>
                </a:cubicBezTo>
                <a:cubicBezTo>
                  <a:pt x="2324656" y="-64620"/>
                  <a:pt x="2618150" y="8882"/>
                  <a:pt x="2733951" y="0"/>
                </a:cubicBezTo>
                <a:cubicBezTo>
                  <a:pt x="2849752" y="-8882"/>
                  <a:pt x="3225056" y="46672"/>
                  <a:pt x="3446157" y="0"/>
                </a:cubicBezTo>
                <a:cubicBezTo>
                  <a:pt x="3447749" y="117822"/>
                  <a:pt x="3441738" y="272184"/>
                  <a:pt x="3446157" y="487518"/>
                </a:cubicBezTo>
                <a:cubicBezTo>
                  <a:pt x="3450576" y="702852"/>
                  <a:pt x="3425304" y="831842"/>
                  <a:pt x="3446157" y="1015663"/>
                </a:cubicBezTo>
                <a:cubicBezTo>
                  <a:pt x="3340519" y="1047096"/>
                  <a:pt x="3174259" y="968408"/>
                  <a:pt x="2940721" y="1015663"/>
                </a:cubicBezTo>
                <a:cubicBezTo>
                  <a:pt x="2707183" y="1062918"/>
                  <a:pt x="2593893" y="977571"/>
                  <a:pt x="2366361" y="1015663"/>
                </a:cubicBezTo>
                <a:cubicBezTo>
                  <a:pt x="2138829" y="1053755"/>
                  <a:pt x="2019985" y="1002870"/>
                  <a:pt x="1792002" y="1015663"/>
                </a:cubicBezTo>
                <a:cubicBezTo>
                  <a:pt x="1564019" y="1028456"/>
                  <a:pt x="1520250" y="962614"/>
                  <a:pt x="1252104" y="1015663"/>
                </a:cubicBezTo>
                <a:cubicBezTo>
                  <a:pt x="983958" y="1068712"/>
                  <a:pt x="846478" y="997364"/>
                  <a:pt x="608821" y="1015663"/>
                </a:cubicBezTo>
                <a:cubicBezTo>
                  <a:pt x="371164" y="1033962"/>
                  <a:pt x="192022" y="950898"/>
                  <a:pt x="0" y="1015663"/>
                </a:cubicBezTo>
                <a:cubicBezTo>
                  <a:pt x="-38693" y="891683"/>
                  <a:pt x="58367" y="735202"/>
                  <a:pt x="0" y="528145"/>
                </a:cubicBezTo>
                <a:cubicBezTo>
                  <a:pt x="-58367" y="321088"/>
                  <a:pt x="24756" y="248300"/>
                  <a:pt x="0" y="0"/>
                </a:cubicBezTo>
                <a:close/>
              </a:path>
            </a:pathLst>
          </a:custGeom>
          <a:solidFill>
            <a:schemeClr val="bg1"/>
          </a:solid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pPr marL="285750" indent="-285750">
              <a:buFont typeface="System Font Regular"/>
              <a:buChar char="X"/>
            </a:pPr>
            <a:r>
              <a:rPr lang="en-BE" sz="2000" b="1" dirty="0">
                <a:latin typeface="MV Boli" panose="02000500030200090000" pitchFamily="2" charset="0"/>
                <a:cs typeface="MV Boli" panose="02000500030200090000" pitchFamily="2" charset="0"/>
              </a:rPr>
              <a:t>As the children’s lexicon grows, the size of IF0 also increases</a:t>
            </a:r>
          </a:p>
        </p:txBody>
      </p:sp>
      <p:sp>
        <p:nvSpPr>
          <p:cNvPr id="8" name="TextBox 7">
            <a:extLst>
              <a:ext uri="{FF2B5EF4-FFF2-40B4-BE49-F238E27FC236}">
                <a16:creationId xmlns:a16="http://schemas.microsoft.com/office/drawing/2014/main" id="{F7A484F5-9462-970B-2E9B-D7D00D8EF3AA}"/>
              </a:ext>
            </a:extLst>
          </p:cNvPr>
          <p:cNvSpPr txBox="1"/>
          <p:nvPr/>
        </p:nvSpPr>
        <p:spPr>
          <a:xfrm>
            <a:off x="486877" y="2762611"/>
            <a:ext cx="7741445" cy="3477875"/>
          </a:xfrm>
          <a:custGeom>
            <a:avLst/>
            <a:gdLst>
              <a:gd name="connsiteX0" fmla="*/ 0 w 7741445"/>
              <a:gd name="connsiteY0" fmla="*/ 0 h 3477875"/>
              <a:gd name="connsiteX1" fmla="*/ 440667 w 7741445"/>
              <a:gd name="connsiteY1" fmla="*/ 0 h 3477875"/>
              <a:gd name="connsiteX2" fmla="*/ 1036163 w 7741445"/>
              <a:gd name="connsiteY2" fmla="*/ 0 h 3477875"/>
              <a:gd name="connsiteX3" fmla="*/ 1709073 w 7741445"/>
              <a:gd name="connsiteY3" fmla="*/ 0 h 3477875"/>
              <a:gd name="connsiteX4" fmla="*/ 2072325 w 7741445"/>
              <a:gd name="connsiteY4" fmla="*/ 0 h 3477875"/>
              <a:gd name="connsiteX5" fmla="*/ 2435578 w 7741445"/>
              <a:gd name="connsiteY5" fmla="*/ 0 h 3477875"/>
              <a:gd name="connsiteX6" fmla="*/ 3185902 w 7741445"/>
              <a:gd name="connsiteY6" fmla="*/ 0 h 3477875"/>
              <a:gd name="connsiteX7" fmla="*/ 3781398 w 7741445"/>
              <a:gd name="connsiteY7" fmla="*/ 0 h 3477875"/>
              <a:gd name="connsiteX8" fmla="*/ 4144651 w 7741445"/>
              <a:gd name="connsiteY8" fmla="*/ 0 h 3477875"/>
              <a:gd name="connsiteX9" fmla="*/ 4740146 w 7741445"/>
              <a:gd name="connsiteY9" fmla="*/ 0 h 3477875"/>
              <a:gd name="connsiteX10" fmla="*/ 5490471 w 7741445"/>
              <a:gd name="connsiteY10" fmla="*/ 0 h 3477875"/>
              <a:gd name="connsiteX11" fmla="*/ 6008552 w 7741445"/>
              <a:gd name="connsiteY11" fmla="*/ 0 h 3477875"/>
              <a:gd name="connsiteX12" fmla="*/ 6526634 w 7741445"/>
              <a:gd name="connsiteY12" fmla="*/ 0 h 3477875"/>
              <a:gd name="connsiteX13" fmla="*/ 7122129 w 7741445"/>
              <a:gd name="connsiteY13" fmla="*/ 0 h 3477875"/>
              <a:gd name="connsiteX14" fmla="*/ 7741445 w 7741445"/>
              <a:gd name="connsiteY14" fmla="*/ 0 h 3477875"/>
              <a:gd name="connsiteX15" fmla="*/ 7741445 w 7741445"/>
              <a:gd name="connsiteY15" fmla="*/ 614425 h 3477875"/>
              <a:gd name="connsiteX16" fmla="*/ 7741445 w 7741445"/>
              <a:gd name="connsiteY16" fmla="*/ 1263628 h 3477875"/>
              <a:gd name="connsiteX17" fmla="*/ 7741445 w 7741445"/>
              <a:gd name="connsiteY17" fmla="*/ 1808495 h 3477875"/>
              <a:gd name="connsiteX18" fmla="*/ 7741445 w 7741445"/>
              <a:gd name="connsiteY18" fmla="*/ 2318583 h 3477875"/>
              <a:gd name="connsiteX19" fmla="*/ 7741445 w 7741445"/>
              <a:gd name="connsiteY19" fmla="*/ 2898229 h 3477875"/>
              <a:gd name="connsiteX20" fmla="*/ 7741445 w 7741445"/>
              <a:gd name="connsiteY20" fmla="*/ 3477875 h 3477875"/>
              <a:gd name="connsiteX21" fmla="*/ 6991120 w 7741445"/>
              <a:gd name="connsiteY21" fmla="*/ 3477875 h 3477875"/>
              <a:gd name="connsiteX22" fmla="*/ 6395625 w 7741445"/>
              <a:gd name="connsiteY22" fmla="*/ 3477875 h 3477875"/>
              <a:gd name="connsiteX23" fmla="*/ 5877543 w 7741445"/>
              <a:gd name="connsiteY23" fmla="*/ 3477875 h 3477875"/>
              <a:gd name="connsiteX24" fmla="*/ 5359462 w 7741445"/>
              <a:gd name="connsiteY24" fmla="*/ 3477875 h 3477875"/>
              <a:gd name="connsiteX25" fmla="*/ 4841381 w 7741445"/>
              <a:gd name="connsiteY25" fmla="*/ 3477875 h 3477875"/>
              <a:gd name="connsiteX26" fmla="*/ 4323299 w 7741445"/>
              <a:gd name="connsiteY26" fmla="*/ 3477875 h 3477875"/>
              <a:gd name="connsiteX27" fmla="*/ 3650389 w 7741445"/>
              <a:gd name="connsiteY27" fmla="*/ 3477875 h 3477875"/>
              <a:gd name="connsiteX28" fmla="*/ 3054893 w 7741445"/>
              <a:gd name="connsiteY28" fmla="*/ 3477875 h 3477875"/>
              <a:gd name="connsiteX29" fmla="*/ 2691641 w 7741445"/>
              <a:gd name="connsiteY29" fmla="*/ 3477875 h 3477875"/>
              <a:gd name="connsiteX30" fmla="*/ 2173560 w 7741445"/>
              <a:gd name="connsiteY30" fmla="*/ 3477875 h 3477875"/>
              <a:gd name="connsiteX31" fmla="*/ 1500649 w 7741445"/>
              <a:gd name="connsiteY31" fmla="*/ 3477875 h 3477875"/>
              <a:gd name="connsiteX32" fmla="*/ 1059982 w 7741445"/>
              <a:gd name="connsiteY32" fmla="*/ 3477875 h 3477875"/>
              <a:gd name="connsiteX33" fmla="*/ 0 w 7741445"/>
              <a:gd name="connsiteY33" fmla="*/ 3477875 h 3477875"/>
              <a:gd name="connsiteX34" fmla="*/ 0 w 7741445"/>
              <a:gd name="connsiteY34" fmla="*/ 2828672 h 3477875"/>
              <a:gd name="connsiteX35" fmla="*/ 0 w 7741445"/>
              <a:gd name="connsiteY35" fmla="*/ 2179468 h 3477875"/>
              <a:gd name="connsiteX36" fmla="*/ 0 w 7741445"/>
              <a:gd name="connsiteY36" fmla="*/ 1704159 h 3477875"/>
              <a:gd name="connsiteX37" fmla="*/ 0 w 7741445"/>
              <a:gd name="connsiteY37" fmla="*/ 1124513 h 3477875"/>
              <a:gd name="connsiteX38" fmla="*/ 0 w 7741445"/>
              <a:gd name="connsiteY38" fmla="*/ 614425 h 3477875"/>
              <a:gd name="connsiteX39" fmla="*/ 0 w 7741445"/>
              <a:gd name="connsiteY39" fmla="*/ 0 h 347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741445" h="3477875" fill="none" extrusionOk="0">
                <a:moveTo>
                  <a:pt x="0" y="0"/>
                </a:moveTo>
                <a:cubicBezTo>
                  <a:pt x="182673" y="-34091"/>
                  <a:pt x="292313" y="42239"/>
                  <a:pt x="440667" y="0"/>
                </a:cubicBezTo>
                <a:cubicBezTo>
                  <a:pt x="589021" y="-42239"/>
                  <a:pt x="804486" y="33512"/>
                  <a:pt x="1036163" y="0"/>
                </a:cubicBezTo>
                <a:cubicBezTo>
                  <a:pt x="1267840" y="-33512"/>
                  <a:pt x="1409704" y="24493"/>
                  <a:pt x="1709073" y="0"/>
                </a:cubicBezTo>
                <a:cubicBezTo>
                  <a:pt x="2008442" y="-24493"/>
                  <a:pt x="1899140" y="4725"/>
                  <a:pt x="2072325" y="0"/>
                </a:cubicBezTo>
                <a:cubicBezTo>
                  <a:pt x="2245510" y="-4725"/>
                  <a:pt x="2284747" y="41526"/>
                  <a:pt x="2435578" y="0"/>
                </a:cubicBezTo>
                <a:cubicBezTo>
                  <a:pt x="2586409" y="-41526"/>
                  <a:pt x="2821939" y="53821"/>
                  <a:pt x="3185902" y="0"/>
                </a:cubicBezTo>
                <a:cubicBezTo>
                  <a:pt x="3549865" y="-53821"/>
                  <a:pt x="3497584" y="60796"/>
                  <a:pt x="3781398" y="0"/>
                </a:cubicBezTo>
                <a:cubicBezTo>
                  <a:pt x="4065212" y="-60796"/>
                  <a:pt x="4051142" y="36002"/>
                  <a:pt x="4144651" y="0"/>
                </a:cubicBezTo>
                <a:cubicBezTo>
                  <a:pt x="4238160" y="-36002"/>
                  <a:pt x="4567075" y="44208"/>
                  <a:pt x="4740146" y="0"/>
                </a:cubicBezTo>
                <a:cubicBezTo>
                  <a:pt x="4913218" y="-44208"/>
                  <a:pt x="5163865" y="84688"/>
                  <a:pt x="5490471" y="0"/>
                </a:cubicBezTo>
                <a:cubicBezTo>
                  <a:pt x="5817078" y="-84688"/>
                  <a:pt x="5777616" y="6348"/>
                  <a:pt x="6008552" y="0"/>
                </a:cubicBezTo>
                <a:cubicBezTo>
                  <a:pt x="6239488" y="-6348"/>
                  <a:pt x="6267807" y="47652"/>
                  <a:pt x="6526634" y="0"/>
                </a:cubicBezTo>
                <a:cubicBezTo>
                  <a:pt x="6785461" y="-47652"/>
                  <a:pt x="6916740" y="55831"/>
                  <a:pt x="7122129" y="0"/>
                </a:cubicBezTo>
                <a:cubicBezTo>
                  <a:pt x="7327519" y="-55831"/>
                  <a:pt x="7587235" y="57504"/>
                  <a:pt x="7741445" y="0"/>
                </a:cubicBezTo>
                <a:cubicBezTo>
                  <a:pt x="7742810" y="128667"/>
                  <a:pt x="7688263" y="307660"/>
                  <a:pt x="7741445" y="614425"/>
                </a:cubicBezTo>
                <a:cubicBezTo>
                  <a:pt x="7794627" y="921191"/>
                  <a:pt x="7675647" y="1015217"/>
                  <a:pt x="7741445" y="1263628"/>
                </a:cubicBezTo>
                <a:cubicBezTo>
                  <a:pt x="7807243" y="1512039"/>
                  <a:pt x="7686935" y="1601049"/>
                  <a:pt x="7741445" y="1808495"/>
                </a:cubicBezTo>
                <a:cubicBezTo>
                  <a:pt x="7795955" y="2015941"/>
                  <a:pt x="7716510" y="2127588"/>
                  <a:pt x="7741445" y="2318583"/>
                </a:cubicBezTo>
                <a:cubicBezTo>
                  <a:pt x="7766380" y="2509578"/>
                  <a:pt x="7685140" y="2698221"/>
                  <a:pt x="7741445" y="2898229"/>
                </a:cubicBezTo>
                <a:cubicBezTo>
                  <a:pt x="7797750" y="3098237"/>
                  <a:pt x="7717718" y="3209909"/>
                  <a:pt x="7741445" y="3477875"/>
                </a:cubicBezTo>
                <a:cubicBezTo>
                  <a:pt x="7471668" y="3543266"/>
                  <a:pt x="7311744" y="3462470"/>
                  <a:pt x="6991120" y="3477875"/>
                </a:cubicBezTo>
                <a:cubicBezTo>
                  <a:pt x="6670497" y="3493280"/>
                  <a:pt x="6627710" y="3439816"/>
                  <a:pt x="6395625" y="3477875"/>
                </a:cubicBezTo>
                <a:cubicBezTo>
                  <a:pt x="6163540" y="3515934"/>
                  <a:pt x="6064283" y="3471629"/>
                  <a:pt x="5877543" y="3477875"/>
                </a:cubicBezTo>
                <a:cubicBezTo>
                  <a:pt x="5690803" y="3484121"/>
                  <a:pt x="5463614" y="3436955"/>
                  <a:pt x="5359462" y="3477875"/>
                </a:cubicBezTo>
                <a:cubicBezTo>
                  <a:pt x="5255310" y="3518795"/>
                  <a:pt x="4989539" y="3450470"/>
                  <a:pt x="4841381" y="3477875"/>
                </a:cubicBezTo>
                <a:cubicBezTo>
                  <a:pt x="4693223" y="3505280"/>
                  <a:pt x="4439956" y="3438715"/>
                  <a:pt x="4323299" y="3477875"/>
                </a:cubicBezTo>
                <a:cubicBezTo>
                  <a:pt x="4206642" y="3517035"/>
                  <a:pt x="3865413" y="3456725"/>
                  <a:pt x="3650389" y="3477875"/>
                </a:cubicBezTo>
                <a:cubicBezTo>
                  <a:pt x="3435365" y="3499025"/>
                  <a:pt x="3281054" y="3465888"/>
                  <a:pt x="3054893" y="3477875"/>
                </a:cubicBezTo>
                <a:cubicBezTo>
                  <a:pt x="2828732" y="3489862"/>
                  <a:pt x="2813892" y="3457879"/>
                  <a:pt x="2691641" y="3477875"/>
                </a:cubicBezTo>
                <a:cubicBezTo>
                  <a:pt x="2569390" y="3497871"/>
                  <a:pt x="2391451" y="3462955"/>
                  <a:pt x="2173560" y="3477875"/>
                </a:cubicBezTo>
                <a:cubicBezTo>
                  <a:pt x="1955669" y="3492795"/>
                  <a:pt x="1694553" y="3407254"/>
                  <a:pt x="1500649" y="3477875"/>
                </a:cubicBezTo>
                <a:cubicBezTo>
                  <a:pt x="1306745" y="3548496"/>
                  <a:pt x="1196461" y="3445960"/>
                  <a:pt x="1059982" y="3477875"/>
                </a:cubicBezTo>
                <a:cubicBezTo>
                  <a:pt x="923503" y="3509790"/>
                  <a:pt x="377805" y="3418088"/>
                  <a:pt x="0" y="3477875"/>
                </a:cubicBezTo>
                <a:cubicBezTo>
                  <a:pt x="-42342" y="3217602"/>
                  <a:pt x="17274" y="3018599"/>
                  <a:pt x="0" y="2828672"/>
                </a:cubicBezTo>
                <a:cubicBezTo>
                  <a:pt x="-17274" y="2638745"/>
                  <a:pt x="57792" y="2418609"/>
                  <a:pt x="0" y="2179468"/>
                </a:cubicBezTo>
                <a:cubicBezTo>
                  <a:pt x="-57792" y="1940327"/>
                  <a:pt x="22486" y="1906657"/>
                  <a:pt x="0" y="1704159"/>
                </a:cubicBezTo>
                <a:cubicBezTo>
                  <a:pt x="-22486" y="1501661"/>
                  <a:pt x="22166" y="1320804"/>
                  <a:pt x="0" y="1124513"/>
                </a:cubicBezTo>
                <a:cubicBezTo>
                  <a:pt x="-22166" y="928222"/>
                  <a:pt x="33166" y="863878"/>
                  <a:pt x="0" y="614425"/>
                </a:cubicBezTo>
                <a:cubicBezTo>
                  <a:pt x="-33166" y="364972"/>
                  <a:pt x="1416" y="122921"/>
                  <a:pt x="0" y="0"/>
                </a:cubicBezTo>
                <a:close/>
              </a:path>
              <a:path w="7741445" h="3477875" stroke="0" extrusionOk="0">
                <a:moveTo>
                  <a:pt x="0" y="0"/>
                </a:moveTo>
                <a:cubicBezTo>
                  <a:pt x="253378" y="-24112"/>
                  <a:pt x="316829" y="41198"/>
                  <a:pt x="518081" y="0"/>
                </a:cubicBezTo>
                <a:cubicBezTo>
                  <a:pt x="719333" y="-41198"/>
                  <a:pt x="802721" y="26519"/>
                  <a:pt x="881334" y="0"/>
                </a:cubicBezTo>
                <a:cubicBezTo>
                  <a:pt x="959947" y="-26519"/>
                  <a:pt x="1304136" y="44451"/>
                  <a:pt x="1631658" y="0"/>
                </a:cubicBezTo>
                <a:cubicBezTo>
                  <a:pt x="1959180" y="-44451"/>
                  <a:pt x="1907433" y="58770"/>
                  <a:pt x="2149740" y="0"/>
                </a:cubicBezTo>
                <a:cubicBezTo>
                  <a:pt x="2392047" y="-58770"/>
                  <a:pt x="2486654" y="46169"/>
                  <a:pt x="2667821" y="0"/>
                </a:cubicBezTo>
                <a:cubicBezTo>
                  <a:pt x="2848988" y="-46169"/>
                  <a:pt x="3134334" y="27145"/>
                  <a:pt x="3418146" y="0"/>
                </a:cubicBezTo>
                <a:cubicBezTo>
                  <a:pt x="3701959" y="-27145"/>
                  <a:pt x="3691417" y="39207"/>
                  <a:pt x="3858813" y="0"/>
                </a:cubicBezTo>
                <a:cubicBezTo>
                  <a:pt x="4026209" y="-39207"/>
                  <a:pt x="4398108" y="2135"/>
                  <a:pt x="4609137" y="0"/>
                </a:cubicBezTo>
                <a:cubicBezTo>
                  <a:pt x="4820166" y="-2135"/>
                  <a:pt x="5054211" y="1597"/>
                  <a:pt x="5359462" y="0"/>
                </a:cubicBezTo>
                <a:cubicBezTo>
                  <a:pt x="5664714" y="-1597"/>
                  <a:pt x="5690166" y="56951"/>
                  <a:pt x="5954958" y="0"/>
                </a:cubicBezTo>
                <a:cubicBezTo>
                  <a:pt x="6219750" y="-56951"/>
                  <a:pt x="6552559" y="51497"/>
                  <a:pt x="6705282" y="0"/>
                </a:cubicBezTo>
                <a:cubicBezTo>
                  <a:pt x="6858005" y="-51497"/>
                  <a:pt x="7013880" y="49185"/>
                  <a:pt x="7223364" y="0"/>
                </a:cubicBezTo>
                <a:cubicBezTo>
                  <a:pt x="7432848" y="-49185"/>
                  <a:pt x="7549924" y="26501"/>
                  <a:pt x="7741445" y="0"/>
                </a:cubicBezTo>
                <a:cubicBezTo>
                  <a:pt x="7784714" y="271523"/>
                  <a:pt x="7677507" y="343592"/>
                  <a:pt x="7741445" y="614425"/>
                </a:cubicBezTo>
                <a:cubicBezTo>
                  <a:pt x="7805383" y="885259"/>
                  <a:pt x="7704015" y="924106"/>
                  <a:pt x="7741445" y="1194070"/>
                </a:cubicBezTo>
                <a:cubicBezTo>
                  <a:pt x="7778875" y="1464035"/>
                  <a:pt x="7719049" y="1523319"/>
                  <a:pt x="7741445" y="1773716"/>
                </a:cubicBezTo>
                <a:cubicBezTo>
                  <a:pt x="7763841" y="2024113"/>
                  <a:pt x="7706280" y="2090198"/>
                  <a:pt x="7741445" y="2388141"/>
                </a:cubicBezTo>
                <a:cubicBezTo>
                  <a:pt x="7776610" y="2686084"/>
                  <a:pt x="7734420" y="3232603"/>
                  <a:pt x="7741445" y="3477875"/>
                </a:cubicBezTo>
                <a:cubicBezTo>
                  <a:pt x="7424011" y="3491793"/>
                  <a:pt x="7239048" y="3477302"/>
                  <a:pt x="7068535" y="3477875"/>
                </a:cubicBezTo>
                <a:cubicBezTo>
                  <a:pt x="6898022" y="3478448"/>
                  <a:pt x="6822809" y="3428193"/>
                  <a:pt x="6627868" y="3477875"/>
                </a:cubicBezTo>
                <a:cubicBezTo>
                  <a:pt x="6432927" y="3527557"/>
                  <a:pt x="6092417" y="3442833"/>
                  <a:pt x="5877543" y="3477875"/>
                </a:cubicBezTo>
                <a:cubicBezTo>
                  <a:pt x="5662669" y="3512917"/>
                  <a:pt x="5461359" y="3436284"/>
                  <a:pt x="5282047" y="3477875"/>
                </a:cubicBezTo>
                <a:cubicBezTo>
                  <a:pt x="5102735" y="3519466"/>
                  <a:pt x="4934450" y="3469078"/>
                  <a:pt x="4841381" y="3477875"/>
                </a:cubicBezTo>
                <a:cubicBezTo>
                  <a:pt x="4748312" y="3486672"/>
                  <a:pt x="4377573" y="3422940"/>
                  <a:pt x="4245885" y="3477875"/>
                </a:cubicBezTo>
                <a:cubicBezTo>
                  <a:pt x="4114197" y="3532810"/>
                  <a:pt x="4018832" y="3440095"/>
                  <a:pt x="3882632" y="3477875"/>
                </a:cubicBezTo>
                <a:cubicBezTo>
                  <a:pt x="3746432" y="3515655"/>
                  <a:pt x="3625280" y="3454243"/>
                  <a:pt x="3519380" y="3477875"/>
                </a:cubicBezTo>
                <a:cubicBezTo>
                  <a:pt x="3413480" y="3501507"/>
                  <a:pt x="3057122" y="3471136"/>
                  <a:pt x="2923884" y="3477875"/>
                </a:cubicBezTo>
                <a:cubicBezTo>
                  <a:pt x="2790646" y="3484614"/>
                  <a:pt x="2632141" y="3449696"/>
                  <a:pt x="2483217" y="3477875"/>
                </a:cubicBezTo>
                <a:cubicBezTo>
                  <a:pt x="2334293" y="3506054"/>
                  <a:pt x="2079964" y="3471257"/>
                  <a:pt x="1810307" y="3477875"/>
                </a:cubicBezTo>
                <a:cubicBezTo>
                  <a:pt x="1540650" y="3484493"/>
                  <a:pt x="1481845" y="3456634"/>
                  <a:pt x="1369640" y="3477875"/>
                </a:cubicBezTo>
                <a:cubicBezTo>
                  <a:pt x="1257435" y="3499116"/>
                  <a:pt x="859924" y="3471342"/>
                  <a:pt x="696730" y="3477875"/>
                </a:cubicBezTo>
                <a:cubicBezTo>
                  <a:pt x="533536" y="3484408"/>
                  <a:pt x="219704" y="3404073"/>
                  <a:pt x="0" y="3477875"/>
                </a:cubicBezTo>
                <a:cubicBezTo>
                  <a:pt x="-12761" y="3213546"/>
                  <a:pt x="43133" y="3144389"/>
                  <a:pt x="0" y="2863450"/>
                </a:cubicBezTo>
                <a:cubicBezTo>
                  <a:pt x="-43133" y="2582512"/>
                  <a:pt x="14634" y="2460288"/>
                  <a:pt x="0" y="2249026"/>
                </a:cubicBezTo>
                <a:cubicBezTo>
                  <a:pt x="-14634" y="2037764"/>
                  <a:pt x="8604" y="1786896"/>
                  <a:pt x="0" y="1599822"/>
                </a:cubicBezTo>
                <a:cubicBezTo>
                  <a:pt x="-8604" y="1412748"/>
                  <a:pt x="55294" y="1264276"/>
                  <a:pt x="0" y="1054955"/>
                </a:cubicBezTo>
                <a:cubicBezTo>
                  <a:pt x="-55294" y="845634"/>
                  <a:pt x="105041" y="374539"/>
                  <a:pt x="0" y="0"/>
                </a:cubicBezTo>
                <a:close/>
              </a:path>
            </a:pathLst>
          </a:custGeom>
          <a:solidFill>
            <a:schemeClr val="bg1"/>
          </a:solid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r>
              <a:rPr lang="en-BE" sz="1100">
                <a:latin typeface="Gill Sans MT" panose="020B0502020104020203" pitchFamily="34" charset="77"/>
                <a:cs typeface="MV Boli" panose="02000500030200090000" pitchFamily="2" charset="0"/>
              </a:rPr>
              <a:t>Parametric coefficients:</a:t>
            </a:r>
          </a:p>
          <a:p>
            <a:r>
              <a:rPr lang="en-BE" sz="1100">
                <a:latin typeface="Gill Sans MT" panose="020B0502020104020203" pitchFamily="34" charset="77"/>
                <a:cs typeface="MV Boli" panose="02000500030200090000" pitchFamily="2" charset="0"/>
              </a:rPr>
              <a:t>            Estimate Std. Error t value Pr(&gt;|t|)    </a:t>
            </a:r>
          </a:p>
          <a:p>
            <a:r>
              <a:rPr lang="en-BE" sz="1100">
                <a:latin typeface="Gill Sans MT" panose="020B0502020104020203" pitchFamily="34" charset="77"/>
                <a:cs typeface="MV Boli" panose="02000500030200090000" pitchFamily="2" charset="0"/>
              </a:rPr>
              <a:t>(Intercept) -0.15757    0.01276  -12.34   &lt;2e-16 ***</a:t>
            </a:r>
          </a:p>
          <a:p>
            <a:r>
              <a:rPr lang="en-BE" sz="1100">
                <a:latin typeface="Gill Sans MT" panose="020B0502020104020203" pitchFamily="34" charset="77"/>
                <a:cs typeface="MV Boli" panose="02000500030200090000" pitchFamily="2" charset="0"/>
              </a:rPr>
              <a:t>hgtlow       0.35393    0.01676   21.12   &lt;2e-16 ***</a:t>
            </a:r>
          </a:p>
          <a:p>
            <a:r>
              <a:rPr lang="en-BE" sz="1100">
                <a:latin typeface="Gill Sans MT" panose="020B0502020104020203" pitchFamily="34" charset="77"/>
                <a:cs typeface="MV Boli" panose="02000500030200090000" pitchFamily="2" charset="0"/>
              </a:rPr>
              <a:t>---</a:t>
            </a:r>
          </a:p>
          <a:p>
            <a:r>
              <a:rPr lang="en-BE" sz="1100">
                <a:latin typeface="Gill Sans MT" panose="020B0502020104020203" pitchFamily="34" charset="77"/>
                <a:cs typeface="MV Boli" panose="02000500030200090000" pitchFamily="2" charset="0"/>
              </a:rPr>
              <a:t>Signif. codes:  0 ‘***’ 0.001 ‘**’ 0.01 ‘*’ 0.05 ‘.’ 0.1 ‘ ’ 1</a:t>
            </a:r>
          </a:p>
          <a:p>
            <a:endParaRPr lang="en-BE" sz="1100">
              <a:latin typeface="Gill Sans MT" panose="020B0502020104020203" pitchFamily="34" charset="77"/>
              <a:cs typeface="MV Boli" panose="02000500030200090000" pitchFamily="2" charset="0"/>
            </a:endParaRPr>
          </a:p>
          <a:p>
            <a:r>
              <a:rPr lang="en-BE" sz="1100">
                <a:latin typeface="Gill Sans MT" panose="020B0502020104020203" pitchFamily="34" charset="77"/>
                <a:cs typeface="MV Boli" panose="02000500030200090000" pitchFamily="2" charset="0"/>
              </a:rPr>
              <a:t>Approximate significance of smooth terms:</a:t>
            </a:r>
          </a:p>
          <a:p>
            <a:r>
              <a:rPr lang="en-BE" sz="1100">
                <a:latin typeface="Gill Sans MT" panose="020B0502020104020203" pitchFamily="34" charset="77"/>
                <a:cs typeface="MV Boli" panose="02000500030200090000" pitchFamily="2" charset="0"/>
              </a:rPr>
              <a:t>                   edf Ref.df      F p-value    </a:t>
            </a:r>
          </a:p>
          <a:p>
            <a:r>
              <a:rPr lang="en-BE" sz="1100">
                <a:latin typeface="Gill Sans MT" panose="020B0502020104020203" pitchFamily="34" charset="77"/>
                <a:cs typeface="MV Boli" panose="02000500030200090000" pitchFamily="2" charset="0"/>
              </a:rPr>
              <a:t>s(CHILD)         2.228 29.000  0.447 0.45861    </a:t>
            </a:r>
          </a:p>
          <a:p>
            <a:r>
              <a:rPr lang="en-BE" sz="1100">
                <a:latin typeface="Gill Sans MT" panose="020B0502020104020203" pitchFamily="34" charset="77"/>
                <a:cs typeface="MV Boli" panose="02000500030200090000" pitchFamily="2" charset="0"/>
              </a:rPr>
              <a:t>s(CHILD,hgt)    46.272 58.000  7.711 &lt; 2e-16 ***</a:t>
            </a:r>
          </a:p>
          <a:p>
            <a:r>
              <a:rPr lang="en-BE" sz="1100">
                <a:highlight>
                  <a:srgbClr val="00FF00"/>
                </a:highlight>
                <a:latin typeface="Gill Sans MT" panose="020B0502020104020203" pitchFamily="34" charset="77"/>
                <a:cs typeface="MV Boli" panose="02000500030200090000" pitchFamily="2" charset="0"/>
              </a:rPr>
              <a:t>s(Time):hgthigh  3.735  4.419 13.992 &lt; 2e-16 ***</a:t>
            </a:r>
          </a:p>
          <a:p>
            <a:r>
              <a:rPr lang="en-BE" sz="1100">
                <a:highlight>
                  <a:srgbClr val="00FF00"/>
                </a:highlight>
                <a:latin typeface="Gill Sans MT" panose="020B0502020104020203" pitchFamily="34" charset="77"/>
                <a:cs typeface="MV Boli" panose="02000500030200090000" pitchFamily="2" charset="0"/>
              </a:rPr>
              <a:t>s(Time):hgtlow   4.918  5.565 23.144 &lt; 2e-16 ***</a:t>
            </a:r>
          </a:p>
          <a:p>
            <a:r>
              <a:rPr lang="en-BE" sz="1100">
                <a:latin typeface="Gill Sans MT" panose="020B0502020104020203" pitchFamily="34" charset="77"/>
                <a:cs typeface="MV Boli" panose="02000500030200090000" pitchFamily="2" charset="0"/>
              </a:rPr>
              <a:t>s(Time)          1.019  1.022  8.737 0.00298 ** </a:t>
            </a:r>
          </a:p>
          <a:p>
            <a:r>
              <a:rPr lang="en-BE" sz="1100">
                <a:latin typeface="Gill Sans MT" panose="020B0502020104020203" pitchFamily="34" charset="77"/>
                <a:cs typeface="MV Boli" panose="02000500030200090000" pitchFamily="2" charset="0"/>
              </a:rPr>
              <a:t>---</a:t>
            </a:r>
          </a:p>
          <a:p>
            <a:r>
              <a:rPr lang="en-BE" sz="1100">
                <a:latin typeface="Gill Sans MT" panose="020B0502020104020203" pitchFamily="34" charset="77"/>
                <a:cs typeface="MV Boli" panose="02000500030200090000" pitchFamily="2" charset="0"/>
              </a:rPr>
              <a:t>Signif. codes:  0 ‘***’ 0.001 ‘**’ 0.01 ‘*’ 0.05 ‘.’ 0.1 ‘ ’ 1</a:t>
            </a:r>
          </a:p>
          <a:p>
            <a:endParaRPr lang="en-BE" sz="1100">
              <a:latin typeface="Gill Sans MT" panose="020B0502020104020203" pitchFamily="34" charset="77"/>
              <a:cs typeface="MV Boli" panose="02000500030200090000" pitchFamily="2" charset="0"/>
            </a:endParaRPr>
          </a:p>
          <a:p>
            <a:r>
              <a:rPr lang="en-BE" sz="1100">
                <a:latin typeface="Gill Sans MT" panose="020B0502020104020203" pitchFamily="34" charset="77"/>
                <a:cs typeface="MV Boli" panose="02000500030200090000" pitchFamily="2" charset="0"/>
              </a:rPr>
              <a:t>Rank: 109/110</a:t>
            </a:r>
          </a:p>
          <a:p>
            <a:r>
              <a:rPr lang="en-BE" sz="1100">
                <a:latin typeface="Gill Sans MT" panose="020B0502020104020203" pitchFamily="34" charset="77"/>
                <a:cs typeface="MV Boli" panose="02000500030200090000" pitchFamily="2" charset="0"/>
              </a:rPr>
              <a:t>R-sq.(adj) =  0.303   Deviance explained = 30.6%</a:t>
            </a:r>
          </a:p>
          <a:p>
            <a:r>
              <a:rPr lang="en-BE" sz="1100">
                <a:latin typeface="Gill Sans MT" panose="020B0502020104020203" pitchFamily="34" charset="77"/>
                <a:cs typeface="MV Boli" panose="02000500030200090000" pitchFamily="2" charset="0"/>
              </a:rPr>
              <a:t>-ML = 883.88  Scale est. = 0.072141  n = 12818</a:t>
            </a:r>
            <a:endParaRPr lang="en-BE" sz="1100" dirty="0">
              <a:latin typeface="Gill Sans MT" panose="020B0502020104020203" pitchFamily="34" charset="77"/>
              <a:cs typeface="MV Boli" panose="02000500030200090000" pitchFamily="2" charset="0"/>
            </a:endParaRPr>
          </a:p>
        </p:txBody>
      </p:sp>
    </p:spTree>
    <p:extLst>
      <p:ext uri="{BB962C8B-B14F-4D97-AF65-F5344CB8AC3E}">
        <p14:creationId xmlns:p14="http://schemas.microsoft.com/office/powerpoint/2010/main" val="262985470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2635-1811-A744-37E8-B3213BD70D94}"/>
              </a:ext>
            </a:extLst>
          </p:cNvPr>
          <p:cNvSpPr>
            <a:spLocks noGrp="1"/>
          </p:cNvSpPr>
          <p:nvPr>
            <p:ph type="ctrTitle"/>
          </p:nvPr>
        </p:nvSpPr>
        <p:spPr>
          <a:xfrm>
            <a:off x="0" y="1122363"/>
            <a:ext cx="12192000" cy="2387600"/>
          </a:xfrm>
        </p:spPr>
        <p:txBody>
          <a:bodyPr/>
          <a:lstStyle/>
          <a:p>
            <a:r>
              <a:rPr lang="en-BE" b="1" dirty="0">
                <a:solidFill>
                  <a:schemeClr val="bg1"/>
                </a:solidFill>
                <a:latin typeface="MV Boli" panose="02000500030200090000" pitchFamily="2" charset="0"/>
                <a:cs typeface="MV Boli" panose="02000500030200090000" pitchFamily="2" charset="0"/>
              </a:rPr>
              <a:t>Musical experiment </a:t>
            </a:r>
          </a:p>
        </p:txBody>
      </p:sp>
      <p:pic>
        <p:nvPicPr>
          <p:cNvPr id="8" name="Graphic 7" descr="Music note with solid fill">
            <a:extLst>
              <a:ext uri="{FF2B5EF4-FFF2-40B4-BE49-F238E27FC236}">
                <a16:creationId xmlns:a16="http://schemas.microsoft.com/office/drawing/2014/main" id="{DFB01201-3E4C-33AA-45F6-56C5188318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3772" y="2514600"/>
            <a:ext cx="914400" cy="914400"/>
          </a:xfrm>
          <a:prstGeom prst="rect">
            <a:avLst/>
          </a:prstGeom>
        </p:spPr>
      </p:pic>
    </p:spTree>
    <p:extLst>
      <p:ext uri="{BB962C8B-B14F-4D97-AF65-F5344CB8AC3E}">
        <p14:creationId xmlns:p14="http://schemas.microsoft.com/office/powerpoint/2010/main" val="1070863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19"/>
            <a:ext cx="2945542" cy="1258947"/>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202902"/>
              <a:ext cx="3744416" cy="942932"/>
            </a:xfrm>
            <a:prstGeom prst="rect">
              <a:avLst/>
            </a:prstGeom>
            <a:noFill/>
          </p:spPr>
          <p:txBody>
            <a:bodyPr wrap="square" rtlCol="0">
              <a:spAutoFit/>
            </a:bodyPr>
            <a:lstStyle/>
            <a:p>
              <a:pPr algn="ctr"/>
              <a:r>
                <a:rPr lang="en-BE" sz="3600" dirty="0">
                  <a:latin typeface="Segoe Print" panose="02000800000000000000" pitchFamily="2" charset="0"/>
                </a:rPr>
                <a:t>Results</a:t>
              </a:r>
            </a:p>
          </p:txBody>
        </p:sp>
      </p:grpSp>
      <p:sp>
        <p:nvSpPr>
          <p:cNvPr id="6" name="TextBox 5">
            <a:extLst>
              <a:ext uri="{FF2B5EF4-FFF2-40B4-BE49-F238E27FC236}">
                <a16:creationId xmlns:a16="http://schemas.microsoft.com/office/drawing/2014/main" id="{F19962A1-08AD-0444-61CF-1438BB9B381E}"/>
              </a:ext>
            </a:extLst>
          </p:cNvPr>
          <p:cNvSpPr txBox="1"/>
          <p:nvPr/>
        </p:nvSpPr>
        <p:spPr>
          <a:xfrm>
            <a:off x="1300012" y="1227540"/>
            <a:ext cx="8854068" cy="2031325"/>
          </a:xfrm>
          <a:prstGeom prst="rect">
            <a:avLst/>
          </a:prstGeom>
          <a:noFill/>
        </p:spPr>
        <p:txBody>
          <a:bodyPr wrap="square" rtlCol="0">
            <a:spAutoFit/>
          </a:bodyPr>
          <a:lstStyle/>
          <a:p>
            <a:r>
              <a:rPr lang="en-BE" sz="5400" u="sng" dirty="0">
                <a:solidFill>
                  <a:schemeClr val="bg1"/>
                </a:solidFill>
                <a:latin typeface="MV Boli" panose="02000500030200090000" pitchFamily="2" charset="0"/>
                <a:cs typeface="MV Boli" panose="02000500030200090000" pitchFamily="2" charset="0"/>
              </a:rPr>
              <a:t>The whole story:</a:t>
            </a:r>
          </a:p>
          <a:p>
            <a:pPr marL="1028700" lvl="1" indent="-571500">
              <a:buFont typeface="System Font Regular"/>
              <a:buChar char="-"/>
            </a:pPr>
            <a:endParaRPr lang="en-BE" sz="2400" dirty="0">
              <a:solidFill>
                <a:schemeClr val="bg1"/>
              </a:solidFill>
              <a:latin typeface="Gill Sans MT" panose="020B0502020104020203" pitchFamily="34" charset="77"/>
            </a:endParaRPr>
          </a:p>
          <a:p>
            <a:r>
              <a:rPr lang="en-BE" sz="2400" u="sng" dirty="0">
                <a:solidFill>
                  <a:schemeClr val="bg1"/>
                </a:solidFill>
                <a:latin typeface="MV Boli" panose="02000500030200090000" pitchFamily="2" charset="0"/>
                <a:cs typeface="MV Boli" panose="02000500030200090000" pitchFamily="2" charset="0"/>
              </a:rPr>
              <a:t> </a:t>
            </a:r>
          </a:p>
          <a:p>
            <a:r>
              <a:rPr lang="en-BE" sz="2400" u="sng" dirty="0">
                <a:solidFill>
                  <a:schemeClr val="bg1"/>
                </a:solidFill>
                <a:latin typeface="MV Boli" panose="02000500030200090000" pitchFamily="2" charset="0"/>
                <a:cs typeface="MV Boli" panose="02000500030200090000" pitchFamily="2" charset="0"/>
              </a:rPr>
              <a:t> </a:t>
            </a:r>
          </a:p>
        </p:txBody>
      </p:sp>
      <p:grpSp>
        <p:nvGrpSpPr>
          <p:cNvPr id="5" name="Group 4">
            <a:extLst>
              <a:ext uri="{FF2B5EF4-FFF2-40B4-BE49-F238E27FC236}">
                <a16:creationId xmlns:a16="http://schemas.microsoft.com/office/drawing/2014/main" id="{68CF653D-BA54-F283-8A4F-DCC0A1AA537D}"/>
              </a:ext>
            </a:extLst>
          </p:cNvPr>
          <p:cNvGrpSpPr/>
          <p:nvPr/>
        </p:nvGrpSpPr>
        <p:grpSpPr>
          <a:xfrm>
            <a:off x="8007847" y="606770"/>
            <a:ext cx="1852131" cy="1576243"/>
            <a:chOff x="5679862" y="4414838"/>
            <a:chExt cx="3164101" cy="1928812"/>
          </a:xfrm>
        </p:grpSpPr>
        <p:pic>
          <p:nvPicPr>
            <p:cNvPr id="10" name="Graphic 9" descr="Baby crawling with solid fill">
              <a:extLst>
                <a:ext uri="{FF2B5EF4-FFF2-40B4-BE49-F238E27FC236}">
                  <a16:creationId xmlns:a16="http://schemas.microsoft.com/office/drawing/2014/main" id="{4C72155C-08F3-509B-5B9D-1008331BBD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79862" y="4414838"/>
              <a:ext cx="1531438" cy="1928812"/>
            </a:xfrm>
            <a:prstGeom prst="rect">
              <a:avLst/>
            </a:prstGeom>
            <a:effectLst>
              <a:glow rad="228600">
                <a:schemeClr val="bg1">
                  <a:alpha val="40000"/>
                </a:schemeClr>
              </a:glow>
            </a:effectLst>
          </p:spPr>
        </p:pic>
        <p:sp>
          <p:nvSpPr>
            <p:cNvPr id="11" name="Oval Callout 10">
              <a:extLst>
                <a:ext uri="{FF2B5EF4-FFF2-40B4-BE49-F238E27FC236}">
                  <a16:creationId xmlns:a16="http://schemas.microsoft.com/office/drawing/2014/main" id="{A3B912C7-8F4E-7BD5-78F7-F95F31C46FD6}"/>
                </a:ext>
              </a:extLst>
            </p:cNvPr>
            <p:cNvSpPr/>
            <p:nvPr/>
          </p:nvSpPr>
          <p:spPr>
            <a:xfrm>
              <a:off x="7086600" y="4414838"/>
              <a:ext cx="1757363" cy="642937"/>
            </a:xfrm>
            <a:prstGeom prst="wedgeEllipseCallout">
              <a:avLst>
                <a:gd name="adj1" fmla="val -52040"/>
                <a:gd name="adj2" fmla="val 52623"/>
              </a:avLst>
            </a:prstGeom>
            <a:solidFill>
              <a:schemeClr val="bg1"/>
            </a:solidFill>
            <a:ln>
              <a:no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ysClr val="windowText" lastClr="000000"/>
                  </a:solidFill>
                  <a:latin typeface="Gill Sans MT" panose="020B0502020104020203" pitchFamily="34" charset="77"/>
                </a:rPr>
                <a:t>[d</a:t>
              </a:r>
              <a:r>
                <a:rPr lang="en-BE" sz="1600" dirty="0">
                  <a:solidFill>
                    <a:sysClr val="windowText" lastClr="000000"/>
                  </a:solidFill>
                  <a:latin typeface="Gill Sans MT" panose="020B0502020104020203" pitchFamily="34" charset="77"/>
                </a:rPr>
                <a:t>ada]</a:t>
              </a:r>
            </a:p>
          </p:txBody>
        </p:sp>
      </p:grpSp>
      <p:grpSp>
        <p:nvGrpSpPr>
          <p:cNvPr id="12" name="Group 11">
            <a:extLst>
              <a:ext uri="{FF2B5EF4-FFF2-40B4-BE49-F238E27FC236}">
                <a16:creationId xmlns:a16="http://schemas.microsoft.com/office/drawing/2014/main" id="{CA1A46BA-2F85-5447-5D0A-1942344BF81D}"/>
              </a:ext>
            </a:extLst>
          </p:cNvPr>
          <p:cNvGrpSpPr/>
          <p:nvPr/>
        </p:nvGrpSpPr>
        <p:grpSpPr>
          <a:xfrm>
            <a:off x="9959971" y="257397"/>
            <a:ext cx="1913259" cy="1844930"/>
            <a:chOff x="8809645" y="320625"/>
            <a:chExt cx="2955635" cy="1813830"/>
          </a:xfrm>
        </p:grpSpPr>
        <p:sp>
          <p:nvSpPr>
            <p:cNvPr id="13" name="Oval Callout 12">
              <a:extLst>
                <a:ext uri="{FF2B5EF4-FFF2-40B4-BE49-F238E27FC236}">
                  <a16:creationId xmlns:a16="http://schemas.microsoft.com/office/drawing/2014/main" id="{B63A6C08-F3A7-4C89-DC7F-0B8A821CAD3F}"/>
                </a:ext>
              </a:extLst>
            </p:cNvPr>
            <p:cNvSpPr/>
            <p:nvPr/>
          </p:nvSpPr>
          <p:spPr>
            <a:xfrm>
              <a:off x="10103467" y="514881"/>
              <a:ext cx="1661813" cy="642937"/>
            </a:xfrm>
            <a:prstGeom prst="wedgeEllipseCallout">
              <a:avLst>
                <a:gd name="adj1" fmla="val -52040"/>
                <a:gd name="adj2" fmla="val 52623"/>
              </a:avLst>
            </a:prstGeom>
            <a:solidFill>
              <a:schemeClr val="bg1"/>
            </a:solidFill>
            <a:ln>
              <a:no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Gill Sans MT" panose="020B0502020104020203" pitchFamily="34" charset="77"/>
                </a:rPr>
                <a:t>[d</a:t>
              </a:r>
              <a:r>
                <a:rPr lang="en-BE" sz="1600" dirty="0">
                  <a:solidFill>
                    <a:schemeClr val="tx1"/>
                  </a:solidFill>
                  <a:latin typeface="Gill Sans MT" panose="020B0502020104020203" pitchFamily="34" charset="77"/>
                </a:rPr>
                <a:t>ædi]</a:t>
              </a:r>
            </a:p>
          </p:txBody>
        </p:sp>
        <p:pic>
          <p:nvPicPr>
            <p:cNvPr id="14" name="Graphic 13" descr="Child with balloon with solid fill">
              <a:extLst>
                <a:ext uri="{FF2B5EF4-FFF2-40B4-BE49-F238E27FC236}">
                  <a16:creationId xmlns:a16="http://schemas.microsoft.com/office/drawing/2014/main" id="{DC1C6385-0636-8040-14A5-85334CBC53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809645" y="320625"/>
              <a:ext cx="1813830" cy="1813830"/>
            </a:xfrm>
            <a:prstGeom prst="rect">
              <a:avLst/>
            </a:prstGeom>
            <a:effectLst>
              <a:glow rad="228600">
                <a:schemeClr val="bg1">
                  <a:alpha val="40000"/>
                </a:schemeClr>
              </a:glow>
            </a:effectLst>
          </p:spPr>
        </p:pic>
      </p:grpSp>
      <p:sp>
        <p:nvSpPr>
          <p:cNvPr id="7" name="TextBox 6">
            <a:extLst>
              <a:ext uri="{FF2B5EF4-FFF2-40B4-BE49-F238E27FC236}">
                <a16:creationId xmlns:a16="http://schemas.microsoft.com/office/drawing/2014/main" id="{0E958B19-74CA-CF67-9A39-4DD00DBB3057}"/>
              </a:ext>
            </a:extLst>
          </p:cNvPr>
          <p:cNvSpPr txBox="1"/>
          <p:nvPr/>
        </p:nvSpPr>
        <p:spPr>
          <a:xfrm>
            <a:off x="8456066" y="2295951"/>
            <a:ext cx="3446157" cy="1015663"/>
          </a:xfrm>
          <a:custGeom>
            <a:avLst/>
            <a:gdLst>
              <a:gd name="connsiteX0" fmla="*/ 0 w 3446157"/>
              <a:gd name="connsiteY0" fmla="*/ 0 h 1015663"/>
              <a:gd name="connsiteX1" fmla="*/ 539898 w 3446157"/>
              <a:gd name="connsiteY1" fmla="*/ 0 h 1015663"/>
              <a:gd name="connsiteX2" fmla="*/ 1010873 w 3446157"/>
              <a:gd name="connsiteY2" fmla="*/ 0 h 1015663"/>
              <a:gd name="connsiteX3" fmla="*/ 1516309 w 3446157"/>
              <a:gd name="connsiteY3" fmla="*/ 0 h 1015663"/>
              <a:gd name="connsiteX4" fmla="*/ 2125130 w 3446157"/>
              <a:gd name="connsiteY4" fmla="*/ 0 h 1015663"/>
              <a:gd name="connsiteX5" fmla="*/ 2665028 w 3446157"/>
              <a:gd name="connsiteY5" fmla="*/ 0 h 1015663"/>
              <a:gd name="connsiteX6" fmla="*/ 3446157 w 3446157"/>
              <a:gd name="connsiteY6" fmla="*/ 0 h 1015663"/>
              <a:gd name="connsiteX7" fmla="*/ 3446157 w 3446157"/>
              <a:gd name="connsiteY7" fmla="*/ 517988 h 1015663"/>
              <a:gd name="connsiteX8" fmla="*/ 3446157 w 3446157"/>
              <a:gd name="connsiteY8" fmla="*/ 1015663 h 1015663"/>
              <a:gd name="connsiteX9" fmla="*/ 2871798 w 3446157"/>
              <a:gd name="connsiteY9" fmla="*/ 1015663 h 1015663"/>
              <a:gd name="connsiteX10" fmla="*/ 2366361 w 3446157"/>
              <a:gd name="connsiteY10" fmla="*/ 1015663 h 1015663"/>
              <a:gd name="connsiteX11" fmla="*/ 1723079 w 3446157"/>
              <a:gd name="connsiteY11" fmla="*/ 1015663 h 1015663"/>
              <a:gd name="connsiteX12" fmla="*/ 1183181 w 3446157"/>
              <a:gd name="connsiteY12" fmla="*/ 1015663 h 1015663"/>
              <a:gd name="connsiteX13" fmla="*/ 712206 w 3446157"/>
              <a:gd name="connsiteY13" fmla="*/ 1015663 h 1015663"/>
              <a:gd name="connsiteX14" fmla="*/ 0 w 3446157"/>
              <a:gd name="connsiteY14" fmla="*/ 1015663 h 1015663"/>
              <a:gd name="connsiteX15" fmla="*/ 0 w 3446157"/>
              <a:gd name="connsiteY15" fmla="*/ 528145 h 1015663"/>
              <a:gd name="connsiteX16" fmla="*/ 0 w 3446157"/>
              <a:gd name="connsiteY1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46157" h="1015663" fill="none" extrusionOk="0">
                <a:moveTo>
                  <a:pt x="0" y="0"/>
                </a:moveTo>
                <a:cubicBezTo>
                  <a:pt x="183943" y="-7608"/>
                  <a:pt x="305023" y="25112"/>
                  <a:pt x="539898" y="0"/>
                </a:cubicBezTo>
                <a:cubicBezTo>
                  <a:pt x="774773" y="-25112"/>
                  <a:pt x="890429" y="13801"/>
                  <a:pt x="1010873" y="0"/>
                </a:cubicBezTo>
                <a:cubicBezTo>
                  <a:pt x="1131318" y="-13801"/>
                  <a:pt x="1302001" y="59407"/>
                  <a:pt x="1516309" y="0"/>
                </a:cubicBezTo>
                <a:cubicBezTo>
                  <a:pt x="1730617" y="-59407"/>
                  <a:pt x="1834454" y="57397"/>
                  <a:pt x="2125130" y="0"/>
                </a:cubicBezTo>
                <a:cubicBezTo>
                  <a:pt x="2415806" y="-57397"/>
                  <a:pt x="2491092" y="19933"/>
                  <a:pt x="2665028" y="0"/>
                </a:cubicBezTo>
                <a:cubicBezTo>
                  <a:pt x="2838964" y="-19933"/>
                  <a:pt x="3215510" y="18028"/>
                  <a:pt x="3446157" y="0"/>
                </a:cubicBezTo>
                <a:cubicBezTo>
                  <a:pt x="3502804" y="236948"/>
                  <a:pt x="3412645" y="274265"/>
                  <a:pt x="3446157" y="517988"/>
                </a:cubicBezTo>
                <a:cubicBezTo>
                  <a:pt x="3479669" y="761711"/>
                  <a:pt x="3443259" y="799480"/>
                  <a:pt x="3446157" y="1015663"/>
                </a:cubicBezTo>
                <a:cubicBezTo>
                  <a:pt x="3182220" y="1083043"/>
                  <a:pt x="3133531" y="995243"/>
                  <a:pt x="2871798" y="1015663"/>
                </a:cubicBezTo>
                <a:cubicBezTo>
                  <a:pt x="2610065" y="1036083"/>
                  <a:pt x="2602063" y="1015339"/>
                  <a:pt x="2366361" y="1015663"/>
                </a:cubicBezTo>
                <a:cubicBezTo>
                  <a:pt x="2130659" y="1015987"/>
                  <a:pt x="1989655" y="1012478"/>
                  <a:pt x="1723079" y="1015663"/>
                </a:cubicBezTo>
                <a:cubicBezTo>
                  <a:pt x="1456503" y="1018848"/>
                  <a:pt x="1316645" y="996007"/>
                  <a:pt x="1183181" y="1015663"/>
                </a:cubicBezTo>
                <a:cubicBezTo>
                  <a:pt x="1049717" y="1035319"/>
                  <a:pt x="850175" y="965551"/>
                  <a:pt x="712206" y="1015663"/>
                </a:cubicBezTo>
                <a:cubicBezTo>
                  <a:pt x="574237" y="1065775"/>
                  <a:pt x="155565" y="986396"/>
                  <a:pt x="0" y="1015663"/>
                </a:cubicBezTo>
                <a:cubicBezTo>
                  <a:pt x="-15661" y="794508"/>
                  <a:pt x="51625" y="745034"/>
                  <a:pt x="0" y="528145"/>
                </a:cubicBezTo>
                <a:cubicBezTo>
                  <a:pt x="-51625" y="311256"/>
                  <a:pt x="30201" y="222576"/>
                  <a:pt x="0" y="0"/>
                </a:cubicBezTo>
                <a:close/>
              </a:path>
              <a:path w="3446157" h="1015663" stroke="0" extrusionOk="0">
                <a:moveTo>
                  <a:pt x="0" y="0"/>
                </a:moveTo>
                <a:cubicBezTo>
                  <a:pt x="198633" y="-41011"/>
                  <a:pt x="369695" y="14942"/>
                  <a:pt x="539898" y="0"/>
                </a:cubicBezTo>
                <a:cubicBezTo>
                  <a:pt x="710101" y="-14942"/>
                  <a:pt x="775980" y="17426"/>
                  <a:pt x="1010873" y="0"/>
                </a:cubicBezTo>
                <a:cubicBezTo>
                  <a:pt x="1245767" y="-17426"/>
                  <a:pt x="1479120" y="52532"/>
                  <a:pt x="1654155" y="0"/>
                </a:cubicBezTo>
                <a:cubicBezTo>
                  <a:pt x="1829190" y="-52532"/>
                  <a:pt x="2063450" y="64620"/>
                  <a:pt x="2194053" y="0"/>
                </a:cubicBezTo>
                <a:cubicBezTo>
                  <a:pt x="2324656" y="-64620"/>
                  <a:pt x="2618150" y="8882"/>
                  <a:pt x="2733951" y="0"/>
                </a:cubicBezTo>
                <a:cubicBezTo>
                  <a:pt x="2849752" y="-8882"/>
                  <a:pt x="3225056" y="46672"/>
                  <a:pt x="3446157" y="0"/>
                </a:cubicBezTo>
                <a:cubicBezTo>
                  <a:pt x="3447749" y="117822"/>
                  <a:pt x="3441738" y="272184"/>
                  <a:pt x="3446157" y="487518"/>
                </a:cubicBezTo>
                <a:cubicBezTo>
                  <a:pt x="3450576" y="702852"/>
                  <a:pt x="3425304" y="831842"/>
                  <a:pt x="3446157" y="1015663"/>
                </a:cubicBezTo>
                <a:cubicBezTo>
                  <a:pt x="3340519" y="1047096"/>
                  <a:pt x="3174259" y="968408"/>
                  <a:pt x="2940721" y="1015663"/>
                </a:cubicBezTo>
                <a:cubicBezTo>
                  <a:pt x="2707183" y="1062918"/>
                  <a:pt x="2593893" y="977571"/>
                  <a:pt x="2366361" y="1015663"/>
                </a:cubicBezTo>
                <a:cubicBezTo>
                  <a:pt x="2138829" y="1053755"/>
                  <a:pt x="2019985" y="1002870"/>
                  <a:pt x="1792002" y="1015663"/>
                </a:cubicBezTo>
                <a:cubicBezTo>
                  <a:pt x="1564019" y="1028456"/>
                  <a:pt x="1520250" y="962614"/>
                  <a:pt x="1252104" y="1015663"/>
                </a:cubicBezTo>
                <a:cubicBezTo>
                  <a:pt x="983958" y="1068712"/>
                  <a:pt x="846478" y="997364"/>
                  <a:pt x="608821" y="1015663"/>
                </a:cubicBezTo>
                <a:cubicBezTo>
                  <a:pt x="371164" y="1033962"/>
                  <a:pt x="192022" y="950898"/>
                  <a:pt x="0" y="1015663"/>
                </a:cubicBezTo>
                <a:cubicBezTo>
                  <a:pt x="-38693" y="891683"/>
                  <a:pt x="58367" y="735202"/>
                  <a:pt x="0" y="528145"/>
                </a:cubicBezTo>
                <a:cubicBezTo>
                  <a:pt x="-58367" y="321088"/>
                  <a:pt x="24756" y="248300"/>
                  <a:pt x="0" y="0"/>
                </a:cubicBezTo>
                <a:close/>
              </a:path>
            </a:pathLst>
          </a:custGeom>
          <a:solidFill>
            <a:schemeClr val="bg1"/>
          </a:solid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pPr marL="285750" indent="-285750">
              <a:buFont typeface="System Font Regular"/>
              <a:buChar char="X"/>
            </a:pPr>
            <a:r>
              <a:rPr lang="en-BE" sz="2000" b="1" dirty="0">
                <a:latin typeface="MV Boli" panose="02000500030200090000" pitchFamily="2" charset="0"/>
                <a:cs typeface="MV Boli" panose="02000500030200090000" pitchFamily="2" charset="0"/>
              </a:rPr>
              <a:t>As the children’s lexicon grows, the size of IF0 also increases</a:t>
            </a:r>
          </a:p>
        </p:txBody>
      </p:sp>
      <p:sp>
        <p:nvSpPr>
          <p:cNvPr id="8" name="TextBox 7">
            <a:extLst>
              <a:ext uri="{FF2B5EF4-FFF2-40B4-BE49-F238E27FC236}">
                <a16:creationId xmlns:a16="http://schemas.microsoft.com/office/drawing/2014/main" id="{AE764900-E6EE-3707-CAB4-8660DF408F21}"/>
              </a:ext>
            </a:extLst>
          </p:cNvPr>
          <p:cNvSpPr txBox="1"/>
          <p:nvPr/>
        </p:nvSpPr>
        <p:spPr>
          <a:xfrm>
            <a:off x="537491" y="2217254"/>
            <a:ext cx="7741445" cy="4093428"/>
          </a:xfrm>
          <a:custGeom>
            <a:avLst/>
            <a:gdLst>
              <a:gd name="connsiteX0" fmla="*/ 0 w 7741445"/>
              <a:gd name="connsiteY0" fmla="*/ 0 h 4093428"/>
              <a:gd name="connsiteX1" fmla="*/ 672910 w 7741445"/>
              <a:gd name="connsiteY1" fmla="*/ 0 h 4093428"/>
              <a:gd name="connsiteX2" fmla="*/ 1036163 w 7741445"/>
              <a:gd name="connsiteY2" fmla="*/ 0 h 4093428"/>
              <a:gd name="connsiteX3" fmla="*/ 1786487 w 7741445"/>
              <a:gd name="connsiteY3" fmla="*/ 0 h 4093428"/>
              <a:gd name="connsiteX4" fmla="*/ 2381983 w 7741445"/>
              <a:gd name="connsiteY4" fmla="*/ 0 h 4093428"/>
              <a:gd name="connsiteX5" fmla="*/ 2745235 w 7741445"/>
              <a:gd name="connsiteY5" fmla="*/ 0 h 4093428"/>
              <a:gd name="connsiteX6" fmla="*/ 3340731 w 7741445"/>
              <a:gd name="connsiteY6" fmla="*/ 0 h 4093428"/>
              <a:gd name="connsiteX7" fmla="*/ 4091056 w 7741445"/>
              <a:gd name="connsiteY7" fmla="*/ 0 h 4093428"/>
              <a:gd name="connsiteX8" fmla="*/ 4609137 w 7741445"/>
              <a:gd name="connsiteY8" fmla="*/ 0 h 4093428"/>
              <a:gd name="connsiteX9" fmla="*/ 5127219 w 7741445"/>
              <a:gd name="connsiteY9" fmla="*/ 0 h 4093428"/>
              <a:gd name="connsiteX10" fmla="*/ 5722714 w 7741445"/>
              <a:gd name="connsiteY10" fmla="*/ 0 h 4093428"/>
              <a:gd name="connsiteX11" fmla="*/ 6395625 w 7741445"/>
              <a:gd name="connsiteY11" fmla="*/ 0 h 4093428"/>
              <a:gd name="connsiteX12" fmla="*/ 7068535 w 7741445"/>
              <a:gd name="connsiteY12" fmla="*/ 0 h 4093428"/>
              <a:gd name="connsiteX13" fmla="*/ 7741445 w 7741445"/>
              <a:gd name="connsiteY13" fmla="*/ 0 h 4093428"/>
              <a:gd name="connsiteX14" fmla="*/ 7741445 w 7741445"/>
              <a:gd name="connsiteY14" fmla="*/ 666644 h 4093428"/>
              <a:gd name="connsiteX15" fmla="*/ 7741445 w 7741445"/>
              <a:gd name="connsiteY15" fmla="*/ 1169551 h 4093428"/>
              <a:gd name="connsiteX16" fmla="*/ 7741445 w 7741445"/>
              <a:gd name="connsiteY16" fmla="*/ 1754326 h 4093428"/>
              <a:gd name="connsiteX17" fmla="*/ 7741445 w 7741445"/>
              <a:gd name="connsiteY17" fmla="*/ 2380036 h 4093428"/>
              <a:gd name="connsiteX18" fmla="*/ 7741445 w 7741445"/>
              <a:gd name="connsiteY18" fmla="*/ 3046680 h 4093428"/>
              <a:gd name="connsiteX19" fmla="*/ 7741445 w 7741445"/>
              <a:gd name="connsiteY19" fmla="*/ 4093428 h 4093428"/>
              <a:gd name="connsiteX20" fmla="*/ 6991120 w 7741445"/>
              <a:gd name="connsiteY20" fmla="*/ 4093428 h 4093428"/>
              <a:gd name="connsiteX21" fmla="*/ 6473039 w 7741445"/>
              <a:gd name="connsiteY21" fmla="*/ 4093428 h 4093428"/>
              <a:gd name="connsiteX22" fmla="*/ 5954958 w 7741445"/>
              <a:gd name="connsiteY22" fmla="*/ 4093428 h 4093428"/>
              <a:gd name="connsiteX23" fmla="*/ 5436876 w 7741445"/>
              <a:gd name="connsiteY23" fmla="*/ 4093428 h 4093428"/>
              <a:gd name="connsiteX24" fmla="*/ 4763966 w 7741445"/>
              <a:gd name="connsiteY24" fmla="*/ 4093428 h 4093428"/>
              <a:gd name="connsiteX25" fmla="*/ 4168470 w 7741445"/>
              <a:gd name="connsiteY25" fmla="*/ 4093428 h 4093428"/>
              <a:gd name="connsiteX26" fmla="*/ 3805218 w 7741445"/>
              <a:gd name="connsiteY26" fmla="*/ 4093428 h 4093428"/>
              <a:gd name="connsiteX27" fmla="*/ 3287137 w 7741445"/>
              <a:gd name="connsiteY27" fmla="*/ 4093428 h 4093428"/>
              <a:gd name="connsiteX28" fmla="*/ 2614226 w 7741445"/>
              <a:gd name="connsiteY28" fmla="*/ 4093428 h 4093428"/>
              <a:gd name="connsiteX29" fmla="*/ 2173560 w 7741445"/>
              <a:gd name="connsiteY29" fmla="*/ 4093428 h 4093428"/>
              <a:gd name="connsiteX30" fmla="*/ 1423235 w 7741445"/>
              <a:gd name="connsiteY30" fmla="*/ 4093428 h 4093428"/>
              <a:gd name="connsiteX31" fmla="*/ 672910 w 7741445"/>
              <a:gd name="connsiteY31" fmla="*/ 4093428 h 4093428"/>
              <a:gd name="connsiteX32" fmla="*/ 0 w 7741445"/>
              <a:gd name="connsiteY32" fmla="*/ 4093428 h 4093428"/>
              <a:gd name="connsiteX33" fmla="*/ 0 w 7741445"/>
              <a:gd name="connsiteY33" fmla="*/ 3426784 h 4093428"/>
              <a:gd name="connsiteX34" fmla="*/ 0 w 7741445"/>
              <a:gd name="connsiteY34" fmla="*/ 2842009 h 4093428"/>
              <a:gd name="connsiteX35" fmla="*/ 0 w 7741445"/>
              <a:gd name="connsiteY35" fmla="*/ 2339102 h 4093428"/>
              <a:gd name="connsiteX36" fmla="*/ 0 w 7741445"/>
              <a:gd name="connsiteY36" fmla="*/ 1836195 h 4093428"/>
              <a:gd name="connsiteX37" fmla="*/ 0 w 7741445"/>
              <a:gd name="connsiteY37" fmla="*/ 1333288 h 4093428"/>
              <a:gd name="connsiteX38" fmla="*/ 0 w 7741445"/>
              <a:gd name="connsiteY38" fmla="*/ 830381 h 4093428"/>
              <a:gd name="connsiteX39" fmla="*/ 0 w 7741445"/>
              <a:gd name="connsiteY39" fmla="*/ 0 h 409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741445" h="4093428" fill="none" extrusionOk="0">
                <a:moveTo>
                  <a:pt x="0" y="0"/>
                </a:moveTo>
                <a:cubicBezTo>
                  <a:pt x="314529" y="-6490"/>
                  <a:pt x="402217" y="25567"/>
                  <a:pt x="672910" y="0"/>
                </a:cubicBezTo>
                <a:cubicBezTo>
                  <a:pt x="943603" y="-25567"/>
                  <a:pt x="885332" y="41526"/>
                  <a:pt x="1036163" y="0"/>
                </a:cubicBezTo>
                <a:cubicBezTo>
                  <a:pt x="1186994" y="-41526"/>
                  <a:pt x="1422524" y="53821"/>
                  <a:pt x="1786487" y="0"/>
                </a:cubicBezTo>
                <a:cubicBezTo>
                  <a:pt x="2150450" y="-53821"/>
                  <a:pt x="2098169" y="60796"/>
                  <a:pt x="2381983" y="0"/>
                </a:cubicBezTo>
                <a:cubicBezTo>
                  <a:pt x="2665797" y="-60796"/>
                  <a:pt x="2660939" y="42505"/>
                  <a:pt x="2745235" y="0"/>
                </a:cubicBezTo>
                <a:cubicBezTo>
                  <a:pt x="2829531" y="-42505"/>
                  <a:pt x="3163016" y="38350"/>
                  <a:pt x="3340731" y="0"/>
                </a:cubicBezTo>
                <a:cubicBezTo>
                  <a:pt x="3518446" y="-38350"/>
                  <a:pt x="3764450" y="84688"/>
                  <a:pt x="4091056" y="0"/>
                </a:cubicBezTo>
                <a:cubicBezTo>
                  <a:pt x="4417663" y="-84688"/>
                  <a:pt x="4378201" y="6348"/>
                  <a:pt x="4609137" y="0"/>
                </a:cubicBezTo>
                <a:cubicBezTo>
                  <a:pt x="4840073" y="-6348"/>
                  <a:pt x="4868392" y="47652"/>
                  <a:pt x="5127219" y="0"/>
                </a:cubicBezTo>
                <a:cubicBezTo>
                  <a:pt x="5386046" y="-47652"/>
                  <a:pt x="5517325" y="55831"/>
                  <a:pt x="5722714" y="0"/>
                </a:cubicBezTo>
                <a:cubicBezTo>
                  <a:pt x="5928104" y="-55831"/>
                  <a:pt x="6141351" y="69905"/>
                  <a:pt x="6395625" y="0"/>
                </a:cubicBezTo>
                <a:cubicBezTo>
                  <a:pt x="6649899" y="-69905"/>
                  <a:pt x="6781371" y="10286"/>
                  <a:pt x="7068535" y="0"/>
                </a:cubicBezTo>
                <a:cubicBezTo>
                  <a:pt x="7355699" y="-10286"/>
                  <a:pt x="7530800" y="8729"/>
                  <a:pt x="7741445" y="0"/>
                </a:cubicBezTo>
                <a:cubicBezTo>
                  <a:pt x="7787626" y="142087"/>
                  <a:pt x="7665476" y="438284"/>
                  <a:pt x="7741445" y="666644"/>
                </a:cubicBezTo>
                <a:cubicBezTo>
                  <a:pt x="7817414" y="895004"/>
                  <a:pt x="7723717" y="945191"/>
                  <a:pt x="7741445" y="1169551"/>
                </a:cubicBezTo>
                <a:cubicBezTo>
                  <a:pt x="7759173" y="1393911"/>
                  <a:pt x="7702299" y="1468429"/>
                  <a:pt x="7741445" y="1754326"/>
                </a:cubicBezTo>
                <a:cubicBezTo>
                  <a:pt x="7780591" y="2040223"/>
                  <a:pt x="7691803" y="2203146"/>
                  <a:pt x="7741445" y="2380036"/>
                </a:cubicBezTo>
                <a:cubicBezTo>
                  <a:pt x="7791087" y="2556926"/>
                  <a:pt x="7701662" y="2846637"/>
                  <a:pt x="7741445" y="3046680"/>
                </a:cubicBezTo>
                <a:cubicBezTo>
                  <a:pt x="7781228" y="3246723"/>
                  <a:pt x="7669751" y="3725410"/>
                  <a:pt x="7741445" y="4093428"/>
                </a:cubicBezTo>
                <a:cubicBezTo>
                  <a:pt x="7515986" y="4123801"/>
                  <a:pt x="7342395" y="4027974"/>
                  <a:pt x="6991120" y="4093428"/>
                </a:cubicBezTo>
                <a:cubicBezTo>
                  <a:pt x="6639846" y="4158882"/>
                  <a:pt x="6577191" y="4052508"/>
                  <a:pt x="6473039" y="4093428"/>
                </a:cubicBezTo>
                <a:cubicBezTo>
                  <a:pt x="6368887" y="4134348"/>
                  <a:pt x="6103116" y="4066023"/>
                  <a:pt x="5954958" y="4093428"/>
                </a:cubicBezTo>
                <a:cubicBezTo>
                  <a:pt x="5806800" y="4120833"/>
                  <a:pt x="5553533" y="4054268"/>
                  <a:pt x="5436876" y="4093428"/>
                </a:cubicBezTo>
                <a:cubicBezTo>
                  <a:pt x="5320219" y="4132588"/>
                  <a:pt x="4978990" y="4072278"/>
                  <a:pt x="4763966" y="4093428"/>
                </a:cubicBezTo>
                <a:cubicBezTo>
                  <a:pt x="4548942" y="4114578"/>
                  <a:pt x="4394631" y="4081441"/>
                  <a:pt x="4168470" y="4093428"/>
                </a:cubicBezTo>
                <a:cubicBezTo>
                  <a:pt x="3942309" y="4105415"/>
                  <a:pt x="3927469" y="4073432"/>
                  <a:pt x="3805218" y="4093428"/>
                </a:cubicBezTo>
                <a:cubicBezTo>
                  <a:pt x="3682967" y="4113424"/>
                  <a:pt x="3505028" y="4078508"/>
                  <a:pt x="3287137" y="4093428"/>
                </a:cubicBezTo>
                <a:cubicBezTo>
                  <a:pt x="3069246" y="4108348"/>
                  <a:pt x="2808130" y="4022807"/>
                  <a:pt x="2614226" y="4093428"/>
                </a:cubicBezTo>
                <a:cubicBezTo>
                  <a:pt x="2420322" y="4164049"/>
                  <a:pt x="2303077" y="4056568"/>
                  <a:pt x="2173560" y="4093428"/>
                </a:cubicBezTo>
                <a:cubicBezTo>
                  <a:pt x="2044043" y="4130288"/>
                  <a:pt x="1721260" y="4061409"/>
                  <a:pt x="1423235" y="4093428"/>
                </a:cubicBezTo>
                <a:cubicBezTo>
                  <a:pt x="1125210" y="4125447"/>
                  <a:pt x="924792" y="4087092"/>
                  <a:pt x="672910" y="4093428"/>
                </a:cubicBezTo>
                <a:cubicBezTo>
                  <a:pt x="421028" y="4099764"/>
                  <a:pt x="167126" y="4075469"/>
                  <a:pt x="0" y="4093428"/>
                </a:cubicBezTo>
                <a:cubicBezTo>
                  <a:pt x="-35070" y="3838642"/>
                  <a:pt x="57823" y="3601334"/>
                  <a:pt x="0" y="3426784"/>
                </a:cubicBezTo>
                <a:cubicBezTo>
                  <a:pt x="-57823" y="3252234"/>
                  <a:pt x="33874" y="2962196"/>
                  <a:pt x="0" y="2842009"/>
                </a:cubicBezTo>
                <a:cubicBezTo>
                  <a:pt x="-33874" y="2721823"/>
                  <a:pt x="49835" y="2585323"/>
                  <a:pt x="0" y="2339102"/>
                </a:cubicBezTo>
                <a:cubicBezTo>
                  <a:pt x="-49835" y="2092881"/>
                  <a:pt x="31241" y="2004559"/>
                  <a:pt x="0" y="1836195"/>
                </a:cubicBezTo>
                <a:cubicBezTo>
                  <a:pt x="-31241" y="1667831"/>
                  <a:pt x="51393" y="1517036"/>
                  <a:pt x="0" y="1333288"/>
                </a:cubicBezTo>
                <a:cubicBezTo>
                  <a:pt x="-51393" y="1149540"/>
                  <a:pt x="55717" y="1074986"/>
                  <a:pt x="0" y="830381"/>
                </a:cubicBezTo>
                <a:cubicBezTo>
                  <a:pt x="-55717" y="585776"/>
                  <a:pt x="19055" y="217240"/>
                  <a:pt x="0" y="0"/>
                </a:cubicBezTo>
                <a:close/>
              </a:path>
              <a:path w="7741445" h="4093428" stroke="0" extrusionOk="0">
                <a:moveTo>
                  <a:pt x="0" y="0"/>
                </a:moveTo>
                <a:cubicBezTo>
                  <a:pt x="253378" y="-24112"/>
                  <a:pt x="316829" y="41198"/>
                  <a:pt x="518081" y="0"/>
                </a:cubicBezTo>
                <a:cubicBezTo>
                  <a:pt x="719333" y="-41198"/>
                  <a:pt x="802721" y="26519"/>
                  <a:pt x="881334" y="0"/>
                </a:cubicBezTo>
                <a:cubicBezTo>
                  <a:pt x="959947" y="-26519"/>
                  <a:pt x="1304136" y="44451"/>
                  <a:pt x="1631658" y="0"/>
                </a:cubicBezTo>
                <a:cubicBezTo>
                  <a:pt x="1959180" y="-44451"/>
                  <a:pt x="1907433" y="58770"/>
                  <a:pt x="2149740" y="0"/>
                </a:cubicBezTo>
                <a:cubicBezTo>
                  <a:pt x="2392047" y="-58770"/>
                  <a:pt x="2486654" y="46169"/>
                  <a:pt x="2667821" y="0"/>
                </a:cubicBezTo>
                <a:cubicBezTo>
                  <a:pt x="2848988" y="-46169"/>
                  <a:pt x="3134334" y="27145"/>
                  <a:pt x="3418146" y="0"/>
                </a:cubicBezTo>
                <a:cubicBezTo>
                  <a:pt x="3701959" y="-27145"/>
                  <a:pt x="3691417" y="39207"/>
                  <a:pt x="3858813" y="0"/>
                </a:cubicBezTo>
                <a:cubicBezTo>
                  <a:pt x="4026209" y="-39207"/>
                  <a:pt x="4398108" y="2135"/>
                  <a:pt x="4609137" y="0"/>
                </a:cubicBezTo>
                <a:cubicBezTo>
                  <a:pt x="4820166" y="-2135"/>
                  <a:pt x="5054211" y="1597"/>
                  <a:pt x="5359462" y="0"/>
                </a:cubicBezTo>
                <a:cubicBezTo>
                  <a:pt x="5664714" y="-1597"/>
                  <a:pt x="5690166" y="56951"/>
                  <a:pt x="5954958" y="0"/>
                </a:cubicBezTo>
                <a:cubicBezTo>
                  <a:pt x="6219750" y="-56951"/>
                  <a:pt x="6552559" y="51497"/>
                  <a:pt x="6705282" y="0"/>
                </a:cubicBezTo>
                <a:cubicBezTo>
                  <a:pt x="6858005" y="-51497"/>
                  <a:pt x="7013880" y="49185"/>
                  <a:pt x="7223364" y="0"/>
                </a:cubicBezTo>
                <a:cubicBezTo>
                  <a:pt x="7432848" y="-49185"/>
                  <a:pt x="7549924" y="26501"/>
                  <a:pt x="7741445" y="0"/>
                </a:cubicBezTo>
                <a:cubicBezTo>
                  <a:pt x="7773582" y="166551"/>
                  <a:pt x="7698059" y="496759"/>
                  <a:pt x="7741445" y="625710"/>
                </a:cubicBezTo>
                <a:cubicBezTo>
                  <a:pt x="7784831" y="754661"/>
                  <a:pt x="7721527" y="1069935"/>
                  <a:pt x="7741445" y="1210485"/>
                </a:cubicBezTo>
                <a:cubicBezTo>
                  <a:pt x="7761363" y="1351036"/>
                  <a:pt x="7722739" y="1512814"/>
                  <a:pt x="7741445" y="1795261"/>
                </a:cubicBezTo>
                <a:cubicBezTo>
                  <a:pt x="7760151" y="2077708"/>
                  <a:pt x="7689073" y="2291357"/>
                  <a:pt x="7741445" y="2420970"/>
                </a:cubicBezTo>
                <a:cubicBezTo>
                  <a:pt x="7793817" y="2550583"/>
                  <a:pt x="7670884" y="2879535"/>
                  <a:pt x="7741445" y="3046680"/>
                </a:cubicBezTo>
                <a:cubicBezTo>
                  <a:pt x="7812006" y="3213825"/>
                  <a:pt x="7645294" y="3733334"/>
                  <a:pt x="7741445" y="4093428"/>
                </a:cubicBezTo>
                <a:cubicBezTo>
                  <a:pt x="7565950" y="4135847"/>
                  <a:pt x="7556002" y="4089810"/>
                  <a:pt x="7378193" y="4093428"/>
                </a:cubicBezTo>
                <a:cubicBezTo>
                  <a:pt x="7200384" y="4097046"/>
                  <a:pt x="6842742" y="4058386"/>
                  <a:pt x="6627868" y="4093428"/>
                </a:cubicBezTo>
                <a:cubicBezTo>
                  <a:pt x="6412994" y="4128470"/>
                  <a:pt x="6211684" y="4051837"/>
                  <a:pt x="6032372" y="4093428"/>
                </a:cubicBezTo>
                <a:cubicBezTo>
                  <a:pt x="5853060" y="4135019"/>
                  <a:pt x="5690859" y="4093397"/>
                  <a:pt x="5591705" y="4093428"/>
                </a:cubicBezTo>
                <a:cubicBezTo>
                  <a:pt x="5492551" y="4093459"/>
                  <a:pt x="5126585" y="4036703"/>
                  <a:pt x="4996210" y="4093428"/>
                </a:cubicBezTo>
                <a:cubicBezTo>
                  <a:pt x="4865836" y="4150153"/>
                  <a:pt x="4769157" y="4055648"/>
                  <a:pt x="4632957" y="4093428"/>
                </a:cubicBezTo>
                <a:cubicBezTo>
                  <a:pt x="4496757" y="4131208"/>
                  <a:pt x="4375605" y="4069796"/>
                  <a:pt x="4269705" y="4093428"/>
                </a:cubicBezTo>
                <a:cubicBezTo>
                  <a:pt x="4163805" y="4117060"/>
                  <a:pt x="3807447" y="4086689"/>
                  <a:pt x="3674209" y="4093428"/>
                </a:cubicBezTo>
                <a:cubicBezTo>
                  <a:pt x="3540971" y="4100167"/>
                  <a:pt x="3382466" y="4065249"/>
                  <a:pt x="3233542" y="4093428"/>
                </a:cubicBezTo>
                <a:cubicBezTo>
                  <a:pt x="3084618" y="4121607"/>
                  <a:pt x="2830289" y="4086810"/>
                  <a:pt x="2560632" y="4093428"/>
                </a:cubicBezTo>
                <a:cubicBezTo>
                  <a:pt x="2290975" y="4100046"/>
                  <a:pt x="2232170" y="4072187"/>
                  <a:pt x="2119965" y="4093428"/>
                </a:cubicBezTo>
                <a:cubicBezTo>
                  <a:pt x="2007760" y="4114669"/>
                  <a:pt x="1610249" y="4086895"/>
                  <a:pt x="1447055" y="4093428"/>
                </a:cubicBezTo>
                <a:cubicBezTo>
                  <a:pt x="1283861" y="4099961"/>
                  <a:pt x="1238738" y="4088930"/>
                  <a:pt x="1083802" y="4093428"/>
                </a:cubicBezTo>
                <a:cubicBezTo>
                  <a:pt x="928866" y="4097926"/>
                  <a:pt x="261675" y="4070807"/>
                  <a:pt x="0" y="4093428"/>
                </a:cubicBezTo>
                <a:cubicBezTo>
                  <a:pt x="-11954" y="3858918"/>
                  <a:pt x="7227" y="3805676"/>
                  <a:pt x="0" y="3590521"/>
                </a:cubicBezTo>
                <a:cubicBezTo>
                  <a:pt x="-7227" y="3375366"/>
                  <a:pt x="30578" y="3252408"/>
                  <a:pt x="0" y="2923877"/>
                </a:cubicBezTo>
                <a:cubicBezTo>
                  <a:pt x="-30578" y="2595346"/>
                  <a:pt x="4879" y="2651426"/>
                  <a:pt x="0" y="2380036"/>
                </a:cubicBezTo>
                <a:cubicBezTo>
                  <a:pt x="-4879" y="2108646"/>
                  <a:pt x="77503" y="1927161"/>
                  <a:pt x="0" y="1713392"/>
                </a:cubicBezTo>
                <a:cubicBezTo>
                  <a:pt x="-77503" y="1499623"/>
                  <a:pt x="55351" y="1342079"/>
                  <a:pt x="0" y="1210485"/>
                </a:cubicBezTo>
                <a:cubicBezTo>
                  <a:pt x="-55351" y="1078891"/>
                  <a:pt x="2948" y="865456"/>
                  <a:pt x="0" y="748513"/>
                </a:cubicBezTo>
                <a:cubicBezTo>
                  <a:pt x="-2948" y="631570"/>
                  <a:pt x="29017" y="261361"/>
                  <a:pt x="0" y="0"/>
                </a:cubicBezTo>
                <a:close/>
              </a:path>
            </a:pathLst>
          </a:custGeom>
          <a:blipFill>
            <a:blip r:embed="rId9"/>
            <a:stretch>
              <a:fillRect/>
            </a:stretch>
          </a:blip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en-BE" sz="2000" b="1" dirty="0">
              <a:latin typeface="MV Boli" panose="02000500030200090000" pitchFamily="2" charset="0"/>
              <a:cs typeface="MV Boli" panose="02000500030200090000" pitchFamily="2" charset="0"/>
            </a:endParaRPr>
          </a:p>
        </p:txBody>
      </p:sp>
      <p:sp>
        <p:nvSpPr>
          <p:cNvPr id="9" name="TextBox 8">
            <a:extLst>
              <a:ext uri="{FF2B5EF4-FFF2-40B4-BE49-F238E27FC236}">
                <a16:creationId xmlns:a16="http://schemas.microsoft.com/office/drawing/2014/main" id="{65BD953E-A92F-83F7-1377-F3E69CE19F91}"/>
              </a:ext>
            </a:extLst>
          </p:cNvPr>
          <p:cNvSpPr txBox="1"/>
          <p:nvPr/>
        </p:nvSpPr>
        <p:spPr>
          <a:xfrm>
            <a:off x="8431001" y="3780162"/>
            <a:ext cx="3446157" cy="2560320"/>
          </a:xfrm>
          <a:custGeom>
            <a:avLst/>
            <a:gdLst>
              <a:gd name="connsiteX0" fmla="*/ 0 w 3446157"/>
              <a:gd name="connsiteY0" fmla="*/ 0 h 2560320"/>
              <a:gd name="connsiteX1" fmla="*/ 643283 w 3446157"/>
              <a:gd name="connsiteY1" fmla="*/ 0 h 2560320"/>
              <a:gd name="connsiteX2" fmla="*/ 1252104 w 3446157"/>
              <a:gd name="connsiteY2" fmla="*/ 0 h 2560320"/>
              <a:gd name="connsiteX3" fmla="*/ 1826463 w 3446157"/>
              <a:gd name="connsiteY3" fmla="*/ 0 h 2560320"/>
              <a:gd name="connsiteX4" fmla="*/ 2400823 w 3446157"/>
              <a:gd name="connsiteY4" fmla="*/ 0 h 2560320"/>
              <a:gd name="connsiteX5" fmla="*/ 3446157 w 3446157"/>
              <a:gd name="connsiteY5" fmla="*/ 0 h 2560320"/>
              <a:gd name="connsiteX6" fmla="*/ 3446157 w 3446157"/>
              <a:gd name="connsiteY6" fmla="*/ 537667 h 2560320"/>
              <a:gd name="connsiteX7" fmla="*/ 3446157 w 3446157"/>
              <a:gd name="connsiteY7" fmla="*/ 998525 h 2560320"/>
              <a:gd name="connsiteX8" fmla="*/ 3446157 w 3446157"/>
              <a:gd name="connsiteY8" fmla="*/ 1536192 h 2560320"/>
              <a:gd name="connsiteX9" fmla="*/ 3446157 w 3446157"/>
              <a:gd name="connsiteY9" fmla="*/ 1971446 h 2560320"/>
              <a:gd name="connsiteX10" fmla="*/ 3446157 w 3446157"/>
              <a:gd name="connsiteY10" fmla="*/ 2560320 h 2560320"/>
              <a:gd name="connsiteX11" fmla="*/ 2940721 w 3446157"/>
              <a:gd name="connsiteY11" fmla="*/ 2560320 h 2560320"/>
              <a:gd name="connsiteX12" fmla="*/ 2297438 w 3446157"/>
              <a:gd name="connsiteY12" fmla="*/ 2560320 h 2560320"/>
              <a:gd name="connsiteX13" fmla="*/ 1757540 w 3446157"/>
              <a:gd name="connsiteY13" fmla="*/ 2560320 h 2560320"/>
              <a:gd name="connsiteX14" fmla="*/ 1114257 w 3446157"/>
              <a:gd name="connsiteY14" fmla="*/ 2560320 h 2560320"/>
              <a:gd name="connsiteX15" fmla="*/ 608821 w 3446157"/>
              <a:gd name="connsiteY15" fmla="*/ 2560320 h 2560320"/>
              <a:gd name="connsiteX16" fmla="*/ 0 w 3446157"/>
              <a:gd name="connsiteY16" fmla="*/ 2560320 h 2560320"/>
              <a:gd name="connsiteX17" fmla="*/ 0 w 3446157"/>
              <a:gd name="connsiteY17" fmla="*/ 2125066 h 2560320"/>
              <a:gd name="connsiteX18" fmla="*/ 0 w 3446157"/>
              <a:gd name="connsiteY18" fmla="*/ 1689811 h 2560320"/>
              <a:gd name="connsiteX19" fmla="*/ 0 w 3446157"/>
              <a:gd name="connsiteY19" fmla="*/ 1254557 h 2560320"/>
              <a:gd name="connsiteX20" fmla="*/ 0 w 3446157"/>
              <a:gd name="connsiteY20" fmla="*/ 691286 h 2560320"/>
              <a:gd name="connsiteX21" fmla="*/ 0 w 3446157"/>
              <a:gd name="connsiteY21" fmla="*/ 0 h 256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46157" h="2560320" fill="none" extrusionOk="0">
                <a:moveTo>
                  <a:pt x="0" y="0"/>
                </a:moveTo>
                <a:cubicBezTo>
                  <a:pt x="202311" y="-40512"/>
                  <a:pt x="490046" y="6648"/>
                  <a:pt x="643283" y="0"/>
                </a:cubicBezTo>
                <a:cubicBezTo>
                  <a:pt x="796520" y="-6648"/>
                  <a:pt x="994917" y="30886"/>
                  <a:pt x="1252104" y="0"/>
                </a:cubicBezTo>
                <a:cubicBezTo>
                  <a:pt x="1509291" y="-30886"/>
                  <a:pt x="1684096" y="46666"/>
                  <a:pt x="1826463" y="0"/>
                </a:cubicBezTo>
                <a:cubicBezTo>
                  <a:pt x="1968830" y="-46666"/>
                  <a:pt x="2162750" y="47569"/>
                  <a:pt x="2400823" y="0"/>
                </a:cubicBezTo>
                <a:cubicBezTo>
                  <a:pt x="2638896" y="-47569"/>
                  <a:pt x="3115186" y="37264"/>
                  <a:pt x="3446157" y="0"/>
                </a:cubicBezTo>
                <a:cubicBezTo>
                  <a:pt x="3481918" y="182327"/>
                  <a:pt x="3425805" y="415360"/>
                  <a:pt x="3446157" y="537667"/>
                </a:cubicBezTo>
                <a:cubicBezTo>
                  <a:pt x="3466509" y="659974"/>
                  <a:pt x="3416653" y="876604"/>
                  <a:pt x="3446157" y="998525"/>
                </a:cubicBezTo>
                <a:cubicBezTo>
                  <a:pt x="3475661" y="1120446"/>
                  <a:pt x="3422306" y="1406366"/>
                  <a:pt x="3446157" y="1536192"/>
                </a:cubicBezTo>
                <a:cubicBezTo>
                  <a:pt x="3470008" y="1666018"/>
                  <a:pt x="3436979" y="1801722"/>
                  <a:pt x="3446157" y="1971446"/>
                </a:cubicBezTo>
                <a:cubicBezTo>
                  <a:pt x="3455335" y="2141170"/>
                  <a:pt x="3403719" y="2368180"/>
                  <a:pt x="3446157" y="2560320"/>
                </a:cubicBezTo>
                <a:cubicBezTo>
                  <a:pt x="3325034" y="2573377"/>
                  <a:pt x="3058053" y="2559213"/>
                  <a:pt x="2940721" y="2560320"/>
                </a:cubicBezTo>
                <a:cubicBezTo>
                  <a:pt x="2823389" y="2561427"/>
                  <a:pt x="2440933" y="2523632"/>
                  <a:pt x="2297438" y="2560320"/>
                </a:cubicBezTo>
                <a:cubicBezTo>
                  <a:pt x="2153943" y="2597008"/>
                  <a:pt x="2024082" y="2553037"/>
                  <a:pt x="1757540" y="2560320"/>
                </a:cubicBezTo>
                <a:cubicBezTo>
                  <a:pt x="1490998" y="2567603"/>
                  <a:pt x="1404824" y="2489066"/>
                  <a:pt x="1114257" y="2560320"/>
                </a:cubicBezTo>
                <a:cubicBezTo>
                  <a:pt x="823690" y="2631574"/>
                  <a:pt x="781440" y="2507475"/>
                  <a:pt x="608821" y="2560320"/>
                </a:cubicBezTo>
                <a:cubicBezTo>
                  <a:pt x="436202" y="2613165"/>
                  <a:pt x="285499" y="2514399"/>
                  <a:pt x="0" y="2560320"/>
                </a:cubicBezTo>
                <a:cubicBezTo>
                  <a:pt x="-15208" y="2470375"/>
                  <a:pt x="45699" y="2292891"/>
                  <a:pt x="0" y="2125066"/>
                </a:cubicBezTo>
                <a:cubicBezTo>
                  <a:pt x="-45699" y="1957241"/>
                  <a:pt x="24153" y="1901395"/>
                  <a:pt x="0" y="1689811"/>
                </a:cubicBezTo>
                <a:cubicBezTo>
                  <a:pt x="-24153" y="1478227"/>
                  <a:pt x="6071" y="1354467"/>
                  <a:pt x="0" y="1254557"/>
                </a:cubicBezTo>
                <a:cubicBezTo>
                  <a:pt x="-6071" y="1154647"/>
                  <a:pt x="23478" y="815253"/>
                  <a:pt x="0" y="691286"/>
                </a:cubicBezTo>
                <a:cubicBezTo>
                  <a:pt x="-23478" y="567319"/>
                  <a:pt x="11370" y="184415"/>
                  <a:pt x="0" y="0"/>
                </a:cubicBezTo>
                <a:close/>
              </a:path>
              <a:path w="3446157" h="2560320" stroke="0" extrusionOk="0">
                <a:moveTo>
                  <a:pt x="0" y="0"/>
                </a:moveTo>
                <a:cubicBezTo>
                  <a:pt x="198633" y="-41011"/>
                  <a:pt x="369695" y="14942"/>
                  <a:pt x="539898" y="0"/>
                </a:cubicBezTo>
                <a:cubicBezTo>
                  <a:pt x="710101" y="-14942"/>
                  <a:pt x="775980" y="17426"/>
                  <a:pt x="1010873" y="0"/>
                </a:cubicBezTo>
                <a:cubicBezTo>
                  <a:pt x="1245767" y="-17426"/>
                  <a:pt x="1479120" y="52532"/>
                  <a:pt x="1654155" y="0"/>
                </a:cubicBezTo>
                <a:cubicBezTo>
                  <a:pt x="1829190" y="-52532"/>
                  <a:pt x="2063450" y="64620"/>
                  <a:pt x="2194053" y="0"/>
                </a:cubicBezTo>
                <a:cubicBezTo>
                  <a:pt x="2324656" y="-64620"/>
                  <a:pt x="2618150" y="8882"/>
                  <a:pt x="2733951" y="0"/>
                </a:cubicBezTo>
                <a:cubicBezTo>
                  <a:pt x="2849752" y="-8882"/>
                  <a:pt x="3225056" y="46672"/>
                  <a:pt x="3446157" y="0"/>
                </a:cubicBezTo>
                <a:cubicBezTo>
                  <a:pt x="3490000" y="192483"/>
                  <a:pt x="3402591" y="300650"/>
                  <a:pt x="3446157" y="460858"/>
                </a:cubicBezTo>
                <a:cubicBezTo>
                  <a:pt x="3489723" y="621066"/>
                  <a:pt x="3433993" y="866608"/>
                  <a:pt x="3446157" y="972922"/>
                </a:cubicBezTo>
                <a:cubicBezTo>
                  <a:pt x="3458321" y="1079236"/>
                  <a:pt x="3434383" y="1260155"/>
                  <a:pt x="3446157" y="1433779"/>
                </a:cubicBezTo>
                <a:cubicBezTo>
                  <a:pt x="3457931" y="1607403"/>
                  <a:pt x="3403119" y="1795275"/>
                  <a:pt x="3446157" y="1894637"/>
                </a:cubicBezTo>
                <a:cubicBezTo>
                  <a:pt x="3489195" y="1993999"/>
                  <a:pt x="3379400" y="2302996"/>
                  <a:pt x="3446157" y="2560320"/>
                </a:cubicBezTo>
                <a:cubicBezTo>
                  <a:pt x="3166600" y="2561626"/>
                  <a:pt x="3048767" y="2532795"/>
                  <a:pt x="2837336" y="2560320"/>
                </a:cubicBezTo>
                <a:cubicBezTo>
                  <a:pt x="2625905" y="2587845"/>
                  <a:pt x="2431710" y="2542021"/>
                  <a:pt x="2194053" y="2560320"/>
                </a:cubicBezTo>
                <a:cubicBezTo>
                  <a:pt x="1956396" y="2578619"/>
                  <a:pt x="1800043" y="2501937"/>
                  <a:pt x="1550771" y="2560320"/>
                </a:cubicBezTo>
                <a:cubicBezTo>
                  <a:pt x="1301499" y="2618703"/>
                  <a:pt x="1148363" y="2557633"/>
                  <a:pt x="1045334" y="2560320"/>
                </a:cubicBezTo>
                <a:cubicBezTo>
                  <a:pt x="942305" y="2563007"/>
                  <a:pt x="407084" y="2545441"/>
                  <a:pt x="0" y="2560320"/>
                </a:cubicBezTo>
                <a:cubicBezTo>
                  <a:pt x="-59120" y="2316244"/>
                  <a:pt x="57029" y="2200184"/>
                  <a:pt x="0" y="1997050"/>
                </a:cubicBezTo>
                <a:cubicBezTo>
                  <a:pt x="-57029" y="1793916"/>
                  <a:pt x="12436" y="1701536"/>
                  <a:pt x="0" y="1561795"/>
                </a:cubicBezTo>
                <a:cubicBezTo>
                  <a:pt x="-12436" y="1422054"/>
                  <a:pt x="29593" y="1204656"/>
                  <a:pt x="0" y="1100938"/>
                </a:cubicBezTo>
                <a:cubicBezTo>
                  <a:pt x="-29593" y="997220"/>
                  <a:pt x="1027" y="850391"/>
                  <a:pt x="0" y="640080"/>
                </a:cubicBezTo>
                <a:cubicBezTo>
                  <a:pt x="-1027" y="429769"/>
                  <a:pt x="3829" y="137093"/>
                  <a:pt x="0" y="0"/>
                </a:cubicBezTo>
                <a:close/>
              </a:path>
            </a:pathLst>
          </a:custGeom>
          <a:blipFill>
            <a:blip r:embed="rId10"/>
            <a:stretch>
              <a:fillRect/>
            </a:stretch>
          </a:blip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en-BE" sz="2000" b="1"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42105998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19"/>
            <a:ext cx="2945542" cy="1258947"/>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202902"/>
              <a:ext cx="3744416" cy="942932"/>
            </a:xfrm>
            <a:prstGeom prst="rect">
              <a:avLst/>
            </a:prstGeom>
            <a:noFill/>
          </p:spPr>
          <p:txBody>
            <a:bodyPr wrap="square" rtlCol="0">
              <a:spAutoFit/>
            </a:bodyPr>
            <a:lstStyle/>
            <a:p>
              <a:pPr algn="ctr"/>
              <a:r>
                <a:rPr lang="en-BE" sz="3600" dirty="0">
                  <a:latin typeface="Segoe Print" panose="02000800000000000000" pitchFamily="2" charset="0"/>
                </a:rPr>
                <a:t>Results</a:t>
              </a:r>
            </a:p>
          </p:txBody>
        </p:sp>
      </p:grpSp>
      <p:sp>
        <p:nvSpPr>
          <p:cNvPr id="6" name="TextBox 5">
            <a:extLst>
              <a:ext uri="{FF2B5EF4-FFF2-40B4-BE49-F238E27FC236}">
                <a16:creationId xmlns:a16="http://schemas.microsoft.com/office/drawing/2014/main" id="{F19962A1-08AD-0444-61CF-1438BB9B381E}"/>
              </a:ext>
            </a:extLst>
          </p:cNvPr>
          <p:cNvSpPr txBox="1"/>
          <p:nvPr/>
        </p:nvSpPr>
        <p:spPr>
          <a:xfrm>
            <a:off x="1300012" y="1227540"/>
            <a:ext cx="8854068" cy="2031325"/>
          </a:xfrm>
          <a:prstGeom prst="rect">
            <a:avLst/>
          </a:prstGeom>
          <a:noFill/>
        </p:spPr>
        <p:txBody>
          <a:bodyPr wrap="square" rtlCol="0">
            <a:spAutoFit/>
          </a:bodyPr>
          <a:lstStyle/>
          <a:p>
            <a:r>
              <a:rPr lang="en-BE" sz="5400" u="sng" dirty="0">
                <a:solidFill>
                  <a:schemeClr val="bg1"/>
                </a:solidFill>
                <a:latin typeface="MV Boli" panose="02000500030200090000" pitchFamily="2" charset="0"/>
                <a:cs typeface="MV Boli" panose="02000500030200090000" pitchFamily="2" charset="0"/>
              </a:rPr>
              <a:t>The whole story:</a:t>
            </a:r>
          </a:p>
          <a:p>
            <a:pPr marL="1028700" lvl="1" indent="-571500">
              <a:buFont typeface="System Font Regular"/>
              <a:buChar char="-"/>
            </a:pPr>
            <a:endParaRPr lang="en-BE" sz="2400" dirty="0">
              <a:solidFill>
                <a:schemeClr val="bg1"/>
              </a:solidFill>
              <a:latin typeface="Gill Sans MT" panose="020B0502020104020203" pitchFamily="34" charset="77"/>
            </a:endParaRPr>
          </a:p>
          <a:p>
            <a:r>
              <a:rPr lang="en-BE" sz="2400" u="sng" dirty="0">
                <a:solidFill>
                  <a:schemeClr val="bg1"/>
                </a:solidFill>
                <a:latin typeface="MV Boli" panose="02000500030200090000" pitchFamily="2" charset="0"/>
                <a:cs typeface="MV Boli" panose="02000500030200090000" pitchFamily="2" charset="0"/>
              </a:rPr>
              <a:t> </a:t>
            </a:r>
          </a:p>
          <a:p>
            <a:r>
              <a:rPr lang="en-BE" sz="2400" u="sng" dirty="0">
                <a:solidFill>
                  <a:schemeClr val="bg1"/>
                </a:solidFill>
                <a:latin typeface="MV Boli" panose="02000500030200090000" pitchFamily="2" charset="0"/>
                <a:cs typeface="MV Boli" panose="02000500030200090000" pitchFamily="2" charset="0"/>
              </a:rPr>
              <a:t> </a:t>
            </a:r>
          </a:p>
        </p:txBody>
      </p:sp>
      <p:grpSp>
        <p:nvGrpSpPr>
          <p:cNvPr id="5" name="Group 4">
            <a:extLst>
              <a:ext uri="{FF2B5EF4-FFF2-40B4-BE49-F238E27FC236}">
                <a16:creationId xmlns:a16="http://schemas.microsoft.com/office/drawing/2014/main" id="{68CF653D-BA54-F283-8A4F-DCC0A1AA537D}"/>
              </a:ext>
            </a:extLst>
          </p:cNvPr>
          <p:cNvGrpSpPr/>
          <p:nvPr/>
        </p:nvGrpSpPr>
        <p:grpSpPr>
          <a:xfrm>
            <a:off x="8007847" y="606770"/>
            <a:ext cx="1852131" cy="1576243"/>
            <a:chOff x="5679862" y="4414838"/>
            <a:chExt cx="3164101" cy="1928812"/>
          </a:xfrm>
        </p:grpSpPr>
        <p:pic>
          <p:nvPicPr>
            <p:cNvPr id="10" name="Graphic 9" descr="Baby crawling with solid fill">
              <a:extLst>
                <a:ext uri="{FF2B5EF4-FFF2-40B4-BE49-F238E27FC236}">
                  <a16:creationId xmlns:a16="http://schemas.microsoft.com/office/drawing/2014/main" id="{4C72155C-08F3-509B-5B9D-1008331BBD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79862" y="4414838"/>
              <a:ext cx="1531438" cy="1928812"/>
            </a:xfrm>
            <a:prstGeom prst="rect">
              <a:avLst/>
            </a:prstGeom>
            <a:effectLst>
              <a:glow rad="228600">
                <a:schemeClr val="bg1">
                  <a:alpha val="40000"/>
                </a:schemeClr>
              </a:glow>
            </a:effectLst>
          </p:spPr>
        </p:pic>
        <p:sp>
          <p:nvSpPr>
            <p:cNvPr id="11" name="Oval Callout 10">
              <a:extLst>
                <a:ext uri="{FF2B5EF4-FFF2-40B4-BE49-F238E27FC236}">
                  <a16:creationId xmlns:a16="http://schemas.microsoft.com/office/drawing/2014/main" id="{A3B912C7-8F4E-7BD5-78F7-F95F31C46FD6}"/>
                </a:ext>
              </a:extLst>
            </p:cNvPr>
            <p:cNvSpPr/>
            <p:nvPr/>
          </p:nvSpPr>
          <p:spPr>
            <a:xfrm>
              <a:off x="7086600" y="4414838"/>
              <a:ext cx="1757363" cy="642937"/>
            </a:xfrm>
            <a:prstGeom prst="wedgeEllipseCallout">
              <a:avLst>
                <a:gd name="adj1" fmla="val -52040"/>
                <a:gd name="adj2" fmla="val 52623"/>
              </a:avLst>
            </a:prstGeom>
            <a:solidFill>
              <a:schemeClr val="bg1"/>
            </a:solidFill>
            <a:ln>
              <a:no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ysClr val="windowText" lastClr="000000"/>
                  </a:solidFill>
                  <a:latin typeface="Gill Sans MT" panose="020B0502020104020203" pitchFamily="34" charset="77"/>
                </a:rPr>
                <a:t>[d</a:t>
              </a:r>
              <a:r>
                <a:rPr lang="en-BE" sz="1600" dirty="0">
                  <a:solidFill>
                    <a:sysClr val="windowText" lastClr="000000"/>
                  </a:solidFill>
                  <a:latin typeface="Gill Sans MT" panose="020B0502020104020203" pitchFamily="34" charset="77"/>
                </a:rPr>
                <a:t>ada]</a:t>
              </a:r>
            </a:p>
          </p:txBody>
        </p:sp>
      </p:grpSp>
      <p:grpSp>
        <p:nvGrpSpPr>
          <p:cNvPr id="12" name="Group 11">
            <a:extLst>
              <a:ext uri="{FF2B5EF4-FFF2-40B4-BE49-F238E27FC236}">
                <a16:creationId xmlns:a16="http://schemas.microsoft.com/office/drawing/2014/main" id="{CA1A46BA-2F85-5447-5D0A-1942344BF81D}"/>
              </a:ext>
            </a:extLst>
          </p:cNvPr>
          <p:cNvGrpSpPr/>
          <p:nvPr/>
        </p:nvGrpSpPr>
        <p:grpSpPr>
          <a:xfrm>
            <a:off x="9959971" y="257397"/>
            <a:ext cx="1913259" cy="1844930"/>
            <a:chOff x="8809645" y="320625"/>
            <a:chExt cx="2955635" cy="1813830"/>
          </a:xfrm>
        </p:grpSpPr>
        <p:sp>
          <p:nvSpPr>
            <p:cNvPr id="13" name="Oval Callout 12">
              <a:extLst>
                <a:ext uri="{FF2B5EF4-FFF2-40B4-BE49-F238E27FC236}">
                  <a16:creationId xmlns:a16="http://schemas.microsoft.com/office/drawing/2014/main" id="{B63A6C08-F3A7-4C89-DC7F-0B8A821CAD3F}"/>
                </a:ext>
              </a:extLst>
            </p:cNvPr>
            <p:cNvSpPr/>
            <p:nvPr/>
          </p:nvSpPr>
          <p:spPr>
            <a:xfrm>
              <a:off x="10103467" y="514881"/>
              <a:ext cx="1661813" cy="642937"/>
            </a:xfrm>
            <a:prstGeom prst="wedgeEllipseCallout">
              <a:avLst>
                <a:gd name="adj1" fmla="val -52040"/>
                <a:gd name="adj2" fmla="val 52623"/>
              </a:avLst>
            </a:prstGeom>
            <a:solidFill>
              <a:schemeClr val="bg1"/>
            </a:solidFill>
            <a:ln>
              <a:no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Gill Sans MT" panose="020B0502020104020203" pitchFamily="34" charset="77"/>
                </a:rPr>
                <a:t>[d</a:t>
              </a:r>
              <a:r>
                <a:rPr lang="en-BE" sz="1600" dirty="0">
                  <a:solidFill>
                    <a:schemeClr val="tx1"/>
                  </a:solidFill>
                  <a:latin typeface="Gill Sans MT" panose="020B0502020104020203" pitchFamily="34" charset="77"/>
                </a:rPr>
                <a:t>ædi]</a:t>
              </a:r>
            </a:p>
          </p:txBody>
        </p:sp>
        <p:pic>
          <p:nvPicPr>
            <p:cNvPr id="14" name="Graphic 13" descr="Child with balloon with solid fill">
              <a:extLst>
                <a:ext uri="{FF2B5EF4-FFF2-40B4-BE49-F238E27FC236}">
                  <a16:creationId xmlns:a16="http://schemas.microsoft.com/office/drawing/2014/main" id="{DC1C6385-0636-8040-14A5-85334CBC53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809645" y="320625"/>
              <a:ext cx="1813830" cy="1813830"/>
            </a:xfrm>
            <a:prstGeom prst="rect">
              <a:avLst/>
            </a:prstGeom>
            <a:effectLst>
              <a:glow rad="228600">
                <a:schemeClr val="bg1">
                  <a:alpha val="40000"/>
                </a:schemeClr>
              </a:glow>
            </a:effectLst>
          </p:spPr>
        </p:pic>
      </p:grpSp>
      <p:sp>
        <p:nvSpPr>
          <p:cNvPr id="7" name="TextBox 6">
            <a:extLst>
              <a:ext uri="{FF2B5EF4-FFF2-40B4-BE49-F238E27FC236}">
                <a16:creationId xmlns:a16="http://schemas.microsoft.com/office/drawing/2014/main" id="{0E958B19-74CA-CF67-9A39-4DD00DBB3057}"/>
              </a:ext>
            </a:extLst>
          </p:cNvPr>
          <p:cNvSpPr txBox="1"/>
          <p:nvPr/>
        </p:nvSpPr>
        <p:spPr>
          <a:xfrm>
            <a:off x="8456066" y="2295951"/>
            <a:ext cx="3446157" cy="1015663"/>
          </a:xfrm>
          <a:custGeom>
            <a:avLst/>
            <a:gdLst>
              <a:gd name="connsiteX0" fmla="*/ 0 w 3446157"/>
              <a:gd name="connsiteY0" fmla="*/ 0 h 1015663"/>
              <a:gd name="connsiteX1" fmla="*/ 539898 w 3446157"/>
              <a:gd name="connsiteY1" fmla="*/ 0 h 1015663"/>
              <a:gd name="connsiteX2" fmla="*/ 1010873 w 3446157"/>
              <a:gd name="connsiteY2" fmla="*/ 0 h 1015663"/>
              <a:gd name="connsiteX3" fmla="*/ 1516309 w 3446157"/>
              <a:gd name="connsiteY3" fmla="*/ 0 h 1015663"/>
              <a:gd name="connsiteX4" fmla="*/ 2125130 w 3446157"/>
              <a:gd name="connsiteY4" fmla="*/ 0 h 1015663"/>
              <a:gd name="connsiteX5" fmla="*/ 2665028 w 3446157"/>
              <a:gd name="connsiteY5" fmla="*/ 0 h 1015663"/>
              <a:gd name="connsiteX6" fmla="*/ 3446157 w 3446157"/>
              <a:gd name="connsiteY6" fmla="*/ 0 h 1015663"/>
              <a:gd name="connsiteX7" fmla="*/ 3446157 w 3446157"/>
              <a:gd name="connsiteY7" fmla="*/ 517988 h 1015663"/>
              <a:gd name="connsiteX8" fmla="*/ 3446157 w 3446157"/>
              <a:gd name="connsiteY8" fmla="*/ 1015663 h 1015663"/>
              <a:gd name="connsiteX9" fmla="*/ 2871798 w 3446157"/>
              <a:gd name="connsiteY9" fmla="*/ 1015663 h 1015663"/>
              <a:gd name="connsiteX10" fmla="*/ 2366361 w 3446157"/>
              <a:gd name="connsiteY10" fmla="*/ 1015663 h 1015663"/>
              <a:gd name="connsiteX11" fmla="*/ 1723079 w 3446157"/>
              <a:gd name="connsiteY11" fmla="*/ 1015663 h 1015663"/>
              <a:gd name="connsiteX12" fmla="*/ 1183181 w 3446157"/>
              <a:gd name="connsiteY12" fmla="*/ 1015663 h 1015663"/>
              <a:gd name="connsiteX13" fmla="*/ 712206 w 3446157"/>
              <a:gd name="connsiteY13" fmla="*/ 1015663 h 1015663"/>
              <a:gd name="connsiteX14" fmla="*/ 0 w 3446157"/>
              <a:gd name="connsiteY14" fmla="*/ 1015663 h 1015663"/>
              <a:gd name="connsiteX15" fmla="*/ 0 w 3446157"/>
              <a:gd name="connsiteY15" fmla="*/ 528145 h 1015663"/>
              <a:gd name="connsiteX16" fmla="*/ 0 w 3446157"/>
              <a:gd name="connsiteY1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46157" h="1015663" fill="none" extrusionOk="0">
                <a:moveTo>
                  <a:pt x="0" y="0"/>
                </a:moveTo>
                <a:cubicBezTo>
                  <a:pt x="183943" y="-7608"/>
                  <a:pt x="305023" y="25112"/>
                  <a:pt x="539898" y="0"/>
                </a:cubicBezTo>
                <a:cubicBezTo>
                  <a:pt x="774773" y="-25112"/>
                  <a:pt x="890429" y="13801"/>
                  <a:pt x="1010873" y="0"/>
                </a:cubicBezTo>
                <a:cubicBezTo>
                  <a:pt x="1131318" y="-13801"/>
                  <a:pt x="1302001" y="59407"/>
                  <a:pt x="1516309" y="0"/>
                </a:cubicBezTo>
                <a:cubicBezTo>
                  <a:pt x="1730617" y="-59407"/>
                  <a:pt x="1834454" y="57397"/>
                  <a:pt x="2125130" y="0"/>
                </a:cubicBezTo>
                <a:cubicBezTo>
                  <a:pt x="2415806" y="-57397"/>
                  <a:pt x="2491092" y="19933"/>
                  <a:pt x="2665028" y="0"/>
                </a:cubicBezTo>
                <a:cubicBezTo>
                  <a:pt x="2838964" y="-19933"/>
                  <a:pt x="3215510" y="18028"/>
                  <a:pt x="3446157" y="0"/>
                </a:cubicBezTo>
                <a:cubicBezTo>
                  <a:pt x="3502804" y="236948"/>
                  <a:pt x="3412645" y="274265"/>
                  <a:pt x="3446157" y="517988"/>
                </a:cubicBezTo>
                <a:cubicBezTo>
                  <a:pt x="3479669" y="761711"/>
                  <a:pt x="3443259" y="799480"/>
                  <a:pt x="3446157" y="1015663"/>
                </a:cubicBezTo>
                <a:cubicBezTo>
                  <a:pt x="3182220" y="1083043"/>
                  <a:pt x="3133531" y="995243"/>
                  <a:pt x="2871798" y="1015663"/>
                </a:cubicBezTo>
                <a:cubicBezTo>
                  <a:pt x="2610065" y="1036083"/>
                  <a:pt x="2602063" y="1015339"/>
                  <a:pt x="2366361" y="1015663"/>
                </a:cubicBezTo>
                <a:cubicBezTo>
                  <a:pt x="2130659" y="1015987"/>
                  <a:pt x="1989655" y="1012478"/>
                  <a:pt x="1723079" y="1015663"/>
                </a:cubicBezTo>
                <a:cubicBezTo>
                  <a:pt x="1456503" y="1018848"/>
                  <a:pt x="1316645" y="996007"/>
                  <a:pt x="1183181" y="1015663"/>
                </a:cubicBezTo>
                <a:cubicBezTo>
                  <a:pt x="1049717" y="1035319"/>
                  <a:pt x="850175" y="965551"/>
                  <a:pt x="712206" y="1015663"/>
                </a:cubicBezTo>
                <a:cubicBezTo>
                  <a:pt x="574237" y="1065775"/>
                  <a:pt x="155565" y="986396"/>
                  <a:pt x="0" y="1015663"/>
                </a:cubicBezTo>
                <a:cubicBezTo>
                  <a:pt x="-15661" y="794508"/>
                  <a:pt x="51625" y="745034"/>
                  <a:pt x="0" y="528145"/>
                </a:cubicBezTo>
                <a:cubicBezTo>
                  <a:pt x="-51625" y="311256"/>
                  <a:pt x="30201" y="222576"/>
                  <a:pt x="0" y="0"/>
                </a:cubicBezTo>
                <a:close/>
              </a:path>
              <a:path w="3446157" h="1015663" stroke="0" extrusionOk="0">
                <a:moveTo>
                  <a:pt x="0" y="0"/>
                </a:moveTo>
                <a:cubicBezTo>
                  <a:pt x="198633" y="-41011"/>
                  <a:pt x="369695" y="14942"/>
                  <a:pt x="539898" y="0"/>
                </a:cubicBezTo>
                <a:cubicBezTo>
                  <a:pt x="710101" y="-14942"/>
                  <a:pt x="775980" y="17426"/>
                  <a:pt x="1010873" y="0"/>
                </a:cubicBezTo>
                <a:cubicBezTo>
                  <a:pt x="1245767" y="-17426"/>
                  <a:pt x="1479120" y="52532"/>
                  <a:pt x="1654155" y="0"/>
                </a:cubicBezTo>
                <a:cubicBezTo>
                  <a:pt x="1829190" y="-52532"/>
                  <a:pt x="2063450" y="64620"/>
                  <a:pt x="2194053" y="0"/>
                </a:cubicBezTo>
                <a:cubicBezTo>
                  <a:pt x="2324656" y="-64620"/>
                  <a:pt x="2618150" y="8882"/>
                  <a:pt x="2733951" y="0"/>
                </a:cubicBezTo>
                <a:cubicBezTo>
                  <a:pt x="2849752" y="-8882"/>
                  <a:pt x="3225056" y="46672"/>
                  <a:pt x="3446157" y="0"/>
                </a:cubicBezTo>
                <a:cubicBezTo>
                  <a:pt x="3447749" y="117822"/>
                  <a:pt x="3441738" y="272184"/>
                  <a:pt x="3446157" y="487518"/>
                </a:cubicBezTo>
                <a:cubicBezTo>
                  <a:pt x="3450576" y="702852"/>
                  <a:pt x="3425304" y="831842"/>
                  <a:pt x="3446157" y="1015663"/>
                </a:cubicBezTo>
                <a:cubicBezTo>
                  <a:pt x="3340519" y="1047096"/>
                  <a:pt x="3174259" y="968408"/>
                  <a:pt x="2940721" y="1015663"/>
                </a:cubicBezTo>
                <a:cubicBezTo>
                  <a:pt x="2707183" y="1062918"/>
                  <a:pt x="2593893" y="977571"/>
                  <a:pt x="2366361" y="1015663"/>
                </a:cubicBezTo>
                <a:cubicBezTo>
                  <a:pt x="2138829" y="1053755"/>
                  <a:pt x="2019985" y="1002870"/>
                  <a:pt x="1792002" y="1015663"/>
                </a:cubicBezTo>
                <a:cubicBezTo>
                  <a:pt x="1564019" y="1028456"/>
                  <a:pt x="1520250" y="962614"/>
                  <a:pt x="1252104" y="1015663"/>
                </a:cubicBezTo>
                <a:cubicBezTo>
                  <a:pt x="983958" y="1068712"/>
                  <a:pt x="846478" y="997364"/>
                  <a:pt x="608821" y="1015663"/>
                </a:cubicBezTo>
                <a:cubicBezTo>
                  <a:pt x="371164" y="1033962"/>
                  <a:pt x="192022" y="950898"/>
                  <a:pt x="0" y="1015663"/>
                </a:cubicBezTo>
                <a:cubicBezTo>
                  <a:pt x="-38693" y="891683"/>
                  <a:pt x="58367" y="735202"/>
                  <a:pt x="0" y="528145"/>
                </a:cubicBezTo>
                <a:cubicBezTo>
                  <a:pt x="-58367" y="321088"/>
                  <a:pt x="24756" y="248300"/>
                  <a:pt x="0" y="0"/>
                </a:cubicBezTo>
                <a:close/>
              </a:path>
            </a:pathLst>
          </a:custGeom>
          <a:solidFill>
            <a:schemeClr val="bg1"/>
          </a:solid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pPr marL="285750" indent="-285750">
              <a:buFont typeface="System Font Regular"/>
              <a:buChar char="X"/>
            </a:pPr>
            <a:r>
              <a:rPr lang="en-BE" sz="2000" b="1" dirty="0">
                <a:latin typeface="MV Boli" panose="02000500030200090000" pitchFamily="2" charset="0"/>
                <a:cs typeface="MV Boli" panose="02000500030200090000" pitchFamily="2" charset="0"/>
              </a:rPr>
              <a:t>As the children’s lexicon grows, the size of IF0 also increases</a:t>
            </a:r>
          </a:p>
        </p:txBody>
      </p:sp>
      <p:sp>
        <p:nvSpPr>
          <p:cNvPr id="8" name="TextBox 7">
            <a:extLst>
              <a:ext uri="{FF2B5EF4-FFF2-40B4-BE49-F238E27FC236}">
                <a16:creationId xmlns:a16="http://schemas.microsoft.com/office/drawing/2014/main" id="{AE764900-E6EE-3707-CAB4-8660DF408F21}"/>
              </a:ext>
            </a:extLst>
          </p:cNvPr>
          <p:cNvSpPr txBox="1"/>
          <p:nvPr/>
        </p:nvSpPr>
        <p:spPr>
          <a:xfrm>
            <a:off x="537491" y="2371140"/>
            <a:ext cx="7741445" cy="3785652"/>
          </a:xfrm>
          <a:custGeom>
            <a:avLst/>
            <a:gdLst>
              <a:gd name="connsiteX0" fmla="*/ 0 w 7741445"/>
              <a:gd name="connsiteY0" fmla="*/ 0 h 3785652"/>
              <a:gd name="connsiteX1" fmla="*/ 672910 w 7741445"/>
              <a:gd name="connsiteY1" fmla="*/ 0 h 3785652"/>
              <a:gd name="connsiteX2" fmla="*/ 1036163 w 7741445"/>
              <a:gd name="connsiteY2" fmla="*/ 0 h 3785652"/>
              <a:gd name="connsiteX3" fmla="*/ 1786487 w 7741445"/>
              <a:gd name="connsiteY3" fmla="*/ 0 h 3785652"/>
              <a:gd name="connsiteX4" fmla="*/ 2381983 w 7741445"/>
              <a:gd name="connsiteY4" fmla="*/ 0 h 3785652"/>
              <a:gd name="connsiteX5" fmla="*/ 2745235 w 7741445"/>
              <a:gd name="connsiteY5" fmla="*/ 0 h 3785652"/>
              <a:gd name="connsiteX6" fmla="*/ 3340731 w 7741445"/>
              <a:gd name="connsiteY6" fmla="*/ 0 h 3785652"/>
              <a:gd name="connsiteX7" fmla="*/ 4091056 w 7741445"/>
              <a:gd name="connsiteY7" fmla="*/ 0 h 3785652"/>
              <a:gd name="connsiteX8" fmla="*/ 4609137 w 7741445"/>
              <a:gd name="connsiteY8" fmla="*/ 0 h 3785652"/>
              <a:gd name="connsiteX9" fmla="*/ 5127219 w 7741445"/>
              <a:gd name="connsiteY9" fmla="*/ 0 h 3785652"/>
              <a:gd name="connsiteX10" fmla="*/ 5722714 w 7741445"/>
              <a:gd name="connsiteY10" fmla="*/ 0 h 3785652"/>
              <a:gd name="connsiteX11" fmla="*/ 6395625 w 7741445"/>
              <a:gd name="connsiteY11" fmla="*/ 0 h 3785652"/>
              <a:gd name="connsiteX12" fmla="*/ 7068535 w 7741445"/>
              <a:gd name="connsiteY12" fmla="*/ 0 h 3785652"/>
              <a:gd name="connsiteX13" fmla="*/ 7741445 w 7741445"/>
              <a:gd name="connsiteY13" fmla="*/ 0 h 3785652"/>
              <a:gd name="connsiteX14" fmla="*/ 7741445 w 7741445"/>
              <a:gd name="connsiteY14" fmla="*/ 616520 h 3785652"/>
              <a:gd name="connsiteX15" fmla="*/ 7741445 w 7741445"/>
              <a:gd name="connsiteY15" fmla="*/ 1081615 h 3785652"/>
              <a:gd name="connsiteX16" fmla="*/ 7741445 w 7741445"/>
              <a:gd name="connsiteY16" fmla="*/ 1622422 h 3785652"/>
              <a:gd name="connsiteX17" fmla="*/ 7741445 w 7741445"/>
              <a:gd name="connsiteY17" fmla="*/ 2201086 h 3785652"/>
              <a:gd name="connsiteX18" fmla="*/ 7741445 w 7741445"/>
              <a:gd name="connsiteY18" fmla="*/ 2817607 h 3785652"/>
              <a:gd name="connsiteX19" fmla="*/ 7741445 w 7741445"/>
              <a:gd name="connsiteY19" fmla="*/ 3785652 h 3785652"/>
              <a:gd name="connsiteX20" fmla="*/ 6991120 w 7741445"/>
              <a:gd name="connsiteY20" fmla="*/ 3785652 h 3785652"/>
              <a:gd name="connsiteX21" fmla="*/ 6473039 w 7741445"/>
              <a:gd name="connsiteY21" fmla="*/ 3785652 h 3785652"/>
              <a:gd name="connsiteX22" fmla="*/ 5954958 w 7741445"/>
              <a:gd name="connsiteY22" fmla="*/ 3785652 h 3785652"/>
              <a:gd name="connsiteX23" fmla="*/ 5436876 w 7741445"/>
              <a:gd name="connsiteY23" fmla="*/ 3785652 h 3785652"/>
              <a:gd name="connsiteX24" fmla="*/ 4763966 w 7741445"/>
              <a:gd name="connsiteY24" fmla="*/ 3785652 h 3785652"/>
              <a:gd name="connsiteX25" fmla="*/ 4168470 w 7741445"/>
              <a:gd name="connsiteY25" fmla="*/ 3785652 h 3785652"/>
              <a:gd name="connsiteX26" fmla="*/ 3805218 w 7741445"/>
              <a:gd name="connsiteY26" fmla="*/ 3785652 h 3785652"/>
              <a:gd name="connsiteX27" fmla="*/ 3287137 w 7741445"/>
              <a:gd name="connsiteY27" fmla="*/ 3785652 h 3785652"/>
              <a:gd name="connsiteX28" fmla="*/ 2614226 w 7741445"/>
              <a:gd name="connsiteY28" fmla="*/ 3785652 h 3785652"/>
              <a:gd name="connsiteX29" fmla="*/ 2173560 w 7741445"/>
              <a:gd name="connsiteY29" fmla="*/ 3785652 h 3785652"/>
              <a:gd name="connsiteX30" fmla="*/ 1423235 w 7741445"/>
              <a:gd name="connsiteY30" fmla="*/ 3785652 h 3785652"/>
              <a:gd name="connsiteX31" fmla="*/ 672910 w 7741445"/>
              <a:gd name="connsiteY31" fmla="*/ 3785652 h 3785652"/>
              <a:gd name="connsiteX32" fmla="*/ 0 w 7741445"/>
              <a:gd name="connsiteY32" fmla="*/ 3785652 h 3785652"/>
              <a:gd name="connsiteX33" fmla="*/ 0 w 7741445"/>
              <a:gd name="connsiteY33" fmla="*/ 3169132 h 3785652"/>
              <a:gd name="connsiteX34" fmla="*/ 0 w 7741445"/>
              <a:gd name="connsiteY34" fmla="*/ 2628324 h 3785652"/>
              <a:gd name="connsiteX35" fmla="*/ 0 w 7741445"/>
              <a:gd name="connsiteY35" fmla="*/ 2163230 h 3785652"/>
              <a:gd name="connsiteX36" fmla="*/ 0 w 7741445"/>
              <a:gd name="connsiteY36" fmla="*/ 1698135 h 3785652"/>
              <a:gd name="connsiteX37" fmla="*/ 0 w 7741445"/>
              <a:gd name="connsiteY37" fmla="*/ 1233041 h 3785652"/>
              <a:gd name="connsiteX38" fmla="*/ 0 w 7741445"/>
              <a:gd name="connsiteY38" fmla="*/ 767947 h 3785652"/>
              <a:gd name="connsiteX39" fmla="*/ 0 w 7741445"/>
              <a:gd name="connsiteY39" fmla="*/ 0 h 378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741445" h="3785652" fill="none" extrusionOk="0">
                <a:moveTo>
                  <a:pt x="0" y="0"/>
                </a:moveTo>
                <a:cubicBezTo>
                  <a:pt x="314529" y="-6490"/>
                  <a:pt x="402217" y="25567"/>
                  <a:pt x="672910" y="0"/>
                </a:cubicBezTo>
                <a:cubicBezTo>
                  <a:pt x="943603" y="-25567"/>
                  <a:pt x="885332" y="41526"/>
                  <a:pt x="1036163" y="0"/>
                </a:cubicBezTo>
                <a:cubicBezTo>
                  <a:pt x="1186994" y="-41526"/>
                  <a:pt x="1422524" y="53821"/>
                  <a:pt x="1786487" y="0"/>
                </a:cubicBezTo>
                <a:cubicBezTo>
                  <a:pt x="2150450" y="-53821"/>
                  <a:pt x="2098169" y="60796"/>
                  <a:pt x="2381983" y="0"/>
                </a:cubicBezTo>
                <a:cubicBezTo>
                  <a:pt x="2665797" y="-60796"/>
                  <a:pt x="2660939" y="42505"/>
                  <a:pt x="2745235" y="0"/>
                </a:cubicBezTo>
                <a:cubicBezTo>
                  <a:pt x="2829531" y="-42505"/>
                  <a:pt x="3163016" y="38350"/>
                  <a:pt x="3340731" y="0"/>
                </a:cubicBezTo>
                <a:cubicBezTo>
                  <a:pt x="3518446" y="-38350"/>
                  <a:pt x="3764450" y="84688"/>
                  <a:pt x="4091056" y="0"/>
                </a:cubicBezTo>
                <a:cubicBezTo>
                  <a:pt x="4417663" y="-84688"/>
                  <a:pt x="4378201" y="6348"/>
                  <a:pt x="4609137" y="0"/>
                </a:cubicBezTo>
                <a:cubicBezTo>
                  <a:pt x="4840073" y="-6348"/>
                  <a:pt x="4868392" y="47652"/>
                  <a:pt x="5127219" y="0"/>
                </a:cubicBezTo>
                <a:cubicBezTo>
                  <a:pt x="5386046" y="-47652"/>
                  <a:pt x="5517325" y="55831"/>
                  <a:pt x="5722714" y="0"/>
                </a:cubicBezTo>
                <a:cubicBezTo>
                  <a:pt x="5928104" y="-55831"/>
                  <a:pt x="6141351" y="69905"/>
                  <a:pt x="6395625" y="0"/>
                </a:cubicBezTo>
                <a:cubicBezTo>
                  <a:pt x="6649899" y="-69905"/>
                  <a:pt x="6781371" y="10286"/>
                  <a:pt x="7068535" y="0"/>
                </a:cubicBezTo>
                <a:cubicBezTo>
                  <a:pt x="7355699" y="-10286"/>
                  <a:pt x="7530800" y="8729"/>
                  <a:pt x="7741445" y="0"/>
                </a:cubicBezTo>
                <a:cubicBezTo>
                  <a:pt x="7790487" y="302447"/>
                  <a:pt x="7706384" y="323228"/>
                  <a:pt x="7741445" y="616520"/>
                </a:cubicBezTo>
                <a:cubicBezTo>
                  <a:pt x="7776506" y="909812"/>
                  <a:pt x="7687211" y="868765"/>
                  <a:pt x="7741445" y="1081615"/>
                </a:cubicBezTo>
                <a:cubicBezTo>
                  <a:pt x="7795679" y="1294466"/>
                  <a:pt x="7708784" y="1364998"/>
                  <a:pt x="7741445" y="1622422"/>
                </a:cubicBezTo>
                <a:cubicBezTo>
                  <a:pt x="7774106" y="1879846"/>
                  <a:pt x="7701139" y="1985265"/>
                  <a:pt x="7741445" y="2201086"/>
                </a:cubicBezTo>
                <a:cubicBezTo>
                  <a:pt x="7781751" y="2416907"/>
                  <a:pt x="7694904" y="2664702"/>
                  <a:pt x="7741445" y="2817607"/>
                </a:cubicBezTo>
                <a:cubicBezTo>
                  <a:pt x="7787986" y="2970512"/>
                  <a:pt x="7644078" y="3357457"/>
                  <a:pt x="7741445" y="3785652"/>
                </a:cubicBezTo>
                <a:cubicBezTo>
                  <a:pt x="7515986" y="3816025"/>
                  <a:pt x="7342395" y="3720198"/>
                  <a:pt x="6991120" y="3785652"/>
                </a:cubicBezTo>
                <a:cubicBezTo>
                  <a:pt x="6639846" y="3851106"/>
                  <a:pt x="6577191" y="3744732"/>
                  <a:pt x="6473039" y="3785652"/>
                </a:cubicBezTo>
                <a:cubicBezTo>
                  <a:pt x="6368887" y="3826572"/>
                  <a:pt x="6103116" y="3758247"/>
                  <a:pt x="5954958" y="3785652"/>
                </a:cubicBezTo>
                <a:cubicBezTo>
                  <a:pt x="5806800" y="3813057"/>
                  <a:pt x="5553533" y="3746492"/>
                  <a:pt x="5436876" y="3785652"/>
                </a:cubicBezTo>
                <a:cubicBezTo>
                  <a:pt x="5320219" y="3824812"/>
                  <a:pt x="4978990" y="3764502"/>
                  <a:pt x="4763966" y="3785652"/>
                </a:cubicBezTo>
                <a:cubicBezTo>
                  <a:pt x="4548942" y="3806802"/>
                  <a:pt x="4394631" y="3773665"/>
                  <a:pt x="4168470" y="3785652"/>
                </a:cubicBezTo>
                <a:cubicBezTo>
                  <a:pt x="3942309" y="3797639"/>
                  <a:pt x="3927469" y="3765656"/>
                  <a:pt x="3805218" y="3785652"/>
                </a:cubicBezTo>
                <a:cubicBezTo>
                  <a:pt x="3682967" y="3805648"/>
                  <a:pt x="3505028" y="3770732"/>
                  <a:pt x="3287137" y="3785652"/>
                </a:cubicBezTo>
                <a:cubicBezTo>
                  <a:pt x="3069246" y="3800572"/>
                  <a:pt x="2808130" y="3715031"/>
                  <a:pt x="2614226" y="3785652"/>
                </a:cubicBezTo>
                <a:cubicBezTo>
                  <a:pt x="2420322" y="3856273"/>
                  <a:pt x="2303077" y="3748792"/>
                  <a:pt x="2173560" y="3785652"/>
                </a:cubicBezTo>
                <a:cubicBezTo>
                  <a:pt x="2044043" y="3822512"/>
                  <a:pt x="1721260" y="3753633"/>
                  <a:pt x="1423235" y="3785652"/>
                </a:cubicBezTo>
                <a:cubicBezTo>
                  <a:pt x="1125210" y="3817671"/>
                  <a:pt x="924792" y="3779316"/>
                  <a:pt x="672910" y="3785652"/>
                </a:cubicBezTo>
                <a:cubicBezTo>
                  <a:pt x="421028" y="3791988"/>
                  <a:pt x="167126" y="3767693"/>
                  <a:pt x="0" y="3785652"/>
                </a:cubicBezTo>
                <a:cubicBezTo>
                  <a:pt x="-64302" y="3550701"/>
                  <a:pt x="45458" y="3331239"/>
                  <a:pt x="0" y="3169132"/>
                </a:cubicBezTo>
                <a:cubicBezTo>
                  <a:pt x="-45458" y="3007025"/>
                  <a:pt x="2134" y="2802119"/>
                  <a:pt x="0" y="2628324"/>
                </a:cubicBezTo>
                <a:cubicBezTo>
                  <a:pt x="-2134" y="2454529"/>
                  <a:pt x="8463" y="2374712"/>
                  <a:pt x="0" y="2163230"/>
                </a:cubicBezTo>
                <a:cubicBezTo>
                  <a:pt x="-8463" y="1951748"/>
                  <a:pt x="42307" y="1793493"/>
                  <a:pt x="0" y="1698135"/>
                </a:cubicBezTo>
                <a:cubicBezTo>
                  <a:pt x="-42307" y="1602778"/>
                  <a:pt x="29510" y="1459008"/>
                  <a:pt x="0" y="1233041"/>
                </a:cubicBezTo>
                <a:cubicBezTo>
                  <a:pt x="-29510" y="1007074"/>
                  <a:pt x="46996" y="956563"/>
                  <a:pt x="0" y="767947"/>
                </a:cubicBezTo>
                <a:cubicBezTo>
                  <a:pt x="-46996" y="579331"/>
                  <a:pt x="16841" y="271893"/>
                  <a:pt x="0" y="0"/>
                </a:cubicBezTo>
                <a:close/>
              </a:path>
              <a:path w="7741445" h="3785652" stroke="0" extrusionOk="0">
                <a:moveTo>
                  <a:pt x="0" y="0"/>
                </a:moveTo>
                <a:cubicBezTo>
                  <a:pt x="253378" y="-24112"/>
                  <a:pt x="316829" y="41198"/>
                  <a:pt x="518081" y="0"/>
                </a:cubicBezTo>
                <a:cubicBezTo>
                  <a:pt x="719333" y="-41198"/>
                  <a:pt x="802721" y="26519"/>
                  <a:pt x="881334" y="0"/>
                </a:cubicBezTo>
                <a:cubicBezTo>
                  <a:pt x="959947" y="-26519"/>
                  <a:pt x="1304136" y="44451"/>
                  <a:pt x="1631658" y="0"/>
                </a:cubicBezTo>
                <a:cubicBezTo>
                  <a:pt x="1959180" y="-44451"/>
                  <a:pt x="1907433" y="58770"/>
                  <a:pt x="2149740" y="0"/>
                </a:cubicBezTo>
                <a:cubicBezTo>
                  <a:pt x="2392047" y="-58770"/>
                  <a:pt x="2486654" y="46169"/>
                  <a:pt x="2667821" y="0"/>
                </a:cubicBezTo>
                <a:cubicBezTo>
                  <a:pt x="2848988" y="-46169"/>
                  <a:pt x="3134334" y="27145"/>
                  <a:pt x="3418146" y="0"/>
                </a:cubicBezTo>
                <a:cubicBezTo>
                  <a:pt x="3701959" y="-27145"/>
                  <a:pt x="3691417" y="39207"/>
                  <a:pt x="3858813" y="0"/>
                </a:cubicBezTo>
                <a:cubicBezTo>
                  <a:pt x="4026209" y="-39207"/>
                  <a:pt x="4398108" y="2135"/>
                  <a:pt x="4609137" y="0"/>
                </a:cubicBezTo>
                <a:cubicBezTo>
                  <a:pt x="4820166" y="-2135"/>
                  <a:pt x="5054211" y="1597"/>
                  <a:pt x="5359462" y="0"/>
                </a:cubicBezTo>
                <a:cubicBezTo>
                  <a:pt x="5664714" y="-1597"/>
                  <a:pt x="5690166" y="56951"/>
                  <a:pt x="5954958" y="0"/>
                </a:cubicBezTo>
                <a:cubicBezTo>
                  <a:pt x="6219750" y="-56951"/>
                  <a:pt x="6552559" y="51497"/>
                  <a:pt x="6705282" y="0"/>
                </a:cubicBezTo>
                <a:cubicBezTo>
                  <a:pt x="6858005" y="-51497"/>
                  <a:pt x="7013880" y="49185"/>
                  <a:pt x="7223364" y="0"/>
                </a:cubicBezTo>
                <a:cubicBezTo>
                  <a:pt x="7432848" y="-49185"/>
                  <a:pt x="7549924" y="26501"/>
                  <a:pt x="7741445" y="0"/>
                </a:cubicBezTo>
                <a:cubicBezTo>
                  <a:pt x="7775471" y="273956"/>
                  <a:pt x="7688445" y="410892"/>
                  <a:pt x="7741445" y="578664"/>
                </a:cubicBezTo>
                <a:cubicBezTo>
                  <a:pt x="7794445" y="746436"/>
                  <a:pt x="7703245" y="938592"/>
                  <a:pt x="7741445" y="1119471"/>
                </a:cubicBezTo>
                <a:cubicBezTo>
                  <a:pt x="7779645" y="1300350"/>
                  <a:pt x="7690642" y="1445708"/>
                  <a:pt x="7741445" y="1660279"/>
                </a:cubicBezTo>
                <a:cubicBezTo>
                  <a:pt x="7792248" y="1874850"/>
                  <a:pt x="7700685" y="2110327"/>
                  <a:pt x="7741445" y="2238943"/>
                </a:cubicBezTo>
                <a:cubicBezTo>
                  <a:pt x="7782205" y="2367559"/>
                  <a:pt x="7691388" y="2613024"/>
                  <a:pt x="7741445" y="2817607"/>
                </a:cubicBezTo>
                <a:cubicBezTo>
                  <a:pt x="7791502" y="3022190"/>
                  <a:pt x="7678876" y="3349094"/>
                  <a:pt x="7741445" y="3785652"/>
                </a:cubicBezTo>
                <a:cubicBezTo>
                  <a:pt x="7565950" y="3828071"/>
                  <a:pt x="7556002" y="3782034"/>
                  <a:pt x="7378193" y="3785652"/>
                </a:cubicBezTo>
                <a:cubicBezTo>
                  <a:pt x="7200384" y="3789270"/>
                  <a:pt x="6842742" y="3750610"/>
                  <a:pt x="6627868" y="3785652"/>
                </a:cubicBezTo>
                <a:cubicBezTo>
                  <a:pt x="6412994" y="3820694"/>
                  <a:pt x="6211684" y="3744061"/>
                  <a:pt x="6032372" y="3785652"/>
                </a:cubicBezTo>
                <a:cubicBezTo>
                  <a:pt x="5853060" y="3827243"/>
                  <a:pt x="5690859" y="3785621"/>
                  <a:pt x="5591705" y="3785652"/>
                </a:cubicBezTo>
                <a:cubicBezTo>
                  <a:pt x="5492551" y="3785683"/>
                  <a:pt x="5126585" y="3728927"/>
                  <a:pt x="4996210" y="3785652"/>
                </a:cubicBezTo>
                <a:cubicBezTo>
                  <a:pt x="4865836" y="3842377"/>
                  <a:pt x="4769157" y="3747872"/>
                  <a:pt x="4632957" y="3785652"/>
                </a:cubicBezTo>
                <a:cubicBezTo>
                  <a:pt x="4496757" y="3823432"/>
                  <a:pt x="4375605" y="3762020"/>
                  <a:pt x="4269705" y="3785652"/>
                </a:cubicBezTo>
                <a:cubicBezTo>
                  <a:pt x="4163805" y="3809284"/>
                  <a:pt x="3807447" y="3778913"/>
                  <a:pt x="3674209" y="3785652"/>
                </a:cubicBezTo>
                <a:cubicBezTo>
                  <a:pt x="3540971" y="3792391"/>
                  <a:pt x="3382466" y="3757473"/>
                  <a:pt x="3233542" y="3785652"/>
                </a:cubicBezTo>
                <a:cubicBezTo>
                  <a:pt x="3084618" y="3813831"/>
                  <a:pt x="2830289" y="3779034"/>
                  <a:pt x="2560632" y="3785652"/>
                </a:cubicBezTo>
                <a:cubicBezTo>
                  <a:pt x="2290975" y="3792270"/>
                  <a:pt x="2232170" y="3764411"/>
                  <a:pt x="2119965" y="3785652"/>
                </a:cubicBezTo>
                <a:cubicBezTo>
                  <a:pt x="2007760" y="3806893"/>
                  <a:pt x="1610249" y="3779119"/>
                  <a:pt x="1447055" y="3785652"/>
                </a:cubicBezTo>
                <a:cubicBezTo>
                  <a:pt x="1283861" y="3792185"/>
                  <a:pt x="1238738" y="3781154"/>
                  <a:pt x="1083802" y="3785652"/>
                </a:cubicBezTo>
                <a:cubicBezTo>
                  <a:pt x="928866" y="3790150"/>
                  <a:pt x="261675" y="3763031"/>
                  <a:pt x="0" y="3785652"/>
                </a:cubicBezTo>
                <a:cubicBezTo>
                  <a:pt x="-19570" y="3655973"/>
                  <a:pt x="49540" y="3416597"/>
                  <a:pt x="0" y="3320558"/>
                </a:cubicBezTo>
                <a:cubicBezTo>
                  <a:pt x="-49540" y="3224519"/>
                  <a:pt x="67538" y="2890195"/>
                  <a:pt x="0" y="2704037"/>
                </a:cubicBezTo>
                <a:cubicBezTo>
                  <a:pt x="-67538" y="2517879"/>
                  <a:pt x="11599" y="2308303"/>
                  <a:pt x="0" y="2201086"/>
                </a:cubicBezTo>
                <a:cubicBezTo>
                  <a:pt x="-11599" y="2093869"/>
                  <a:pt x="41555" y="1723544"/>
                  <a:pt x="0" y="1584566"/>
                </a:cubicBezTo>
                <a:cubicBezTo>
                  <a:pt x="-41555" y="1445588"/>
                  <a:pt x="54275" y="1289273"/>
                  <a:pt x="0" y="1119471"/>
                </a:cubicBezTo>
                <a:cubicBezTo>
                  <a:pt x="-54275" y="949669"/>
                  <a:pt x="50748" y="872042"/>
                  <a:pt x="0" y="692234"/>
                </a:cubicBezTo>
                <a:cubicBezTo>
                  <a:pt x="-50748" y="512426"/>
                  <a:pt x="66937" y="152007"/>
                  <a:pt x="0" y="0"/>
                </a:cubicBezTo>
                <a:close/>
              </a:path>
            </a:pathLst>
          </a:custGeom>
          <a:solidFill>
            <a:schemeClr val="bg1"/>
          </a:solid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r>
              <a:rPr lang="fr-FR" sz="800" dirty="0">
                <a:latin typeface="Gill Sans MT" panose="020B0502020104020203" pitchFamily="34" charset="77"/>
                <a:cs typeface="MV Boli" panose="02000500030200090000" pitchFamily="2" charset="0"/>
              </a:rPr>
              <a:t>F1_F0_distance ~ </a:t>
            </a:r>
            <a:r>
              <a:rPr lang="fr-FR" sz="800" dirty="0" err="1">
                <a:latin typeface="Gill Sans MT" panose="020B0502020104020203" pitchFamily="34" charset="77"/>
                <a:cs typeface="MV Boli" panose="02000500030200090000" pitchFamily="2" charset="0"/>
              </a:rPr>
              <a:t>hgt</a:t>
            </a:r>
            <a:r>
              <a:rPr lang="fr-FR" sz="800" dirty="0">
                <a:latin typeface="Gill Sans MT" panose="020B0502020104020203" pitchFamily="34" charset="77"/>
                <a:cs typeface="MV Boli" panose="02000500030200090000" pitchFamily="2" charset="0"/>
              </a:rPr>
              <a:t> * type + s(CHILD, bs = "re") + s(CHILD, </a:t>
            </a:r>
          </a:p>
          <a:p>
            <a:r>
              <a:rPr lang="fr-FR" sz="800" dirty="0">
                <a:latin typeface="Gill Sans MT" panose="020B0502020104020203" pitchFamily="34" charset="77"/>
                <a:cs typeface="MV Boli" panose="02000500030200090000" pitchFamily="2" charset="0"/>
              </a:rPr>
              <a:t>    </a:t>
            </a:r>
            <a:r>
              <a:rPr lang="fr-FR" sz="800" dirty="0" err="1">
                <a:latin typeface="Gill Sans MT" panose="020B0502020104020203" pitchFamily="34" charset="77"/>
                <a:cs typeface="MV Boli" panose="02000500030200090000" pitchFamily="2" charset="0"/>
              </a:rPr>
              <a:t>hgt</a:t>
            </a:r>
            <a:r>
              <a:rPr lang="fr-FR" sz="800" dirty="0">
                <a:latin typeface="Gill Sans MT" panose="020B0502020104020203" pitchFamily="34" charset="77"/>
                <a:cs typeface="MV Boli" panose="02000500030200090000" pitchFamily="2" charset="0"/>
              </a:rPr>
              <a:t>, bs = "re") + s(CHILD, type, bs = "re") + s(Time, by = </a:t>
            </a:r>
            <a:r>
              <a:rPr lang="fr-FR" sz="800" dirty="0" err="1">
                <a:latin typeface="Gill Sans MT" panose="020B0502020104020203" pitchFamily="34" charset="77"/>
                <a:cs typeface="MV Boli" panose="02000500030200090000" pitchFamily="2" charset="0"/>
              </a:rPr>
              <a:t>hgt</a:t>
            </a:r>
            <a:r>
              <a:rPr lang="fr-FR" sz="800" dirty="0">
                <a:latin typeface="Gill Sans MT" panose="020B0502020104020203" pitchFamily="34" charset="77"/>
                <a:cs typeface="MV Boli" panose="02000500030200090000" pitchFamily="2" charset="0"/>
              </a:rPr>
              <a:t>, </a:t>
            </a:r>
          </a:p>
          <a:p>
            <a:r>
              <a:rPr lang="fr-FR" sz="800" dirty="0">
                <a:latin typeface="Gill Sans MT" panose="020B0502020104020203" pitchFamily="34" charset="77"/>
                <a:cs typeface="MV Boli" panose="02000500030200090000" pitchFamily="2" charset="0"/>
              </a:rPr>
              <a:t>    k = </a:t>
            </a:r>
            <a:r>
              <a:rPr lang="fr-FR" sz="800" dirty="0" err="1">
                <a:latin typeface="Gill Sans MT" panose="020B0502020104020203" pitchFamily="34" charset="77"/>
                <a:cs typeface="MV Boli" panose="02000500030200090000" pitchFamily="2" charset="0"/>
              </a:rPr>
              <a:t>nr_smooth</a:t>
            </a:r>
            <a:r>
              <a:rPr lang="fr-FR" sz="800" dirty="0">
                <a:latin typeface="Gill Sans MT" panose="020B0502020104020203" pitchFamily="34" charset="77"/>
                <a:cs typeface="MV Boli" panose="02000500030200090000" pitchFamily="2" charset="0"/>
              </a:rPr>
              <a:t>) + s(Time, by = type, k = </a:t>
            </a:r>
            <a:r>
              <a:rPr lang="fr-FR" sz="800" dirty="0" err="1">
                <a:latin typeface="Gill Sans MT" panose="020B0502020104020203" pitchFamily="34" charset="77"/>
                <a:cs typeface="MV Boli" panose="02000500030200090000" pitchFamily="2" charset="0"/>
              </a:rPr>
              <a:t>nr_smooth</a:t>
            </a:r>
            <a:r>
              <a:rPr lang="fr-FR" sz="800" dirty="0">
                <a:latin typeface="Gill Sans MT" panose="020B0502020104020203" pitchFamily="34" charset="77"/>
                <a:cs typeface="MV Boli" panose="02000500030200090000" pitchFamily="2" charset="0"/>
              </a:rPr>
              <a:t>) + s(Time, </a:t>
            </a:r>
          </a:p>
          <a:p>
            <a:r>
              <a:rPr lang="fr-FR" sz="800" dirty="0">
                <a:latin typeface="Gill Sans MT" panose="020B0502020104020203" pitchFamily="34" charset="77"/>
                <a:cs typeface="MV Boli" panose="02000500030200090000" pitchFamily="2" charset="0"/>
              </a:rPr>
              <a:t>    k = </a:t>
            </a:r>
            <a:r>
              <a:rPr lang="fr-FR" sz="800" dirty="0" err="1">
                <a:latin typeface="Gill Sans MT" panose="020B0502020104020203" pitchFamily="34" charset="77"/>
                <a:cs typeface="MV Boli" panose="02000500030200090000" pitchFamily="2" charset="0"/>
              </a:rPr>
              <a:t>nr_smooth</a:t>
            </a:r>
            <a:r>
              <a:rPr lang="fr-FR" sz="800" dirty="0">
                <a:latin typeface="Gill Sans MT" panose="020B0502020104020203" pitchFamily="34" charset="77"/>
                <a:cs typeface="MV Boli" panose="02000500030200090000" pitchFamily="2" charset="0"/>
              </a:rPr>
              <a:t>)</a:t>
            </a:r>
          </a:p>
          <a:p>
            <a:endParaRPr lang="fr-FR" sz="800" dirty="0">
              <a:latin typeface="Gill Sans MT" panose="020B0502020104020203" pitchFamily="34" charset="77"/>
              <a:cs typeface="MV Boli" panose="02000500030200090000" pitchFamily="2" charset="0"/>
            </a:endParaRPr>
          </a:p>
          <a:p>
            <a:r>
              <a:rPr lang="fr-FR" sz="800" dirty="0" err="1">
                <a:latin typeface="Gill Sans MT" panose="020B0502020104020203" pitchFamily="34" charset="77"/>
                <a:cs typeface="MV Boli" panose="02000500030200090000" pitchFamily="2" charset="0"/>
              </a:rPr>
              <a:t>Parametric</a:t>
            </a:r>
            <a:r>
              <a:rPr lang="fr-FR" sz="800" dirty="0">
                <a:latin typeface="Gill Sans MT" panose="020B0502020104020203" pitchFamily="34" charset="77"/>
                <a:cs typeface="MV Boli" panose="02000500030200090000" pitchFamily="2" charset="0"/>
              </a:rPr>
              <a:t> coefficients:</a:t>
            </a:r>
          </a:p>
          <a:p>
            <a:r>
              <a:rPr lang="fr-FR" sz="800" dirty="0">
                <a:latin typeface="Gill Sans MT" panose="020B0502020104020203" pitchFamily="34" charset="77"/>
                <a:cs typeface="MV Boli" panose="02000500030200090000" pitchFamily="2" charset="0"/>
              </a:rPr>
              <a:t>                      </a:t>
            </a:r>
            <a:r>
              <a:rPr lang="fr-FR" sz="800" dirty="0" err="1">
                <a:latin typeface="Gill Sans MT" panose="020B0502020104020203" pitchFamily="34" charset="77"/>
                <a:cs typeface="MV Boli" panose="02000500030200090000" pitchFamily="2" charset="0"/>
              </a:rPr>
              <a:t>Estimate</a:t>
            </a:r>
            <a:r>
              <a:rPr lang="fr-FR" sz="800" dirty="0">
                <a:latin typeface="Gill Sans MT" panose="020B0502020104020203" pitchFamily="34" charset="77"/>
                <a:cs typeface="MV Boli" panose="02000500030200090000" pitchFamily="2" charset="0"/>
              </a:rPr>
              <a:t> Std. </a:t>
            </a:r>
            <a:r>
              <a:rPr lang="fr-FR" sz="800" dirty="0" err="1">
                <a:latin typeface="Gill Sans MT" panose="020B0502020104020203" pitchFamily="34" charset="77"/>
                <a:cs typeface="MV Boli" panose="02000500030200090000" pitchFamily="2" charset="0"/>
              </a:rPr>
              <a:t>Error</a:t>
            </a:r>
            <a:r>
              <a:rPr lang="fr-FR" sz="800" dirty="0">
                <a:latin typeface="Gill Sans MT" panose="020B0502020104020203" pitchFamily="34" charset="77"/>
                <a:cs typeface="MV Boli" panose="02000500030200090000" pitchFamily="2" charset="0"/>
              </a:rPr>
              <a:t> </a:t>
            </a:r>
            <a:r>
              <a:rPr lang="fr-FR" sz="800" dirty="0" err="1">
                <a:latin typeface="Gill Sans MT" panose="020B0502020104020203" pitchFamily="34" charset="77"/>
                <a:cs typeface="MV Boli" panose="02000500030200090000" pitchFamily="2" charset="0"/>
              </a:rPr>
              <a:t>t</a:t>
            </a:r>
            <a:r>
              <a:rPr lang="fr-FR" sz="800" dirty="0">
                <a:latin typeface="Gill Sans MT" panose="020B0502020104020203" pitchFamily="34" charset="77"/>
                <a:cs typeface="MV Boli" panose="02000500030200090000" pitchFamily="2" charset="0"/>
              </a:rPr>
              <a:t> value Pr(&gt;|</a:t>
            </a:r>
            <a:r>
              <a:rPr lang="fr-FR" sz="800" dirty="0" err="1">
                <a:latin typeface="Gill Sans MT" panose="020B0502020104020203" pitchFamily="34" charset="77"/>
                <a:cs typeface="MV Boli" panose="02000500030200090000" pitchFamily="2" charset="0"/>
              </a:rPr>
              <a:t>t</a:t>
            </a:r>
            <a:r>
              <a:rPr lang="fr-FR" sz="800" dirty="0">
                <a:latin typeface="Gill Sans MT" panose="020B0502020104020203" pitchFamily="34" charset="77"/>
                <a:cs typeface="MV Boli" panose="02000500030200090000" pitchFamily="2" charset="0"/>
              </a:rPr>
              <a:t>|)    </a:t>
            </a:r>
          </a:p>
          <a:p>
            <a:r>
              <a:rPr lang="fr-FR" sz="800" dirty="0">
                <a:latin typeface="Gill Sans MT" panose="020B0502020104020203" pitchFamily="34" charset="77"/>
                <a:cs typeface="MV Boli" panose="02000500030200090000" pitchFamily="2" charset="0"/>
              </a:rPr>
              <a:t>(Intercept)            0.05600    0.02712   2.065   0.0389 *  </a:t>
            </a:r>
          </a:p>
          <a:p>
            <a:r>
              <a:rPr lang="fr-FR" sz="800" dirty="0" err="1">
                <a:latin typeface="Gill Sans MT" panose="020B0502020104020203" pitchFamily="34" charset="77"/>
                <a:cs typeface="MV Boli" panose="02000500030200090000" pitchFamily="2" charset="0"/>
              </a:rPr>
              <a:t>hgtlow</a:t>
            </a:r>
            <a:r>
              <a:rPr lang="fr-FR" sz="800" dirty="0">
                <a:latin typeface="Gill Sans MT" panose="020B0502020104020203" pitchFamily="34" charset="77"/>
                <a:cs typeface="MV Boli" panose="02000500030200090000" pitchFamily="2" charset="0"/>
              </a:rPr>
              <a:t>                 0.14016    0.02906   4.824 1.41e-06 ***</a:t>
            </a:r>
          </a:p>
          <a:p>
            <a:r>
              <a:rPr lang="fr-FR" sz="800" dirty="0" err="1">
                <a:latin typeface="Gill Sans MT" panose="020B0502020104020203" pitchFamily="34" charset="77"/>
                <a:cs typeface="MV Boli" panose="02000500030200090000" pitchFamily="2" charset="0"/>
              </a:rPr>
              <a:t>typeprelexical</a:t>
            </a:r>
            <a:r>
              <a:rPr lang="fr-FR" sz="800" dirty="0">
                <a:latin typeface="Gill Sans MT" panose="020B0502020104020203" pitchFamily="34" charset="77"/>
                <a:cs typeface="MV Boli" panose="02000500030200090000" pitchFamily="2" charset="0"/>
              </a:rPr>
              <a:t>        -0.41431    0.02533 -16.354  &lt; 2e-16 ***</a:t>
            </a:r>
          </a:p>
          <a:p>
            <a:r>
              <a:rPr lang="fr-FR" sz="800" dirty="0" err="1">
                <a:latin typeface="Gill Sans MT" panose="020B0502020104020203" pitchFamily="34" charset="77"/>
                <a:cs typeface="MV Boli" panose="02000500030200090000" pitchFamily="2" charset="0"/>
              </a:rPr>
              <a:t>hgtlow:typeprelexical</a:t>
            </a:r>
            <a:r>
              <a:rPr lang="fr-FR" sz="800" dirty="0">
                <a:latin typeface="Gill Sans MT" panose="020B0502020104020203" pitchFamily="34" charset="77"/>
                <a:cs typeface="MV Boli" panose="02000500030200090000" pitchFamily="2" charset="0"/>
              </a:rPr>
              <a:t>  0.65788    0.01649  39.891  &lt; 2e-16 ***</a:t>
            </a:r>
          </a:p>
          <a:p>
            <a:r>
              <a:rPr lang="fr-FR" sz="800" dirty="0">
                <a:latin typeface="Gill Sans MT" panose="020B0502020104020203" pitchFamily="34" charset="77"/>
                <a:cs typeface="MV Boli" panose="02000500030200090000" pitchFamily="2" charset="0"/>
              </a:rPr>
              <a:t>---</a:t>
            </a:r>
          </a:p>
          <a:p>
            <a:r>
              <a:rPr lang="fr-FR" sz="800" dirty="0" err="1">
                <a:latin typeface="Gill Sans MT" panose="020B0502020104020203" pitchFamily="34" charset="77"/>
                <a:cs typeface="MV Boli" panose="02000500030200090000" pitchFamily="2" charset="0"/>
              </a:rPr>
              <a:t>Signif</a:t>
            </a:r>
            <a:r>
              <a:rPr lang="fr-FR" sz="800" dirty="0">
                <a:latin typeface="Gill Sans MT" panose="020B0502020104020203" pitchFamily="34" charset="77"/>
                <a:cs typeface="MV Boli" panose="02000500030200090000" pitchFamily="2" charset="0"/>
              </a:rPr>
              <a:t>. codes:  0 ‘***’ 0.001 ‘**’ 0.01 ‘*’ 0.05 ‘.’ 0.1 ‘ ’ 1</a:t>
            </a:r>
          </a:p>
          <a:p>
            <a:endParaRPr lang="fr-FR" sz="800" dirty="0">
              <a:latin typeface="Gill Sans MT" panose="020B0502020104020203" pitchFamily="34" charset="77"/>
              <a:cs typeface="MV Boli" panose="02000500030200090000" pitchFamily="2" charset="0"/>
            </a:endParaRPr>
          </a:p>
          <a:p>
            <a:r>
              <a:rPr lang="fr-FR" sz="800" dirty="0" err="1">
                <a:latin typeface="Gill Sans MT" panose="020B0502020104020203" pitchFamily="34" charset="77"/>
                <a:cs typeface="MV Boli" panose="02000500030200090000" pitchFamily="2" charset="0"/>
              </a:rPr>
              <a:t>Approximate</a:t>
            </a:r>
            <a:r>
              <a:rPr lang="fr-FR" sz="800" dirty="0">
                <a:latin typeface="Gill Sans MT" panose="020B0502020104020203" pitchFamily="34" charset="77"/>
                <a:cs typeface="MV Boli" panose="02000500030200090000" pitchFamily="2" charset="0"/>
              </a:rPr>
              <a:t> </a:t>
            </a:r>
            <a:r>
              <a:rPr lang="fr-FR" sz="800" dirty="0" err="1">
                <a:latin typeface="Gill Sans MT" panose="020B0502020104020203" pitchFamily="34" charset="77"/>
                <a:cs typeface="MV Boli" panose="02000500030200090000" pitchFamily="2" charset="0"/>
              </a:rPr>
              <a:t>significance</a:t>
            </a:r>
            <a:r>
              <a:rPr lang="fr-FR" sz="800" dirty="0">
                <a:latin typeface="Gill Sans MT" panose="020B0502020104020203" pitchFamily="34" charset="77"/>
                <a:cs typeface="MV Boli" panose="02000500030200090000" pitchFamily="2" charset="0"/>
              </a:rPr>
              <a:t> of </a:t>
            </a:r>
            <a:r>
              <a:rPr lang="fr-FR" sz="800" dirty="0" err="1">
                <a:latin typeface="Gill Sans MT" panose="020B0502020104020203" pitchFamily="34" charset="77"/>
                <a:cs typeface="MV Boli" panose="02000500030200090000" pitchFamily="2" charset="0"/>
              </a:rPr>
              <a:t>smooth</a:t>
            </a:r>
            <a:r>
              <a:rPr lang="fr-FR" sz="800" dirty="0">
                <a:latin typeface="Gill Sans MT" panose="020B0502020104020203" pitchFamily="34" charset="77"/>
                <a:cs typeface="MV Boli" panose="02000500030200090000" pitchFamily="2" charset="0"/>
              </a:rPr>
              <a:t> </a:t>
            </a:r>
            <a:r>
              <a:rPr lang="fr-FR" sz="800" dirty="0" err="1">
                <a:latin typeface="Gill Sans MT" panose="020B0502020104020203" pitchFamily="34" charset="77"/>
                <a:cs typeface="MV Boli" panose="02000500030200090000" pitchFamily="2" charset="0"/>
              </a:rPr>
              <a:t>terms</a:t>
            </a:r>
            <a:r>
              <a:rPr lang="fr-FR" sz="800" dirty="0">
                <a:latin typeface="Gill Sans MT" panose="020B0502020104020203" pitchFamily="34" charset="77"/>
                <a:cs typeface="MV Boli" panose="02000500030200090000" pitchFamily="2" charset="0"/>
              </a:rPr>
              <a:t>:</a:t>
            </a:r>
          </a:p>
          <a:p>
            <a:r>
              <a:rPr lang="fr-FR" sz="800" dirty="0">
                <a:latin typeface="Gill Sans MT" panose="020B0502020104020203" pitchFamily="34" charset="77"/>
                <a:cs typeface="MV Boli" panose="02000500030200090000" pitchFamily="2" charset="0"/>
              </a:rPr>
              <a:t>                             </a:t>
            </a:r>
            <a:r>
              <a:rPr lang="fr-FR" sz="800" dirty="0" err="1">
                <a:latin typeface="Gill Sans MT" panose="020B0502020104020203" pitchFamily="34" charset="77"/>
                <a:cs typeface="MV Boli" panose="02000500030200090000" pitchFamily="2" charset="0"/>
              </a:rPr>
              <a:t>edf</a:t>
            </a:r>
            <a:r>
              <a:rPr lang="fr-FR" sz="800" dirty="0">
                <a:latin typeface="Gill Sans MT" panose="020B0502020104020203" pitchFamily="34" charset="77"/>
                <a:cs typeface="MV Boli" panose="02000500030200090000" pitchFamily="2" charset="0"/>
              </a:rPr>
              <a:t>   </a:t>
            </a:r>
            <a:r>
              <a:rPr lang="fr-FR" sz="800" dirty="0" err="1">
                <a:latin typeface="Gill Sans MT" panose="020B0502020104020203" pitchFamily="34" charset="77"/>
                <a:cs typeface="MV Boli" panose="02000500030200090000" pitchFamily="2" charset="0"/>
              </a:rPr>
              <a:t>Ref.df</a:t>
            </a:r>
            <a:r>
              <a:rPr lang="fr-FR" sz="800" dirty="0">
                <a:latin typeface="Gill Sans MT" panose="020B0502020104020203" pitchFamily="34" charset="77"/>
                <a:cs typeface="MV Boli" panose="02000500030200090000" pitchFamily="2" charset="0"/>
              </a:rPr>
              <a:t>      F  p-value    </a:t>
            </a:r>
          </a:p>
          <a:p>
            <a:r>
              <a:rPr lang="fr-FR" sz="800" dirty="0">
                <a:latin typeface="Gill Sans MT" panose="020B0502020104020203" pitchFamily="34" charset="77"/>
                <a:cs typeface="MV Boli" panose="02000500030200090000" pitchFamily="2" charset="0"/>
              </a:rPr>
              <a:t>s(CHILD)                0.004517 29.00000  0.000 1.000000    </a:t>
            </a:r>
          </a:p>
          <a:p>
            <a:r>
              <a:rPr lang="fr-FR" sz="800" dirty="0">
                <a:latin typeface="Gill Sans MT" panose="020B0502020104020203" pitchFamily="34" charset="77"/>
                <a:cs typeface="MV Boli" panose="02000500030200090000" pitchFamily="2" charset="0"/>
              </a:rPr>
              <a:t>s(</a:t>
            </a:r>
            <a:r>
              <a:rPr lang="fr-FR" sz="800" dirty="0" err="1">
                <a:latin typeface="Gill Sans MT" panose="020B0502020104020203" pitchFamily="34" charset="77"/>
                <a:cs typeface="MV Boli" panose="02000500030200090000" pitchFamily="2" charset="0"/>
              </a:rPr>
              <a:t>CHILD,hgt</a:t>
            </a:r>
            <a:r>
              <a:rPr lang="fr-FR" sz="800" dirty="0">
                <a:latin typeface="Gill Sans MT" panose="020B0502020104020203" pitchFamily="34" charset="77"/>
                <a:cs typeface="MV Boli" panose="02000500030200090000" pitchFamily="2" charset="0"/>
              </a:rPr>
              <a:t>)           44.518821 58.00000 39.342 0.000917 ***</a:t>
            </a:r>
          </a:p>
          <a:p>
            <a:r>
              <a:rPr lang="fr-FR" sz="800" dirty="0">
                <a:latin typeface="Gill Sans MT" panose="020B0502020104020203" pitchFamily="34" charset="77"/>
                <a:cs typeface="MV Boli" panose="02000500030200090000" pitchFamily="2" charset="0"/>
              </a:rPr>
              <a:t>s(</a:t>
            </a:r>
            <a:r>
              <a:rPr lang="fr-FR" sz="800" dirty="0" err="1">
                <a:latin typeface="Gill Sans MT" panose="020B0502020104020203" pitchFamily="34" charset="77"/>
                <a:cs typeface="MV Boli" panose="02000500030200090000" pitchFamily="2" charset="0"/>
              </a:rPr>
              <a:t>CHILD,type</a:t>
            </a:r>
            <a:r>
              <a:rPr lang="fr-FR" sz="800" dirty="0">
                <a:latin typeface="Gill Sans MT" panose="020B0502020104020203" pitchFamily="34" charset="77"/>
                <a:cs typeface="MV Boli" panose="02000500030200090000" pitchFamily="2" charset="0"/>
              </a:rPr>
              <a:t>)          34.204756 58.00000 13.059 0.705392    </a:t>
            </a:r>
          </a:p>
          <a:p>
            <a:r>
              <a:rPr lang="fr-FR" sz="800" dirty="0">
                <a:highlight>
                  <a:srgbClr val="00FF00"/>
                </a:highlight>
                <a:latin typeface="Gill Sans MT" panose="020B0502020104020203" pitchFamily="34" charset="77"/>
                <a:cs typeface="MV Boli" panose="02000500030200090000" pitchFamily="2" charset="0"/>
              </a:rPr>
              <a:t>s(Time):</a:t>
            </a:r>
            <a:r>
              <a:rPr lang="fr-FR" sz="800" dirty="0" err="1">
                <a:highlight>
                  <a:srgbClr val="00FF00"/>
                </a:highlight>
                <a:latin typeface="Gill Sans MT" panose="020B0502020104020203" pitchFamily="34" charset="77"/>
                <a:cs typeface="MV Boli" panose="02000500030200090000" pitchFamily="2" charset="0"/>
              </a:rPr>
              <a:t>hgthigh</a:t>
            </a:r>
            <a:r>
              <a:rPr lang="fr-FR" sz="800" dirty="0">
                <a:highlight>
                  <a:srgbClr val="00FF00"/>
                </a:highlight>
                <a:latin typeface="Gill Sans MT" panose="020B0502020104020203" pitchFamily="34" charset="77"/>
                <a:cs typeface="MV Boli" panose="02000500030200090000" pitchFamily="2" charset="0"/>
              </a:rPr>
              <a:t>         4.763230  4.96873 40.430  &lt; 2e-16 ***</a:t>
            </a:r>
          </a:p>
          <a:p>
            <a:r>
              <a:rPr lang="fr-FR" sz="800" dirty="0">
                <a:highlight>
                  <a:srgbClr val="00FF00"/>
                </a:highlight>
                <a:latin typeface="Gill Sans MT" panose="020B0502020104020203" pitchFamily="34" charset="77"/>
                <a:cs typeface="MV Boli" panose="02000500030200090000" pitchFamily="2" charset="0"/>
              </a:rPr>
              <a:t>s(Time):</a:t>
            </a:r>
            <a:r>
              <a:rPr lang="fr-FR" sz="800" dirty="0" err="1">
                <a:highlight>
                  <a:srgbClr val="00FF00"/>
                </a:highlight>
                <a:latin typeface="Gill Sans MT" panose="020B0502020104020203" pitchFamily="34" charset="77"/>
                <a:cs typeface="MV Boli" panose="02000500030200090000" pitchFamily="2" charset="0"/>
              </a:rPr>
              <a:t>hgtlow</a:t>
            </a:r>
            <a:r>
              <a:rPr lang="fr-FR" sz="800" dirty="0">
                <a:highlight>
                  <a:srgbClr val="00FF00"/>
                </a:highlight>
                <a:latin typeface="Gill Sans MT" panose="020B0502020104020203" pitchFamily="34" charset="77"/>
                <a:cs typeface="MV Boli" panose="02000500030200090000" pitchFamily="2" charset="0"/>
              </a:rPr>
              <a:t>          5.272699  5.79523 17.417  &lt; 2e-16 ***</a:t>
            </a:r>
          </a:p>
          <a:p>
            <a:r>
              <a:rPr lang="fr-FR" sz="800" dirty="0">
                <a:latin typeface="Gill Sans MT" panose="020B0502020104020203" pitchFamily="34" charset="77"/>
                <a:cs typeface="MV Boli" panose="02000500030200090000" pitchFamily="2" charset="0"/>
              </a:rPr>
              <a:t>s(Time):</a:t>
            </a:r>
            <a:r>
              <a:rPr lang="fr-FR" sz="800" dirty="0" err="1">
                <a:latin typeface="Gill Sans MT" panose="020B0502020104020203" pitchFamily="34" charset="77"/>
                <a:cs typeface="MV Boli" panose="02000500030200090000" pitchFamily="2" charset="0"/>
              </a:rPr>
              <a:t>typelexical</a:t>
            </a:r>
            <a:r>
              <a:rPr lang="fr-FR" sz="800" dirty="0">
                <a:latin typeface="Gill Sans MT" panose="020B0502020104020203" pitchFamily="34" charset="77"/>
                <a:cs typeface="MV Boli" panose="02000500030200090000" pitchFamily="2" charset="0"/>
              </a:rPr>
              <a:t>     1.000502  1.00097  3.441 0.063675 .  </a:t>
            </a:r>
          </a:p>
          <a:p>
            <a:r>
              <a:rPr lang="fr-FR" sz="800" dirty="0">
                <a:latin typeface="Gill Sans MT" panose="020B0502020104020203" pitchFamily="34" charset="77"/>
                <a:cs typeface="MV Boli" panose="02000500030200090000" pitchFamily="2" charset="0"/>
              </a:rPr>
              <a:t>s(Time):</a:t>
            </a:r>
            <a:r>
              <a:rPr lang="fr-FR" sz="800" dirty="0" err="1">
                <a:latin typeface="Gill Sans MT" panose="020B0502020104020203" pitchFamily="34" charset="77"/>
                <a:cs typeface="MV Boli" panose="02000500030200090000" pitchFamily="2" charset="0"/>
              </a:rPr>
              <a:t>typeprelexical</a:t>
            </a:r>
            <a:r>
              <a:rPr lang="fr-FR" sz="800" dirty="0">
                <a:latin typeface="Gill Sans MT" panose="020B0502020104020203" pitchFamily="34" charset="77"/>
                <a:cs typeface="MV Boli" panose="02000500030200090000" pitchFamily="2" charset="0"/>
              </a:rPr>
              <a:t>  1.000818  1.00149 11.327 0.000760 ***</a:t>
            </a:r>
          </a:p>
          <a:p>
            <a:r>
              <a:rPr lang="fr-FR" sz="800" dirty="0">
                <a:latin typeface="Gill Sans MT" panose="020B0502020104020203" pitchFamily="34" charset="77"/>
                <a:cs typeface="MV Boli" panose="02000500030200090000" pitchFamily="2" charset="0"/>
              </a:rPr>
              <a:t>s(Time)                 0.015406  0.01728  0.320 0.940718    </a:t>
            </a:r>
          </a:p>
          <a:p>
            <a:r>
              <a:rPr lang="fr-FR" sz="800" dirty="0">
                <a:latin typeface="Gill Sans MT" panose="020B0502020104020203" pitchFamily="34" charset="77"/>
                <a:cs typeface="MV Boli" panose="02000500030200090000" pitchFamily="2" charset="0"/>
              </a:rPr>
              <a:t>---</a:t>
            </a:r>
          </a:p>
          <a:p>
            <a:r>
              <a:rPr lang="fr-FR" sz="800" dirty="0" err="1">
                <a:latin typeface="Gill Sans MT" panose="020B0502020104020203" pitchFamily="34" charset="77"/>
                <a:cs typeface="MV Boli" panose="02000500030200090000" pitchFamily="2" charset="0"/>
              </a:rPr>
              <a:t>Signif</a:t>
            </a:r>
            <a:r>
              <a:rPr lang="fr-FR" sz="800" dirty="0">
                <a:latin typeface="Gill Sans MT" panose="020B0502020104020203" pitchFamily="34" charset="77"/>
                <a:cs typeface="MV Boli" panose="02000500030200090000" pitchFamily="2" charset="0"/>
              </a:rPr>
              <a:t>. codes:  0 ‘***’ 0.001 ‘**’ 0.01 ‘*’ 0.05 ‘.’ 0.1 ‘ ’ 1</a:t>
            </a:r>
          </a:p>
          <a:p>
            <a:endParaRPr lang="fr-FR" sz="800" dirty="0">
              <a:latin typeface="Gill Sans MT" panose="020B0502020104020203" pitchFamily="34" charset="77"/>
              <a:cs typeface="MV Boli" panose="02000500030200090000" pitchFamily="2" charset="0"/>
            </a:endParaRPr>
          </a:p>
          <a:p>
            <a:r>
              <a:rPr lang="fr-FR" sz="800" dirty="0">
                <a:latin typeface="Gill Sans MT" panose="020B0502020104020203" pitchFamily="34" charset="77"/>
                <a:cs typeface="MV Boli" panose="02000500030200090000" pitchFamily="2" charset="0"/>
              </a:rPr>
              <a:t>Rank: 182/184</a:t>
            </a:r>
          </a:p>
          <a:p>
            <a:r>
              <a:rPr lang="fr-FR" sz="800" dirty="0">
                <a:latin typeface="Gill Sans MT" panose="020B0502020104020203" pitchFamily="34" charset="77"/>
                <a:cs typeface="MV Boli" panose="02000500030200090000" pitchFamily="2" charset="0"/>
              </a:rPr>
              <a:t>R-sq.(adj) =  0.258   </a:t>
            </a:r>
            <a:r>
              <a:rPr lang="fr-FR" sz="800" dirty="0" err="1">
                <a:latin typeface="Gill Sans MT" panose="020B0502020104020203" pitchFamily="34" charset="77"/>
                <a:cs typeface="MV Boli" panose="02000500030200090000" pitchFamily="2" charset="0"/>
              </a:rPr>
              <a:t>Deviance</a:t>
            </a:r>
            <a:r>
              <a:rPr lang="fr-FR" sz="800" dirty="0">
                <a:latin typeface="Gill Sans MT" panose="020B0502020104020203" pitchFamily="34" charset="77"/>
                <a:cs typeface="MV Boli" panose="02000500030200090000" pitchFamily="2" charset="0"/>
              </a:rPr>
              <a:t> </a:t>
            </a:r>
            <a:r>
              <a:rPr lang="fr-FR" sz="800" dirty="0" err="1">
                <a:latin typeface="Gill Sans MT" panose="020B0502020104020203" pitchFamily="34" charset="77"/>
                <a:cs typeface="MV Boli" panose="02000500030200090000" pitchFamily="2" charset="0"/>
              </a:rPr>
              <a:t>explained</a:t>
            </a:r>
            <a:r>
              <a:rPr lang="fr-FR" sz="800" dirty="0">
                <a:latin typeface="Gill Sans MT" panose="020B0502020104020203" pitchFamily="34" charset="77"/>
                <a:cs typeface="MV Boli" panose="02000500030200090000" pitchFamily="2" charset="0"/>
              </a:rPr>
              <a:t> =   26%</a:t>
            </a:r>
          </a:p>
          <a:p>
            <a:r>
              <a:rPr lang="fr-FR" sz="800" dirty="0">
                <a:latin typeface="Gill Sans MT" panose="020B0502020104020203" pitchFamily="34" charset="77"/>
                <a:cs typeface="MV Boli" panose="02000500030200090000" pitchFamily="2" charset="0"/>
              </a:rPr>
              <a:t>-ML =  26948  </a:t>
            </a:r>
            <a:r>
              <a:rPr lang="fr-FR" sz="800" dirty="0" err="1">
                <a:latin typeface="Gill Sans MT" panose="020B0502020104020203" pitchFamily="34" charset="77"/>
                <a:cs typeface="MV Boli" panose="02000500030200090000" pitchFamily="2" charset="0"/>
              </a:rPr>
              <a:t>Scale</a:t>
            </a:r>
            <a:r>
              <a:rPr lang="fr-FR" sz="800" dirty="0">
                <a:latin typeface="Gill Sans MT" panose="020B0502020104020203" pitchFamily="34" charset="77"/>
                <a:cs typeface="MV Boli" panose="02000500030200090000" pitchFamily="2" charset="0"/>
              </a:rPr>
              <a:t> est. = 0.26078   n = 37347</a:t>
            </a:r>
            <a:endParaRPr lang="en-BE" sz="800" dirty="0">
              <a:latin typeface="Gill Sans MT" panose="020B0502020104020203" pitchFamily="34" charset="77"/>
              <a:cs typeface="MV Boli" panose="02000500030200090000" pitchFamily="2" charset="0"/>
            </a:endParaRPr>
          </a:p>
        </p:txBody>
      </p:sp>
      <p:sp>
        <p:nvSpPr>
          <p:cNvPr id="9" name="TextBox 8">
            <a:extLst>
              <a:ext uri="{FF2B5EF4-FFF2-40B4-BE49-F238E27FC236}">
                <a16:creationId xmlns:a16="http://schemas.microsoft.com/office/drawing/2014/main" id="{65BD953E-A92F-83F7-1377-F3E69CE19F91}"/>
              </a:ext>
            </a:extLst>
          </p:cNvPr>
          <p:cNvSpPr txBox="1"/>
          <p:nvPr/>
        </p:nvSpPr>
        <p:spPr>
          <a:xfrm>
            <a:off x="8431001" y="3780162"/>
            <a:ext cx="3446157" cy="2560320"/>
          </a:xfrm>
          <a:custGeom>
            <a:avLst/>
            <a:gdLst>
              <a:gd name="connsiteX0" fmla="*/ 0 w 3446157"/>
              <a:gd name="connsiteY0" fmla="*/ 0 h 2560320"/>
              <a:gd name="connsiteX1" fmla="*/ 643283 w 3446157"/>
              <a:gd name="connsiteY1" fmla="*/ 0 h 2560320"/>
              <a:gd name="connsiteX2" fmla="*/ 1252104 w 3446157"/>
              <a:gd name="connsiteY2" fmla="*/ 0 h 2560320"/>
              <a:gd name="connsiteX3" fmla="*/ 1826463 w 3446157"/>
              <a:gd name="connsiteY3" fmla="*/ 0 h 2560320"/>
              <a:gd name="connsiteX4" fmla="*/ 2400823 w 3446157"/>
              <a:gd name="connsiteY4" fmla="*/ 0 h 2560320"/>
              <a:gd name="connsiteX5" fmla="*/ 3446157 w 3446157"/>
              <a:gd name="connsiteY5" fmla="*/ 0 h 2560320"/>
              <a:gd name="connsiteX6" fmla="*/ 3446157 w 3446157"/>
              <a:gd name="connsiteY6" fmla="*/ 537667 h 2560320"/>
              <a:gd name="connsiteX7" fmla="*/ 3446157 w 3446157"/>
              <a:gd name="connsiteY7" fmla="*/ 998525 h 2560320"/>
              <a:gd name="connsiteX8" fmla="*/ 3446157 w 3446157"/>
              <a:gd name="connsiteY8" fmla="*/ 1536192 h 2560320"/>
              <a:gd name="connsiteX9" fmla="*/ 3446157 w 3446157"/>
              <a:gd name="connsiteY9" fmla="*/ 1971446 h 2560320"/>
              <a:gd name="connsiteX10" fmla="*/ 3446157 w 3446157"/>
              <a:gd name="connsiteY10" fmla="*/ 2560320 h 2560320"/>
              <a:gd name="connsiteX11" fmla="*/ 2940721 w 3446157"/>
              <a:gd name="connsiteY11" fmla="*/ 2560320 h 2560320"/>
              <a:gd name="connsiteX12" fmla="*/ 2297438 w 3446157"/>
              <a:gd name="connsiteY12" fmla="*/ 2560320 h 2560320"/>
              <a:gd name="connsiteX13" fmla="*/ 1757540 w 3446157"/>
              <a:gd name="connsiteY13" fmla="*/ 2560320 h 2560320"/>
              <a:gd name="connsiteX14" fmla="*/ 1114257 w 3446157"/>
              <a:gd name="connsiteY14" fmla="*/ 2560320 h 2560320"/>
              <a:gd name="connsiteX15" fmla="*/ 608821 w 3446157"/>
              <a:gd name="connsiteY15" fmla="*/ 2560320 h 2560320"/>
              <a:gd name="connsiteX16" fmla="*/ 0 w 3446157"/>
              <a:gd name="connsiteY16" fmla="*/ 2560320 h 2560320"/>
              <a:gd name="connsiteX17" fmla="*/ 0 w 3446157"/>
              <a:gd name="connsiteY17" fmla="*/ 2125066 h 2560320"/>
              <a:gd name="connsiteX18" fmla="*/ 0 w 3446157"/>
              <a:gd name="connsiteY18" fmla="*/ 1689811 h 2560320"/>
              <a:gd name="connsiteX19" fmla="*/ 0 w 3446157"/>
              <a:gd name="connsiteY19" fmla="*/ 1254557 h 2560320"/>
              <a:gd name="connsiteX20" fmla="*/ 0 w 3446157"/>
              <a:gd name="connsiteY20" fmla="*/ 691286 h 2560320"/>
              <a:gd name="connsiteX21" fmla="*/ 0 w 3446157"/>
              <a:gd name="connsiteY21" fmla="*/ 0 h 256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46157" h="2560320" fill="none" extrusionOk="0">
                <a:moveTo>
                  <a:pt x="0" y="0"/>
                </a:moveTo>
                <a:cubicBezTo>
                  <a:pt x="202311" y="-40512"/>
                  <a:pt x="490046" y="6648"/>
                  <a:pt x="643283" y="0"/>
                </a:cubicBezTo>
                <a:cubicBezTo>
                  <a:pt x="796520" y="-6648"/>
                  <a:pt x="994917" y="30886"/>
                  <a:pt x="1252104" y="0"/>
                </a:cubicBezTo>
                <a:cubicBezTo>
                  <a:pt x="1509291" y="-30886"/>
                  <a:pt x="1684096" y="46666"/>
                  <a:pt x="1826463" y="0"/>
                </a:cubicBezTo>
                <a:cubicBezTo>
                  <a:pt x="1968830" y="-46666"/>
                  <a:pt x="2162750" y="47569"/>
                  <a:pt x="2400823" y="0"/>
                </a:cubicBezTo>
                <a:cubicBezTo>
                  <a:pt x="2638896" y="-47569"/>
                  <a:pt x="3115186" y="37264"/>
                  <a:pt x="3446157" y="0"/>
                </a:cubicBezTo>
                <a:cubicBezTo>
                  <a:pt x="3481918" y="182327"/>
                  <a:pt x="3425805" y="415360"/>
                  <a:pt x="3446157" y="537667"/>
                </a:cubicBezTo>
                <a:cubicBezTo>
                  <a:pt x="3466509" y="659974"/>
                  <a:pt x="3416653" y="876604"/>
                  <a:pt x="3446157" y="998525"/>
                </a:cubicBezTo>
                <a:cubicBezTo>
                  <a:pt x="3475661" y="1120446"/>
                  <a:pt x="3422306" y="1406366"/>
                  <a:pt x="3446157" y="1536192"/>
                </a:cubicBezTo>
                <a:cubicBezTo>
                  <a:pt x="3470008" y="1666018"/>
                  <a:pt x="3436979" y="1801722"/>
                  <a:pt x="3446157" y="1971446"/>
                </a:cubicBezTo>
                <a:cubicBezTo>
                  <a:pt x="3455335" y="2141170"/>
                  <a:pt x="3403719" y="2368180"/>
                  <a:pt x="3446157" y="2560320"/>
                </a:cubicBezTo>
                <a:cubicBezTo>
                  <a:pt x="3325034" y="2573377"/>
                  <a:pt x="3058053" y="2559213"/>
                  <a:pt x="2940721" y="2560320"/>
                </a:cubicBezTo>
                <a:cubicBezTo>
                  <a:pt x="2823389" y="2561427"/>
                  <a:pt x="2440933" y="2523632"/>
                  <a:pt x="2297438" y="2560320"/>
                </a:cubicBezTo>
                <a:cubicBezTo>
                  <a:pt x="2153943" y="2597008"/>
                  <a:pt x="2024082" y="2553037"/>
                  <a:pt x="1757540" y="2560320"/>
                </a:cubicBezTo>
                <a:cubicBezTo>
                  <a:pt x="1490998" y="2567603"/>
                  <a:pt x="1404824" y="2489066"/>
                  <a:pt x="1114257" y="2560320"/>
                </a:cubicBezTo>
                <a:cubicBezTo>
                  <a:pt x="823690" y="2631574"/>
                  <a:pt x="781440" y="2507475"/>
                  <a:pt x="608821" y="2560320"/>
                </a:cubicBezTo>
                <a:cubicBezTo>
                  <a:pt x="436202" y="2613165"/>
                  <a:pt x="285499" y="2514399"/>
                  <a:pt x="0" y="2560320"/>
                </a:cubicBezTo>
                <a:cubicBezTo>
                  <a:pt x="-15208" y="2470375"/>
                  <a:pt x="45699" y="2292891"/>
                  <a:pt x="0" y="2125066"/>
                </a:cubicBezTo>
                <a:cubicBezTo>
                  <a:pt x="-45699" y="1957241"/>
                  <a:pt x="24153" y="1901395"/>
                  <a:pt x="0" y="1689811"/>
                </a:cubicBezTo>
                <a:cubicBezTo>
                  <a:pt x="-24153" y="1478227"/>
                  <a:pt x="6071" y="1354467"/>
                  <a:pt x="0" y="1254557"/>
                </a:cubicBezTo>
                <a:cubicBezTo>
                  <a:pt x="-6071" y="1154647"/>
                  <a:pt x="23478" y="815253"/>
                  <a:pt x="0" y="691286"/>
                </a:cubicBezTo>
                <a:cubicBezTo>
                  <a:pt x="-23478" y="567319"/>
                  <a:pt x="11370" y="184415"/>
                  <a:pt x="0" y="0"/>
                </a:cubicBezTo>
                <a:close/>
              </a:path>
              <a:path w="3446157" h="2560320" stroke="0" extrusionOk="0">
                <a:moveTo>
                  <a:pt x="0" y="0"/>
                </a:moveTo>
                <a:cubicBezTo>
                  <a:pt x="198633" y="-41011"/>
                  <a:pt x="369695" y="14942"/>
                  <a:pt x="539898" y="0"/>
                </a:cubicBezTo>
                <a:cubicBezTo>
                  <a:pt x="710101" y="-14942"/>
                  <a:pt x="775980" y="17426"/>
                  <a:pt x="1010873" y="0"/>
                </a:cubicBezTo>
                <a:cubicBezTo>
                  <a:pt x="1245767" y="-17426"/>
                  <a:pt x="1479120" y="52532"/>
                  <a:pt x="1654155" y="0"/>
                </a:cubicBezTo>
                <a:cubicBezTo>
                  <a:pt x="1829190" y="-52532"/>
                  <a:pt x="2063450" y="64620"/>
                  <a:pt x="2194053" y="0"/>
                </a:cubicBezTo>
                <a:cubicBezTo>
                  <a:pt x="2324656" y="-64620"/>
                  <a:pt x="2618150" y="8882"/>
                  <a:pt x="2733951" y="0"/>
                </a:cubicBezTo>
                <a:cubicBezTo>
                  <a:pt x="2849752" y="-8882"/>
                  <a:pt x="3225056" y="46672"/>
                  <a:pt x="3446157" y="0"/>
                </a:cubicBezTo>
                <a:cubicBezTo>
                  <a:pt x="3490000" y="192483"/>
                  <a:pt x="3402591" y="300650"/>
                  <a:pt x="3446157" y="460858"/>
                </a:cubicBezTo>
                <a:cubicBezTo>
                  <a:pt x="3489723" y="621066"/>
                  <a:pt x="3433993" y="866608"/>
                  <a:pt x="3446157" y="972922"/>
                </a:cubicBezTo>
                <a:cubicBezTo>
                  <a:pt x="3458321" y="1079236"/>
                  <a:pt x="3434383" y="1260155"/>
                  <a:pt x="3446157" y="1433779"/>
                </a:cubicBezTo>
                <a:cubicBezTo>
                  <a:pt x="3457931" y="1607403"/>
                  <a:pt x="3403119" y="1795275"/>
                  <a:pt x="3446157" y="1894637"/>
                </a:cubicBezTo>
                <a:cubicBezTo>
                  <a:pt x="3489195" y="1993999"/>
                  <a:pt x="3379400" y="2302996"/>
                  <a:pt x="3446157" y="2560320"/>
                </a:cubicBezTo>
                <a:cubicBezTo>
                  <a:pt x="3166600" y="2561626"/>
                  <a:pt x="3048767" y="2532795"/>
                  <a:pt x="2837336" y="2560320"/>
                </a:cubicBezTo>
                <a:cubicBezTo>
                  <a:pt x="2625905" y="2587845"/>
                  <a:pt x="2431710" y="2542021"/>
                  <a:pt x="2194053" y="2560320"/>
                </a:cubicBezTo>
                <a:cubicBezTo>
                  <a:pt x="1956396" y="2578619"/>
                  <a:pt x="1800043" y="2501937"/>
                  <a:pt x="1550771" y="2560320"/>
                </a:cubicBezTo>
                <a:cubicBezTo>
                  <a:pt x="1301499" y="2618703"/>
                  <a:pt x="1148363" y="2557633"/>
                  <a:pt x="1045334" y="2560320"/>
                </a:cubicBezTo>
                <a:cubicBezTo>
                  <a:pt x="942305" y="2563007"/>
                  <a:pt x="407084" y="2545441"/>
                  <a:pt x="0" y="2560320"/>
                </a:cubicBezTo>
                <a:cubicBezTo>
                  <a:pt x="-59120" y="2316244"/>
                  <a:pt x="57029" y="2200184"/>
                  <a:pt x="0" y="1997050"/>
                </a:cubicBezTo>
                <a:cubicBezTo>
                  <a:pt x="-57029" y="1793916"/>
                  <a:pt x="12436" y="1701536"/>
                  <a:pt x="0" y="1561795"/>
                </a:cubicBezTo>
                <a:cubicBezTo>
                  <a:pt x="-12436" y="1422054"/>
                  <a:pt x="29593" y="1204656"/>
                  <a:pt x="0" y="1100938"/>
                </a:cubicBezTo>
                <a:cubicBezTo>
                  <a:pt x="-29593" y="997220"/>
                  <a:pt x="1027" y="850391"/>
                  <a:pt x="0" y="640080"/>
                </a:cubicBezTo>
                <a:cubicBezTo>
                  <a:pt x="-1027" y="429769"/>
                  <a:pt x="3829" y="137093"/>
                  <a:pt x="0" y="0"/>
                </a:cubicBezTo>
                <a:close/>
              </a:path>
            </a:pathLst>
          </a:custGeom>
          <a:blipFill>
            <a:blip r:embed="rId9"/>
            <a:stretch>
              <a:fillRect/>
            </a:stretch>
          </a:blipFill>
          <a:ln w="3492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nchor="ctr" anchorCtr="0">
            <a:spAutoFit/>
          </a:bodyPr>
          <a:lstStyle/>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fr-FR" sz="2000" b="1" dirty="0">
              <a:latin typeface="MV Boli" panose="02000500030200090000" pitchFamily="2" charset="0"/>
              <a:cs typeface="MV Boli" panose="02000500030200090000" pitchFamily="2" charset="0"/>
            </a:endParaRPr>
          </a:p>
          <a:p>
            <a:endParaRPr lang="en-BE" sz="2000" b="1"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2665909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F373E0-CF42-A29C-D45C-9E173089DF8B}"/>
              </a:ext>
            </a:extLst>
          </p:cNvPr>
          <p:cNvGrpSpPr/>
          <p:nvPr/>
        </p:nvGrpSpPr>
        <p:grpSpPr>
          <a:xfrm rot="20644222">
            <a:off x="-172759" y="115219"/>
            <a:ext cx="2945542" cy="1258947"/>
            <a:chOff x="2228506" y="4646453"/>
            <a:chExt cx="4562239" cy="1836677"/>
          </a:xfrm>
        </p:grpSpPr>
        <p:pic>
          <p:nvPicPr>
            <p:cNvPr id="3" name="Picture 6" descr="Tape Vectors &amp; Illustrations for Free Download | Freepik">
              <a:extLst>
                <a:ext uri="{FF2B5EF4-FFF2-40B4-BE49-F238E27FC236}">
                  <a16:creationId xmlns:a16="http://schemas.microsoft.com/office/drawing/2014/main" id="{8B493858-6B82-1BD6-DD59-1E45747335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70" b="89870" l="6230" r="89936">
                          <a14:foregroundMark x1="6230" y1="18961" x2="6230" y2="18961"/>
                          <a14:foregroundMark x1="13099" y1="49610" x2="13099" y2="49610"/>
                          <a14:foregroundMark x1="66454" y1="52987" x2="66454" y2="52987"/>
                          <a14:foregroundMark x1="85783" y1="20779" x2="85783" y2="20779"/>
                          <a14:foregroundMark x1="85783" y1="20779" x2="80032" y2="22597"/>
                          <a14:foregroundMark x1="68051" y1="77662" x2="54952" y2="78701"/>
                          <a14:foregroundMark x1="33546" y1="81039" x2="11981" y2="80260"/>
                        </a14:backgroundRemoval>
                      </a14:imgEffect>
                    </a14:imgLayer>
                  </a14:imgProps>
                </a:ext>
                <a:ext uri="{28A0092B-C50C-407E-A947-70E740481C1C}">
                  <a14:useLocalDpi xmlns:a14="http://schemas.microsoft.com/office/drawing/2010/main" val="0"/>
                </a:ext>
              </a:extLst>
            </a:blip>
            <a:srcRect r="24109" b="62436"/>
            <a:stretch/>
          </p:blipFill>
          <p:spPr bwMode="auto">
            <a:xfrm>
              <a:off x="2228506" y="4646453"/>
              <a:ext cx="4562239" cy="1836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1EE5BC-BBEE-4279-21F6-566316040B42}"/>
                </a:ext>
              </a:extLst>
            </p:cNvPr>
            <p:cNvSpPr txBox="1"/>
            <p:nvPr/>
          </p:nvSpPr>
          <p:spPr>
            <a:xfrm>
              <a:off x="2525338" y="5292704"/>
              <a:ext cx="3744416" cy="763325"/>
            </a:xfrm>
            <a:prstGeom prst="rect">
              <a:avLst/>
            </a:prstGeom>
            <a:noFill/>
          </p:spPr>
          <p:txBody>
            <a:bodyPr wrap="square" rtlCol="0">
              <a:spAutoFit/>
            </a:bodyPr>
            <a:lstStyle/>
            <a:p>
              <a:pPr algn="ctr"/>
              <a:r>
                <a:rPr lang="en-BE" sz="2800" dirty="0">
                  <a:latin typeface="Segoe Print" panose="02000800000000000000" pitchFamily="2" charset="0"/>
                </a:rPr>
                <a:t>Conclusions</a:t>
              </a:r>
            </a:p>
          </p:txBody>
        </p:sp>
      </p:grpSp>
      <p:grpSp>
        <p:nvGrpSpPr>
          <p:cNvPr id="5" name="Group 4">
            <a:extLst>
              <a:ext uri="{FF2B5EF4-FFF2-40B4-BE49-F238E27FC236}">
                <a16:creationId xmlns:a16="http://schemas.microsoft.com/office/drawing/2014/main" id="{68CF653D-BA54-F283-8A4F-DCC0A1AA537D}"/>
              </a:ext>
            </a:extLst>
          </p:cNvPr>
          <p:cNvGrpSpPr/>
          <p:nvPr/>
        </p:nvGrpSpPr>
        <p:grpSpPr>
          <a:xfrm>
            <a:off x="759732" y="5447545"/>
            <a:ext cx="1852131" cy="1576243"/>
            <a:chOff x="5679862" y="4414838"/>
            <a:chExt cx="3164101" cy="1928812"/>
          </a:xfrm>
        </p:grpSpPr>
        <p:pic>
          <p:nvPicPr>
            <p:cNvPr id="10" name="Graphic 9" descr="Baby crawling with solid fill">
              <a:extLst>
                <a:ext uri="{FF2B5EF4-FFF2-40B4-BE49-F238E27FC236}">
                  <a16:creationId xmlns:a16="http://schemas.microsoft.com/office/drawing/2014/main" id="{4C72155C-08F3-509B-5B9D-1008331BBD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79862" y="4414838"/>
              <a:ext cx="1531438" cy="1928812"/>
            </a:xfrm>
            <a:prstGeom prst="rect">
              <a:avLst/>
            </a:prstGeom>
            <a:effectLst>
              <a:glow rad="228600">
                <a:schemeClr val="bg1">
                  <a:alpha val="40000"/>
                </a:schemeClr>
              </a:glow>
            </a:effectLst>
          </p:spPr>
        </p:pic>
        <p:sp>
          <p:nvSpPr>
            <p:cNvPr id="11" name="Oval Callout 10">
              <a:extLst>
                <a:ext uri="{FF2B5EF4-FFF2-40B4-BE49-F238E27FC236}">
                  <a16:creationId xmlns:a16="http://schemas.microsoft.com/office/drawing/2014/main" id="{A3B912C7-8F4E-7BD5-78F7-F95F31C46FD6}"/>
                </a:ext>
              </a:extLst>
            </p:cNvPr>
            <p:cNvSpPr/>
            <p:nvPr/>
          </p:nvSpPr>
          <p:spPr>
            <a:xfrm>
              <a:off x="7086600" y="4414838"/>
              <a:ext cx="1757363" cy="642937"/>
            </a:xfrm>
            <a:prstGeom prst="wedgeEllipseCallout">
              <a:avLst>
                <a:gd name="adj1" fmla="val -52040"/>
                <a:gd name="adj2" fmla="val 52623"/>
              </a:avLst>
            </a:prstGeom>
            <a:solidFill>
              <a:schemeClr val="bg1"/>
            </a:solidFill>
            <a:ln>
              <a:no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ysClr val="windowText" lastClr="000000"/>
                  </a:solidFill>
                  <a:latin typeface="Gill Sans MT" panose="020B0502020104020203" pitchFamily="34" charset="77"/>
                </a:rPr>
                <a:t>[d</a:t>
              </a:r>
              <a:r>
                <a:rPr lang="en-BE" sz="1600" dirty="0">
                  <a:solidFill>
                    <a:sysClr val="windowText" lastClr="000000"/>
                  </a:solidFill>
                  <a:latin typeface="Gill Sans MT" panose="020B0502020104020203" pitchFamily="34" charset="77"/>
                </a:rPr>
                <a:t>ada]</a:t>
              </a:r>
            </a:p>
          </p:txBody>
        </p:sp>
      </p:grpSp>
      <p:grpSp>
        <p:nvGrpSpPr>
          <p:cNvPr id="12" name="Group 11">
            <a:extLst>
              <a:ext uri="{FF2B5EF4-FFF2-40B4-BE49-F238E27FC236}">
                <a16:creationId xmlns:a16="http://schemas.microsoft.com/office/drawing/2014/main" id="{CA1A46BA-2F85-5447-5D0A-1942344BF81D}"/>
              </a:ext>
            </a:extLst>
          </p:cNvPr>
          <p:cNvGrpSpPr/>
          <p:nvPr/>
        </p:nvGrpSpPr>
        <p:grpSpPr>
          <a:xfrm>
            <a:off x="9401097" y="4897510"/>
            <a:ext cx="1913259" cy="1844930"/>
            <a:chOff x="8809645" y="320625"/>
            <a:chExt cx="2955635" cy="1813830"/>
          </a:xfrm>
        </p:grpSpPr>
        <p:sp>
          <p:nvSpPr>
            <p:cNvPr id="13" name="Oval Callout 12">
              <a:extLst>
                <a:ext uri="{FF2B5EF4-FFF2-40B4-BE49-F238E27FC236}">
                  <a16:creationId xmlns:a16="http://schemas.microsoft.com/office/drawing/2014/main" id="{B63A6C08-F3A7-4C89-DC7F-0B8A821CAD3F}"/>
                </a:ext>
              </a:extLst>
            </p:cNvPr>
            <p:cNvSpPr/>
            <p:nvPr/>
          </p:nvSpPr>
          <p:spPr>
            <a:xfrm>
              <a:off x="10103467" y="514881"/>
              <a:ext cx="1661813" cy="642937"/>
            </a:xfrm>
            <a:prstGeom prst="wedgeEllipseCallout">
              <a:avLst>
                <a:gd name="adj1" fmla="val -52040"/>
                <a:gd name="adj2" fmla="val 52623"/>
              </a:avLst>
            </a:prstGeom>
            <a:solidFill>
              <a:schemeClr val="bg1"/>
            </a:solidFill>
            <a:ln>
              <a:noFill/>
            </a:ln>
            <a:effectLst>
              <a:glow rad="2286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Gill Sans MT" panose="020B0502020104020203" pitchFamily="34" charset="77"/>
                </a:rPr>
                <a:t>[d</a:t>
              </a:r>
              <a:r>
                <a:rPr lang="en-BE" sz="1600" dirty="0">
                  <a:solidFill>
                    <a:schemeClr val="tx1"/>
                  </a:solidFill>
                  <a:latin typeface="Gill Sans MT" panose="020B0502020104020203" pitchFamily="34" charset="77"/>
                </a:rPr>
                <a:t>ædi]</a:t>
              </a:r>
            </a:p>
          </p:txBody>
        </p:sp>
        <p:pic>
          <p:nvPicPr>
            <p:cNvPr id="14" name="Graphic 13" descr="Child with balloon with solid fill">
              <a:extLst>
                <a:ext uri="{FF2B5EF4-FFF2-40B4-BE49-F238E27FC236}">
                  <a16:creationId xmlns:a16="http://schemas.microsoft.com/office/drawing/2014/main" id="{DC1C6385-0636-8040-14A5-85334CBC53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809645" y="320625"/>
              <a:ext cx="1813830" cy="1813830"/>
            </a:xfrm>
            <a:prstGeom prst="rect">
              <a:avLst/>
            </a:prstGeom>
            <a:effectLst>
              <a:glow rad="228600">
                <a:schemeClr val="bg1">
                  <a:alpha val="40000"/>
                </a:schemeClr>
              </a:glow>
            </a:effectLst>
          </p:spPr>
        </p:pic>
      </p:grpSp>
      <p:grpSp>
        <p:nvGrpSpPr>
          <p:cNvPr id="28" name="Group 27">
            <a:extLst>
              <a:ext uri="{FF2B5EF4-FFF2-40B4-BE49-F238E27FC236}">
                <a16:creationId xmlns:a16="http://schemas.microsoft.com/office/drawing/2014/main" id="{F43C32AA-E822-B16A-F48C-B24AC9802B72}"/>
              </a:ext>
            </a:extLst>
          </p:cNvPr>
          <p:cNvGrpSpPr/>
          <p:nvPr/>
        </p:nvGrpSpPr>
        <p:grpSpPr>
          <a:xfrm>
            <a:off x="953429" y="1163940"/>
            <a:ext cx="12075720" cy="3039760"/>
            <a:chOff x="953429" y="2929240"/>
            <a:chExt cx="12075720" cy="3039760"/>
          </a:xfrm>
        </p:grpSpPr>
        <p:grpSp>
          <p:nvGrpSpPr>
            <p:cNvPr id="20" name="Group 19">
              <a:extLst>
                <a:ext uri="{FF2B5EF4-FFF2-40B4-BE49-F238E27FC236}">
                  <a16:creationId xmlns:a16="http://schemas.microsoft.com/office/drawing/2014/main" id="{EC4F9903-60F6-BE80-A077-5AF8267DBF22}"/>
                </a:ext>
              </a:extLst>
            </p:cNvPr>
            <p:cNvGrpSpPr/>
            <p:nvPr/>
          </p:nvGrpSpPr>
          <p:grpSpPr>
            <a:xfrm>
              <a:off x="953429" y="3114299"/>
              <a:ext cx="8854068" cy="2677656"/>
              <a:chOff x="1300012" y="3408015"/>
              <a:chExt cx="8854068" cy="2677656"/>
            </a:xfrm>
          </p:grpSpPr>
          <p:sp>
            <p:nvSpPr>
              <p:cNvPr id="6" name="TextBox 5">
                <a:extLst>
                  <a:ext uri="{FF2B5EF4-FFF2-40B4-BE49-F238E27FC236}">
                    <a16:creationId xmlns:a16="http://schemas.microsoft.com/office/drawing/2014/main" id="{F19962A1-08AD-0444-61CF-1438BB9B381E}"/>
                  </a:ext>
                </a:extLst>
              </p:cNvPr>
              <p:cNvSpPr txBox="1"/>
              <p:nvPr/>
            </p:nvSpPr>
            <p:spPr>
              <a:xfrm>
                <a:off x="1300012" y="3408015"/>
                <a:ext cx="8854068" cy="2677656"/>
              </a:xfrm>
              <a:prstGeom prst="rect">
                <a:avLst/>
              </a:prstGeom>
              <a:noFill/>
            </p:spPr>
            <p:txBody>
              <a:bodyPr wrap="square" rtlCol="0">
                <a:spAutoFit/>
              </a:bodyPr>
              <a:lstStyle/>
              <a:p>
                <a:r>
                  <a:rPr lang="en-BE" sz="2400" dirty="0">
                    <a:solidFill>
                      <a:schemeClr val="bg1"/>
                    </a:solidFill>
                    <a:latin typeface="MV Boli" panose="02000500030200090000" pitchFamily="2" charset="0"/>
                    <a:cs typeface="MV Boli" panose="02000500030200090000" pitchFamily="2" charset="0"/>
                  </a:rPr>
                  <a:t>F1-F0 distance of low vowels higher from early on</a:t>
                </a:r>
              </a:p>
              <a:p>
                <a:r>
                  <a:rPr lang="en-BE" sz="2400" dirty="0">
                    <a:solidFill>
                      <a:schemeClr val="bg1"/>
                    </a:solidFill>
                    <a:latin typeface="MV Boli" panose="02000500030200090000" pitchFamily="2" charset="0"/>
                    <a:cs typeface="MV Boli" panose="02000500030200090000" pitchFamily="2" charset="0"/>
                  </a:rPr>
                  <a:t>	Even when perceptually not relevant</a:t>
                </a:r>
              </a:p>
              <a:p>
                <a:r>
                  <a:rPr lang="en-BE" sz="2400" dirty="0">
                    <a:solidFill>
                      <a:schemeClr val="bg1"/>
                    </a:solidFill>
                    <a:latin typeface="MV Boli" panose="02000500030200090000" pitchFamily="2" charset="0"/>
                    <a:cs typeface="MV Boli" panose="02000500030200090000" pitchFamily="2" charset="0"/>
                  </a:rPr>
                  <a:t>	</a:t>
                </a:r>
                <a:r>
                  <a:rPr lang="en-BE" sz="2400" dirty="0">
                    <a:solidFill>
                      <a:srgbClr val="E69EDD"/>
                    </a:solidFill>
                    <a:latin typeface="MV Boli" panose="02000500030200090000" pitchFamily="2" charset="0"/>
                    <a:cs typeface="MV Boli" panose="02000500030200090000" pitchFamily="2" charset="0"/>
                  </a:rPr>
                  <a:t>= BIOMECHANICAL ORIGIN</a:t>
                </a:r>
              </a:p>
              <a:p>
                <a:endParaRPr lang="en-BE" sz="2400" dirty="0">
                  <a:solidFill>
                    <a:schemeClr val="bg1"/>
                  </a:solidFill>
                  <a:latin typeface="MV Boli" panose="02000500030200090000" pitchFamily="2" charset="0"/>
                  <a:cs typeface="MV Boli" panose="02000500030200090000" pitchFamily="2" charset="0"/>
                </a:endParaRPr>
              </a:p>
              <a:p>
                <a:r>
                  <a:rPr lang="en-BE" sz="2400" dirty="0">
                    <a:solidFill>
                      <a:schemeClr val="bg1"/>
                    </a:solidFill>
                    <a:latin typeface="MV Boli" panose="02000500030200090000" pitchFamily="2" charset="0"/>
                    <a:cs typeface="MV Boli" panose="02000500030200090000" pitchFamily="2" charset="0"/>
                  </a:rPr>
                  <a:t>Perceptual relevance of vowel height increases</a:t>
                </a:r>
              </a:p>
              <a:p>
                <a:r>
                  <a:rPr lang="en-BE" sz="2400" dirty="0">
                    <a:solidFill>
                      <a:schemeClr val="bg1"/>
                    </a:solidFill>
                    <a:latin typeface="MV Boli" panose="02000500030200090000" pitchFamily="2" charset="0"/>
                    <a:cs typeface="MV Boli" panose="02000500030200090000" pitchFamily="2" charset="0"/>
                  </a:rPr>
                  <a:t>	Size of IF0 also increases</a:t>
                </a:r>
              </a:p>
              <a:p>
                <a:r>
                  <a:rPr lang="en-BE" sz="2400" dirty="0">
                    <a:solidFill>
                      <a:schemeClr val="bg1"/>
                    </a:solidFill>
                    <a:latin typeface="MV Boli" panose="02000500030200090000" pitchFamily="2" charset="0"/>
                    <a:cs typeface="MV Boli" panose="02000500030200090000" pitchFamily="2" charset="0"/>
                  </a:rPr>
                  <a:t>	</a:t>
                </a:r>
                <a:r>
                  <a:rPr lang="en-BE" sz="2400" dirty="0">
                    <a:solidFill>
                      <a:schemeClr val="accent2"/>
                    </a:solidFill>
                    <a:latin typeface="MV Boli" panose="02000500030200090000" pitchFamily="2" charset="0"/>
                    <a:cs typeface="MV Boli" panose="02000500030200090000" pitchFamily="2" charset="0"/>
                  </a:rPr>
                  <a:t>= PERCEPTUAL RELEVANCE</a:t>
                </a:r>
              </a:p>
            </p:txBody>
          </p:sp>
          <p:grpSp>
            <p:nvGrpSpPr>
              <p:cNvPr id="16" name="Group 15">
                <a:extLst>
                  <a:ext uri="{FF2B5EF4-FFF2-40B4-BE49-F238E27FC236}">
                    <a16:creationId xmlns:a16="http://schemas.microsoft.com/office/drawing/2014/main" id="{DFCE4192-0D9F-F08C-BAEC-015890534839}"/>
                  </a:ext>
                </a:extLst>
              </p:cNvPr>
              <p:cNvGrpSpPr/>
              <p:nvPr/>
            </p:nvGrpSpPr>
            <p:grpSpPr>
              <a:xfrm>
                <a:off x="1377158" y="3847654"/>
                <a:ext cx="642240" cy="286200"/>
                <a:chOff x="1377158" y="3847654"/>
                <a:chExt cx="642240" cy="286200"/>
              </a:xfrm>
            </p:grpSpPr>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6FA3889E-01FC-821C-8099-7A45A360DCD1}"/>
                        </a:ext>
                      </a:extLst>
                    </p14:cNvPr>
                    <p14:cNvContentPartPr/>
                    <p14:nvPr/>
                  </p14:nvContentPartPr>
                  <p14:xfrm>
                    <a:off x="1377158" y="3847654"/>
                    <a:ext cx="542520" cy="286200"/>
                  </p14:xfrm>
                </p:contentPart>
              </mc:Choice>
              <mc:Fallback xmlns="">
                <p:pic>
                  <p:nvPicPr>
                    <p:cNvPr id="9" name="Ink 8">
                      <a:extLst>
                        <a:ext uri="{FF2B5EF4-FFF2-40B4-BE49-F238E27FC236}">
                          <a16:creationId xmlns:a16="http://schemas.microsoft.com/office/drawing/2014/main" id="{6FA3889E-01FC-821C-8099-7A45A360DCD1}"/>
                        </a:ext>
                      </a:extLst>
                    </p:cNvPr>
                    <p:cNvPicPr/>
                    <p:nvPr/>
                  </p:nvPicPr>
                  <p:blipFill>
                    <a:blip r:embed="rId10"/>
                    <a:stretch>
                      <a:fillRect/>
                    </a:stretch>
                  </p:blipFill>
                  <p:spPr>
                    <a:xfrm>
                      <a:off x="1341518" y="3811654"/>
                      <a:ext cx="61416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45882373-8A12-7202-BD0A-538B18C28BA7}"/>
                        </a:ext>
                      </a:extLst>
                    </p14:cNvPr>
                    <p14:cNvContentPartPr/>
                    <p14:nvPr/>
                  </p14:nvContentPartPr>
                  <p14:xfrm>
                    <a:off x="1863878" y="3962494"/>
                    <a:ext cx="155520" cy="141480"/>
                  </p14:xfrm>
                </p:contentPart>
              </mc:Choice>
              <mc:Fallback xmlns="">
                <p:pic>
                  <p:nvPicPr>
                    <p:cNvPr id="15" name="Ink 14">
                      <a:extLst>
                        <a:ext uri="{FF2B5EF4-FFF2-40B4-BE49-F238E27FC236}">
                          <a16:creationId xmlns:a16="http://schemas.microsoft.com/office/drawing/2014/main" id="{45882373-8A12-7202-BD0A-538B18C28BA7}"/>
                        </a:ext>
                      </a:extLst>
                    </p:cNvPr>
                    <p:cNvPicPr/>
                    <p:nvPr/>
                  </p:nvPicPr>
                  <p:blipFill>
                    <a:blip r:embed="rId12"/>
                    <a:stretch>
                      <a:fillRect/>
                    </a:stretch>
                  </p:blipFill>
                  <p:spPr>
                    <a:xfrm>
                      <a:off x="1827878" y="3926494"/>
                      <a:ext cx="227160" cy="213120"/>
                    </a:xfrm>
                    <a:prstGeom prst="rect">
                      <a:avLst/>
                    </a:prstGeom>
                  </p:spPr>
                </p:pic>
              </mc:Fallback>
            </mc:AlternateContent>
          </p:grpSp>
          <p:grpSp>
            <p:nvGrpSpPr>
              <p:cNvPr id="19" name="Group 18">
                <a:extLst>
                  <a:ext uri="{FF2B5EF4-FFF2-40B4-BE49-F238E27FC236}">
                    <a16:creationId xmlns:a16="http://schemas.microsoft.com/office/drawing/2014/main" id="{A76D9933-8964-A42C-D1A1-C1850FB7332F}"/>
                  </a:ext>
                </a:extLst>
              </p:cNvPr>
              <p:cNvGrpSpPr/>
              <p:nvPr/>
            </p:nvGrpSpPr>
            <p:grpSpPr>
              <a:xfrm>
                <a:off x="1462838" y="5326929"/>
                <a:ext cx="749172" cy="264600"/>
                <a:chOff x="1462838" y="5326929"/>
                <a:chExt cx="749172" cy="264600"/>
              </a:xfrm>
            </p:grpSpPr>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71FE5D4A-B1D5-0C9D-273C-107B6DEA5C59}"/>
                        </a:ext>
                      </a:extLst>
                    </p14:cNvPr>
                    <p14:cNvContentPartPr/>
                    <p14:nvPr/>
                  </p14:nvContentPartPr>
                  <p14:xfrm>
                    <a:off x="1462838" y="5326929"/>
                    <a:ext cx="627976" cy="264600"/>
                  </p14:xfrm>
                </p:contentPart>
              </mc:Choice>
              <mc:Fallback xmlns="">
                <p:pic>
                  <p:nvPicPr>
                    <p:cNvPr id="17" name="Ink 16">
                      <a:extLst>
                        <a:ext uri="{FF2B5EF4-FFF2-40B4-BE49-F238E27FC236}">
                          <a16:creationId xmlns:a16="http://schemas.microsoft.com/office/drawing/2014/main" id="{71FE5D4A-B1D5-0C9D-273C-107B6DEA5C59}"/>
                        </a:ext>
                      </a:extLst>
                    </p:cNvPr>
                    <p:cNvPicPr/>
                    <p:nvPr/>
                  </p:nvPicPr>
                  <p:blipFill>
                    <a:blip r:embed="rId14"/>
                    <a:stretch>
                      <a:fillRect/>
                    </a:stretch>
                  </p:blipFill>
                  <p:spPr>
                    <a:xfrm>
                      <a:off x="1427211" y="5291289"/>
                      <a:ext cx="69959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1128D45D-926D-29DB-9E8B-E03E969E9FC2}"/>
                        </a:ext>
                      </a:extLst>
                    </p14:cNvPr>
                    <p14:cNvContentPartPr/>
                    <p14:nvPr/>
                  </p14:nvContentPartPr>
                  <p14:xfrm>
                    <a:off x="2099330" y="5387769"/>
                    <a:ext cx="112680" cy="154080"/>
                  </p14:xfrm>
                </p:contentPart>
              </mc:Choice>
              <mc:Fallback xmlns="">
                <p:pic>
                  <p:nvPicPr>
                    <p:cNvPr id="18" name="Ink 17">
                      <a:extLst>
                        <a:ext uri="{FF2B5EF4-FFF2-40B4-BE49-F238E27FC236}">
                          <a16:creationId xmlns:a16="http://schemas.microsoft.com/office/drawing/2014/main" id="{1128D45D-926D-29DB-9E8B-E03E969E9FC2}"/>
                        </a:ext>
                      </a:extLst>
                    </p:cNvPr>
                    <p:cNvPicPr/>
                    <p:nvPr/>
                  </p:nvPicPr>
                  <p:blipFill>
                    <a:blip r:embed="rId16"/>
                    <a:stretch>
                      <a:fillRect/>
                    </a:stretch>
                  </p:blipFill>
                  <p:spPr>
                    <a:xfrm>
                      <a:off x="2063330" y="5352129"/>
                      <a:ext cx="184320" cy="22572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4DFADA15-4B91-6059-807E-5D53A72C089D}"/>
                    </a:ext>
                  </a:extLst>
                </p14:cNvPr>
                <p14:cNvContentPartPr/>
                <p14:nvPr/>
              </p14:nvContentPartPr>
              <p14:xfrm>
                <a:off x="8147380" y="2929240"/>
                <a:ext cx="792720" cy="3039760"/>
              </p14:xfrm>
            </p:contentPart>
          </mc:Choice>
          <mc:Fallback xmlns="">
            <p:pic>
              <p:nvPicPr>
                <p:cNvPr id="21" name="Ink 20">
                  <a:extLst>
                    <a:ext uri="{FF2B5EF4-FFF2-40B4-BE49-F238E27FC236}">
                      <a16:creationId xmlns:a16="http://schemas.microsoft.com/office/drawing/2014/main" id="{4DFADA15-4B91-6059-807E-5D53A72C089D}"/>
                    </a:ext>
                  </a:extLst>
                </p:cNvPr>
                <p:cNvPicPr/>
                <p:nvPr/>
              </p:nvPicPr>
              <p:blipFill>
                <a:blip r:embed="rId18"/>
                <a:stretch>
                  <a:fillRect/>
                </a:stretch>
              </p:blipFill>
              <p:spPr>
                <a:xfrm>
                  <a:off x="8111380" y="2893601"/>
                  <a:ext cx="864360" cy="3111398"/>
                </a:xfrm>
                <a:prstGeom prst="rect">
                  <a:avLst/>
                </a:prstGeom>
              </p:spPr>
            </p:pic>
          </mc:Fallback>
        </mc:AlternateContent>
        <p:sp>
          <p:nvSpPr>
            <p:cNvPr id="22" name="TextBox 21">
              <a:extLst>
                <a:ext uri="{FF2B5EF4-FFF2-40B4-BE49-F238E27FC236}">
                  <a16:creationId xmlns:a16="http://schemas.microsoft.com/office/drawing/2014/main" id="{8DCC9A42-FD2B-3003-8572-FA224976FB04}"/>
                </a:ext>
              </a:extLst>
            </p:cNvPr>
            <p:cNvSpPr txBox="1"/>
            <p:nvPr/>
          </p:nvSpPr>
          <p:spPr>
            <a:xfrm>
              <a:off x="9122341" y="4202216"/>
              <a:ext cx="3906808" cy="830997"/>
            </a:xfrm>
            <a:prstGeom prst="rect">
              <a:avLst/>
            </a:prstGeom>
            <a:noFill/>
          </p:spPr>
          <p:txBody>
            <a:bodyPr wrap="square" rtlCol="0">
              <a:spAutoFit/>
            </a:bodyPr>
            <a:lstStyle/>
            <a:p>
              <a:r>
                <a:rPr lang="en-BE" sz="2400" b="1" dirty="0">
                  <a:solidFill>
                    <a:schemeClr val="accent3">
                      <a:lumMod val="60000"/>
                      <a:lumOff val="40000"/>
                    </a:schemeClr>
                  </a:solidFill>
                  <a:latin typeface="MV Boli" panose="02000500030200090000" pitchFamily="2" charset="0"/>
                  <a:cs typeface="MV Boli" panose="02000500030200090000" pitchFamily="2" charset="0"/>
                </a:rPr>
                <a:t>MIXED ORIGIN </a:t>
              </a:r>
            </a:p>
            <a:p>
              <a:r>
                <a:rPr lang="en-BE" sz="2400" b="1" dirty="0">
                  <a:solidFill>
                    <a:schemeClr val="accent3">
                      <a:lumMod val="60000"/>
                      <a:lumOff val="40000"/>
                    </a:schemeClr>
                  </a:solidFill>
                  <a:latin typeface="MV Boli" panose="02000500030200090000" pitchFamily="2" charset="0"/>
                  <a:cs typeface="MV Boli" panose="02000500030200090000" pitchFamily="2" charset="0"/>
                </a:rPr>
                <a:t>of IF0</a:t>
              </a:r>
            </a:p>
          </p:txBody>
        </p:sp>
      </p:grpSp>
      <p:sp>
        <p:nvSpPr>
          <p:cNvPr id="33" name="Freeform 32">
            <a:extLst>
              <a:ext uri="{FF2B5EF4-FFF2-40B4-BE49-F238E27FC236}">
                <a16:creationId xmlns:a16="http://schemas.microsoft.com/office/drawing/2014/main" id="{8EAE8F62-32EB-1242-E93B-C6A263918159}"/>
              </a:ext>
            </a:extLst>
          </p:cNvPr>
          <p:cNvSpPr/>
          <p:nvPr/>
        </p:nvSpPr>
        <p:spPr>
          <a:xfrm>
            <a:off x="2885944" y="4792672"/>
            <a:ext cx="6515153" cy="1695605"/>
          </a:xfrm>
          <a:custGeom>
            <a:avLst/>
            <a:gdLst>
              <a:gd name="connsiteX0" fmla="*/ 4626992 w 6515153"/>
              <a:gd name="connsiteY0" fmla="*/ 177 h 1695605"/>
              <a:gd name="connsiteX1" fmla="*/ 6282765 w 6515153"/>
              <a:gd name="connsiteY1" fmla="*/ 292290 h 1695605"/>
              <a:gd name="connsiteX2" fmla="*/ 6314656 w 6515153"/>
              <a:gd name="connsiteY2" fmla="*/ 330674 h 1695605"/>
              <a:gd name="connsiteX3" fmla="*/ 6326153 w 6515153"/>
              <a:gd name="connsiteY3" fmla="*/ 339807 h 1695605"/>
              <a:gd name="connsiteX4" fmla="*/ 6515153 w 6515153"/>
              <a:gd name="connsiteY4" fmla="*/ 860100 h 1695605"/>
              <a:gd name="connsiteX5" fmla="*/ 6172868 w 6515153"/>
              <a:gd name="connsiteY5" fmla="*/ 1474805 h 1695605"/>
              <a:gd name="connsiteX6" fmla="*/ 6159770 w 6515153"/>
              <a:gd name="connsiteY6" fmla="*/ 1476737 h 1695605"/>
              <a:gd name="connsiteX7" fmla="*/ 6101337 w 6515153"/>
              <a:gd name="connsiteY7" fmla="*/ 1503650 h 1695605"/>
              <a:gd name="connsiteX8" fmla="*/ 0 w 6515153"/>
              <a:gd name="connsiteY8" fmla="*/ 847803 h 1695605"/>
              <a:gd name="connsiteX9" fmla="*/ 4626992 w 6515153"/>
              <a:gd name="connsiteY9" fmla="*/ 177 h 16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5153" h="1695605">
                <a:moveTo>
                  <a:pt x="4626992" y="177"/>
                </a:moveTo>
                <a:cubicBezTo>
                  <a:pt x="5501607" y="5571"/>
                  <a:pt x="6101141" y="133370"/>
                  <a:pt x="6282765" y="292290"/>
                </a:cubicBezTo>
                <a:lnTo>
                  <a:pt x="6314656" y="330674"/>
                </a:lnTo>
                <a:lnTo>
                  <a:pt x="6326153" y="339807"/>
                </a:lnTo>
                <a:cubicBezTo>
                  <a:pt x="6440182" y="452565"/>
                  <a:pt x="6515153" y="643518"/>
                  <a:pt x="6515153" y="860100"/>
                </a:cubicBezTo>
                <a:cubicBezTo>
                  <a:pt x="6515153" y="1163316"/>
                  <a:pt x="6368210" y="1416297"/>
                  <a:pt x="6172868" y="1474805"/>
                </a:cubicBezTo>
                <a:lnTo>
                  <a:pt x="6159770" y="1476737"/>
                </a:lnTo>
                <a:lnTo>
                  <a:pt x="6101337" y="1503650"/>
                </a:lnTo>
                <a:cubicBezTo>
                  <a:pt x="5340686" y="1800431"/>
                  <a:pt x="2858955" y="1868104"/>
                  <a:pt x="0" y="847803"/>
                </a:cubicBezTo>
                <a:cubicBezTo>
                  <a:pt x="1805656" y="203402"/>
                  <a:pt x="3460840" y="-7015"/>
                  <a:pt x="4626992" y="177"/>
                </a:cubicBezTo>
                <a:close/>
              </a:path>
            </a:pathLst>
          </a:custGeom>
          <a:gradFill flip="none" rotWithShape="1">
            <a:gsLst>
              <a:gs pos="100000">
                <a:schemeClr val="accent2"/>
              </a:gs>
              <a:gs pos="0">
                <a:schemeClr val="accent2">
                  <a:alpha val="0"/>
                </a:schemeClr>
              </a:gs>
            </a:gsLst>
            <a:lin ang="0" scaled="1"/>
            <a:tileRect/>
          </a:gradFill>
          <a:ln>
            <a:noFill/>
          </a:ln>
          <a:effectLst>
            <a:glow rad="560274">
              <a:schemeClr val="accent2">
                <a:alpha val="22764"/>
              </a:scheme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BE" sz="6600" b="1" dirty="0">
                <a:latin typeface="MV Boli" panose="02000500030200090000" pitchFamily="2" charset="0"/>
                <a:cs typeface="MV Boli" panose="02000500030200090000" pitchFamily="2" charset="0"/>
              </a:rPr>
              <a:t>          IF0</a:t>
            </a:r>
            <a:r>
              <a:rPr lang="en-BE" sz="6600" b="1" dirty="0">
                <a:blipFill>
                  <a:blip r:embed="rId19"/>
                  <a:tile tx="0" ty="0" sx="100000" sy="100000" flip="none" algn="tl"/>
                </a:blipFill>
                <a:latin typeface="MV Boli" panose="02000500030200090000" pitchFamily="2" charset="0"/>
                <a:cs typeface="MV Boli" panose="02000500030200090000" pitchFamily="2" charset="0"/>
              </a:rPr>
              <a:t>  </a:t>
            </a:r>
          </a:p>
        </p:txBody>
      </p:sp>
    </p:spTree>
    <p:extLst>
      <p:ext uri="{BB962C8B-B14F-4D97-AF65-F5344CB8AC3E}">
        <p14:creationId xmlns:p14="http://schemas.microsoft.com/office/powerpoint/2010/main" val="17128174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72C49C-9936-3BA8-2589-CDBBD8F2A11A}"/>
              </a:ext>
            </a:extLst>
          </p:cNvPr>
          <p:cNvSpPr txBox="1"/>
          <p:nvPr/>
        </p:nvSpPr>
        <p:spPr>
          <a:xfrm>
            <a:off x="2315796" y="1415252"/>
            <a:ext cx="8021614" cy="1107996"/>
          </a:xfrm>
          <a:prstGeom prst="rect">
            <a:avLst/>
          </a:prstGeom>
          <a:noFill/>
          <a:effectLst>
            <a:glow rad="139700">
              <a:srgbClr val="2B6E49">
                <a:alpha val="40000"/>
              </a:srgbClr>
            </a:glow>
          </a:effectLst>
        </p:spPr>
        <p:txBody>
          <a:bodyPr wrap="square" rtlCol="0">
            <a:spAutoFit/>
          </a:bodyPr>
          <a:lstStyle/>
          <a:p>
            <a:r>
              <a:rPr lang="en-BE" sz="6600" b="1" dirty="0">
                <a:solidFill>
                  <a:schemeClr val="bg1"/>
                </a:solidFill>
                <a:effectLst/>
                <a:latin typeface="MV Boli" panose="02000500030200090000" pitchFamily="2" charset="0"/>
                <a:cs typeface="MV Boli" panose="02000500030200090000" pitchFamily="2" charset="0"/>
              </a:rPr>
              <a:t>Thank you ! ! !</a:t>
            </a:r>
          </a:p>
        </p:txBody>
      </p:sp>
      <p:grpSp>
        <p:nvGrpSpPr>
          <p:cNvPr id="7" name="Group 6">
            <a:extLst>
              <a:ext uri="{FF2B5EF4-FFF2-40B4-BE49-F238E27FC236}">
                <a16:creationId xmlns:a16="http://schemas.microsoft.com/office/drawing/2014/main" id="{629B95EB-9FDD-3B93-81A8-CBD27371403F}"/>
              </a:ext>
            </a:extLst>
          </p:cNvPr>
          <p:cNvGrpSpPr/>
          <p:nvPr/>
        </p:nvGrpSpPr>
        <p:grpSpPr>
          <a:xfrm>
            <a:off x="9176671" y="3026167"/>
            <a:ext cx="2394680" cy="479261"/>
            <a:chOff x="8874889" y="39044902"/>
            <a:chExt cx="1487093" cy="323473"/>
          </a:xfrm>
          <a:solidFill>
            <a:schemeClr val="bg1"/>
          </a:solidFill>
          <a:effectLst/>
        </p:grpSpPr>
        <p:sp>
          <p:nvSpPr>
            <p:cNvPr id="8" name="Graphic 374">
              <a:extLst>
                <a:ext uri="{FF2B5EF4-FFF2-40B4-BE49-F238E27FC236}">
                  <a16:creationId xmlns:a16="http://schemas.microsoft.com/office/drawing/2014/main" id="{F87F1BA1-B995-9D87-F70D-83A8F9C4A88C}"/>
                </a:ext>
              </a:extLst>
            </p:cNvPr>
            <p:cNvSpPr/>
            <p:nvPr/>
          </p:nvSpPr>
          <p:spPr>
            <a:xfrm>
              <a:off x="10019652" y="39056992"/>
              <a:ext cx="342330" cy="311383"/>
            </a:xfrm>
            <a:custGeom>
              <a:avLst/>
              <a:gdLst>
                <a:gd name="connsiteX0" fmla="*/ 307283 w 342330"/>
                <a:gd name="connsiteY0" fmla="*/ 77518 h 311383"/>
                <a:gd name="connsiteX1" fmla="*/ 307492 w 342330"/>
                <a:gd name="connsiteY1" fmla="*/ 87684 h 311383"/>
                <a:gd name="connsiteX2" fmla="*/ 107656 w 342330"/>
                <a:gd name="connsiteY2" fmla="*/ 311383 h 311383"/>
                <a:gd name="connsiteX3" fmla="*/ 107656 w 342330"/>
                <a:gd name="connsiteY3" fmla="*/ 311320 h 311383"/>
                <a:gd name="connsiteX4" fmla="*/ 0 w 342330"/>
                <a:gd name="connsiteY4" fmla="*/ 276074 h 311383"/>
                <a:gd name="connsiteX5" fmla="*/ 16716 w 342330"/>
                <a:gd name="connsiteY5" fmla="*/ 277210 h 311383"/>
                <a:gd name="connsiteX6" fmla="*/ 103943 w 342330"/>
                <a:gd name="connsiteY6" fmla="*/ 243490 h 311383"/>
                <a:gd name="connsiteX7" fmla="*/ 38328 w 342330"/>
                <a:gd name="connsiteY7" fmla="*/ 188892 h 311383"/>
                <a:gd name="connsiteX8" fmla="*/ 70037 w 342330"/>
                <a:gd name="connsiteY8" fmla="*/ 187538 h 311383"/>
                <a:gd name="connsiteX9" fmla="*/ 13698 w 342330"/>
                <a:gd name="connsiteY9" fmla="*/ 110475 h 311383"/>
                <a:gd name="connsiteX10" fmla="*/ 13698 w 342330"/>
                <a:gd name="connsiteY10" fmla="*/ 109479 h 311383"/>
                <a:gd name="connsiteX11" fmla="*/ 45574 w 342330"/>
                <a:gd name="connsiteY11" fmla="*/ 119318 h 311383"/>
                <a:gd name="connsiteX12" fmla="*/ 23837 w 342330"/>
                <a:gd name="connsiteY12" fmla="*/ 14342 h 311383"/>
                <a:gd name="connsiteX13" fmla="*/ 168585 w 342330"/>
                <a:gd name="connsiteY13" fmla="*/ 96479 h 311383"/>
                <a:gd name="connsiteX14" fmla="*/ 188903 w 342330"/>
                <a:gd name="connsiteY14" fmla="*/ 21363 h 311383"/>
                <a:gd name="connsiteX15" fmla="*/ 288272 w 342330"/>
                <a:gd name="connsiteY15" fmla="*/ 24773 h 311383"/>
                <a:gd name="connsiteX16" fmla="*/ 332873 w 342330"/>
                <a:gd name="connsiteY16" fmla="*/ 5686 h 311383"/>
                <a:gd name="connsiteX17" fmla="*/ 301998 w 342330"/>
                <a:gd name="connsiteY17" fmla="*/ 49168 h 311383"/>
                <a:gd name="connsiteX18" fmla="*/ 342330 w 342330"/>
                <a:gd name="connsiteY18" fmla="*/ 36791 h 311383"/>
                <a:gd name="connsiteX19" fmla="*/ 307283 w 342330"/>
                <a:gd name="connsiteY19" fmla="*/ 77518 h 31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2330" h="311383" fill="none" extrusionOk="0">
                  <a:moveTo>
                    <a:pt x="307283" y="77518"/>
                  </a:moveTo>
                  <a:cubicBezTo>
                    <a:pt x="307644" y="81558"/>
                    <a:pt x="307189" y="84774"/>
                    <a:pt x="307492" y="87684"/>
                  </a:cubicBezTo>
                  <a:cubicBezTo>
                    <a:pt x="305044" y="199540"/>
                    <a:pt x="248286" y="314804"/>
                    <a:pt x="107656" y="311383"/>
                  </a:cubicBezTo>
                  <a:cubicBezTo>
                    <a:pt x="107657" y="311370"/>
                    <a:pt x="107657" y="311342"/>
                    <a:pt x="107656" y="311320"/>
                  </a:cubicBezTo>
                  <a:cubicBezTo>
                    <a:pt x="66491" y="312597"/>
                    <a:pt x="36239" y="293798"/>
                    <a:pt x="0" y="276074"/>
                  </a:cubicBezTo>
                  <a:cubicBezTo>
                    <a:pt x="6328" y="277554"/>
                    <a:pt x="10686" y="277188"/>
                    <a:pt x="16716" y="277210"/>
                  </a:cubicBezTo>
                  <a:cubicBezTo>
                    <a:pt x="49098" y="281671"/>
                    <a:pt x="81027" y="265726"/>
                    <a:pt x="103943" y="243490"/>
                  </a:cubicBezTo>
                  <a:cubicBezTo>
                    <a:pt x="73708" y="241287"/>
                    <a:pt x="47291" y="212798"/>
                    <a:pt x="38328" y="188892"/>
                  </a:cubicBezTo>
                  <a:cubicBezTo>
                    <a:pt x="50129" y="189295"/>
                    <a:pt x="59443" y="191920"/>
                    <a:pt x="70037" y="187538"/>
                  </a:cubicBezTo>
                  <a:cubicBezTo>
                    <a:pt x="42836" y="186399"/>
                    <a:pt x="9635" y="149920"/>
                    <a:pt x="13698" y="110475"/>
                  </a:cubicBezTo>
                  <a:cubicBezTo>
                    <a:pt x="13679" y="110042"/>
                    <a:pt x="13672" y="109904"/>
                    <a:pt x="13698" y="109479"/>
                  </a:cubicBezTo>
                  <a:cubicBezTo>
                    <a:pt x="22254" y="116788"/>
                    <a:pt x="33957" y="118908"/>
                    <a:pt x="45574" y="119318"/>
                  </a:cubicBezTo>
                  <a:cubicBezTo>
                    <a:pt x="20634" y="90794"/>
                    <a:pt x="3645" y="52747"/>
                    <a:pt x="23837" y="14342"/>
                  </a:cubicBezTo>
                  <a:cubicBezTo>
                    <a:pt x="56732" y="51101"/>
                    <a:pt x="112691" y="97600"/>
                    <a:pt x="168585" y="96479"/>
                  </a:cubicBezTo>
                  <a:cubicBezTo>
                    <a:pt x="161095" y="72000"/>
                    <a:pt x="167597" y="35614"/>
                    <a:pt x="188903" y="21363"/>
                  </a:cubicBezTo>
                  <a:cubicBezTo>
                    <a:pt x="208103" y="-11857"/>
                    <a:pt x="260704" y="-8034"/>
                    <a:pt x="288272" y="24773"/>
                  </a:cubicBezTo>
                  <a:cubicBezTo>
                    <a:pt x="304526" y="18392"/>
                    <a:pt x="320064" y="12947"/>
                    <a:pt x="332873" y="5686"/>
                  </a:cubicBezTo>
                  <a:cubicBezTo>
                    <a:pt x="327906" y="24437"/>
                    <a:pt x="318513" y="40797"/>
                    <a:pt x="301998" y="49168"/>
                  </a:cubicBezTo>
                  <a:cubicBezTo>
                    <a:pt x="318016" y="46599"/>
                    <a:pt x="331073" y="45208"/>
                    <a:pt x="342330" y="36791"/>
                  </a:cubicBezTo>
                  <a:cubicBezTo>
                    <a:pt x="330599" y="55561"/>
                    <a:pt x="320731" y="68288"/>
                    <a:pt x="307283" y="77518"/>
                  </a:cubicBezTo>
                  <a:close/>
                </a:path>
                <a:path w="342330" h="311383" stroke="0" extrusionOk="0">
                  <a:moveTo>
                    <a:pt x="307283" y="77518"/>
                  </a:moveTo>
                  <a:cubicBezTo>
                    <a:pt x="307408" y="81498"/>
                    <a:pt x="307345" y="84041"/>
                    <a:pt x="307492" y="87684"/>
                  </a:cubicBezTo>
                  <a:cubicBezTo>
                    <a:pt x="308169" y="203729"/>
                    <a:pt x="233237" y="321569"/>
                    <a:pt x="107656" y="311383"/>
                  </a:cubicBezTo>
                  <a:cubicBezTo>
                    <a:pt x="107658" y="311354"/>
                    <a:pt x="107656" y="311350"/>
                    <a:pt x="107656" y="311320"/>
                  </a:cubicBezTo>
                  <a:cubicBezTo>
                    <a:pt x="68796" y="307221"/>
                    <a:pt x="35053" y="298410"/>
                    <a:pt x="0" y="276074"/>
                  </a:cubicBezTo>
                  <a:cubicBezTo>
                    <a:pt x="5339" y="275777"/>
                    <a:pt x="10612" y="277129"/>
                    <a:pt x="16716" y="277210"/>
                  </a:cubicBezTo>
                  <a:cubicBezTo>
                    <a:pt x="48052" y="285330"/>
                    <a:pt x="75737" y="264700"/>
                    <a:pt x="103943" y="243490"/>
                  </a:cubicBezTo>
                  <a:cubicBezTo>
                    <a:pt x="70556" y="249203"/>
                    <a:pt x="47004" y="215684"/>
                    <a:pt x="38328" y="188892"/>
                  </a:cubicBezTo>
                  <a:cubicBezTo>
                    <a:pt x="48549" y="191311"/>
                    <a:pt x="60682" y="188473"/>
                    <a:pt x="70037" y="187538"/>
                  </a:cubicBezTo>
                  <a:cubicBezTo>
                    <a:pt x="32092" y="178071"/>
                    <a:pt x="16916" y="141930"/>
                    <a:pt x="13698" y="110475"/>
                  </a:cubicBezTo>
                  <a:cubicBezTo>
                    <a:pt x="13725" y="110175"/>
                    <a:pt x="13704" y="109930"/>
                    <a:pt x="13698" y="109479"/>
                  </a:cubicBezTo>
                  <a:cubicBezTo>
                    <a:pt x="21439" y="114819"/>
                    <a:pt x="37000" y="119082"/>
                    <a:pt x="45574" y="119318"/>
                  </a:cubicBezTo>
                  <a:cubicBezTo>
                    <a:pt x="12176" y="89877"/>
                    <a:pt x="-3095" y="44743"/>
                    <a:pt x="23837" y="14342"/>
                  </a:cubicBezTo>
                  <a:cubicBezTo>
                    <a:pt x="51402" y="73138"/>
                    <a:pt x="122121" y="88580"/>
                    <a:pt x="168585" y="96479"/>
                  </a:cubicBezTo>
                  <a:cubicBezTo>
                    <a:pt x="165059" y="64529"/>
                    <a:pt x="176225" y="39370"/>
                    <a:pt x="188903" y="21363"/>
                  </a:cubicBezTo>
                  <a:cubicBezTo>
                    <a:pt x="214481" y="-16014"/>
                    <a:pt x="257853" y="-4117"/>
                    <a:pt x="288272" y="24773"/>
                  </a:cubicBezTo>
                  <a:cubicBezTo>
                    <a:pt x="306516" y="21281"/>
                    <a:pt x="318335" y="14914"/>
                    <a:pt x="332873" y="5686"/>
                  </a:cubicBezTo>
                  <a:cubicBezTo>
                    <a:pt x="330857" y="25783"/>
                    <a:pt x="318012" y="43041"/>
                    <a:pt x="301998" y="49168"/>
                  </a:cubicBezTo>
                  <a:cubicBezTo>
                    <a:pt x="317058" y="46289"/>
                    <a:pt x="330959" y="41782"/>
                    <a:pt x="342330" y="36791"/>
                  </a:cubicBezTo>
                  <a:cubicBezTo>
                    <a:pt x="334477" y="52064"/>
                    <a:pt x="322085" y="63616"/>
                    <a:pt x="307283" y="77518"/>
                  </a:cubicBezTo>
                  <a:close/>
                </a:path>
              </a:pathLst>
            </a:custGeom>
            <a:grpFill/>
            <a:ln w="9525" cap="flat">
              <a:noFill/>
              <a:prstDash val="solid"/>
              <a:miter/>
              <a:extLst>
                <a:ext uri="{C807C97D-BFC1-408E-A445-0C87EB9F89A2}">
                  <ask:lineSketchStyleProps xmlns:ask="http://schemas.microsoft.com/office/drawing/2018/sketchyshapes" sd="1413021639">
                    <a:custGeom>
                      <a:avLst/>
                      <a:gdLst>
                        <a:gd name="connsiteX0" fmla="*/ 2104549 w 2344578"/>
                        <a:gd name="connsiteY0" fmla="*/ 474275 h 1905120"/>
                        <a:gd name="connsiteX1" fmla="*/ 2105978 w 2344578"/>
                        <a:gd name="connsiteY1" fmla="*/ 536473 h 1905120"/>
                        <a:gd name="connsiteX2" fmla="*/ 737330 w 2344578"/>
                        <a:gd name="connsiteY2" fmla="*/ 1905120 h 1905120"/>
                        <a:gd name="connsiteX3" fmla="*/ 737330 w 2344578"/>
                        <a:gd name="connsiteY3" fmla="*/ 1904739 h 1905120"/>
                        <a:gd name="connsiteX4" fmla="*/ 0 w 2344578"/>
                        <a:gd name="connsiteY4" fmla="*/ 1689093 h 1905120"/>
                        <a:gd name="connsiteX5" fmla="*/ 114491 w 2344578"/>
                        <a:gd name="connsiteY5" fmla="*/ 1696047 h 1905120"/>
                        <a:gd name="connsiteX6" fmla="*/ 711899 w 2344578"/>
                        <a:gd name="connsiteY6" fmla="*/ 1489735 h 1905120"/>
                        <a:gd name="connsiteX7" fmla="*/ 262509 w 2344578"/>
                        <a:gd name="connsiteY7" fmla="*/ 1155693 h 1905120"/>
                        <a:gd name="connsiteX8" fmla="*/ 479679 w 2344578"/>
                        <a:gd name="connsiteY8" fmla="*/ 1147407 h 1905120"/>
                        <a:gd name="connsiteX9" fmla="*/ 93821 w 2344578"/>
                        <a:gd name="connsiteY9" fmla="*/ 675919 h 1905120"/>
                        <a:gd name="connsiteX10" fmla="*/ 93821 w 2344578"/>
                        <a:gd name="connsiteY10" fmla="*/ 669823 h 1905120"/>
                        <a:gd name="connsiteX11" fmla="*/ 312134 w 2344578"/>
                        <a:gd name="connsiteY11" fmla="*/ 730021 h 1905120"/>
                        <a:gd name="connsiteX12" fmla="*/ 163259 w 2344578"/>
                        <a:gd name="connsiteY12" fmla="*/ 87750 h 1905120"/>
                        <a:gd name="connsiteX13" fmla="*/ 1154621 w 2344578"/>
                        <a:gd name="connsiteY13" fmla="*/ 590289 h 1905120"/>
                        <a:gd name="connsiteX14" fmla="*/ 1293781 w 2344578"/>
                        <a:gd name="connsiteY14" fmla="*/ 130708 h 1905120"/>
                        <a:gd name="connsiteX15" fmla="*/ 1974342 w 2344578"/>
                        <a:gd name="connsiteY15" fmla="*/ 151568 h 1905120"/>
                        <a:gd name="connsiteX16" fmla="*/ 2279809 w 2344578"/>
                        <a:gd name="connsiteY16" fmla="*/ 34791 h 1905120"/>
                        <a:gd name="connsiteX17" fmla="*/ 2068354 w 2344578"/>
                        <a:gd name="connsiteY17" fmla="*/ 300825 h 1905120"/>
                        <a:gd name="connsiteX18" fmla="*/ 2344579 w 2344578"/>
                        <a:gd name="connsiteY18" fmla="*/ 225101 h 1905120"/>
                        <a:gd name="connsiteX19" fmla="*/ 2104549 w 2344578"/>
                        <a:gd name="connsiteY19" fmla="*/ 474275 h 190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44578" h="1905120">
                          <a:moveTo>
                            <a:pt x="2104549" y="474275"/>
                          </a:moveTo>
                          <a:cubicBezTo>
                            <a:pt x="2105978" y="494944"/>
                            <a:pt x="2105978" y="515613"/>
                            <a:pt x="2105978" y="536473"/>
                          </a:cubicBezTo>
                          <a:cubicBezTo>
                            <a:pt x="2105978" y="1172076"/>
                            <a:pt x="1622108" y="1905120"/>
                            <a:pt x="737330" y="1905120"/>
                          </a:cubicBezTo>
                          <a:lnTo>
                            <a:pt x="737330" y="1904739"/>
                          </a:lnTo>
                          <a:cubicBezTo>
                            <a:pt x="475964" y="1905120"/>
                            <a:pt x="220028" y="1830254"/>
                            <a:pt x="0" y="1689093"/>
                          </a:cubicBezTo>
                          <a:cubicBezTo>
                            <a:pt x="38005" y="1693665"/>
                            <a:pt x="76200" y="1695951"/>
                            <a:pt x="114491" y="1696047"/>
                          </a:cubicBezTo>
                          <a:cubicBezTo>
                            <a:pt x="331089" y="1696237"/>
                            <a:pt x="541496" y="1623561"/>
                            <a:pt x="711899" y="1489735"/>
                          </a:cubicBezTo>
                          <a:cubicBezTo>
                            <a:pt x="506063" y="1485830"/>
                            <a:pt x="325565" y="1351623"/>
                            <a:pt x="262509" y="1155693"/>
                          </a:cubicBezTo>
                          <a:cubicBezTo>
                            <a:pt x="334613" y="1169600"/>
                            <a:pt x="408908" y="1166742"/>
                            <a:pt x="479679" y="1147407"/>
                          </a:cubicBezTo>
                          <a:cubicBezTo>
                            <a:pt x="255270" y="1102068"/>
                            <a:pt x="93821" y="904900"/>
                            <a:pt x="93821" y="675919"/>
                          </a:cubicBezTo>
                          <a:lnTo>
                            <a:pt x="93821" y="669823"/>
                          </a:lnTo>
                          <a:cubicBezTo>
                            <a:pt x="160687" y="707066"/>
                            <a:pt x="235553" y="727735"/>
                            <a:pt x="312134" y="730021"/>
                          </a:cubicBezTo>
                          <a:cubicBezTo>
                            <a:pt x="100775" y="588765"/>
                            <a:pt x="35623" y="307587"/>
                            <a:pt x="163259" y="87750"/>
                          </a:cubicBezTo>
                          <a:cubicBezTo>
                            <a:pt x="407480" y="388264"/>
                            <a:pt x="767810" y="570954"/>
                            <a:pt x="1154621" y="590289"/>
                          </a:cubicBezTo>
                          <a:cubicBezTo>
                            <a:pt x="1115854" y="423221"/>
                            <a:pt x="1168813" y="248151"/>
                            <a:pt x="1293781" y="130708"/>
                          </a:cubicBezTo>
                          <a:cubicBezTo>
                            <a:pt x="1487519" y="-51410"/>
                            <a:pt x="1792224" y="-42076"/>
                            <a:pt x="1974342" y="151568"/>
                          </a:cubicBezTo>
                          <a:cubicBezTo>
                            <a:pt x="2082070" y="130327"/>
                            <a:pt x="2185321" y="90798"/>
                            <a:pt x="2279809" y="34791"/>
                          </a:cubicBezTo>
                          <a:cubicBezTo>
                            <a:pt x="2243900" y="146139"/>
                            <a:pt x="2168747" y="240722"/>
                            <a:pt x="2068354" y="300825"/>
                          </a:cubicBezTo>
                          <a:cubicBezTo>
                            <a:pt x="2163699" y="289585"/>
                            <a:pt x="2256854" y="264058"/>
                            <a:pt x="2344579" y="225101"/>
                          </a:cubicBezTo>
                          <a:cubicBezTo>
                            <a:pt x="2279999" y="321875"/>
                            <a:pt x="2198656" y="406171"/>
                            <a:pt x="2104549" y="474275"/>
                          </a:cubicBezTo>
                          <a:close/>
                        </a:path>
                      </a:pathLst>
                    </a:custGeom>
                    <ask:type>
                      <ask:lineSketchFreehand/>
                    </ask:type>
                  </ask:lineSketchStyleProps>
                </a:ext>
              </a:extLst>
            </a:ln>
            <a:effectLst/>
          </p:spPr>
          <p:txBody>
            <a:bodyPr rtlCol="0" anchor="ctr"/>
            <a:lstStyle/>
            <a:p>
              <a:endParaRPr lang="en-BE" sz="6000" dirty="0">
                <a:solidFill>
                  <a:schemeClr val="bg1"/>
                </a:solidFill>
                <a:latin typeface="Gill Sans MT" panose="020B0502020104020203" pitchFamily="34" charset="77"/>
              </a:endParaRPr>
            </a:p>
          </p:txBody>
        </p:sp>
        <p:sp>
          <p:nvSpPr>
            <p:cNvPr id="9" name="Graphic 376">
              <a:extLst>
                <a:ext uri="{FF2B5EF4-FFF2-40B4-BE49-F238E27FC236}">
                  <a16:creationId xmlns:a16="http://schemas.microsoft.com/office/drawing/2014/main" id="{7215BA4F-26C8-D846-0A0A-EF2D4129B1CC}"/>
                </a:ext>
              </a:extLst>
            </p:cNvPr>
            <p:cNvSpPr>
              <a:spLocks/>
            </p:cNvSpPr>
            <p:nvPr/>
          </p:nvSpPr>
          <p:spPr>
            <a:xfrm>
              <a:off x="9390347" y="39044902"/>
              <a:ext cx="342330" cy="311383"/>
            </a:xfrm>
            <a:custGeom>
              <a:avLst/>
              <a:gdLst>
                <a:gd name="connsiteX0" fmla="*/ 342330 w 342330"/>
                <a:gd name="connsiteY0" fmla="*/ 294622 h 311383"/>
                <a:gd name="connsiteX1" fmla="*/ 342330 w 342330"/>
                <a:gd name="connsiteY1" fmla="*/ 311384 h 311383"/>
                <a:gd name="connsiteX2" fmla="*/ 188669 w 342330"/>
                <a:gd name="connsiteY2" fmla="*/ 311384 h 311383"/>
                <a:gd name="connsiteX3" fmla="*/ 188669 w 342330"/>
                <a:gd name="connsiteY3" fmla="*/ 294622 h 311383"/>
                <a:gd name="connsiteX4" fmla="*/ 226978 w 342330"/>
                <a:gd name="connsiteY4" fmla="*/ 274763 h 311383"/>
                <a:gd name="connsiteX5" fmla="*/ 222764 w 342330"/>
                <a:gd name="connsiteY5" fmla="*/ 257559 h 311383"/>
                <a:gd name="connsiteX6" fmla="*/ 205435 w 342330"/>
                <a:gd name="connsiteY6" fmla="*/ 216448 h 311383"/>
                <a:gd name="connsiteX7" fmla="*/ 85822 w 342330"/>
                <a:gd name="connsiteY7" fmla="*/ 216448 h 311383"/>
                <a:gd name="connsiteX8" fmla="*/ 67276 w 342330"/>
                <a:gd name="connsiteY8" fmla="*/ 261981 h 311383"/>
                <a:gd name="connsiteX9" fmla="*/ 97905 w 342330"/>
                <a:gd name="connsiteY9" fmla="*/ 294600 h 311383"/>
                <a:gd name="connsiteX10" fmla="*/ 98070 w 342330"/>
                <a:gd name="connsiteY10" fmla="*/ 294622 h 311383"/>
                <a:gd name="connsiteX11" fmla="*/ 98092 w 342330"/>
                <a:gd name="connsiteY11" fmla="*/ 294622 h 311383"/>
                <a:gd name="connsiteX12" fmla="*/ 98070 w 342330"/>
                <a:gd name="connsiteY12" fmla="*/ 311384 h 311383"/>
                <a:gd name="connsiteX13" fmla="*/ 0 w 342330"/>
                <a:gd name="connsiteY13" fmla="*/ 311384 h 311383"/>
                <a:gd name="connsiteX14" fmla="*/ 0 w 342330"/>
                <a:gd name="connsiteY14" fmla="*/ 294622 h 311383"/>
                <a:gd name="connsiteX15" fmla="*/ 27070 w 342330"/>
                <a:gd name="connsiteY15" fmla="*/ 278302 h 311383"/>
                <a:gd name="connsiteX16" fmla="*/ 127036 w 342330"/>
                <a:gd name="connsiteY16" fmla="*/ 34829 h 311383"/>
                <a:gd name="connsiteX17" fmla="*/ 112073 w 342330"/>
                <a:gd name="connsiteY17" fmla="*/ 0 h 311383"/>
                <a:gd name="connsiteX18" fmla="*/ 196607 w 342330"/>
                <a:gd name="connsiteY18" fmla="*/ 0 h 311383"/>
                <a:gd name="connsiteX19" fmla="*/ 314792 w 342330"/>
                <a:gd name="connsiteY19" fmla="*/ 278302 h 311383"/>
                <a:gd name="connsiteX20" fmla="*/ 325235 w 342330"/>
                <a:gd name="connsiteY20" fmla="*/ 289757 h 311383"/>
                <a:gd name="connsiteX21" fmla="*/ 342330 w 342330"/>
                <a:gd name="connsiteY21" fmla="*/ 294622 h 311383"/>
                <a:gd name="connsiteX22" fmla="*/ 198189 w 342330"/>
                <a:gd name="connsiteY22" fmla="*/ 180275 h 311383"/>
                <a:gd name="connsiteX23" fmla="*/ 152299 w 342330"/>
                <a:gd name="connsiteY23" fmla="*/ 65554 h 311383"/>
                <a:gd name="connsiteX24" fmla="*/ 108102 w 342330"/>
                <a:gd name="connsiteY24" fmla="*/ 180275 h 311383"/>
                <a:gd name="connsiteX25" fmla="*/ 198189 w 342330"/>
                <a:gd name="connsiteY25" fmla="*/ 180275 h 31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2330" h="311383" fill="none" extrusionOk="0">
                  <a:moveTo>
                    <a:pt x="342330" y="294622"/>
                  </a:moveTo>
                  <a:cubicBezTo>
                    <a:pt x="342343" y="302634"/>
                    <a:pt x="341912" y="307910"/>
                    <a:pt x="342330" y="311384"/>
                  </a:cubicBezTo>
                  <a:cubicBezTo>
                    <a:pt x="295425" y="311359"/>
                    <a:pt x="261275" y="312743"/>
                    <a:pt x="188669" y="311384"/>
                  </a:cubicBezTo>
                  <a:cubicBezTo>
                    <a:pt x="189135" y="305200"/>
                    <a:pt x="189082" y="301819"/>
                    <a:pt x="188669" y="294622"/>
                  </a:cubicBezTo>
                  <a:cubicBezTo>
                    <a:pt x="214732" y="294388"/>
                    <a:pt x="226193" y="288125"/>
                    <a:pt x="226978" y="274763"/>
                  </a:cubicBezTo>
                  <a:cubicBezTo>
                    <a:pt x="226898" y="269329"/>
                    <a:pt x="224571" y="263420"/>
                    <a:pt x="222764" y="257559"/>
                  </a:cubicBezTo>
                  <a:cubicBezTo>
                    <a:pt x="214924" y="239638"/>
                    <a:pt x="208110" y="225554"/>
                    <a:pt x="205435" y="216448"/>
                  </a:cubicBezTo>
                  <a:cubicBezTo>
                    <a:pt x="169710" y="216346"/>
                    <a:pt x="111250" y="216145"/>
                    <a:pt x="85822" y="216448"/>
                  </a:cubicBezTo>
                  <a:cubicBezTo>
                    <a:pt x="78191" y="238387"/>
                    <a:pt x="75662" y="241246"/>
                    <a:pt x="67276" y="261981"/>
                  </a:cubicBezTo>
                  <a:cubicBezTo>
                    <a:pt x="57841" y="291070"/>
                    <a:pt x="74789" y="292792"/>
                    <a:pt x="97905" y="294600"/>
                  </a:cubicBezTo>
                  <a:cubicBezTo>
                    <a:pt x="97977" y="294600"/>
                    <a:pt x="98023" y="294634"/>
                    <a:pt x="98070" y="294622"/>
                  </a:cubicBezTo>
                  <a:cubicBezTo>
                    <a:pt x="98075" y="294621"/>
                    <a:pt x="98081" y="294622"/>
                    <a:pt x="98092" y="294622"/>
                  </a:cubicBezTo>
                  <a:cubicBezTo>
                    <a:pt x="97442" y="299215"/>
                    <a:pt x="96911" y="306348"/>
                    <a:pt x="98070" y="311384"/>
                  </a:cubicBezTo>
                  <a:cubicBezTo>
                    <a:pt x="61403" y="313662"/>
                    <a:pt x="22899" y="311207"/>
                    <a:pt x="0" y="311384"/>
                  </a:cubicBezTo>
                  <a:cubicBezTo>
                    <a:pt x="-811" y="305609"/>
                    <a:pt x="751" y="299767"/>
                    <a:pt x="0" y="294622"/>
                  </a:cubicBezTo>
                  <a:cubicBezTo>
                    <a:pt x="15150" y="292855"/>
                    <a:pt x="21383" y="291553"/>
                    <a:pt x="27070" y="278302"/>
                  </a:cubicBezTo>
                  <a:cubicBezTo>
                    <a:pt x="76975" y="188446"/>
                    <a:pt x="71558" y="137972"/>
                    <a:pt x="127036" y="34829"/>
                  </a:cubicBezTo>
                  <a:cubicBezTo>
                    <a:pt x="122948" y="24055"/>
                    <a:pt x="116123" y="12793"/>
                    <a:pt x="112073" y="0"/>
                  </a:cubicBezTo>
                  <a:cubicBezTo>
                    <a:pt x="131285" y="251"/>
                    <a:pt x="161916" y="-390"/>
                    <a:pt x="196607" y="0"/>
                  </a:cubicBezTo>
                  <a:cubicBezTo>
                    <a:pt x="264504" y="126094"/>
                    <a:pt x="258611" y="178628"/>
                    <a:pt x="314792" y="278302"/>
                  </a:cubicBezTo>
                  <a:cubicBezTo>
                    <a:pt x="317134" y="284008"/>
                    <a:pt x="320388" y="287900"/>
                    <a:pt x="325235" y="289757"/>
                  </a:cubicBezTo>
                  <a:cubicBezTo>
                    <a:pt x="330098" y="291045"/>
                    <a:pt x="335083" y="293833"/>
                    <a:pt x="342330" y="294622"/>
                  </a:cubicBezTo>
                  <a:close/>
                  <a:moveTo>
                    <a:pt x="198189" y="180275"/>
                  </a:moveTo>
                  <a:cubicBezTo>
                    <a:pt x="179254" y="130586"/>
                    <a:pt x="163438" y="99343"/>
                    <a:pt x="152299" y="65554"/>
                  </a:cubicBezTo>
                  <a:cubicBezTo>
                    <a:pt x="137747" y="111560"/>
                    <a:pt x="134597" y="128176"/>
                    <a:pt x="108102" y="180275"/>
                  </a:cubicBezTo>
                  <a:cubicBezTo>
                    <a:pt x="141434" y="184088"/>
                    <a:pt x="159801" y="177644"/>
                    <a:pt x="198189" y="180275"/>
                  </a:cubicBezTo>
                  <a:close/>
                </a:path>
                <a:path w="342330" h="311383" stroke="0" extrusionOk="0">
                  <a:moveTo>
                    <a:pt x="342330" y="294622"/>
                  </a:moveTo>
                  <a:cubicBezTo>
                    <a:pt x="342324" y="300632"/>
                    <a:pt x="342250" y="303101"/>
                    <a:pt x="342330" y="311384"/>
                  </a:cubicBezTo>
                  <a:cubicBezTo>
                    <a:pt x="271802" y="315047"/>
                    <a:pt x="244210" y="315005"/>
                    <a:pt x="188669" y="311384"/>
                  </a:cubicBezTo>
                  <a:cubicBezTo>
                    <a:pt x="189281" y="305635"/>
                    <a:pt x="188084" y="300848"/>
                    <a:pt x="188669" y="294622"/>
                  </a:cubicBezTo>
                  <a:cubicBezTo>
                    <a:pt x="213563" y="293960"/>
                    <a:pt x="224393" y="288980"/>
                    <a:pt x="226978" y="274763"/>
                  </a:cubicBezTo>
                  <a:cubicBezTo>
                    <a:pt x="226731" y="269891"/>
                    <a:pt x="225184" y="265609"/>
                    <a:pt x="222764" y="257559"/>
                  </a:cubicBezTo>
                  <a:cubicBezTo>
                    <a:pt x="216193" y="246557"/>
                    <a:pt x="215594" y="235189"/>
                    <a:pt x="205435" y="216448"/>
                  </a:cubicBezTo>
                  <a:cubicBezTo>
                    <a:pt x="167617" y="216532"/>
                    <a:pt x="135065" y="218113"/>
                    <a:pt x="85822" y="216448"/>
                  </a:cubicBezTo>
                  <a:cubicBezTo>
                    <a:pt x="75467" y="236578"/>
                    <a:pt x="75163" y="242612"/>
                    <a:pt x="67276" y="261981"/>
                  </a:cubicBezTo>
                  <a:cubicBezTo>
                    <a:pt x="56348" y="288498"/>
                    <a:pt x="70272" y="292067"/>
                    <a:pt x="97905" y="294600"/>
                  </a:cubicBezTo>
                  <a:cubicBezTo>
                    <a:pt x="97976" y="294607"/>
                    <a:pt x="98033" y="294624"/>
                    <a:pt x="98070" y="294622"/>
                  </a:cubicBezTo>
                  <a:cubicBezTo>
                    <a:pt x="98079" y="294622"/>
                    <a:pt x="98088" y="294622"/>
                    <a:pt x="98092" y="294622"/>
                  </a:cubicBezTo>
                  <a:cubicBezTo>
                    <a:pt x="98017" y="300057"/>
                    <a:pt x="97749" y="304748"/>
                    <a:pt x="98070" y="311384"/>
                  </a:cubicBezTo>
                  <a:cubicBezTo>
                    <a:pt x="56998" y="307082"/>
                    <a:pt x="33673" y="313605"/>
                    <a:pt x="0" y="311384"/>
                  </a:cubicBezTo>
                  <a:cubicBezTo>
                    <a:pt x="-73" y="307207"/>
                    <a:pt x="432" y="301345"/>
                    <a:pt x="0" y="294622"/>
                  </a:cubicBezTo>
                  <a:cubicBezTo>
                    <a:pt x="13597" y="292239"/>
                    <a:pt x="22903" y="291071"/>
                    <a:pt x="27070" y="278302"/>
                  </a:cubicBezTo>
                  <a:cubicBezTo>
                    <a:pt x="58897" y="205952"/>
                    <a:pt x="70087" y="146844"/>
                    <a:pt x="127036" y="34829"/>
                  </a:cubicBezTo>
                  <a:cubicBezTo>
                    <a:pt x="123516" y="26672"/>
                    <a:pt x="117160" y="10368"/>
                    <a:pt x="112073" y="0"/>
                  </a:cubicBezTo>
                  <a:cubicBezTo>
                    <a:pt x="140681" y="-2531"/>
                    <a:pt x="164014" y="1715"/>
                    <a:pt x="196607" y="0"/>
                  </a:cubicBezTo>
                  <a:cubicBezTo>
                    <a:pt x="244838" y="118172"/>
                    <a:pt x="254306" y="165425"/>
                    <a:pt x="314792" y="278302"/>
                  </a:cubicBezTo>
                  <a:cubicBezTo>
                    <a:pt x="316666" y="283247"/>
                    <a:pt x="320767" y="286916"/>
                    <a:pt x="325235" y="289757"/>
                  </a:cubicBezTo>
                  <a:cubicBezTo>
                    <a:pt x="329226" y="291681"/>
                    <a:pt x="335475" y="293450"/>
                    <a:pt x="342330" y="294622"/>
                  </a:cubicBezTo>
                  <a:close/>
                  <a:moveTo>
                    <a:pt x="198189" y="180275"/>
                  </a:moveTo>
                  <a:cubicBezTo>
                    <a:pt x="175504" y="124809"/>
                    <a:pt x="168441" y="107059"/>
                    <a:pt x="152299" y="65554"/>
                  </a:cubicBezTo>
                  <a:cubicBezTo>
                    <a:pt x="136742" y="110093"/>
                    <a:pt x="115169" y="149852"/>
                    <a:pt x="108102" y="180275"/>
                  </a:cubicBezTo>
                  <a:cubicBezTo>
                    <a:pt x="151836" y="182022"/>
                    <a:pt x="167645" y="182359"/>
                    <a:pt x="198189" y="180275"/>
                  </a:cubicBezTo>
                  <a:close/>
                </a:path>
              </a:pathLst>
            </a:custGeom>
            <a:grpFill/>
            <a:ln w="9525" cap="flat">
              <a:noFill/>
              <a:prstDash val="solid"/>
              <a:miter/>
              <a:extLst>
                <a:ext uri="{C807C97D-BFC1-408E-A445-0C87EB9F89A2}">
                  <ask:lineSketchStyleProps xmlns:ask="http://schemas.microsoft.com/office/drawing/2018/sketchyshapes" sd="1051764163">
                    <a:custGeom>
                      <a:avLst/>
                      <a:gdLst>
                        <a:gd name="connsiteX0" fmla="*/ 228600 w 228600"/>
                        <a:gd name="connsiteY0" fmla="*/ 198949 h 210267"/>
                        <a:gd name="connsiteX1" fmla="*/ 228600 w 228600"/>
                        <a:gd name="connsiteY1" fmla="*/ 210268 h 210267"/>
                        <a:gd name="connsiteX2" fmla="*/ 125989 w 228600"/>
                        <a:gd name="connsiteY2" fmla="*/ 210268 h 210267"/>
                        <a:gd name="connsiteX3" fmla="*/ 125989 w 228600"/>
                        <a:gd name="connsiteY3" fmla="*/ 198949 h 210267"/>
                        <a:gd name="connsiteX4" fmla="*/ 151571 w 228600"/>
                        <a:gd name="connsiteY4" fmla="*/ 185539 h 210267"/>
                        <a:gd name="connsiteX5" fmla="*/ 148757 w 228600"/>
                        <a:gd name="connsiteY5" fmla="*/ 173922 h 210267"/>
                        <a:gd name="connsiteX6" fmla="*/ 137185 w 228600"/>
                        <a:gd name="connsiteY6" fmla="*/ 146161 h 210267"/>
                        <a:gd name="connsiteX7" fmla="*/ 57310 w 228600"/>
                        <a:gd name="connsiteY7" fmla="*/ 146161 h 210267"/>
                        <a:gd name="connsiteX8" fmla="*/ 44926 w 228600"/>
                        <a:gd name="connsiteY8" fmla="*/ 176908 h 210267"/>
                        <a:gd name="connsiteX9" fmla="*/ 65379 w 228600"/>
                        <a:gd name="connsiteY9" fmla="*/ 198934 h 210267"/>
                        <a:gd name="connsiteX10" fmla="*/ 65489 w 228600"/>
                        <a:gd name="connsiteY10" fmla="*/ 198949 h 210267"/>
                        <a:gd name="connsiteX11" fmla="*/ 65504 w 228600"/>
                        <a:gd name="connsiteY11" fmla="*/ 198949 h 210267"/>
                        <a:gd name="connsiteX12" fmla="*/ 65489 w 228600"/>
                        <a:gd name="connsiteY12" fmla="*/ 210268 h 210267"/>
                        <a:gd name="connsiteX13" fmla="*/ 0 w 228600"/>
                        <a:gd name="connsiteY13" fmla="*/ 210268 h 210267"/>
                        <a:gd name="connsiteX14" fmla="*/ 0 w 228600"/>
                        <a:gd name="connsiteY14" fmla="*/ 198949 h 210267"/>
                        <a:gd name="connsiteX15" fmla="*/ 18077 w 228600"/>
                        <a:gd name="connsiteY15" fmla="*/ 187929 h 210267"/>
                        <a:gd name="connsiteX16" fmla="*/ 84832 w 228600"/>
                        <a:gd name="connsiteY16" fmla="*/ 23519 h 210267"/>
                        <a:gd name="connsiteX17" fmla="*/ 74840 w 228600"/>
                        <a:gd name="connsiteY17" fmla="*/ 0 h 210267"/>
                        <a:gd name="connsiteX18" fmla="*/ 131290 w 228600"/>
                        <a:gd name="connsiteY18" fmla="*/ 0 h 210267"/>
                        <a:gd name="connsiteX19" fmla="*/ 210211 w 228600"/>
                        <a:gd name="connsiteY19" fmla="*/ 187929 h 210267"/>
                        <a:gd name="connsiteX20" fmla="*/ 217185 w 228600"/>
                        <a:gd name="connsiteY20" fmla="*/ 195664 h 210267"/>
                        <a:gd name="connsiteX21" fmla="*/ 228600 w 228600"/>
                        <a:gd name="connsiteY21" fmla="*/ 198949 h 210267"/>
                        <a:gd name="connsiteX22" fmla="*/ 132346 w 228600"/>
                        <a:gd name="connsiteY22" fmla="*/ 121734 h 210267"/>
                        <a:gd name="connsiteX23" fmla="*/ 101702 w 228600"/>
                        <a:gd name="connsiteY23" fmla="*/ 44267 h 210267"/>
                        <a:gd name="connsiteX24" fmla="*/ 72188 w 228600"/>
                        <a:gd name="connsiteY24" fmla="*/ 121734 h 210267"/>
                        <a:gd name="connsiteX25" fmla="*/ 132346 w 228600"/>
                        <a:gd name="connsiteY25" fmla="*/ 121734 h 210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8600" h="210267">
                          <a:moveTo>
                            <a:pt x="228600" y="198949"/>
                          </a:moveTo>
                          <a:lnTo>
                            <a:pt x="228600" y="210268"/>
                          </a:lnTo>
                          <a:lnTo>
                            <a:pt x="125989" y="210268"/>
                          </a:lnTo>
                          <a:lnTo>
                            <a:pt x="125989" y="198949"/>
                          </a:lnTo>
                          <a:cubicBezTo>
                            <a:pt x="143143" y="198651"/>
                            <a:pt x="151571" y="195082"/>
                            <a:pt x="151571" y="185539"/>
                          </a:cubicBezTo>
                          <a:cubicBezTo>
                            <a:pt x="151571" y="182269"/>
                            <a:pt x="150321" y="178387"/>
                            <a:pt x="148757" y="173922"/>
                          </a:cubicBezTo>
                          <a:lnTo>
                            <a:pt x="137185" y="146161"/>
                          </a:lnTo>
                          <a:lnTo>
                            <a:pt x="57310" y="146161"/>
                          </a:lnTo>
                          <a:cubicBezTo>
                            <a:pt x="50633" y="162797"/>
                            <a:pt x="45629" y="175221"/>
                            <a:pt x="44926" y="176908"/>
                          </a:cubicBezTo>
                          <a:cubicBezTo>
                            <a:pt x="37435" y="194992"/>
                            <a:pt x="47725" y="197202"/>
                            <a:pt x="65379" y="198934"/>
                          </a:cubicBezTo>
                          <a:cubicBezTo>
                            <a:pt x="65426" y="198934"/>
                            <a:pt x="65457" y="198949"/>
                            <a:pt x="65489" y="198949"/>
                          </a:cubicBezTo>
                          <a:cubicBezTo>
                            <a:pt x="65489" y="198949"/>
                            <a:pt x="65489" y="198949"/>
                            <a:pt x="65504" y="198949"/>
                          </a:cubicBezTo>
                          <a:lnTo>
                            <a:pt x="65489" y="210268"/>
                          </a:lnTo>
                          <a:lnTo>
                            <a:pt x="0" y="210268"/>
                          </a:lnTo>
                          <a:lnTo>
                            <a:pt x="0" y="198949"/>
                          </a:lnTo>
                          <a:cubicBezTo>
                            <a:pt x="8413" y="197456"/>
                            <a:pt x="15278" y="195977"/>
                            <a:pt x="18077" y="187929"/>
                          </a:cubicBezTo>
                          <a:lnTo>
                            <a:pt x="84832" y="23519"/>
                          </a:lnTo>
                          <a:lnTo>
                            <a:pt x="74840" y="0"/>
                          </a:lnTo>
                          <a:lnTo>
                            <a:pt x="131290" y="0"/>
                          </a:lnTo>
                          <a:lnTo>
                            <a:pt x="210211" y="187929"/>
                          </a:lnTo>
                          <a:cubicBezTo>
                            <a:pt x="211603" y="191647"/>
                            <a:pt x="214026" y="194036"/>
                            <a:pt x="217185" y="195664"/>
                          </a:cubicBezTo>
                          <a:cubicBezTo>
                            <a:pt x="220344" y="197306"/>
                            <a:pt x="224238" y="198202"/>
                            <a:pt x="228600" y="198949"/>
                          </a:cubicBezTo>
                          <a:close/>
                          <a:moveTo>
                            <a:pt x="132346" y="121734"/>
                          </a:moveTo>
                          <a:lnTo>
                            <a:pt x="101702" y="44267"/>
                          </a:lnTo>
                          <a:cubicBezTo>
                            <a:pt x="96664" y="57482"/>
                            <a:pt x="83587" y="91835"/>
                            <a:pt x="72188" y="121734"/>
                          </a:cubicBezTo>
                          <a:lnTo>
                            <a:pt x="132346" y="121734"/>
                          </a:lnTo>
                          <a:close/>
                        </a:path>
                      </a:pathLst>
                    </a:custGeom>
                    <ask:type>
                      <ask:lineSketchFreehand/>
                    </ask:type>
                  </ask:lineSketchStyleProps>
                </a:ext>
              </a:extLst>
            </a:ln>
            <a:effectLst/>
          </p:spPr>
          <p:txBody>
            <a:bodyPr rtlCol="0" anchor="ctr"/>
            <a:lstStyle/>
            <a:p>
              <a:endParaRPr lang="en-BE" sz="6000">
                <a:solidFill>
                  <a:schemeClr val="bg1"/>
                </a:solidFill>
                <a:latin typeface="Gill Sans MT" panose="020B0502020104020203" pitchFamily="34" charset="77"/>
              </a:endParaRPr>
            </a:p>
          </p:txBody>
        </p:sp>
        <p:grpSp>
          <p:nvGrpSpPr>
            <p:cNvPr id="10" name="Graphic 378">
              <a:extLst>
                <a:ext uri="{FF2B5EF4-FFF2-40B4-BE49-F238E27FC236}">
                  <a16:creationId xmlns:a16="http://schemas.microsoft.com/office/drawing/2014/main" id="{5CE51FE6-22D0-077C-2892-E853875FB3D8}"/>
                </a:ext>
              </a:extLst>
            </p:cNvPr>
            <p:cNvGrpSpPr>
              <a:grpSpLocks noChangeAspect="1"/>
            </p:cNvGrpSpPr>
            <p:nvPr/>
          </p:nvGrpSpPr>
          <p:grpSpPr>
            <a:xfrm>
              <a:off x="8874889" y="39050478"/>
              <a:ext cx="342117" cy="311383"/>
              <a:chOff x="15285206" y="21548909"/>
              <a:chExt cx="305181" cy="305371"/>
            </a:xfrm>
            <a:grpFill/>
          </p:grpSpPr>
          <p:sp>
            <p:nvSpPr>
              <p:cNvPr id="11" name="Freeform 10">
                <a:extLst>
                  <a:ext uri="{FF2B5EF4-FFF2-40B4-BE49-F238E27FC236}">
                    <a16:creationId xmlns:a16="http://schemas.microsoft.com/office/drawing/2014/main" id="{66E1D366-BE42-C9FE-7060-94F6B427DDDD}"/>
                  </a:ext>
                </a:extLst>
              </p:cNvPr>
              <p:cNvSpPr/>
              <p:nvPr/>
            </p:nvSpPr>
            <p:spPr>
              <a:xfrm>
                <a:off x="15285206" y="21548909"/>
                <a:ext cx="305181" cy="305371"/>
              </a:xfrm>
              <a:custGeom>
                <a:avLst/>
                <a:gdLst>
                  <a:gd name="connsiteX0" fmla="*/ 305181 w 305181"/>
                  <a:gd name="connsiteY0" fmla="*/ 152686 h 305371"/>
                  <a:gd name="connsiteX1" fmla="*/ 152591 w 305181"/>
                  <a:gd name="connsiteY1" fmla="*/ 305372 h 305371"/>
                  <a:gd name="connsiteX2" fmla="*/ 0 w 305181"/>
                  <a:gd name="connsiteY2" fmla="*/ 152686 h 305371"/>
                  <a:gd name="connsiteX3" fmla="*/ 152591 w 305181"/>
                  <a:gd name="connsiteY3" fmla="*/ 0 h 305371"/>
                  <a:gd name="connsiteX4" fmla="*/ 305181 w 305181"/>
                  <a:gd name="connsiteY4" fmla="*/ 152686 h 305371"/>
                  <a:gd name="connsiteX5" fmla="*/ 164306 w 305181"/>
                  <a:gd name="connsiteY5" fmla="*/ 219361 h 305371"/>
                  <a:gd name="connsiteX6" fmla="*/ 121920 w 305181"/>
                  <a:gd name="connsiteY6" fmla="*/ 178118 h 305371"/>
                  <a:gd name="connsiteX7" fmla="*/ 108395 w 305181"/>
                  <a:gd name="connsiteY7" fmla="*/ 167354 h 305371"/>
                  <a:gd name="connsiteX8" fmla="*/ 99632 w 305181"/>
                  <a:gd name="connsiteY8" fmla="*/ 186595 h 305371"/>
                  <a:gd name="connsiteX9" fmla="*/ 113919 w 305181"/>
                  <a:gd name="connsiteY9" fmla="*/ 212979 h 305371"/>
                  <a:gd name="connsiteX10" fmla="*/ 117920 w 305181"/>
                  <a:gd name="connsiteY10" fmla="*/ 216027 h 305371"/>
                  <a:gd name="connsiteX11" fmla="*/ 92964 w 305181"/>
                  <a:gd name="connsiteY11" fmla="*/ 218694 h 305371"/>
                  <a:gd name="connsiteX12" fmla="*/ 67532 w 305181"/>
                  <a:gd name="connsiteY12" fmla="*/ 217361 h 305371"/>
                  <a:gd name="connsiteX13" fmla="*/ 73152 w 305181"/>
                  <a:gd name="connsiteY13" fmla="*/ 212312 h 305371"/>
                  <a:gd name="connsiteX14" fmla="*/ 82772 w 305181"/>
                  <a:gd name="connsiteY14" fmla="*/ 204883 h 305371"/>
                  <a:gd name="connsiteX15" fmla="*/ 83058 w 305181"/>
                  <a:gd name="connsiteY15" fmla="*/ 159163 h 305371"/>
                  <a:gd name="connsiteX16" fmla="*/ 74200 w 305181"/>
                  <a:gd name="connsiteY16" fmla="*/ 110490 h 305371"/>
                  <a:gd name="connsiteX17" fmla="*/ 67437 w 305181"/>
                  <a:gd name="connsiteY17" fmla="*/ 105632 h 305371"/>
                  <a:gd name="connsiteX18" fmla="*/ 95250 w 305181"/>
                  <a:gd name="connsiteY18" fmla="*/ 103537 h 305371"/>
                  <a:gd name="connsiteX19" fmla="*/ 151448 w 305181"/>
                  <a:gd name="connsiteY19" fmla="*/ 113157 h 305371"/>
                  <a:gd name="connsiteX20" fmla="*/ 155162 w 305181"/>
                  <a:gd name="connsiteY20" fmla="*/ 149733 h 305371"/>
                  <a:gd name="connsiteX21" fmla="*/ 137827 w 305181"/>
                  <a:gd name="connsiteY21" fmla="*/ 163354 h 305371"/>
                  <a:gd name="connsiteX22" fmla="*/ 132779 w 305181"/>
                  <a:gd name="connsiteY22" fmla="*/ 165926 h 305371"/>
                  <a:gd name="connsiteX23" fmla="*/ 146971 w 305181"/>
                  <a:gd name="connsiteY23" fmla="*/ 186214 h 305371"/>
                  <a:gd name="connsiteX24" fmla="*/ 177356 w 305181"/>
                  <a:gd name="connsiteY24" fmla="*/ 212789 h 305371"/>
                  <a:gd name="connsiteX25" fmla="*/ 182404 w 305181"/>
                  <a:gd name="connsiteY25" fmla="*/ 218027 h 305371"/>
                  <a:gd name="connsiteX26" fmla="*/ 164306 w 305181"/>
                  <a:gd name="connsiteY26" fmla="*/ 219361 h 305371"/>
                  <a:gd name="connsiteX27" fmla="*/ 127826 w 305181"/>
                  <a:gd name="connsiteY27" fmla="*/ 156210 h 305371"/>
                  <a:gd name="connsiteX28" fmla="*/ 130207 w 305181"/>
                  <a:gd name="connsiteY28" fmla="*/ 114491 h 305371"/>
                  <a:gd name="connsiteX29" fmla="*/ 112586 w 305181"/>
                  <a:gd name="connsiteY29" fmla="*/ 112395 h 305371"/>
                  <a:gd name="connsiteX30" fmla="*/ 99727 w 305181"/>
                  <a:gd name="connsiteY30" fmla="*/ 134398 h 305371"/>
                  <a:gd name="connsiteX31" fmla="*/ 99917 w 305181"/>
                  <a:gd name="connsiteY31" fmla="*/ 157544 h 305371"/>
                  <a:gd name="connsiteX32" fmla="*/ 127826 w 305181"/>
                  <a:gd name="connsiteY32" fmla="*/ 156210 h 305371"/>
                  <a:gd name="connsiteX33" fmla="*/ 194215 w 305181"/>
                  <a:gd name="connsiteY33" fmla="*/ 129064 h 305371"/>
                  <a:gd name="connsiteX34" fmla="*/ 175355 w 305181"/>
                  <a:gd name="connsiteY34" fmla="*/ 94012 h 305371"/>
                  <a:gd name="connsiteX35" fmla="*/ 181737 w 305181"/>
                  <a:gd name="connsiteY35" fmla="*/ 72295 h 305371"/>
                  <a:gd name="connsiteX36" fmla="*/ 220218 w 305181"/>
                  <a:gd name="connsiteY36" fmla="*/ 73819 h 305371"/>
                  <a:gd name="connsiteX37" fmla="*/ 218599 w 305181"/>
                  <a:gd name="connsiteY37" fmla="*/ 80867 h 305371"/>
                  <a:gd name="connsiteX38" fmla="*/ 211455 w 305181"/>
                  <a:gd name="connsiteY38" fmla="*/ 78677 h 305371"/>
                  <a:gd name="connsiteX39" fmla="*/ 186881 w 305181"/>
                  <a:gd name="connsiteY39" fmla="*/ 83820 h 305371"/>
                  <a:gd name="connsiteX40" fmla="*/ 186976 w 305181"/>
                  <a:gd name="connsiteY40" fmla="*/ 111538 h 305371"/>
                  <a:gd name="connsiteX41" fmla="*/ 213836 w 305181"/>
                  <a:gd name="connsiteY41" fmla="*/ 111538 h 305371"/>
                  <a:gd name="connsiteX42" fmla="*/ 206216 w 305181"/>
                  <a:gd name="connsiteY42" fmla="*/ 102775 h 305371"/>
                  <a:gd name="connsiteX43" fmla="*/ 201740 w 305181"/>
                  <a:gd name="connsiteY43" fmla="*/ 98870 h 305371"/>
                  <a:gd name="connsiteX44" fmla="*/ 212408 w 305181"/>
                  <a:gd name="connsiteY44" fmla="*/ 94964 h 305371"/>
                  <a:gd name="connsiteX45" fmla="*/ 225362 w 305181"/>
                  <a:gd name="connsiteY45" fmla="*/ 104585 h 305371"/>
                  <a:gd name="connsiteX46" fmla="*/ 212789 w 305181"/>
                  <a:gd name="connsiteY46" fmla="*/ 126968 h 305371"/>
                  <a:gd name="connsiteX47" fmla="*/ 194215 w 305181"/>
                  <a:gd name="connsiteY47" fmla="*/ 129064 h 30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5181" h="305371" fill="none" extrusionOk="0">
                    <a:moveTo>
                      <a:pt x="305181" y="152686"/>
                    </a:moveTo>
                    <a:cubicBezTo>
                      <a:pt x="307737" y="242937"/>
                      <a:pt x="235984" y="313007"/>
                      <a:pt x="152591" y="305372"/>
                    </a:cubicBezTo>
                    <a:cubicBezTo>
                      <a:pt x="78807" y="305921"/>
                      <a:pt x="298" y="234461"/>
                      <a:pt x="0" y="152686"/>
                    </a:cubicBezTo>
                    <a:cubicBezTo>
                      <a:pt x="-11715" y="72410"/>
                      <a:pt x="79650" y="-13189"/>
                      <a:pt x="152591" y="0"/>
                    </a:cubicBezTo>
                    <a:cubicBezTo>
                      <a:pt x="219495" y="11766"/>
                      <a:pt x="304029" y="76561"/>
                      <a:pt x="305181" y="152686"/>
                    </a:cubicBezTo>
                    <a:close/>
                    <a:moveTo>
                      <a:pt x="164306" y="219361"/>
                    </a:moveTo>
                    <a:cubicBezTo>
                      <a:pt x="151025" y="216643"/>
                      <a:pt x="140454" y="207007"/>
                      <a:pt x="121920" y="178118"/>
                    </a:cubicBezTo>
                    <a:cubicBezTo>
                      <a:pt x="115062" y="167831"/>
                      <a:pt x="115061" y="167830"/>
                      <a:pt x="108395" y="167354"/>
                    </a:cubicBezTo>
                    <a:cubicBezTo>
                      <a:pt x="98511" y="166627"/>
                      <a:pt x="99377" y="164519"/>
                      <a:pt x="99632" y="186595"/>
                    </a:cubicBezTo>
                    <a:cubicBezTo>
                      <a:pt x="100017" y="211215"/>
                      <a:pt x="99691" y="210582"/>
                      <a:pt x="113919" y="212979"/>
                    </a:cubicBezTo>
                    <a:cubicBezTo>
                      <a:pt x="117683" y="213631"/>
                      <a:pt x="117965" y="213773"/>
                      <a:pt x="117920" y="216027"/>
                    </a:cubicBezTo>
                    <a:cubicBezTo>
                      <a:pt x="117919" y="218502"/>
                      <a:pt x="117919" y="218502"/>
                      <a:pt x="92964" y="218694"/>
                    </a:cubicBezTo>
                    <a:cubicBezTo>
                      <a:pt x="69349" y="219165"/>
                      <a:pt x="68260" y="218624"/>
                      <a:pt x="67532" y="217361"/>
                    </a:cubicBezTo>
                    <a:cubicBezTo>
                      <a:pt x="66187" y="214795"/>
                      <a:pt x="68184" y="213672"/>
                      <a:pt x="73152" y="212312"/>
                    </a:cubicBezTo>
                    <a:cubicBezTo>
                      <a:pt x="79696" y="211476"/>
                      <a:pt x="81575" y="209632"/>
                      <a:pt x="82772" y="204883"/>
                    </a:cubicBezTo>
                    <a:cubicBezTo>
                      <a:pt x="87508" y="204440"/>
                      <a:pt x="86848" y="181391"/>
                      <a:pt x="83058" y="159163"/>
                    </a:cubicBezTo>
                    <a:cubicBezTo>
                      <a:pt x="83506" y="109551"/>
                      <a:pt x="83146" y="111786"/>
                      <a:pt x="74200" y="110490"/>
                    </a:cubicBezTo>
                    <a:cubicBezTo>
                      <a:pt x="68938" y="109135"/>
                      <a:pt x="67009" y="107950"/>
                      <a:pt x="67437" y="105632"/>
                    </a:cubicBezTo>
                    <a:cubicBezTo>
                      <a:pt x="68112" y="104093"/>
                      <a:pt x="69080" y="104233"/>
                      <a:pt x="95250" y="103537"/>
                    </a:cubicBezTo>
                    <a:cubicBezTo>
                      <a:pt x="133088" y="102043"/>
                      <a:pt x="142071" y="105153"/>
                      <a:pt x="151448" y="113157"/>
                    </a:cubicBezTo>
                    <a:cubicBezTo>
                      <a:pt x="162738" y="123290"/>
                      <a:pt x="163263" y="138833"/>
                      <a:pt x="155162" y="149733"/>
                    </a:cubicBezTo>
                    <a:cubicBezTo>
                      <a:pt x="150747" y="155432"/>
                      <a:pt x="142589" y="161917"/>
                      <a:pt x="137827" y="163354"/>
                    </a:cubicBezTo>
                    <a:cubicBezTo>
                      <a:pt x="135085" y="164320"/>
                      <a:pt x="132810" y="165596"/>
                      <a:pt x="132779" y="165926"/>
                    </a:cubicBezTo>
                    <a:cubicBezTo>
                      <a:pt x="132611" y="167241"/>
                      <a:pt x="140580" y="180523"/>
                      <a:pt x="146971" y="186214"/>
                    </a:cubicBezTo>
                    <a:cubicBezTo>
                      <a:pt x="162398" y="203662"/>
                      <a:pt x="169603" y="210689"/>
                      <a:pt x="177356" y="212789"/>
                    </a:cubicBezTo>
                    <a:cubicBezTo>
                      <a:pt x="182465" y="214159"/>
                      <a:pt x="183818" y="215240"/>
                      <a:pt x="182404" y="218027"/>
                    </a:cubicBezTo>
                    <a:cubicBezTo>
                      <a:pt x="179855" y="220861"/>
                      <a:pt x="172857" y="219695"/>
                      <a:pt x="164306" y="219361"/>
                    </a:cubicBezTo>
                    <a:close/>
                    <a:moveTo>
                      <a:pt x="127826" y="156210"/>
                    </a:moveTo>
                    <a:cubicBezTo>
                      <a:pt x="144313" y="146714"/>
                      <a:pt x="150112" y="121779"/>
                      <a:pt x="130207" y="114491"/>
                    </a:cubicBezTo>
                    <a:cubicBezTo>
                      <a:pt x="125560" y="112195"/>
                      <a:pt x="124409" y="112501"/>
                      <a:pt x="112586" y="112395"/>
                    </a:cubicBezTo>
                    <a:cubicBezTo>
                      <a:pt x="99917" y="112395"/>
                      <a:pt x="99917" y="112395"/>
                      <a:pt x="99727" y="134398"/>
                    </a:cubicBezTo>
                    <a:cubicBezTo>
                      <a:pt x="99558" y="146426"/>
                      <a:pt x="99556" y="157028"/>
                      <a:pt x="99917" y="157544"/>
                    </a:cubicBezTo>
                    <a:cubicBezTo>
                      <a:pt x="101496" y="160342"/>
                      <a:pt x="121668" y="157648"/>
                      <a:pt x="127826" y="156210"/>
                    </a:cubicBezTo>
                    <a:close/>
                    <a:moveTo>
                      <a:pt x="194215" y="129064"/>
                    </a:moveTo>
                    <a:cubicBezTo>
                      <a:pt x="180717" y="127111"/>
                      <a:pt x="176421" y="118224"/>
                      <a:pt x="175355" y="94012"/>
                    </a:cubicBezTo>
                    <a:cubicBezTo>
                      <a:pt x="175816" y="81110"/>
                      <a:pt x="177291" y="78207"/>
                      <a:pt x="181737" y="72295"/>
                    </a:cubicBezTo>
                    <a:cubicBezTo>
                      <a:pt x="190301" y="63374"/>
                      <a:pt x="209679" y="65089"/>
                      <a:pt x="220218" y="73819"/>
                    </a:cubicBezTo>
                    <a:cubicBezTo>
                      <a:pt x="223818" y="78078"/>
                      <a:pt x="223244" y="79524"/>
                      <a:pt x="218599" y="80867"/>
                    </a:cubicBezTo>
                    <a:cubicBezTo>
                      <a:pt x="214884" y="82106"/>
                      <a:pt x="214885" y="82106"/>
                      <a:pt x="211455" y="78677"/>
                    </a:cubicBezTo>
                    <a:cubicBezTo>
                      <a:pt x="205175" y="69045"/>
                      <a:pt x="189752" y="73922"/>
                      <a:pt x="186881" y="83820"/>
                    </a:cubicBezTo>
                    <a:cubicBezTo>
                      <a:pt x="185906" y="87482"/>
                      <a:pt x="185106" y="106734"/>
                      <a:pt x="186976" y="111538"/>
                    </a:cubicBezTo>
                    <a:cubicBezTo>
                      <a:pt x="191402" y="121433"/>
                      <a:pt x="211276" y="122218"/>
                      <a:pt x="213836" y="111538"/>
                    </a:cubicBezTo>
                    <a:cubicBezTo>
                      <a:pt x="216069" y="103800"/>
                      <a:pt x="215500" y="103323"/>
                      <a:pt x="206216" y="102775"/>
                    </a:cubicBezTo>
                    <a:cubicBezTo>
                      <a:pt x="201739" y="102584"/>
                      <a:pt x="201740" y="102584"/>
                      <a:pt x="201740" y="98870"/>
                    </a:cubicBezTo>
                    <a:cubicBezTo>
                      <a:pt x="201740" y="95250"/>
                      <a:pt x="201740" y="95250"/>
                      <a:pt x="212408" y="94964"/>
                    </a:cubicBezTo>
                    <a:cubicBezTo>
                      <a:pt x="226196" y="94719"/>
                      <a:pt x="226037" y="94524"/>
                      <a:pt x="225362" y="104585"/>
                    </a:cubicBezTo>
                    <a:cubicBezTo>
                      <a:pt x="223614" y="118287"/>
                      <a:pt x="221840" y="124044"/>
                      <a:pt x="212789" y="126968"/>
                    </a:cubicBezTo>
                    <a:cubicBezTo>
                      <a:pt x="207323" y="129950"/>
                      <a:pt x="199805" y="130034"/>
                      <a:pt x="194215" y="129064"/>
                    </a:cubicBezTo>
                    <a:close/>
                  </a:path>
                  <a:path w="305181" h="305371" stroke="0" extrusionOk="0">
                    <a:moveTo>
                      <a:pt x="305181" y="152686"/>
                    </a:moveTo>
                    <a:cubicBezTo>
                      <a:pt x="303440" y="245101"/>
                      <a:pt x="238730" y="292691"/>
                      <a:pt x="152591" y="305372"/>
                    </a:cubicBezTo>
                    <a:cubicBezTo>
                      <a:pt x="66988" y="307783"/>
                      <a:pt x="6377" y="237238"/>
                      <a:pt x="0" y="152686"/>
                    </a:cubicBezTo>
                    <a:cubicBezTo>
                      <a:pt x="-9497" y="57420"/>
                      <a:pt x="78147" y="-5378"/>
                      <a:pt x="152591" y="0"/>
                    </a:cubicBezTo>
                    <a:cubicBezTo>
                      <a:pt x="247335" y="-12128"/>
                      <a:pt x="309752" y="59308"/>
                      <a:pt x="305181" y="152686"/>
                    </a:cubicBezTo>
                    <a:close/>
                    <a:moveTo>
                      <a:pt x="164306" y="219361"/>
                    </a:moveTo>
                    <a:cubicBezTo>
                      <a:pt x="150688" y="215894"/>
                      <a:pt x="141710" y="210064"/>
                      <a:pt x="121920" y="178118"/>
                    </a:cubicBezTo>
                    <a:cubicBezTo>
                      <a:pt x="115062" y="167831"/>
                      <a:pt x="115062" y="167831"/>
                      <a:pt x="108395" y="167354"/>
                    </a:cubicBezTo>
                    <a:cubicBezTo>
                      <a:pt x="98936" y="166707"/>
                      <a:pt x="99237" y="165156"/>
                      <a:pt x="99632" y="186595"/>
                    </a:cubicBezTo>
                    <a:cubicBezTo>
                      <a:pt x="100006" y="211211"/>
                      <a:pt x="99796" y="210659"/>
                      <a:pt x="113919" y="212979"/>
                    </a:cubicBezTo>
                    <a:cubicBezTo>
                      <a:pt x="117644" y="213565"/>
                      <a:pt x="117912" y="213852"/>
                      <a:pt x="117920" y="216027"/>
                    </a:cubicBezTo>
                    <a:cubicBezTo>
                      <a:pt x="117920" y="218502"/>
                      <a:pt x="117921" y="218503"/>
                      <a:pt x="92964" y="218694"/>
                    </a:cubicBezTo>
                    <a:cubicBezTo>
                      <a:pt x="69848" y="219005"/>
                      <a:pt x="68105" y="218626"/>
                      <a:pt x="67532" y="217361"/>
                    </a:cubicBezTo>
                    <a:cubicBezTo>
                      <a:pt x="66469" y="214874"/>
                      <a:pt x="67534" y="213154"/>
                      <a:pt x="73152" y="212312"/>
                    </a:cubicBezTo>
                    <a:cubicBezTo>
                      <a:pt x="79580" y="211311"/>
                      <a:pt x="81764" y="209151"/>
                      <a:pt x="82772" y="204883"/>
                    </a:cubicBezTo>
                    <a:cubicBezTo>
                      <a:pt x="84006" y="203066"/>
                      <a:pt x="83671" y="178084"/>
                      <a:pt x="83058" y="159163"/>
                    </a:cubicBezTo>
                    <a:cubicBezTo>
                      <a:pt x="82931" y="109620"/>
                      <a:pt x="83786" y="112700"/>
                      <a:pt x="74200" y="110490"/>
                    </a:cubicBezTo>
                    <a:cubicBezTo>
                      <a:pt x="68412" y="109302"/>
                      <a:pt x="66697" y="108316"/>
                      <a:pt x="67437" y="105632"/>
                    </a:cubicBezTo>
                    <a:cubicBezTo>
                      <a:pt x="67998" y="104178"/>
                      <a:pt x="69549" y="103945"/>
                      <a:pt x="95250" y="103537"/>
                    </a:cubicBezTo>
                    <a:cubicBezTo>
                      <a:pt x="135193" y="101738"/>
                      <a:pt x="141904" y="104188"/>
                      <a:pt x="151448" y="113157"/>
                    </a:cubicBezTo>
                    <a:cubicBezTo>
                      <a:pt x="162458" y="121405"/>
                      <a:pt x="165123" y="137681"/>
                      <a:pt x="155162" y="149733"/>
                    </a:cubicBezTo>
                    <a:cubicBezTo>
                      <a:pt x="151288" y="155521"/>
                      <a:pt x="143121" y="160688"/>
                      <a:pt x="137827" y="163354"/>
                    </a:cubicBezTo>
                    <a:cubicBezTo>
                      <a:pt x="135020" y="164487"/>
                      <a:pt x="132819" y="165608"/>
                      <a:pt x="132779" y="165926"/>
                    </a:cubicBezTo>
                    <a:cubicBezTo>
                      <a:pt x="132212" y="165984"/>
                      <a:pt x="142705" y="180445"/>
                      <a:pt x="146971" y="186214"/>
                    </a:cubicBezTo>
                    <a:cubicBezTo>
                      <a:pt x="161471" y="205356"/>
                      <a:pt x="168889" y="211624"/>
                      <a:pt x="177356" y="212789"/>
                    </a:cubicBezTo>
                    <a:cubicBezTo>
                      <a:pt x="182397" y="214575"/>
                      <a:pt x="183645" y="215117"/>
                      <a:pt x="182404" y="218027"/>
                    </a:cubicBezTo>
                    <a:cubicBezTo>
                      <a:pt x="179960" y="219168"/>
                      <a:pt x="174175" y="222756"/>
                      <a:pt x="164306" y="219361"/>
                    </a:cubicBezTo>
                    <a:close/>
                    <a:moveTo>
                      <a:pt x="127826" y="156210"/>
                    </a:moveTo>
                    <a:cubicBezTo>
                      <a:pt x="149771" y="147494"/>
                      <a:pt x="148072" y="120041"/>
                      <a:pt x="130207" y="114491"/>
                    </a:cubicBezTo>
                    <a:cubicBezTo>
                      <a:pt x="125477" y="112502"/>
                      <a:pt x="124076" y="112182"/>
                      <a:pt x="112586" y="112395"/>
                    </a:cubicBezTo>
                    <a:cubicBezTo>
                      <a:pt x="99917" y="112395"/>
                      <a:pt x="99916" y="112394"/>
                      <a:pt x="99727" y="134398"/>
                    </a:cubicBezTo>
                    <a:cubicBezTo>
                      <a:pt x="99620" y="146552"/>
                      <a:pt x="99671" y="156970"/>
                      <a:pt x="99917" y="157544"/>
                    </a:cubicBezTo>
                    <a:cubicBezTo>
                      <a:pt x="100420" y="160351"/>
                      <a:pt x="122374" y="159184"/>
                      <a:pt x="127826" y="156210"/>
                    </a:cubicBezTo>
                    <a:close/>
                    <a:moveTo>
                      <a:pt x="194215" y="129064"/>
                    </a:moveTo>
                    <a:cubicBezTo>
                      <a:pt x="178422" y="126882"/>
                      <a:pt x="173859" y="116700"/>
                      <a:pt x="175355" y="94012"/>
                    </a:cubicBezTo>
                    <a:cubicBezTo>
                      <a:pt x="176138" y="81314"/>
                      <a:pt x="176772" y="77909"/>
                      <a:pt x="181737" y="72295"/>
                    </a:cubicBezTo>
                    <a:cubicBezTo>
                      <a:pt x="192396" y="62625"/>
                      <a:pt x="209620" y="61933"/>
                      <a:pt x="220218" y="73819"/>
                    </a:cubicBezTo>
                    <a:cubicBezTo>
                      <a:pt x="223800" y="78010"/>
                      <a:pt x="223588" y="79525"/>
                      <a:pt x="218599" y="80867"/>
                    </a:cubicBezTo>
                    <a:cubicBezTo>
                      <a:pt x="214884" y="82106"/>
                      <a:pt x="214884" y="82106"/>
                      <a:pt x="211455" y="78677"/>
                    </a:cubicBezTo>
                    <a:cubicBezTo>
                      <a:pt x="202788" y="70345"/>
                      <a:pt x="188091" y="72224"/>
                      <a:pt x="186881" y="83820"/>
                    </a:cubicBezTo>
                    <a:cubicBezTo>
                      <a:pt x="185574" y="89382"/>
                      <a:pt x="185850" y="106938"/>
                      <a:pt x="186976" y="111538"/>
                    </a:cubicBezTo>
                    <a:cubicBezTo>
                      <a:pt x="191760" y="125262"/>
                      <a:pt x="211126" y="123552"/>
                      <a:pt x="213836" y="111538"/>
                    </a:cubicBezTo>
                    <a:cubicBezTo>
                      <a:pt x="215929" y="103844"/>
                      <a:pt x="215562" y="103335"/>
                      <a:pt x="206216" y="102775"/>
                    </a:cubicBezTo>
                    <a:cubicBezTo>
                      <a:pt x="201740" y="102584"/>
                      <a:pt x="201740" y="102584"/>
                      <a:pt x="201740" y="98870"/>
                    </a:cubicBezTo>
                    <a:cubicBezTo>
                      <a:pt x="201740" y="95251"/>
                      <a:pt x="201740" y="95250"/>
                      <a:pt x="212408" y="94964"/>
                    </a:cubicBezTo>
                    <a:cubicBezTo>
                      <a:pt x="226236" y="94668"/>
                      <a:pt x="226037" y="94491"/>
                      <a:pt x="225362" y="104585"/>
                    </a:cubicBezTo>
                    <a:cubicBezTo>
                      <a:pt x="224225" y="115986"/>
                      <a:pt x="221476" y="122383"/>
                      <a:pt x="212789" y="126968"/>
                    </a:cubicBezTo>
                    <a:cubicBezTo>
                      <a:pt x="208559" y="128838"/>
                      <a:pt x="199861" y="129888"/>
                      <a:pt x="194215" y="129064"/>
                    </a:cubicBezTo>
                    <a:close/>
                  </a:path>
                </a:pathLst>
              </a:custGeom>
              <a:grpFill/>
              <a:ln w="9525" cap="flat">
                <a:noFill/>
                <a:prstDash val="solid"/>
                <a:miter/>
                <a:extLst>
                  <a:ext uri="{C807C97D-BFC1-408E-A445-0C87EB9F89A2}">
                    <ask:lineSketchStyleProps xmlns:ask="http://schemas.microsoft.com/office/drawing/2018/sketchyshapes" sd="2627745473">
                      <a:custGeom>
                        <a:avLst/>
                        <a:gdLst>
                          <a:gd name="connsiteX0" fmla="*/ 305181 w 305181"/>
                          <a:gd name="connsiteY0" fmla="*/ 152686 h 305371"/>
                          <a:gd name="connsiteX1" fmla="*/ 152591 w 305181"/>
                          <a:gd name="connsiteY1" fmla="*/ 305372 h 305371"/>
                          <a:gd name="connsiteX2" fmla="*/ 0 w 305181"/>
                          <a:gd name="connsiteY2" fmla="*/ 152686 h 305371"/>
                          <a:gd name="connsiteX3" fmla="*/ 152591 w 305181"/>
                          <a:gd name="connsiteY3" fmla="*/ 0 h 305371"/>
                          <a:gd name="connsiteX4" fmla="*/ 305181 w 305181"/>
                          <a:gd name="connsiteY4" fmla="*/ 152686 h 305371"/>
                          <a:gd name="connsiteX5" fmla="*/ 164306 w 305181"/>
                          <a:gd name="connsiteY5" fmla="*/ 219361 h 305371"/>
                          <a:gd name="connsiteX6" fmla="*/ 121920 w 305181"/>
                          <a:gd name="connsiteY6" fmla="*/ 178118 h 305371"/>
                          <a:gd name="connsiteX7" fmla="*/ 108395 w 305181"/>
                          <a:gd name="connsiteY7" fmla="*/ 167354 h 305371"/>
                          <a:gd name="connsiteX8" fmla="*/ 99632 w 305181"/>
                          <a:gd name="connsiteY8" fmla="*/ 186595 h 305371"/>
                          <a:gd name="connsiteX9" fmla="*/ 113919 w 305181"/>
                          <a:gd name="connsiteY9" fmla="*/ 212979 h 305371"/>
                          <a:gd name="connsiteX10" fmla="*/ 117920 w 305181"/>
                          <a:gd name="connsiteY10" fmla="*/ 216027 h 305371"/>
                          <a:gd name="connsiteX11" fmla="*/ 92964 w 305181"/>
                          <a:gd name="connsiteY11" fmla="*/ 218694 h 305371"/>
                          <a:gd name="connsiteX12" fmla="*/ 67532 w 305181"/>
                          <a:gd name="connsiteY12" fmla="*/ 217361 h 305371"/>
                          <a:gd name="connsiteX13" fmla="*/ 73152 w 305181"/>
                          <a:gd name="connsiteY13" fmla="*/ 212312 h 305371"/>
                          <a:gd name="connsiteX14" fmla="*/ 82772 w 305181"/>
                          <a:gd name="connsiteY14" fmla="*/ 204883 h 305371"/>
                          <a:gd name="connsiteX15" fmla="*/ 83058 w 305181"/>
                          <a:gd name="connsiteY15" fmla="*/ 159163 h 305371"/>
                          <a:gd name="connsiteX16" fmla="*/ 74200 w 305181"/>
                          <a:gd name="connsiteY16" fmla="*/ 110490 h 305371"/>
                          <a:gd name="connsiteX17" fmla="*/ 67437 w 305181"/>
                          <a:gd name="connsiteY17" fmla="*/ 105632 h 305371"/>
                          <a:gd name="connsiteX18" fmla="*/ 95250 w 305181"/>
                          <a:gd name="connsiteY18" fmla="*/ 103537 h 305371"/>
                          <a:gd name="connsiteX19" fmla="*/ 151448 w 305181"/>
                          <a:gd name="connsiteY19" fmla="*/ 113157 h 305371"/>
                          <a:gd name="connsiteX20" fmla="*/ 155162 w 305181"/>
                          <a:gd name="connsiteY20" fmla="*/ 149733 h 305371"/>
                          <a:gd name="connsiteX21" fmla="*/ 137827 w 305181"/>
                          <a:gd name="connsiteY21" fmla="*/ 163354 h 305371"/>
                          <a:gd name="connsiteX22" fmla="*/ 132779 w 305181"/>
                          <a:gd name="connsiteY22" fmla="*/ 165926 h 305371"/>
                          <a:gd name="connsiteX23" fmla="*/ 146971 w 305181"/>
                          <a:gd name="connsiteY23" fmla="*/ 186214 h 305371"/>
                          <a:gd name="connsiteX24" fmla="*/ 177356 w 305181"/>
                          <a:gd name="connsiteY24" fmla="*/ 212789 h 305371"/>
                          <a:gd name="connsiteX25" fmla="*/ 182404 w 305181"/>
                          <a:gd name="connsiteY25" fmla="*/ 218027 h 305371"/>
                          <a:gd name="connsiteX26" fmla="*/ 164306 w 305181"/>
                          <a:gd name="connsiteY26" fmla="*/ 219361 h 305371"/>
                          <a:gd name="connsiteX27" fmla="*/ 127826 w 305181"/>
                          <a:gd name="connsiteY27" fmla="*/ 156210 h 305371"/>
                          <a:gd name="connsiteX28" fmla="*/ 130207 w 305181"/>
                          <a:gd name="connsiteY28" fmla="*/ 114491 h 305371"/>
                          <a:gd name="connsiteX29" fmla="*/ 112586 w 305181"/>
                          <a:gd name="connsiteY29" fmla="*/ 112395 h 305371"/>
                          <a:gd name="connsiteX30" fmla="*/ 99727 w 305181"/>
                          <a:gd name="connsiteY30" fmla="*/ 134398 h 305371"/>
                          <a:gd name="connsiteX31" fmla="*/ 99917 w 305181"/>
                          <a:gd name="connsiteY31" fmla="*/ 157544 h 305371"/>
                          <a:gd name="connsiteX32" fmla="*/ 127826 w 305181"/>
                          <a:gd name="connsiteY32" fmla="*/ 156210 h 305371"/>
                          <a:gd name="connsiteX33" fmla="*/ 194215 w 305181"/>
                          <a:gd name="connsiteY33" fmla="*/ 129064 h 305371"/>
                          <a:gd name="connsiteX34" fmla="*/ 175355 w 305181"/>
                          <a:gd name="connsiteY34" fmla="*/ 94012 h 305371"/>
                          <a:gd name="connsiteX35" fmla="*/ 181737 w 305181"/>
                          <a:gd name="connsiteY35" fmla="*/ 72295 h 305371"/>
                          <a:gd name="connsiteX36" fmla="*/ 220218 w 305181"/>
                          <a:gd name="connsiteY36" fmla="*/ 73819 h 305371"/>
                          <a:gd name="connsiteX37" fmla="*/ 218599 w 305181"/>
                          <a:gd name="connsiteY37" fmla="*/ 80867 h 305371"/>
                          <a:gd name="connsiteX38" fmla="*/ 211455 w 305181"/>
                          <a:gd name="connsiteY38" fmla="*/ 78677 h 305371"/>
                          <a:gd name="connsiteX39" fmla="*/ 186881 w 305181"/>
                          <a:gd name="connsiteY39" fmla="*/ 83820 h 305371"/>
                          <a:gd name="connsiteX40" fmla="*/ 186976 w 305181"/>
                          <a:gd name="connsiteY40" fmla="*/ 111538 h 305371"/>
                          <a:gd name="connsiteX41" fmla="*/ 213836 w 305181"/>
                          <a:gd name="connsiteY41" fmla="*/ 111538 h 305371"/>
                          <a:gd name="connsiteX42" fmla="*/ 206216 w 305181"/>
                          <a:gd name="connsiteY42" fmla="*/ 102775 h 305371"/>
                          <a:gd name="connsiteX43" fmla="*/ 201740 w 305181"/>
                          <a:gd name="connsiteY43" fmla="*/ 98870 h 305371"/>
                          <a:gd name="connsiteX44" fmla="*/ 212408 w 305181"/>
                          <a:gd name="connsiteY44" fmla="*/ 94964 h 305371"/>
                          <a:gd name="connsiteX45" fmla="*/ 225362 w 305181"/>
                          <a:gd name="connsiteY45" fmla="*/ 104585 h 305371"/>
                          <a:gd name="connsiteX46" fmla="*/ 212789 w 305181"/>
                          <a:gd name="connsiteY46" fmla="*/ 126968 h 305371"/>
                          <a:gd name="connsiteX47" fmla="*/ 194215 w 305181"/>
                          <a:gd name="connsiteY47" fmla="*/ 129064 h 30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5181" h="305371">
                            <a:moveTo>
                              <a:pt x="305181" y="152686"/>
                            </a:moveTo>
                            <a:cubicBezTo>
                              <a:pt x="305181" y="236982"/>
                              <a:pt x="236792" y="305372"/>
                              <a:pt x="152591" y="305372"/>
                            </a:cubicBezTo>
                            <a:cubicBezTo>
                              <a:pt x="68294" y="305372"/>
                              <a:pt x="0" y="236982"/>
                              <a:pt x="0" y="152686"/>
                            </a:cubicBezTo>
                            <a:cubicBezTo>
                              <a:pt x="0" y="68390"/>
                              <a:pt x="68294" y="0"/>
                              <a:pt x="152591" y="0"/>
                            </a:cubicBezTo>
                            <a:cubicBezTo>
                              <a:pt x="236792" y="0"/>
                              <a:pt x="305181" y="68390"/>
                              <a:pt x="305181" y="152686"/>
                            </a:cubicBezTo>
                            <a:close/>
                            <a:moveTo>
                              <a:pt x="164306" y="219361"/>
                            </a:moveTo>
                            <a:cubicBezTo>
                              <a:pt x="150686" y="216694"/>
                              <a:pt x="142589" y="208788"/>
                              <a:pt x="121920" y="178118"/>
                            </a:cubicBezTo>
                            <a:cubicBezTo>
                              <a:pt x="115062" y="167831"/>
                              <a:pt x="115062" y="167831"/>
                              <a:pt x="108395" y="167354"/>
                            </a:cubicBezTo>
                            <a:cubicBezTo>
                              <a:pt x="98584" y="166688"/>
                              <a:pt x="99346" y="164973"/>
                              <a:pt x="99632" y="186595"/>
                            </a:cubicBezTo>
                            <a:cubicBezTo>
                              <a:pt x="100013" y="211169"/>
                              <a:pt x="99727" y="210598"/>
                              <a:pt x="113919" y="212979"/>
                            </a:cubicBezTo>
                            <a:cubicBezTo>
                              <a:pt x="117634" y="213551"/>
                              <a:pt x="117920" y="213836"/>
                              <a:pt x="117920" y="216027"/>
                            </a:cubicBezTo>
                            <a:cubicBezTo>
                              <a:pt x="117920" y="218503"/>
                              <a:pt x="117920" y="218503"/>
                              <a:pt x="92964" y="218694"/>
                            </a:cubicBezTo>
                            <a:cubicBezTo>
                              <a:pt x="69533" y="218885"/>
                              <a:pt x="68009" y="218789"/>
                              <a:pt x="67532" y="217361"/>
                            </a:cubicBezTo>
                            <a:cubicBezTo>
                              <a:pt x="66580" y="214598"/>
                              <a:pt x="68009" y="213265"/>
                              <a:pt x="73152" y="212312"/>
                            </a:cubicBezTo>
                            <a:cubicBezTo>
                              <a:pt x="78962" y="211265"/>
                              <a:pt x="82010" y="208883"/>
                              <a:pt x="82772" y="204883"/>
                            </a:cubicBezTo>
                            <a:cubicBezTo>
                              <a:pt x="83153" y="203359"/>
                              <a:pt x="83249" y="182785"/>
                              <a:pt x="83058" y="159163"/>
                            </a:cubicBezTo>
                            <a:cubicBezTo>
                              <a:pt x="82772" y="109537"/>
                              <a:pt x="83344" y="112490"/>
                              <a:pt x="74200" y="110490"/>
                            </a:cubicBezTo>
                            <a:cubicBezTo>
                              <a:pt x="68485" y="109252"/>
                              <a:pt x="66675" y="107918"/>
                              <a:pt x="67437" y="105632"/>
                            </a:cubicBezTo>
                            <a:cubicBezTo>
                              <a:pt x="68009" y="104108"/>
                              <a:pt x="69247" y="104013"/>
                              <a:pt x="95250" y="103537"/>
                            </a:cubicBezTo>
                            <a:cubicBezTo>
                              <a:pt x="133922" y="102775"/>
                              <a:pt x="141161" y="104013"/>
                              <a:pt x="151448" y="113157"/>
                            </a:cubicBezTo>
                            <a:cubicBezTo>
                              <a:pt x="162211" y="122777"/>
                              <a:pt x="163735" y="137446"/>
                              <a:pt x="155162" y="149733"/>
                            </a:cubicBezTo>
                            <a:cubicBezTo>
                              <a:pt x="151352" y="155258"/>
                              <a:pt x="143732" y="161163"/>
                              <a:pt x="137827" y="163354"/>
                            </a:cubicBezTo>
                            <a:cubicBezTo>
                              <a:pt x="135065" y="164402"/>
                              <a:pt x="132779" y="165545"/>
                              <a:pt x="132779" y="165926"/>
                            </a:cubicBezTo>
                            <a:cubicBezTo>
                              <a:pt x="132779" y="167069"/>
                              <a:pt x="141542" y="179546"/>
                              <a:pt x="146971" y="186214"/>
                            </a:cubicBezTo>
                            <a:cubicBezTo>
                              <a:pt x="161449" y="203835"/>
                              <a:pt x="169259" y="210693"/>
                              <a:pt x="177356" y="212789"/>
                            </a:cubicBezTo>
                            <a:cubicBezTo>
                              <a:pt x="182404" y="214122"/>
                              <a:pt x="183833" y="215551"/>
                              <a:pt x="182404" y="218027"/>
                            </a:cubicBezTo>
                            <a:cubicBezTo>
                              <a:pt x="180880" y="220599"/>
                              <a:pt x="173260" y="221171"/>
                              <a:pt x="164306" y="219361"/>
                            </a:cubicBezTo>
                            <a:close/>
                            <a:moveTo>
                              <a:pt x="127826" y="156210"/>
                            </a:moveTo>
                            <a:cubicBezTo>
                              <a:pt x="146876" y="148400"/>
                              <a:pt x="148304" y="122206"/>
                              <a:pt x="130207" y="114491"/>
                            </a:cubicBezTo>
                            <a:cubicBezTo>
                              <a:pt x="125540" y="112490"/>
                              <a:pt x="124301" y="112395"/>
                              <a:pt x="112586" y="112395"/>
                            </a:cubicBezTo>
                            <a:cubicBezTo>
                              <a:pt x="99917" y="112395"/>
                              <a:pt x="99917" y="112395"/>
                              <a:pt x="99727" y="134398"/>
                            </a:cubicBezTo>
                            <a:cubicBezTo>
                              <a:pt x="99536" y="146495"/>
                              <a:pt x="99632" y="156972"/>
                              <a:pt x="99917" y="157544"/>
                            </a:cubicBezTo>
                            <a:cubicBezTo>
                              <a:pt x="100775" y="159544"/>
                              <a:pt x="122206" y="158496"/>
                              <a:pt x="127826" y="156210"/>
                            </a:cubicBezTo>
                            <a:close/>
                            <a:moveTo>
                              <a:pt x="194215" y="129064"/>
                            </a:moveTo>
                            <a:cubicBezTo>
                              <a:pt x="179451" y="126302"/>
                              <a:pt x="174593" y="117253"/>
                              <a:pt x="175355" y="94012"/>
                            </a:cubicBezTo>
                            <a:cubicBezTo>
                              <a:pt x="175736" y="81153"/>
                              <a:pt x="176784" y="77629"/>
                              <a:pt x="181737" y="72295"/>
                            </a:cubicBezTo>
                            <a:cubicBezTo>
                              <a:pt x="190500" y="62865"/>
                              <a:pt x="212217" y="63722"/>
                              <a:pt x="220218" y="73819"/>
                            </a:cubicBezTo>
                            <a:cubicBezTo>
                              <a:pt x="223647" y="78105"/>
                              <a:pt x="223361" y="79439"/>
                              <a:pt x="218599" y="80867"/>
                            </a:cubicBezTo>
                            <a:cubicBezTo>
                              <a:pt x="214884" y="82106"/>
                              <a:pt x="214884" y="82106"/>
                              <a:pt x="211455" y="78677"/>
                            </a:cubicBezTo>
                            <a:cubicBezTo>
                              <a:pt x="203359" y="70866"/>
                              <a:pt x="189357" y="73724"/>
                              <a:pt x="186881" y="83820"/>
                            </a:cubicBezTo>
                            <a:cubicBezTo>
                              <a:pt x="185642" y="88297"/>
                              <a:pt x="185738" y="107252"/>
                              <a:pt x="186976" y="111538"/>
                            </a:cubicBezTo>
                            <a:cubicBezTo>
                              <a:pt x="190310" y="123635"/>
                              <a:pt x="210407" y="123635"/>
                              <a:pt x="213836" y="111538"/>
                            </a:cubicBezTo>
                            <a:cubicBezTo>
                              <a:pt x="215932" y="103823"/>
                              <a:pt x="215456" y="103251"/>
                              <a:pt x="206216" y="102775"/>
                            </a:cubicBezTo>
                            <a:cubicBezTo>
                              <a:pt x="201740" y="102584"/>
                              <a:pt x="201740" y="102584"/>
                              <a:pt x="201740" y="98870"/>
                            </a:cubicBezTo>
                            <a:cubicBezTo>
                              <a:pt x="201740" y="95250"/>
                              <a:pt x="201740" y="95250"/>
                              <a:pt x="212408" y="94964"/>
                            </a:cubicBezTo>
                            <a:cubicBezTo>
                              <a:pt x="226219" y="94679"/>
                              <a:pt x="226028" y="94488"/>
                              <a:pt x="225362" y="104585"/>
                            </a:cubicBezTo>
                            <a:cubicBezTo>
                              <a:pt x="224504" y="117253"/>
                              <a:pt x="221075" y="123349"/>
                              <a:pt x="212789" y="126968"/>
                            </a:cubicBezTo>
                            <a:cubicBezTo>
                              <a:pt x="207359" y="129254"/>
                              <a:pt x="199930" y="130112"/>
                              <a:pt x="194215" y="129064"/>
                            </a:cubicBezTo>
                            <a:close/>
                          </a:path>
                        </a:pathLst>
                      </a:custGeom>
                      <ask:type>
                        <ask:lineSketchFreehand/>
                      </ask:type>
                    </ask:lineSketchStyleProps>
                  </a:ext>
                </a:extLst>
              </a:ln>
              <a:effectLst/>
            </p:spPr>
            <p:txBody>
              <a:bodyPr rtlCol="0" anchor="ctr"/>
              <a:lstStyle/>
              <a:p>
                <a:endParaRPr lang="en-BE" sz="6000">
                  <a:solidFill>
                    <a:schemeClr val="bg1"/>
                  </a:solidFill>
                  <a:latin typeface="Gill Sans MT" panose="020B0502020104020203" pitchFamily="34" charset="77"/>
                </a:endParaRPr>
              </a:p>
            </p:txBody>
          </p:sp>
          <p:sp>
            <p:nvSpPr>
              <p:cNvPr id="12" name="Freeform 11">
                <a:extLst>
                  <a:ext uri="{FF2B5EF4-FFF2-40B4-BE49-F238E27FC236}">
                    <a16:creationId xmlns:a16="http://schemas.microsoft.com/office/drawing/2014/main" id="{BF4D18EC-BA75-C054-A3A7-0A9E4F315126}"/>
                  </a:ext>
                </a:extLst>
              </p:cNvPr>
              <p:cNvSpPr/>
              <p:nvPr/>
            </p:nvSpPr>
            <p:spPr>
              <a:xfrm>
                <a:off x="15352462" y="21614616"/>
                <a:ext cx="158340" cy="154707"/>
              </a:xfrm>
              <a:custGeom>
                <a:avLst/>
                <a:gdLst>
                  <a:gd name="connsiteX0" fmla="*/ 97050 w 158340"/>
                  <a:gd name="connsiteY0" fmla="*/ 153654 h 154707"/>
                  <a:gd name="connsiteX1" fmla="*/ 54664 w 158340"/>
                  <a:gd name="connsiteY1" fmla="*/ 112410 h 154707"/>
                  <a:gd name="connsiteX2" fmla="*/ 41138 w 158340"/>
                  <a:gd name="connsiteY2" fmla="*/ 101647 h 154707"/>
                  <a:gd name="connsiteX3" fmla="*/ 32375 w 158340"/>
                  <a:gd name="connsiteY3" fmla="*/ 120888 h 154707"/>
                  <a:gd name="connsiteX4" fmla="*/ 46663 w 158340"/>
                  <a:gd name="connsiteY4" fmla="*/ 147272 h 154707"/>
                  <a:gd name="connsiteX5" fmla="*/ 50663 w 158340"/>
                  <a:gd name="connsiteY5" fmla="*/ 150320 h 154707"/>
                  <a:gd name="connsiteX6" fmla="*/ 25708 w 158340"/>
                  <a:gd name="connsiteY6" fmla="*/ 152987 h 154707"/>
                  <a:gd name="connsiteX7" fmla="*/ 276 w 158340"/>
                  <a:gd name="connsiteY7" fmla="*/ 151653 h 154707"/>
                  <a:gd name="connsiteX8" fmla="*/ 5896 w 158340"/>
                  <a:gd name="connsiteY8" fmla="*/ 146605 h 154707"/>
                  <a:gd name="connsiteX9" fmla="*/ 15516 w 158340"/>
                  <a:gd name="connsiteY9" fmla="*/ 139176 h 154707"/>
                  <a:gd name="connsiteX10" fmla="*/ 15802 w 158340"/>
                  <a:gd name="connsiteY10" fmla="*/ 93456 h 154707"/>
                  <a:gd name="connsiteX11" fmla="*/ 6943 w 158340"/>
                  <a:gd name="connsiteY11" fmla="*/ 44783 h 154707"/>
                  <a:gd name="connsiteX12" fmla="*/ 181 w 158340"/>
                  <a:gd name="connsiteY12" fmla="*/ 39925 h 154707"/>
                  <a:gd name="connsiteX13" fmla="*/ 27994 w 158340"/>
                  <a:gd name="connsiteY13" fmla="*/ 37830 h 154707"/>
                  <a:gd name="connsiteX14" fmla="*/ 84191 w 158340"/>
                  <a:gd name="connsiteY14" fmla="*/ 47450 h 154707"/>
                  <a:gd name="connsiteX15" fmla="*/ 87906 w 158340"/>
                  <a:gd name="connsiteY15" fmla="*/ 84026 h 154707"/>
                  <a:gd name="connsiteX16" fmla="*/ 70570 w 158340"/>
                  <a:gd name="connsiteY16" fmla="*/ 97647 h 154707"/>
                  <a:gd name="connsiteX17" fmla="*/ 65522 w 158340"/>
                  <a:gd name="connsiteY17" fmla="*/ 100218 h 154707"/>
                  <a:gd name="connsiteX18" fmla="*/ 79714 w 158340"/>
                  <a:gd name="connsiteY18" fmla="*/ 120507 h 154707"/>
                  <a:gd name="connsiteX19" fmla="*/ 110099 w 158340"/>
                  <a:gd name="connsiteY19" fmla="*/ 147081 h 154707"/>
                  <a:gd name="connsiteX20" fmla="*/ 115147 w 158340"/>
                  <a:gd name="connsiteY20" fmla="*/ 152320 h 154707"/>
                  <a:gd name="connsiteX21" fmla="*/ 97050 w 158340"/>
                  <a:gd name="connsiteY21" fmla="*/ 153654 h 154707"/>
                  <a:gd name="connsiteX22" fmla="*/ 60569 w 158340"/>
                  <a:gd name="connsiteY22" fmla="*/ 90503 h 154707"/>
                  <a:gd name="connsiteX23" fmla="*/ 62950 w 158340"/>
                  <a:gd name="connsiteY23" fmla="*/ 48783 h 154707"/>
                  <a:gd name="connsiteX24" fmla="*/ 45329 w 158340"/>
                  <a:gd name="connsiteY24" fmla="*/ 46688 h 154707"/>
                  <a:gd name="connsiteX25" fmla="*/ 32470 w 158340"/>
                  <a:gd name="connsiteY25" fmla="*/ 68691 h 154707"/>
                  <a:gd name="connsiteX26" fmla="*/ 32661 w 158340"/>
                  <a:gd name="connsiteY26" fmla="*/ 91836 h 154707"/>
                  <a:gd name="connsiteX27" fmla="*/ 60569 w 158340"/>
                  <a:gd name="connsiteY27" fmla="*/ 90503 h 154707"/>
                  <a:gd name="connsiteX28" fmla="*/ 126958 w 158340"/>
                  <a:gd name="connsiteY28" fmla="*/ 63357 h 154707"/>
                  <a:gd name="connsiteX29" fmla="*/ 108099 w 158340"/>
                  <a:gd name="connsiteY29" fmla="*/ 28305 h 154707"/>
                  <a:gd name="connsiteX30" fmla="*/ 114481 w 158340"/>
                  <a:gd name="connsiteY30" fmla="*/ 6588 h 154707"/>
                  <a:gd name="connsiteX31" fmla="*/ 152962 w 158340"/>
                  <a:gd name="connsiteY31" fmla="*/ 8112 h 154707"/>
                  <a:gd name="connsiteX32" fmla="*/ 151342 w 158340"/>
                  <a:gd name="connsiteY32" fmla="*/ 15160 h 154707"/>
                  <a:gd name="connsiteX33" fmla="*/ 144199 w 158340"/>
                  <a:gd name="connsiteY33" fmla="*/ 12969 h 154707"/>
                  <a:gd name="connsiteX34" fmla="*/ 119624 w 158340"/>
                  <a:gd name="connsiteY34" fmla="*/ 18113 h 154707"/>
                  <a:gd name="connsiteX35" fmla="*/ 119719 w 158340"/>
                  <a:gd name="connsiteY35" fmla="*/ 45831 h 154707"/>
                  <a:gd name="connsiteX36" fmla="*/ 146580 w 158340"/>
                  <a:gd name="connsiteY36" fmla="*/ 45831 h 154707"/>
                  <a:gd name="connsiteX37" fmla="*/ 138960 w 158340"/>
                  <a:gd name="connsiteY37" fmla="*/ 37068 h 154707"/>
                  <a:gd name="connsiteX38" fmla="*/ 134483 w 158340"/>
                  <a:gd name="connsiteY38" fmla="*/ 33162 h 154707"/>
                  <a:gd name="connsiteX39" fmla="*/ 145151 w 158340"/>
                  <a:gd name="connsiteY39" fmla="*/ 29257 h 154707"/>
                  <a:gd name="connsiteX40" fmla="*/ 158105 w 158340"/>
                  <a:gd name="connsiteY40" fmla="*/ 38877 h 154707"/>
                  <a:gd name="connsiteX41" fmla="*/ 145532 w 158340"/>
                  <a:gd name="connsiteY41" fmla="*/ 61261 h 154707"/>
                  <a:gd name="connsiteX42" fmla="*/ 126958 w 158340"/>
                  <a:gd name="connsiteY42" fmla="*/ 63357 h 15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340" h="154707" fill="none" extrusionOk="0">
                    <a:moveTo>
                      <a:pt x="97050" y="153654"/>
                    </a:moveTo>
                    <a:cubicBezTo>
                      <a:pt x="82860" y="151288"/>
                      <a:pt x="77842" y="143367"/>
                      <a:pt x="54664" y="112410"/>
                    </a:cubicBezTo>
                    <a:cubicBezTo>
                      <a:pt x="47806" y="102124"/>
                      <a:pt x="47806" y="102123"/>
                      <a:pt x="41138" y="101647"/>
                    </a:cubicBezTo>
                    <a:cubicBezTo>
                      <a:pt x="31227" y="100939"/>
                      <a:pt x="31976" y="98995"/>
                      <a:pt x="32375" y="120888"/>
                    </a:cubicBezTo>
                    <a:cubicBezTo>
                      <a:pt x="32726" y="145361"/>
                      <a:pt x="32611" y="144913"/>
                      <a:pt x="46663" y="147272"/>
                    </a:cubicBezTo>
                    <a:cubicBezTo>
                      <a:pt x="50331" y="147934"/>
                      <a:pt x="50744" y="148139"/>
                      <a:pt x="50663" y="150320"/>
                    </a:cubicBezTo>
                    <a:cubicBezTo>
                      <a:pt x="50663" y="152795"/>
                      <a:pt x="50662" y="152796"/>
                      <a:pt x="25708" y="152987"/>
                    </a:cubicBezTo>
                    <a:cubicBezTo>
                      <a:pt x="2365" y="153111"/>
                      <a:pt x="784" y="152987"/>
                      <a:pt x="276" y="151653"/>
                    </a:cubicBezTo>
                    <a:cubicBezTo>
                      <a:pt x="-654" y="148755"/>
                      <a:pt x="612" y="147646"/>
                      <a:pt x="5896" y="146605"/>
                    </a:cubicBezTo>
                    <a:cubicBezTo>
                      <a:pt x="11623" y="146206"/>
                      <a:pt x="15401" y="142957"/>
                      <a:pt x="15516" y="139176"/>
                    </a:cubicBezTo>
                    <a:cubicBezTo>
                      <a:pt x="14563" y="140036"/>
                      <a:pt x="17074" y="119770"/>
                      <a:pt x="15802" y="93456"/>
                    </a:cubicBezTo>
                    <a:cubicBezTo>
                      <a:pt x="16142" y="43855"/>
                      <a:pt x="15986" y="46495"/>
                      <a:pt x="6943" y="44783"/>
                    </a:cubicBezTo>
                    <a:cubicBezTo>
                      <a:pt x="1032" y="43275"/>
                      <a:pt x="-764" y="41950"/>
                      <a:pt x="181" y="39925"/>
                    </a:cubicBezTo>
                    <a:cubicBezTo>
                      <a:pt x="772" y="38449"/>
                      <a:pt x="2134" y="38509"/>
                      <a:pt x="27994" y="37830"/>
                    </a:cubicBezTo>
                    <a:cubicBezTo>
                      <a:pt x="67117" y="37069"/>
                      <a:pt x="74450" y="39556"/>
                      <a:pt x="84191" y="47450"/>
                    </a:cubicBezTo>
                    <a:cubicBezTo>
                      <a:pt x="97636" y="55777"/>
                      <a:pt x="96485" y="72664"/>
                      <a:pt x="87906" y="84026"/>
                    </a:cubicBezTo>
                    <a:cubicBezTo>
                      <a:pt x="83906" y="89476"/>
                      <a:pt x="76980" y="95722"/>
                      <a:pt x="70570" y="97647"/>
                    </a:cubicBezTo>
                    <a:cubicBezTo>
                      <a:pt x="67807" y="98613"/>
                      <a:pt x="65587" y="99800"/>
                      <a:pt x="65522" y="100218"/>
                    </a:cubicBezTo>
                    <a:cubicBezTo>
                      <a:pt x="66968" y="100174"/>
                      <a:pt x="74553" y="114649"/>
                      <a:pt x="79714" y="120507"/>
                    </a:cubicBezTo>
                    <a:cubicBezTo>
                      <a:pt x="93988" y="137940"/>
                      <a:pt x="103555" y="144162"/>
                      <a:pt x="110099" y="147081"/>
                    </a:cubicBezTo>
                    <a:cubicBezTo>
                      <a:pt x="114843" y="148294"/>
                      <a:pt x="116214" y="149934"/>
                      <a:pt x="115147" y="152320"/>
                    </a:cubicBezTo>
                    <a:cubicBezTo>
                      <a:pt x="114121" y="155081"/>
                      <a:pt x="106940" y="154664"/>
                      <a:pt x="97050" y="153654"/>
                    </a:cubicBezTo>
                    <a:close/>
                    <a:moveTo>
                      <a:pt x="60569" y="90503"/>
                    </a:moveTo>
                    <a:cubicBezTo>
                      <a:pt x="82782" y="81358"/>
                      <a:pt x="79825" y="56395"/>
                      <a:pt x="62950" y="48783"/>
                    </a:cubicBezTo>
                    <a:cubicBezTo>
                      <a:pt x="58352" y="46706"/>
                      <a:pt x="57128" y="46730"/>
                      <a:pt x="45329" y="46688"/>
                    </a:cubicBezTo>
                    <a:cubicBezTo>
                      <a:pt x="32661" y="46688"/>
                      <a:pt x="32661" y="46688"/>
                      <a:pt x="32470" y="68691"/>
                    </a:cubicBezTo>
                    <a:cubicBezTo>
                      <a:pt x="32226" y="80708"/>
                      <a:pt x="32259" y="91257"/>
                      <a:pt x="32661" y="91836"/>
                    </a:cubicBezTo>
                    <a:cubicBezTo>
                      <a:pt x="34264" y="93704"/>
                      <a:pt x="53897" y="93326"/>
                      <a:pt x="60569" y="90503"/>
                    </a:cubicBezTo>
                    <a:close/>
                    <a:moveTo>
                      <a:pt x="126958" y="63357"/>
                    </a:moveTo>
                    <a:cubicBezTo>
                      <a:pt x="112543" y="59725"/>
                      <a:pt x="106586" y="52112"/>
                      <a:pt x="108099" y="28305"/>
                    </a:cubicBezTo>
                    <a:cubicBezTo>
                      <a:pt x="109332" y="15707"/>
                      <a:pt x="109733" y="11625"/>
                      <a:pt x="114481" y="6588"/>
                    </a:cubicBezTo>
                    <a:cubicBezTo>
                      <a:pt x="123247" y="-3733"/>
                      <a:pt x="146483" y="-3694"/>
                      <a:pt x="152962" y="8112"/>
                    </a:cubicBezTo>
                    <a:cubicBezTo>
                      <a:pt x="156277" y="12278"/>
                      <a:pt x="156078" y="13813"/>
                      <a:pt x="151342" y="15160"/>
                    </a:cubicBezTo>
                    <a:cubicBezTo>
                      <a:pt x="147627" y="16398"/>
                      <a:pt x="147628" y="16398"/>
                      <a:pt x="144199" y="12969"/>
                    </a:cubicBezTo>
                    <a:cubicBezTo>
                      <a:pt x="137533" y="6574"/>
                      <a:pt x="122794" y="8682"/>
                      <a:pt x="119624" y="18113"/>
                    </a:cubicBezTo>
                    <a:cubicBezTo>
                      <a:pt x="118210" y="22584"/>
                      <a:pt x="119204" y="41052"/>
                      <a:pt x="119719" y="45831"/>
                    </a:cubicBezTo>
                    <a:cubicBezTo>
                      <a:pt x="124955" y="56222"/>
                      <a:pt x="143399" y="58710"/>
                      <a:pt x="146580" y="45831"/>
                    </a:cubicBezTo>
                    <a:cubicBezTo>
                      <a:pt x="148666" y="38275"/>
                      <a:pt x="148043" y="37604"/>
                      <a:pt x="138960" y="37068"/>
                    </a:cubicBezTo>
                    <a:cubicBezTo>
                      <a:pt x="134483" y="36878"/>
                      <a:pt x="134483" y="36877"/>
                      <a:pt x="134483" y="33162"/>
                    </a:cubicBezTo>
                    <a:cubicBezTo>
                      <a:pt x="134483" y="29543"/>
                      <a:pt x="134483" y="29542"/>
                      <a:pt x="145151" y="29257"/>
                    </a:cubicBezTo>
                    <a:cubicBezTo>
                      <a:pt x="158958" y="28964"/>
                      <a:pt x="158730" y="28793"/>
                      <a:pt x="158105" y="38877"/>
                    </a:cubicBezTo>
                    <a:cubicBezTo>
                      <a:pt x="156984" y="52265"/>
                      <a:pt x="153671" y="57728"/>
                      <a:pt x="145532" y="61261"/>
                    </a:cubicBezTo>
                    <a:cubicBezTo>
                      <a:pt x="139675" y="63140"/>
                      <a:pt x="133129" y="65254"/>
                      <a:pt x="126958" y="63357"/>
                    </a:cubicBezTo>
                    <a:close/>
                  </a:path>
                  <a:path w="158340" h="154707" stroke="0" extrusionOk="0">
                    <a:moveTo>
                      <a:pt x="97050" y="153654"/>
                    </a:moveTo>
                    <a:cubicBezTo>
                      <a:pt x="83819" y="151604"/>
                      <a:pt x="72635" y="143357"/>
                      <a:pt x="54664" y="112410"/>
                    </a:cubicBezTo>
                    <a:cubicBezTo>
                      <a:pt x="47805" y="102124"/>
                      <a:pt x="47805" y="102123"/>
                      <a:pt x="41138" y="101647"/>
                    </a:cubicBezTo>
                    <a:cubicBezTo>
                      <a:pt x="31194" y="100620"/>
                      <a:pt x="32185" y="99048"/>
                      <a:pt x="32375" y="120888"/>
                    </a:cubicBezTo>
                    <a:cubicBezTo>
                      <a:pt x="32866" y="145347"/>
                      <a:pt x="32388" y="144754"/>
                      <a:pt x="46663" y="147272"/>
                    </a:cubicBezTo>
                    <a:cubicBezTo>
                      <a:pt x="50416" y="147893"/>
                      <a:pt x="50660" y="148080"/>
                      <a:pt x="50663" y="150320"/>
                    </a:cubicBezTo>
                    <a:cubicBezTo>
                      <a:pt x="50663" y="152796"/>
                      <a:pt x="50663" y="152795"/>
                      <a:pt x="25708" y="152987"/>
                    </a:cubicBezTo>
                    <a:cubicBezTo>
                      <a:pt x="2396" y="153165"/>
                      <a:pt x="540" y="153073"/>
                      <a:pt x="276" y="151653"/>
                    </a:cubicBezTo>
                    <a:cubicBezTo>
                      <a:pt x="-533" y="148775"/>
                      <a:pt x="724" y="147457"/>
                      <a:pt x="5896" y="146605"/>
                    </a:cubicBezTo>
                    <a:cubicBezTo>
                      <a:pt x="11382" y="144896"/>
                      <a:pt x="14527" y="142679"/>
                      <a:pt x="15516" y="139176"/>
                    </a:cubicBezTo>
                    <a:cubicBezTo>
                      <a:pt x="11835" y="135069"/>
                      <a:pt x="16382" y="116291"/>
                      <a:pt x="15802" y="93456"/>
                    </a:cubicBezTo>
                    <a:cubicBezTo>
                      <a:pt x="15464" y="43690"/>
                      <a:pt x="16441" y="47359"/>
                      <a:pt x="6943" y="44783"/>
                    </a:cubicBezTo>
                    <a:cubicBezTo>
                      <a:pt x="833" y="43398"/>
                      <a:pt x="-667" y="42431"/>
                      <a:pt x="181" y="39925"/>
                    </a:cubicBezTo>
                    <a:cubicBezTo>
                      <a:pt x="908" y="38385"/>
                      <a:pt x="2099" y="38308"/>
                      <a:pt x="27994" y="37830"/>
                    </a:cubicBezTo>
                    <a:cubicBezTo>
                      <a:pt x="66002" y="37841"/>
                      <a:pt x="73465" y="36701"/>
                      <a:pt x="84191" y="47450"/>
                    </a:cubicBezTo>
                    <a:cubicBezTo>
                      <a:pt x="93919" y="55109"/>
                      <a:pt x="99047" y="71413"/>
                      <a:pt x="87906" y="84026"/>
                    </a:cubicBezTo>
                    <a:cubicBezTo>
                      <a:pt x="84646" y="90796"/>
                      <a:pt x="75570" y="95835"/>
                      <a:pt x="70570" y="97647"/>
                    </a:cubicBezTo>
                    <a:cubicBezTo>
                      <a:pt x="67797" y="98723"/>
                      <a:pt x="65539" y="99882"/>
                      <a:pt x="65522" y="100218"/>
                    </a:cubicBezTo>
                    <a:cubicBezTo>
                      <a:pt x="64984" y="102121"/>
                      <a:pt x="74242" y="113264"/>
                      <a:pt x="79714" y="120507"/>
                    </a:cubicBezTo>
                    <a:cubicBezTo>
                      <a:pt x="93481" y="137202"/>
                      <a:pt x="101425" y="146485"/>
                      <a:pt x="110099" y="147081"/>
                    </a:cubicBezTo>
                    <a:cubicBezTo>
                      <a:pt x="115010" y="148514"/>
                      <a:pt x="117062" y="149773"/>
                      <a:pt x="115147" y="152320"/>
                    </a:cubicBezTo>
                    <a:cubicBezTo>
                      <a:pt x="114284" y="155034"/>
                      <a:pt x="105739" y="156450"/>
                      <a:pt x="97050" y="153654"/>
                    </a:cubicBezTo>
                    <a:close/>
                    <a:moveTo>
                      <a:pt x="60569" y="90503"/>
                    </a:moveTo>
                    <a:cubicBezTo>
                      <a:pt x="81086" y="80592"/>
                      <a:pt x="82828" y="59157"/>
                      <a:pt x="62950" y="48783"/>
                    </a:cubicBezTo>
                    <a:cubicBezTo>
                      <a:pt x="58287" y="46671"/>
                      <a:pt x="57023" y="46709"/>
                      <a:pt x="45329" y="46688"/>
                    </a:cubicBezTo>
                    <a:cubicBezTo>
                      <a:pt x="32661" y="46689"/>
                      <a:pt x="32662" y="46689"/>
                      <a:pt x="32470" y="68691"/>
                    </a:cubicBezTo>
                    <a:cubicBezTo>
                      <a:pt x="32410" y="80759"/>
                      <a:pt x="32277" y="91222"/>
                      <a:pt x="32661" y="91836"/>
                    </a:cubicBezTo>
                    <a:cubicBezTo>
                      <a:pt x="33648" y="94257"/>
                      <a:pt x="54710" y="91416"/>
                      <a:pt x="60569" y="90503"/>
                    </a:cubicBezTo>
                    <a:close/>
                    <a:moveTo>
                      <a:pt x="126958" y="63357"/>
                    </a:moveTo>
                    <a:cubicBezTo>
                      <a:pt x="110494" y="58934"/>
                      <a:pt x="106877" y="49505"/>
                      <a:pt x="108099" y="28305"/>
                    </a:cubicBezTo>
                    <a:cubicBezTo>
                      <a:pt x="108404" y="15240"/>
                      <a:pt x="108907" y="12148"/>
                      <a:pt x="114481" y="6588"/>
                    </a:cubicBezTo>
                    <a:cubicBezTo>
                      <a:pt x="122989" y="-220"/>
                      <a:pt x="146885" y="-2515"/>
                      <a:pt x="152962" y="8112"/>
                    </a:cubicBezTo>
                    <a:cubicBezTo>
                      <a:pt x="156121" y="12338"/>
                      <a:pt x="155954" y="13914"/>
                      <a:pt x="151342" y="15160"/>
                    </a:cubicBezTo>
                    <a:cubicBezTo>
                      <a:pt x="147628" y="16399"/>
                      <a:pt x="147629" y="16399"/>
                      <a:pt x="144199" y="12969"/>
                    </a:cubicBezTo>
                    <a:cubicBezTo>
                      <a:pt x="135034" y="7058"/>
                      <a:pt x="122192" y="5830"/>
                      <a:pt x="119624" y="18113"/>
                    </a:cubicBezTo>
                    <a:cubicBezTo>
                      <a:pt x="118605" y="22107"/>
                      <a:pt x="119005" y="42093"/>
                      <a:pt x="119719" y="45831"/>
                    </a:cubicBezTo>
                    <a:cubicBezTo>
                      <a:pt x="123358" y="57297"/>
                      <a:pt x="143848" y="57796"/>
                      <a:pt x="146580" y="45831"/>
                    </a:cubicBezTo>
                    <a:cubicBezTo>
                      <a:pt x="148758" y="38161"/>
                      <a:pt x="148138" y="37545"/>
                      <a:pt x="138960" y="37068"/>
                    </a:cubicBezTo>
                    <a:cubicBezTo>
                      <a:pt x="134483" y="36877"/>
                      <a:pt x="134483" y="36876"/>
                      <a:pt x="134483" y="33162"/>
                    </a:cubicBezTo>
                    <a:cubicBezTo>
                      <a:pt x="134483" y="29543"/>
                      <a:pt x="134482" y="29542"/>
                      <a:pt x="145151" y="29257"/>
                    </a:cubicBezTo>
                    <a:cubicBezTo>
                      <a:pt x="158921" y="28969"/>
                      <a:pt x="158765" y="28764"/>
                      <a:pt x="158105" y="38877"/>
                    </a:cubicBezTo>
                    <a:cubicBezTo>
                      <a:pt x="157373" y="50679"/>
                      <a:pt x="152753" y="57357"/>
                      <a:pt x="145532" y="61261"/>
                    </a:cubicBezTo>
                    <a:cubicBezTo>
                      <a:pt x="139277" y="63419"/>
                      <a:pt x="133078" y="63985"/>
                      <a:pt x="126958" y="63357"/>
                    </a:cubicBezTo>
                    <a:close/>
                  </a:path>
                </a:pathLst>
              </a:custGeom>
              <a:solidFill>
                <a:schemeClr val="tx1"/>
              </a:solidFill>
              <a:ln w="9525" cap="flat">
                <a:noFill/>
                <a:prstDash val="solid"/>
                <a:miter/>
                <a:extLst>
                  <a:ext uri="{C807C97D-BFC1-408E-A445-0C87EB9F89A2}">
                    <ask:lineSketchStyleProps xmlns:ask="http://schemas.microsoft.com/office/drawing/2018/sketchyshapes" sd="1878068565">
                      <a:custGeom>
                        <a:avLst/>
                        <a:gdLst>
                          <a:gd name="connsiteX0" fmla="*/ 97050 w 158340"/>
                          <a:gd name="connsiteY0" fmla="*/ 153654 h 154707"/>
                          <a:gd name="connsiteX1" fmla="*/ 54664 w 158340"/>
                          <a:gd name="connsiteY1" fmla="*/ 112410 h 154707"/>
                          <a:gd name="connsiteX2" fmla="*/ 41138 w 158340"/>
                          <a:gd name="connsiteY2" fmla="*/ 101647 h 154707"/>
                          <a:gd name="connsiteX3" fmla="*/ 32375 w 158340"/>
                          <a:gd name="connsiteY3" fmla="*/ 120888 h 154707"/>
                          <a:gd name="connsiteX4" fmla="*/ 46663 w 158340"/>
                          <a:gd name="connsiteY4" fmla="*/ 147272 h 154707"/>
                          <a:gd name="connsiteX5" fmla="*/ 50663 w 158340"/>
                          <a:gd name="connsiteY5" fmla="*/ 150320 h 154707"/>
                          <a:gd name="connsiteX6" fmla="*/ 25708 w 158340"/>
                          <a:gd name="connsiteY6" fmla="*/ 152987 h 154707"/>
                          <a:gd name="connsiteX7" fmla="*/ 276 w 158340"/>
                          <a:gd name="connsiteY7" fmla="*/ 151653 h 154707"/>
                          <a:gd name="connsiteX8" fmla="*/ 5896 w 158340"/>
                          <a:gd name="connsiteY8" fmla="*/ 146605 h 154707"/>
                          <a:gd name="connsiteX9" fmla="*/ 15516 w 158340"/>
                          <a:gd name="connsiteY9" fmla="*/ 139176 h 154707"/>
                          <a:gd name="connsiteX10" fmla="*/ 15802 w 158340"/>
                          <a:gd name="connsiteY10" fmla="*/ 93456 h 154707"/>
                          <a:gd name="connsiteX11" fmla="*/ 6943 w 158340"/>
                          <a:gd name="connsiteY11" fmla="*/ 44783 h 154707"/>
                          <a:gd name="connsiteX12" fmla="*/ 181 w 158340"/>
                          <a:gd name="connsiteY12" fmla="*/ 39925 h 154707"/>
                          <a:gd name="connsiteX13" fmla="*/ 27994 w 158340"/>
                          <a:gd name="connsiteY13" fmla="*/ 37830 h 154707"/>
                          <a:gd name="connsiteX14" fmla="*/ 84191 w 158340"/>
                          <a:gd name="connsiteY14" fmla="*/ 47450 h 154707"/>
                          <a:gd name="connsiteX15" fmla="*/ 87906 w 158340"/>
                          <a:gd name="connsiteY15" fmla="*/ 84026 h 154707"/>
                          <a:gd name="connsiteX16" fmla="*/ 70570 w 158340"/>
                          <a:gd name="connsiteY16" fmla="*/ 97647 h 154707"/>
                          <a:gd name="connsiteX17" fmla="*/ 65522 w 158340"/>
                          <a:gd name="connsiteY17" fmla="*/ 100218 h 154707"/>
                          <a:gd name="connsiteX18" fmla="*/ 79714 w 158340"/>
                          <a:gd name="connsiteY18" fmla="*/ 120507 h 154707"/>
                          <a:gd name="connsiteX19" fmla="*/ 110099 w 158340"/>
                          <a:gd name="connsiteY19" fmla="*/ 147081 h 154707"/>
                          <a:gd name="connsiteX20" fmla="*/ 115147 w 158340"/>
                          <a:gd name="connsiteY20" fmla="*/ 152320 h 154707"/>
                          <a:gd name="connsiteX21" fmla="*/ 97050 w 158340"/>
                          <a:gd name="connsiteY21" fmla="*/ 153654 h 154707"/>
                          <a:gd name="connsiteX22" fmla="*/ 60569 w 158340"/>
                          <a:gd name="connsiteY22" fmla="*/ 90503 h 154707"/>
                          <a:gd name="connsiteX23" fmla="*/ 62950 w 158340"/>
                          <a:gd name="connsiteY23" fmla="*/ 48783 h 154707"/>
                          <a:gd name="connsiteX24" fmla="*/ 45329 w 158340"/>
                          <a:gd name="connsiteY24" fmla="*/ 46688 h 154707"/>
                          <a:gd name="connsiteX25" fmla="*/ 32470 w 158340"/>
                          <a:gd name="connsiteY25" fmla="*/ 68691 h 154707"/>
                          <a:gd name="connsiteX26" fmla="*/ 32661 w 158340"/>
                          <a:gd name="connsiteY26" fmla="*/ 91836 h 154707"/>
                          <a:gd name="connsiteX27" fmla="*/ 60569 w 158340"/>
                          <a:gd name="connsiteY27" fmla="*/ 90503 h 154707"/>
                          <a:gd name="connsiteX28" fmla="*/ 126958 w 158340"/>
                          <a:gd name="connsiteY28" fmla="*/ 63357 h 154707"/>
                          <a:gd name="connsiteX29" fmla="*/ 108099 w 158340"/>
                          <a:gd name="connsiteY29" fmla="*/ 28305 h 154707"/>
                          <a:gd name="connsiteX30" fmla="*/ 114481 w 158340"/>
                          <a:gd name="connsiteY30" fmla="*/ 6588 h 154707"/>
                          <a:gd name="connsiteX31" fmla="*/ 152962 w 158340"/>
                          <a:gd name="connsiteY31" fmla="*/ 8112 h 154707"/>
                          <a:gd name="connsiteX32" fmla="*/ 151342 w 158340"/>
                          <a:gd name="connsiteY32" fmla="*/ 15160 h 154707"/>
                          <a:gd name="connsiteX33" fmla="*/ 144199 w 158340"/>
                          <a:gd name="connsiteY33" fmla="*/ 12969 h 154707"/>
                          <a:gd name="connsiteX34" fmla="*/ 119624 w 158340"/>
                          <a:gd name="connsiteY34" fmla="*/ 18113 h 154707"/>
                          <a:gd name="connsiteX35" fmla="*/ 119719 w 158340"/>
                          <a:gd name="connsiteY35" fmla="*/ 45831 h 154707"/>
                          <a:gd name="connsiteX36" fmla="*/ 146580 w 158340"/>
                          <a:gd name="connsiteY36" fmla="*/ 45831 h 154707"/>
                          <a:gd name="connsiteX37" fmla="*/ 138960 w 158340"/>
                          <a:gd name="connsiteY37" fmla="*/ 37068 h 154707"/>
                          <a:gd name="connsiteX38" fmla="*/ 134483 w 158340"/>
                          <a:gd name="connsiteY38" fmla="*/ 33162 h 154707"/>
                          <a:gd name="connsiteX39" fmla="*/ 145151 w 158340"/>
                          <a:gd name="connsiteY39" fmla="*/ 29257 h 154707"/>
                          <a:gd name="connsiteX40" fmla="*/ 158105 w 158340"/>
                          <a:gd name="connsiteY40" fmla="*/ 38877 h 154707"/>
                          <a:gd name="connsiteX41" fmla="*/ 145532 w 158340"/>
                          <a:gd name="connsiteY41" fmla="*/ 61261 h 154707"/>
                          <a:gd name="connsiteX42" fmla="*/ 126958 w 158340"/>
                          <a:gd name="connsiteY42" fmla="*/ 63357 h 15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340" h="154707">
                            <a:moveTo>
                              <a:pt x="97050" y="153654"/>
                            </a:moveTo>
                            <a:cubicBezTo>
                              <a:pt x="83429" y="150987"/>
                              <a:pt x="75333" y="143081"/>
                              <a:pt x="54664" y="112410"/>
                            </a:cubicBezTo>
                            <a:cubicBezTo>
                              <a:pt x="47806" y="102123"/>
                              <a:pt x="47806" y="102123"/>
                              <a:pt x="41138" y="101647"/>
                            </a:cubicBezTo>
                            <a:cubicBezTo>
                              <a:pt x="31327" y="100980"/>
                              <a:pt x="32089" y="99266"/>
                              <a:pt x="32375" y="120888"/>
                            </a:cubicBezTo>
                            <a:cubicBezTo>
                              <a:pt x="32756" y="145462"/>
                              <a:pt x="32470" y="144891"/>
                              <a:pt x="46663" y="147272"/>
                            </a:cubicBezTo>
                            <a:cubicBezTo>
                              <a:pt x="50377" y="147843"/>
                              <a:pt x="50663" y="148129"/>
                              <a:pt x="50663" y="150320"/>
                            </a:cubicBezTo>
                            <a:cubicBezTo>
                              <a:pt x="50663" y="152796"/>
                              <a:pt x="50663" y="152796"/>
                              <a:pt x="25708" y="152987"/>
                            </a:cubicBezTo>
                            <a:cubicBezTo>
                              <a:pt x="2276" y="153177"/>
                              <a:pt x="752" y="153082"/>
                              <a:pt x="276" y="151653"/>
                            </a:cubicBezTo>
                            <a:cubicBezTo>
                              <a:pt x="-677" y="148891"/>
                              <a:pt x="752" y="147558"/>
                              <a:pt x="5896" y="146605"/>
                            </a:cubicBezTo>
                            <a:cubicBezTo>
                              <a:pt x="11706" y="145557"/>
                              <a:pt x="14754" y="143176"/>
                              <a:pt x="15516" y="139176"/>
                            </a:cubicBezTo>
                            <a:cubicBezTo>
                              <a:pt x="15897" y="137652"/>
                              <a:pt x="15992" y="117078"/>
                              <a:pt x="15802" y="93456"/>
                            </a:cubicBezTo>
                            <a:cubicBezTo>
                              <a:pt x="15516" y="43830"/>
                              <a:pt x="16087" y="46783"/>
                              <a:pt x="6943" y="44783"/>
                            </a:cubicBezTo>
                            <a:cubicBezTo>
                              <a:pt x="1228" y="43545"/>
                              <a:pt x="-581" y="42211"/>
                              <a:pt x="181" y="39925"/>
                            </a:cubicBezTo>
                            <a:cubicBezTo>
                              <a:pt x="752" y="38401"/>
                              <a:pt x="1990" y="38306"/>
                              <a:pt x="27994" y="37830"/>
                            </a:cubicBezTo>
                            <a:cubicBezTo>
                              <a:pt x="66665" y="37068"/>
                              <a:pt x="73904" y="38306"/>
                              <a:pt x="84191" y="47450"/>
                            </a:cubicBezTo>
                            <a:cubicBezTo>
                              <a:pt x="94954" y="57070"/>
                              <a:pt x="96478" y="71739"/>
                              <a:pt x="87906" y="84026"/>
                            </a:cubicBezTo>
                            <a:cubicBezTo>
                              <a:pt x="84096" y="89550"/>
                              <a:pt x="76476" y="95456"/>
                              <a:pt x="70570" y="97647"/>
                            </a:cubicBezTo>
                            <a:cubicBezTo>
                              <a:pt x="67808" y="98694"/>
                              <a:pt x="65522" y="99837"/>
                              <a:pt x="65522" y="100218"/>
                            </a:cubicBezTo>
                            <a:cubicBezTo>
                              <a:pt x="65522" y="101361"/>
                              <a:pt x="74285" y="113839"/>
                              <a:pt x="79714" y="120507"/>
                            </a:cubicBezTo>
                            <a:cubicBezTo>
                              <a:pt x="94192" y="138128"/>
                              <a:pt x="102003" y="144986"/>
                              <a:pt x="110099" y="147081"/>
                            </a:cubicBezTo>
                            <a:cubicBezTo>
                              <a:pt x="115147" y="148415"/>
                              <a:pt x="116576" y="149844"/>
                              <a:pt x="115147" y="152320"/>
                            </a:cubicBezTo>
                            <a:cubicBezTo>
                              <a:pt x="113623" y="154892"/>
                              <a:pt x="106003" y="155463"/>
                              <a:pt x="97050" y="153654"/>
                            </a:cubicBezTo>
                            <a:close/>
                            <a:moveTo>
                              <a:pt x="60569" y="90503"/>
                            </a:moveTo>
                            <a:cubicBezTo>
                              <a:pt x="79619" y="82692"/>
                              <a:pt x="81048" y="56499"/>
                              <a:pt x="62950" y="48783"/>
                            </a:cubicBezTo>
                            <a:cubicBezTo>
                              <a:pt x="58283" y="46783"/>
                              <a:pt x="57045" y="46688"/>
                              <a:pt x="45329" y="46688"/>
                            </a:cubicBezTo>
                            <a:cubicBezTo>
                              <a:pt x="32661" y="46688"/>
                              <a:pt x="32661" y="46688"/>
                              <a:pt x="32470" y="68691"/>
                            </a:cubicBezTo>
                            <a:cubicBezTo>
                              <a:pt x="32280" y="80787"/>
                              <a:pt x="32375" y="91265"/>
                              <a:pt x="32661" y="91836"/>
                            </a:cubicBezTo>
                            <a:cubicBezTo>
                              <a:pt x="33518" y="93837"/>
                              <a:pt x="54949" y="92789"/>
                              <a:pt x="60569" y="90503"/>
                            </a:cubicBezTo>
                            <a:close/>
                            <a:moveTo>
                              <a:pt x="126958" y="63357"/>
                            </a:moveTo>
                            <a:cubicBezTo>
                              <a:pt x="112195" y="60594"/>
                              <a:pt x="107337" y="51546"/>
                              <a:pt x="108099" y="28305"/>
                            </a:cubicBezTo>
                            <a:cubicBezTo>
                              <a:pt x="108480" y="15446"/>
                              <a:pt x="109528" y="11922"/>
                              <a:pt x="114481" y="6588"/>
                            </a:cubicBezTo>
                            <a:cubicBezTo>
                              <a:pt x="123244" y="-2842"/>
                              <a:pt x="144961" y="-1985"/>
                              <a:pt x="152962" y="8112"/>
                            </a:cubicBezTo>
                            <a:cubicBezTo>
                              <a:pt x="156391" y="12398"/>
                              <a:pt x="156105" y="13731"/>
                              <a:pt x="151342" y="15160"/>
                            </a:cubicBezTo>
                            <a:cubicBezTo>
                              <a:pt x="147628" y="16398"/>
                              <a:pt x="147628" y="16398"/>
                              <a:pt x="144199" y="12969"/>
                            </a:cubicBezTo>
                            <a:cubicBezTo>
                              <a:pt x="136102" y="5159"/>
                              <a:pt x="122101" y="8016"/>
                              <a:pt x="119624" y="18113"/>
                            </a:cubicBezTo>
                            <a:cubicBezTo>
                              <a:pt x="118386" y="22590"/>
                              <a:pt x="118481" y="41544"/>
                              <a:pt x="119719" y="45831"/>
                            </a:cubicBezTo>
                            <a:cubicBezTo>
                              <a:pt x="123053" y="57927"/>
                              <a:pt x="143151" y="57927"/>
                              <a:pt x="146580" y="45831"/>
                            </a:cubicBezTo>
                            <a:cubicBezTo>
                              <a:pt x="148675" y="38115"/>
                              <a:pt x="148199" y="37544"/>
                              <a:pt x="138960" y="37068"/>
                            </a:cubicBezTo>
                            <a:cubicBezTo>
                              <a:pt x="134483" y="36877"/>
                              <a:pt x="134483" y="36877"/>
                              <a:pt x="134483" y="33162"/>
                            </a:cubicBezTo>
                            <a:cubicBezTo>
                              <a:pt x="134483" y="29543"/>
                              <a:pt x="134483" y="29543"/>
                              <a:pt x="145151" y="29257"/>
                            </a:cubicBezTo>
                            <a:cubicBezTo>
                              <a:pt x="158962" y="28971"/>
                              <a:pt x="158772" y="28781"/>
                              <a:pt x="158105" y="38877"/>
                            </a:cubicBezTo>
                            <a:cubicBezTo>
                              <a:pt x="157248" y="51546"/>
                              <a:pt x="153819" y="57642"/>
                              <a:pt x="145532" y="61261"/>
                            </a:cubicBezTo>
                            <a:cubicBezTo>
                              <a:pt x="140103" y="63547"/>
                              <a:pt x="132673" y="64404"/>
                              <a:pt x="126958" y="63357"/>
                            </a:cubicBezTo>
                            <a:close/>
                          </a:path>
                        </a:pathLst>
                      </a:custGeom>
                      <ask:type>
                        <ask:lineSketchFreehand/>
                      </ask:type>
                    </ask:lineSketchStyleProps>
                  </a:ext>
                </a:extLst>
              </a:ln>
            </p:spPr>
            <p:txBody>
              <a:bodyPr rtlCol="0" anchor="ctr"/>
              <a:lstStyle/>
              <a:p>
                <a:endParaRPr lang="en-BE" sz="6000">
                  <a:solidFill>
                    <a:schemeClr val="bg1"/>
                  </a:solidFill>
                  <a:latin typeface="Gill Sans MT" panose="020B0502020104020203" pitchFamily="34" charset="77"/>
                </a:endParaRPr>
              </a:p>
            </p:txBody>
          </p:sp>
        </p:grpSp>
      </p:grpSp>
      <p:grpSp>
        <p:nvGrpSpPr>
          <p:cNvPr id="13" name="Group 12">
            <a:extLst>
              <a:ext uri="{FF2B5EF4-FFF2-40B4-BE49-F238E27FC236}">
                <a16:creationId xmlns:a16="http://schemas.microsoft.com/office/drawing/2014/main" id="{5F4F5B5E-F75B-B3CF-D7A6-D4CD169B557A}"/>
              </a:ext>
            </a:extLst>
          </p:cNvPr>
          <p:cNvGrpSpPr/>
          <p:nvPr/>
        </p:nvGrpSpPr>
        <p:grpSpPr>
          <a:xfrm flipH="1">
            <a:off x="335249" y="1198985"/>
            <a:ext cx="2183291" cy="5659015"/>
            <a:chOff x="8630436" y="684623"/>
            <a:chExt cx="2183291" cy="5659015"/>
          </a:xfrm>
        </p:grpSpPr>
        <p:sp>
          <p:nvSpPr>
            <p:cNvPr id="14" name="Freeform 13">
              <a:extLst>
                <a:ext uri="{FF2B5EF4-FFF2-40B4-BE49-F238E27FC236}">
                  <a16:creationId xmlns:a16="http://schemas.microsoft.com/office/drawing/2014/main" id="{2A254B46-487E-990C-F1C1-BE667713B312}"/>
                </a:ext>
              </a:extLst>
            </p:cNvPr>
            <p:cNvSpPr/>
            <p:nvPr/>
          </p:nvSpPr>
          <p:spPr>
            <a:xfrm flipH="1">
              <a:off x="8632469" y="1466094"/>
              <a:ext cx="2155706" cy="4857724"/>
            </a:xfrm>
            <a:custGeom>
              <a:avLst/>
              <a:gdLst>
                <a:gd name="connsiteX0" fmla="*/ 595730 w 1381474"/>
                <a:gd name="connsiteY0" fmla="*/ 83783 h 4007001"/>
                <a:gd name="connsiteX1" fmla="*/ 828032 w 1381474"/>
                <a:gd name="connsiteY1" fmla="*/ 197245 h 4007001"/>
                <a:gd name="connsiteX2" fmla="*/ 834235 w 1381474"/>
                <a:gd name="connsiteY2" fmla="*/ 225743 h 4007001"/>
                <a:gd name="connsiteX3" fmla="*/ 879468 w 1381474"/>
                <a:gd name="connsiteY3" fmla="*/ 241060 h 4007001"/>
                <a:gd name="connsiteX4" fmla="*/ 888687 w 1381474"/>
                <a:gd name="connsiteY4" fmla="*/ 276331 h 4007001"/>
                <a:gd name="connsiteX5" fmla="*/ 881943 w 1381474"/>
                <a:gd name="connsiteY5" fmla="*/ 308754 h 4007001"/>
                <a:gd name="connsiteX6" fmla="*/ 962858 w 1381474"/>
                <a:gd name="connsiteY6" fmla="*/ 356750 h 4007001"/>
                <a:gd name="connsiteX7" fmla="*/ 1130578 w 1381474"/>
                <a:gd name="connsiteY7" fmla="*/ 505235 h 4007001"/>
                <a:gd name="connsiteX8" fmla="*/ 1159364 w 1381474"/>
                <a:gd name="connsiteY8" fmla="*/ 801501 h 4007001"/>
                <a:gd name="connsiteX9" fmla="*/ 1188606 w 1381474"/>
                <a:gd name="connsiteY9" fmla="*/ 1044455 h 4007001"/>
                <a:gd name="connsiteX10" fmla="*/ 1224554 w 1381474"/>
                <a:gd name="connsiteY10" fmla="*/ 1162213 h 4007001"/>
                <a:gd name="connsiteX11" fmla="*/ 1250874 w 1381474"/>
                <a:gd name="connsiteY11" fmla="*/ 1259073 h 4007001"/>
                <a:gd name="connsiteX12" fmla="*/ 1245970 w 1381474"/>
                <a:gd name="connsiteY12" fmla="*/ 1264407 h 4007001"/>
                <a:gd name="connsiteX13" fmla="*/ 1237007 w 1381474"/>
                <a:gd name="connsiteY13" fmla="*/ 1261949 h 4007001"/>
                <a:gd name="connsiteX14" fmla="*/ 1234617 w 1381474"/>
                <a:gd name="connsiteY14" fmla="*/ 1264626 h 4007001"/>
                <a:gd name="connsiteX15" fmla="*/ 1239653 w 1381474"/>
                <a:gd name="connsiteY15" fmla="*/ 1277484 h 4007001"/>
                <a:gd name="connsiteX16" fmla="*/ 1250542 w 1381474"/>
                <a:gd name="connsiteY16" fmla="*/ 1329453 h 4007001"/>
                <a:gd name="connsiteX17" fmla="*/ 1256574 w 1381474"/>
                <a:gd name="connsiteY17" fmla="*/ 1418521 h 4007001"/>
                <a:gd name="connsiteX18" fmla="*/ 1292010 w 1381474"/>
                <a:gd name="connsiteY18" fmla="*/ 1725045 h 4007001"/>
                <a:gd name="connsiteX19" fmla="*/ 1302339 w 1381474"/>
                <a:gd name="connsiteY19" fmla="*/ 1917650 h 4007001"/>
                <a:gd name="connsiteX20" fmla="*/ 1318017 w 1381474"/>
                <a:gd name="connsiteY20" fmla="*/ 1979572 h 4007001"/>
                <a:gd name="connsiteX21" fmla="*/ 1165748 w 1381474"/>
                <a:gd name="connsiteY21" fmla="*/ 2215373 h 4007001"/>
                <a:gd name="connsiteX22" fmla="*/ 1151208 w 1381474"/>
                <a:gd name="connsiteY22" fmla="*/ 2201590 h 4007001"/>
                <a:gd name="connsiteX23" fmla="*/ 1175081 w 1381474"/>
                <a:gd name="connsiteY23" fmla="*/ 2174349 h 4007001"/>
                <a:gd name="connsiteX24" fmla="*/ 1187392 w 1381474"/>
                <a:gd name="connsiteY24" fmla="*/ 2128553 h 4007001"/>
                <a:gd name="connsiteX25" fmla="*/ 1203004 w 1381474"/>
                <a:gd name="connsiteY25" fmla="*/ 2095777 h 4007001"/>
                <a:gd name="connsiteX26" fmla="*/ 1240611 w 1381474"/>
                <a:gd name="connsiteY26" fmla="*/ 2062640 h 4007001"/>
                <a:gd name="connsiteX27" fmla="*/ 1243808 w 1381474"/>
                <a:gd name="connsiteY27" fmla="*/ 2047676 h 4007001"/>
                <a:gd name="connsiteX28" fmla="*/ 1229618 w 1381474"/>
                <a:gd name="connsiteY28" fmla="*/ 1992097 h 4007001"/>
                <a:gd name="connsiteX29" fmla="*/ 1217478 w 1381474"/>
                <a:gd name="connsiteY29" fmla="*/ 1977267 h 4007001"/>
                <a:gd name="connsiteX30" fmla="*/ 1204266 w 1381474"/>
                <a:gd name="connsiteY30" fmla="*/ 1978258 h 4007001"/>
                <a:gd name="connsiteX31" fmla="*/ 1168432 w 1381474"/>
                <a:gd name="connsiteY31" fmla="*/ 2061297 h 4007001"/>
                <a:gd name="connsiteX32" fmla="*/ 1138944 w 1381474"/>
                <a:gd name="connsiteY32" fmla="*/ 2089005 h 4007001"/>
                <a:gd name="connsiteX33" fmla="*/ 1125561 w 1381474"/>
                <a:gd name="connsiteY33" fmla="*/ 2070488 h 4007001"/>
                <a:gd name="connsiteX34" fmla="*/ 1140746 w 1381474"/>
                <a:gd name="connsiteY34" fmla="*/ 2018568 h 4007001"/>
                <a:gd name="connsiteX35" fmla="*/ 1150145 w 1381474"/>
                <a:gd name="connsiteY35" fmla="*/ 1970704 h 4007001"/>
                <a:gd name="connsiteX36" fmla="*/ 1148779 w 1381474"/>
                <a:gd name="connsiteY36" fmla="*/ 1927651 h 4007001"/>
                <a:gd name="connsiteX37" fmla="*/ 1143051 w 1381474"/>
                <a:gd name="connsiteY37" fmla="*/ 1877359 h 4007001"/>
                <a:gd name="connsiteX38" fmla="*/ 1162561 w 1381474"/>
                <a:gd name="connsiteY38" fmla="*/ 1838059 h 4007001"/>
                <a:gd name="connsiteX39" fmla="*/ 1184575 w 1381474"/>
                <a:gd name="connsiteY39" fmla="*/ 1819476 h 4007001"/>
                <a:gd name="connsiteX40" fmla="*/ 1196270 w 1381474"/>
                <a:gd name="connsiteY40" fmla="*/ 1763002 h 4007001"/>
                <a:gd name="connsiteX41" fmla="*/ 1094450 w 1381474"/>
                <a:gd name="connsiteY41" fmla="*/ 1506132 h 4007001"/>
                <a:gd name="connsiteX42" fmla="*/ 1054007 w 1381474"/>
                <a:gd name="connsiteY42" fmla="*/ 1386422 h 4007001"/>
                <a:gd name="connsiteX43" fmla="*/ 1030950 w 1381474"/>
                <a:gd name="connsiteY43" fmla="*/ 1414206 h 4007001"/>
                <a:gd name="connsiteX44" fmla="*/ 1045253 w 1381474"/>
                <a:gd name="connsiteY44" fmla="*/ 1516733 h 4007001"/>
                <a:gd name="connsiteX45" fmla="*/ 1052765 w 1381474"/>
                <a:gd name="connsiteY45" fmla="*/ 1609745 h 4007001"/>
                <a:gd name="connsiteX46" fmla="*/ 1046562 w 1381474"/>
                <a:gd name="connsiteY46" fmla="*/ 1662885 h 4007001"/>
                <a:gd name="connsiteX47" fmla="*/ 1078431 w 1381474"/>
                <a:gd name="connsiteY47" fmla="*/ 1890075 h 4007001"/>
                <a:gd name="connsiteX48" fmla="*/ 1084985 w 1381474"/>
                <a:gd name="connsiteY48" fmla="*/ 2123733 h 4007001"/>
                <a:gd name="connsiteX49" fmla="*/ 1048591 w 1381474"/>
                <a:gd name="connsiteY49" fmla="*/ 2452993 h 4007001"/>
                <a:gd name="connsiteX50" fmla="*/ 1035559 w 1381474"/>
                <a:gd name="connsiteY50" fmla="*/ 2667392 h 4007001"/>
                <a:gd name="connsiteX51" fmla="*/ 1039609 w 1381474"/>
                <a:gd name="connsiteY51" fmla="*/ 3146147 h 4007001"/>
                <a:gd name="connsiteX52" fmla="*/ 1033292 w 1381474"/>
                <a:gd name="connsiteY52" fmla="*/ 3409684 h 4007001"/>
                <a:gd name="connsiteX53" fmla="*/ 1062003 w 1381474"/>
                <a:gd name="connsiteY53" fmla="*/ 3423829 h 4007001"/>
                <a:gd name="connsiteX54" fmla="*/ 1071753 w 1381474"/>
                <a:gd name="connsiteY54" fmla="*/ 3437107 h 4007001"/>
                <a:gd name="connsiteX55" fmla="*/ 1062174 w 1381474"/>
                <a:gd name="connsiteY55" fmla="*/ 3492333 h 4007001"/>
                <a:gd name="connsiteX56" fmla="*/ 1046922 w 1381474"/>
                <a:gd name="connsiteY56" fmla="*/ 3535443 h 4007001"/>
                <a:gd name="connsiteX57" fmla="*/ 1102617 w 1381474"/>
                <a:gd name="connsiteY57" fmla="*/ 3596365 h 4007001"/>
                <a:gd name="connsiteX58" fmla="*/ 1228556 w 1381474"/>
                <a:gd name="connsiteY58" fmla="*/ 3668326 h 4007001"/>
                <a:gd name="connsiteX59" fmla="*/ 1366333 w 1381474"/>
                <a:gd name="connsiteY59" fmla="*/ 3709598 h 4007001"/>
                <a:gd name="connsiteX60" fmla="*/ 1381461 w 1381474"/>
                <a:gd name="connsiteY60" fmla="*/ 3808848 h 4007001"/>
                <a:gd name="connsiteX61" fmla="*/ 1357692 w 1381474"/>
                <a:gd name="connsiteY61" fmla="*/ 3835061 h 4007001"/>
                <a:gd name="connsiteX62" fmla="*/ 1223947 w 1381474"/>
                <a:gd name="connsiteY62" fmla="*/ 3857150 h 4007001"/>
                <a:gd name="connsiteX63" fmla="*/ 1101602 w 1381474"/>
                <a:gd name="connsiteY63" fmla="*/ 3857169 h 4007001"/>
                <a:gd name="connsiteX64" fmla="*/ 837564 w 1381474"/>
                <a:gd name="connsiteY64" fmla="*/ 3809191 h 4007001"/>
                <a:gd name="connsiteX65" fmla="*/ 786526 w 1381474"/>
                <a:gd name="connsiteY65" fmla="*/ 3712503 h 4007001"/>
                <a:gd name="connsiteX66" fmla="*/ 808170 w 1381474"/>
                <a:gd name="connsiteY66" fmla="*/ 3524041 h 4007001"/>
                <a:gd name="connsiteX67" fmla="*/ 802498 w 1381474"/>
                <a:gd name="connsiteY67" fmla="*/ 3522975 h 4007001"/>
                <a:gd name="connsiteX68" fmla="*/ 785160 w 1381474"/>
                <a:gd name="connsiteY68" fmla="*/ 3496295 h 4007001"/>
                <a:gd name="connsiteX69" fmla="*/ 773760 w 1381474"/>
                <a:gd name="connsiteY69" fmla="*/ 3451194 h 4007001"/>
                <a:gd name="connsiteX70" fmla="*/ 783045 w 1381474"/>
                <a:gd name="connsiteY70" fmla="*/ 3424448 h 4007001"/>
                <a:gd name="connsiteX71" fmla="*/ 797538 w 1381474"/>
                <a:gd name="connsiteY71" fmla="*/ 3413361 h 4007001"/>
                <a:gd name="connsiteX72" fmla="*/ 797538 w 1381474"/>
                <a:gd name="connsiteY72" fmla="*/ 3413361 h 4007001"/>
                <a:gd name="connsiteX73" fmla="*/ 799350 w 1381474"/>
                <a:gd name="connsiteY73" fmla="*/ 3292908 h 4007001"/>
                <a:gd name="connsiteX74" fmla="*/ 788641 w 1381474"/>
                <a:gd name="connsiteY74" fmla="*/ 3188228 h 4007001"/>
                <a:gd name="connsiteX75" fmla="*/ 772593 w 1381474"/>
                <a:gd name="connsiteY75" fmla="*/ 3048191 h 4007001"/>
                <a:gd name="connsiteX76" fmla="*/ 764711 w 1381474"/>
                <a:gd name="connsiteY76" fmla="*/ 2911994 h 4007001"/>
                <a:gd name="connsiteX77" fmla="*/ 769596 w 1381474"/>
                <a:gd name="connsiteY77" fmla="*/ 2804152 h 4007001"/>
                <a:gd name="connsiteX78" fmla="*/ 762767 w 1381474"/>
                <a:gd name="connsiteY78" fmla="*/ 2602383 h 4007001"/>
                <a:gd name="connsiteX79" fmla="*/ 719042 w 1381474"/>
                <a:gd name="connsiteY79" fmla="*/ 2299146 h 4007001"/>
                <a:gd name="connsiteX80" fmla="*/ 693300 w 1381474"/>
                <a:gd name="connsiteY80" fmla="*/ 2180959 h 4007001"/>
                <a:gd name="connsiteX81" fmla="*/ 676038 w 1381474"/>
                <a:gd name="connsiteY81" fmla="*/ 2179645 h 4007001"/>
                <a:gd name="connsiteX82" fmla="*/ 589859 w 1381474"/>
                <a:gd name="connsiteY82" fmla="*/ 2405216 h 4007001"/>
                <a:gd name="connsiteX83" fmla="*/ 549197 w 1381474"/>
                <a:gd name="connsiteY83" fmla="*/ 2551948 h 4007001"/>
                <a:gd name="connsiteX84" fmla="*/ 498302 w 1381474"/>
                <a:gd name="connsiteY84" fmla="*/ 2774033 h 4007001"/>
                <a:gd name="connsiteX85" fmla="*/ 452168 w 1381474"/>
                <a:gd name="connsiteY85" fmla="*/ 2931920 h 4007001"/>
                <a:gd name="connsiteX86" fmla="*/ 405075 w 1381474"/>
                <a:gd name="connsiteY86" fmla="*/ 3088711 h 4007001"/>
                <a:gd name="connsiteX87" fmla="*/ 347692 w 1381474"/>
                <a:gd name="connsiteY87" fmla="*/ 3460976 h 4007001"/>
                <a:gd name="connsiteX88" fmla="*/ 356096 w 1381474"/>
                <a:gd name="connsiteY88" fmla="*/ 3469844 h 4007001"/>
                <a:gd name="connsiteX89" fmla="*/ 362631 w 1381474"/>
                <a:gd name="connsiteY89" fmla="*/ 3479045 h 4007001"/>
                <a:gd name="connsiteX90" fmla="*/ 354787 w 1381474"/>
                <a:gd name="connsiteY90" fmla="*/ 3539358 h 4007001"/>
                <a:gd name="connsiteX91" fmla="*/ 324919 w 1381474"/>
                <a:gd name="connsiteY91" fmla="*/ 3571343 h 4007001"/>
                <a:gd name="connsiteX92" fmla="*/ 297660 w 1381474"/>
                <a:gd name="connsiteY92" fmla="*/ 3579372 h 4007001"/>
                <a:gd name="connsiteX93" fmla="*/ 323923 w 1381474"/>
                <a:gd name="connsiteY93" fmla="*/ 3689910 h 4007001"/>
                <a:gd name="connsiteX94" fmla="*/ 311954 w 1381474"/>
                <a:gd name="connsiteY94" fmla="*/ 3792780 h 4007001"/>
                <a:gd name="connsiteX95" fmla="*/ 362508 w 1381474"/>
                <a:gd name="connsiteY95" fmla="*/ 3910347 h 4007001"/>
                <a:gd name="connsiteX96" fmla="*/ 198876 w 1381474"/>
                <a:gd name="connsiteY96" fmla="*/ 4006540 h 4007001"/>
                <a:gd name="connsiteX97" fmla="*/ 63176 w 1381474"/>
                <a:gd name="connsiteY97" fmla="*/ 3894316 h 4007001"/>
                <a:gd name="connsiteX98" fmla="*/ 70982 w 1381474"/>
                <a:gd name="connsiteY98" fmla="*/ 3817240 h 4007001"/>
                <a:gd name="connsiteX99" fmla="*/ 92978 w 1381474"/>
                <a:gd name="connsiteY99" fmla="*/ 3696111 h 4007001"/>
                <a:gd name="connsiteX100" fmla="*/ 108410 w 1381474"/>
                <a:gd name="connsiteY100" fmla="*/ 3579020 h 4007001"/>
                <a:gd name="connsiteX101" fmla="*/ 69825 w 1381474"/>
                <a:gd name="connsiteY101" fmla="*/ 3494847 h 4007001"/>
                <a:gd name="connsiteX102" fmla="*/ 104682 w 1381474"/>
                <a:gd name="connsiteY102" fmla="*/ 3461329 h 4007001"/>
                <a:gd name="connsiteX103" fmla="*/ 127389 w 1381474"/>
                <a:gd name="connsiteY103" fmla="*/ 3312405 h 4007001"/>
                <a:gd name="connsiteX104" fmla="*/ 135546 w 1381474"/>
                <a:gd name="connsiteY104" fmla="*/ 3074061 h 4007001"/>
                <a:gd name="connsiteX105" fmla="*/ 190889 w 1381474"/>
                <a:gd name="connsiteY105" fmla="*/ 2792969 h 4007001"/>
                <a:gd name="connsiteX106" fmla="*/ 271245 w 1381474"/>
                <a:gd name="connsiteY106" fmla="*/ 2490503 h 4007001"/>
                <a:gd name="connsiteX107" fmla="*/ 285349 w 1381474"/>
                <a:gd name="connsiteY107" fmla="*/ 2325854 h 4007001"/>
                <a:gd name="connsiteX108" fmla="*/ 270714 w 1381474"/>
                <a:gd name="connsiteY108" fmla="*/ 2090719 h 4007001"/>
                <a:gd name="connsiteX109" fmla="*/ 285918 w 1381474"/>
                <a:gd name="connsiteY109" fmla="*/ 1846470 h 4007001"/>
                <a:gd name="connsiteX110" fmla="*/ 330582 w 1381474"/>
                <a:gd name="connsiteY110" fmla="*/ 1549633 h 4007001"/>
                <a:gd name="connsiteX111" fmla="*/ 346810 w 1381474"/>
                <a:gd name="connsiteY111" fmla="*/ 1473537 h 4007001"/>
                <a:gd name="connsiteX112" fmla="*/ 373415 w 1381474"/>
                <a:gd name="connsiteY112" fmla="*/ 1392308 h 4007001"/>
                <a:gd name="connsiteX113" fmla="*/ 351600 w 1381474"/>
                <a:gd name="connsiteY113" fmla="*/ 1352227 h 4007001"/>
                <a:gd name="connsiteX114" fmla="*/ 348404 w 1381474"/>
                <a:gd name="connsiteY114" fmla="*/ 1322833 h 4007001"/>
                <a:gd name="connsiteX115" fmla="*/ 293060 w 1381474"/>
                <a:gd name="connsiteY115" fmla="*/ 1287562 h 4007001"/>
                <a:gd name="connsiteX116" fmla="*/ 265924 w 1381474"/>
                <a:gd name="connsiteY116" fmla="*/ 1231983 h 4007001"/>
                <a:gd name="connsiteX117" fmla="*/ 245370 w 1381474"/>
                <a:gd name="connsiteY117" fmla="*/ 1038988 h 4007001"/>
                <a:gd name="connsiteX118" fmla="*/ 234026 w 1381474"/>
                <a:gd name="connsiteY118" fmla="*/ 1037159 h 4007001"/>
                <a:gd name="connsiteX119" fmla="*/ 214241 w 1381474"/>
                <a:gd name="connsiteY119" fmla="*/ 1081003 h 4007001"/>
                <a:gd name="connsiteX120" fmla="*/ 204206 w 1381474"/>
                <a:gd name="connsiteY120" fmla="*/ 1092509 h 4007001"/>
                <a:gd name="connsiteX121" fmla="*/ 139283 w 1381474"/>
                <a:gd name="connsiteY121" fmla="*/ 1117093 h 4007001"/>
                <a:gd name="connsiteX122" fmla="*/ 9436 w 1381474"/>
                <a:gd name="connsiteY122" fmla="*/ 991506 h 4007001"/>
                <a:gd name="connsiteX123" fmla="*/ 31782 w 1381474"/>
                <a:gd name="connsiteY123" fmla="*/ 837067 h 4007001"/>
                <a:gd name="connsiteX124" fmla="*/ 48807 w 1381474"/>
                <a:gd name="connsiteY124" fmla="*/ 768668 h 4007001"/>
                <a:gd name="connsiteX125" fmla="*/ 82421 w 1381474"/>
                <a:gd name="connsiteY125" fmla="*/ 683734 h 4007001"/>
                <a:gd name="connsiteX126" fmla="*/ 178635 w 1381474"/>
                <a:gd name="connsiteY126" fmla="*/ 440580 h 4007001"/>
                <a:gd name="connsiteX127" fmla="*/ 234510 w 1381474"/>
                <a:gd name="connsiteY127" fmla="*/ 337443 h 4007001"/>
                <a:gd name="connsiteX128" fmla="*/ 248348 w 1381474"/>
                <a:gd name="connsiteY128" fmla="*/ 329966 h 4007001"/>
                <a:gd name="connsiteX129" fmla="*/ 223868 w 1381474"/>
                <a:gd name="connsiteY129" fmla="*/ 270644 h 4007001"/>
                <a:gd name="connsiteX130" fmla="*/ 194067 w 1381474"/>
                <a:gd name="connsiteY130" fmla="*/ 116739 h 4007001"/>
                <a:gd name="connsiteX131" fmla="*/ 213226 w 1381474"/>
                <a:gd name="connsiteY131" fmla="*/ 126360 h 4007001"/>
                <a:gd name="connsiteX132" fmla="*/ 220378 w 1381474"/>
                <a:gd name="connsiteY132" fmla="*/ 138980 h 4007001"/>
                <a:gd name="connsiteX133" fmla="*/ 229180 w 1381474"/>
                <a:gd name="connsiteY133" fmla="*/ 135827 h 4007001"/>
                <a:gd name="connsiteX134" fmla="*/ 234757 w 1381474"/>
                <a:gd name="connsiteY134" fmla="*/ 30052 h 4007001"/>
                <a:gd name="connsiteX135" fmla="*/ 249240 w 1381474"/>
                <a:gd name="connsiteY135" fmla="*/ 26785 h 4007001"/>
                <a:gd name="connsiteX136" fmla="*/ 263429 w 1381474"/>
                <a:gd name="connsiteY136" fmla="*/ 38006 h 4007001"/>
                <a:gd name="connsiteX137" fmla="*/ 269101 w 1381474"/>
                <a:gd name="connsiteY137" fmla="*/ 6116 h 4007001"/>
                <a:gd name="connsiteX138" fmla="*/ 291447 w 1381474"/>
                <a:gd name="connsiteY138" fmla="*/ 5764 h 4007001"/>
                <a:gd name="connsiteX139" fmla="*/ 293401 w 1381474"/>
                <a:gd name="connsiteY139" fmla="*/ 8259 h 4007001"/>
                <a:gd name="connsiteX140" fmla="*/ 304223 w 1381474"/>
                <a:gd name="connsiteY140" fmla="*/ 48693 h 4007001"/>
                <a:gd name="connsiteX141" fmla="*/ 307420 w 1381474"/>
                <a:gd name="connsiteY141" fmla="*/ 118168 h 4007001"/>
                <a:gd name="connsiteX142" fmla="*/ 316819 w 1381474"/>
                <a:gd name="connsiteY142" fmla="*/ 176242 h 4007001"/>
                <a:gd name="connsiteX143" fmla="*/ 327433 w 1381474"/>
                <a:gd name="connsiteY143" fmla="*/ 195644 h 4007001"/>
                <a:gd name="connsiteX144" fmla="*/ 337221 w 1381474"/>
                <a:gd name="connsiteY144" fmla="*/ 184291 h 4007001"/>
                <a:gd name="connsiteX145" fmla="*/ 337221 w 1381474"/>
                <a:gd name="connsiteY145" fmla="*/ 184291 h 4007001"/>
                <a:gd name="connsiteX146" fmla="*/ 332080 w 1381474"/>
                <a:gd name="connsiteY146" fmla="*/ 110158 h 4007001"/>
                <a:gd name="connsiteX147" fmla="*/ 336159 w 1381474"/>
                <a:gd name="connsiteY147" fmla="*/ 33024 h 4007001"/>
                <a:gd name="connsiteX148" fmla="*/ 354256 w 1381474"/>
                <a:gd name="connsiteY148" fmla="*/ 31243 h 4007001"/>
                <a:gd name="connsiteX149" fmla="*/ 360411 w 1381474"/>
                <a:gd name="connsiteY149" fmla="*/ 48359 h 4007001"/>
                <a:gd name="connsiteX150" fmla="*/ 379267 w 1381474"/>
                <a:gd name="connsiteY150" fmla="*/ 168765 h 4007001"/>
                <a:gd name="connsiteX151" fmla="*/ 393276 w 1381474"/>
                <a:gd name="connsiteY151" fmla="*/ 236659 h 4007001"/>
                <a:gd name="connsiteX152" fmla="*/ 417937 w 1381474"/>
                <a:gd name="connsiteY152" fmla="*/ 251061 h 4007001"/>
                <a:gd name="connsiteX153" fmla="*/ 478602 w 1381474"/>
                <a:gd name="connsiteY153" fmla="*/ 235745 h 4007001"/>
                <a:gd name="connsiteX154" fmla="*/ 487119 w 1381474"/>
                <a:gd name="connsiteY154" fmla="*/ 229687 h 4007001"/>
                <a:gd name="connsiteX155" fmla="*/ 519073 w 1381474"/>
                <a:gd name="connsiteY155" fmla="*/ 198683 h 4007001"/>
                <a:gd name="connsiteX156" fmla="*/ 592031 w 1381474"/>
                <a:gd name="connsiteY156" fmla="*/ 128017 h 4007001"/>
                <a:gd name="connsiteX157" fmla="*/ 595730 w 1381474"/>
                <a:gd name="connsiteY157" fmla="*/ 83783 h 400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1381474" h="4007001">
                  <a:moveTo>
                    <a:pt x="595730" y="83783"/>
                  </a:moveTo>
                  <a:cubicBezTo>
                    <a:pt x="595730" y="83783"/>
                    <a:pt x="797434" y="125102"/>
                    <a:pt x="828032" y="197245"/>
                  </a:cubicBezTo>
                  <a:cubicBezTo>
                    <a:pt x="828032" y="197245"/>
                    <a:pt x="826789" y="220933"/>
                    <a:pt x="834235" y="225743"/>
                  </a:cubicBezTo>
                  <a:cubicBezTo>
                    <a:pt x="841680" y="230554"/>
                    <a:pt x="879468" y="241060"/>
                    <a:pt x="879468" y="241060"/>
                  </a:cubicBezTo>
                  <a:cubicBezTo>
                    <a:pt x="893003" y="250994"/>
                    <a:pt x="892424" y="259910"/>
                    <a:pt x="888687" y="276331"/>
                  </a:cubicBezTo>
                  <a:lnTo>
                    <a:pt x="881943" y="308754"/>
                  </a:lnTo>
                  <a:lnTo>
                    <a:pt x="962858" y="356750"/>
                  </a:lnTo>
                  <a:cubicBezTo>
                    <a:pt x="962858" y="356750"/>
                    <a:pt x="1108886" y="440008"/>
                    <a:pt x="1130578" y="505235"/>
                  </a:cubicBezTo>
                  <a:cubicBezTo>
                    <a:pt x="1149889" y="563319"/>
                    <a:pt x="1156026" y="728806"/>
                    <a:pt x="1159364" y="801501"/>
                  </a:cubicBezTo>
                  <a:cubicBezTo>
                    <a:pt x="1163974" y="901933"/>
                    <a:pt x="1183077" y="1021319"/>
                    <a:pt x="1188606" y="1044455"/>
                  </a:cubicBezTo>
                  <a:cubicBezTo>
                    <a:pt x="1194136" y="1067592"/>
                    <a:pt x="1224554" y="1162213"/>
                    <a:pt x="1224554" y="1162213"/>
                  </a:cubicBezTo>
                  <a:lnTo>
                    <a:pt x="1250874" y="1259073"/>
                  </a:lnTo>
                  <a:cubicBezTo>
                    <a:pt x="1251699" y="1262121"/>
                    <a:pt x="1249062" y="1264988"/>
                    <a:pt x="1245970" y="1264407"/>
                  </a:cubicBezTo>
                  <a:lnTo>
                    <a:pt x="1237007" y="1261949"/>
                  </a:lnTo>
                  <a:cubicBezTo>
                    <a:pt x="1234892" y="1261368"/>
                    <a:pt x="1233811" y="1262568"/>
                    <a:pt x="1234617" y="1264626"/>
                  </a:cubicBezTo>
                  <a:lnTo>
                    <a:pt x="1239653" y="1277484"/>
                  </a:lnTo>
                  <a:cubicBezTo>
                    <a:pt x="1247042" y="1294601"/>
                    <a:pt x="1248522" y="1310917"/>
                    <a:pt x="1250542" y="1329453"/>
                  </a:cubicBezTo>
                  <a:lnTo>
                    <a:pt x="1256574" y="1418521"/>
                  </a:lnTo>
                  <a:lnTo>
                    <a:pt x="1292010" y="1725045"/>
                  </a:lnTo>
                  <a:lnTo>
                    <a:pt x="1302339" y="1917650"/>
                  </a:lnTo>
                  <a:lnTo>
                    <a:pt x="1318017" y="1979572"/>
                  </a:lnTo>
                  <a:cubicBezTo>
                    <a:pt x="1318017" y="1979572"/>
                    <a:pt x="1359096" y="2141602"/>
                    <a:pt x="1165748" y="2215373"/>
                  </a:cubicBezTo>
                  <a:cubicBezTo>
                    <a:pt x="1159753" y="2217659"/>
                    <a:pt x="1148106" y="2207229"/>
                    <a:pt x="1151208" y="2201590"/>
                  </a:cubicBezTo>
                  <a:lnTo>
                    <a:pt x="1175081" y="2174349"/>
                  </a:lnTo>
                  <a:cubicBezTo>
                    <a:pt x="1175081" y="2174349"/>
                    <a:pt x="1132058" y="2163214"/>
                    <a:pt x="1187392" y="2128553"/>
                  </a:cubicBezTo>
                  <a:cubicBezTo>
                    <a:pt x="1187392" y="2128553"/>
                    <a:pt x="1176390" y="2102902"/>
                    <a:pt x="1203004" y="2095777"/>
                  </a:cubicBezTo>
                  <a:cubicBezTo>
                    <a:pt x="1203004" y="2095777"/>
                    <a:pt x="1189166" y="2067993"/>
                    <a:pt x="1240611" y="2062640"/>
                  </a:cubicBezTo>
                  <a:lnTo>
                    <a:pt x="1243808" y="2047676"/>
                  </a:lnTo>
                  <a:cubicBezTo>
                    <a:pt x="1244993" y="2028635"/>
                    <a:pt x="1239691" y="2008281"/>
                    <a:pt x="1229618" y="1992097"/>
                  </a:cubicBezTo>
                  <a:lnTo>
                    <a:pt x="1217478" y="1977267"/>
                  </a:lnTo>
                  <a:cubicBezTo>
                    <a:pt x="1214282" y="1972133"/>
                    <a:pt x="1206665" y="1972705"/>
                    <a:pt x="1204266" y="1978258"/>
                  </a:cubicBezTo>
                  <a:lnTo>
                    <a:pt x="1168432" y="2061297"/>
                  </a:lnTo>
                  <a:cubicBezTo>
                    <a:pt x="1168432" y="2061297"/>
                    <a:pt x="1156946" y="2088986"/>
                    <a:pt x="1138944" y="2089005"/>
                  </a:cubicBezTo>
                  <a:cubicBezTo>
                    <a:pt x="1129516" y="2089014"/>
                    <a:pt x="1122905" y="2079575"/>
                    <a:pt x="1125561" y="2070488"/>
                  </a:cubicBezTo>
                  <a:lnTo>
                    <a:pt x="1140746" y="2018568"/>
                  </a:lnTo>
                  <a:lnTo>
                    <a:pt x="1150145" y="1970704"/>
                  </a:lnTo>
                  <a:cubicBezTo>
                    <a:pt x="1152071" y="1956893"/>
                    <a:pt x="1149908" y="1941548"/>
                    <a:pt x="1148779" y="1927651"/>
                  </a:cubicBezTo>
                  <a:lnTo>
                    <a:pt x="1143051" y="1877359"/>
                  </a:lnTo>
                  <a:cubicBezTo>
                    <a:pt x="1143051" y="1862100"/>
                    <a:pt x="1151217" y="1848222"/>
                    <a:pt x="1162561" y="1838059"/>
                  </a:cubicBezTo>
                  <a:lnTo>
                    <a:pt x="1184575" y="1819476"/>
                  </a:lnTo>
                  <a:cubicBezTo>
                    <a:pt x="1201221" y="1805998"/>
                    <a:pt x="1204256" y="1782910"/>
                    <a:pt x="1196270" y="1763002"/>
                  </a:cubicBezTo>
                  <a:cubicBezTo>
                    <a:pt x="1196270" y="1763002"/>
                    <a:pt x="1105614" y="1533488"/>
                    <a:pt x="1094450" y="1506132"/>
                  </a:cubicBezTo>
                  <a:cubicBezTo>
                    <a:pt x="1070065" y="1446334"/>
                    <a:pt x="1054007" y="1386422"/>
                    <a:pt x="1054007" y="1386422"/>
                  </a:cubicBezTo>
                  <a:lnTo>
                    <a:pt x="1030950" y="1414206"/>
                  </a:lnTo>
                  <a:lnTo>
                    <a:pt x="1045253" y="1516733"/>
                  </a:lnTo>
                  <a:lnTo>
                    <a:pt x="1052765" y="1609745"/>
                  </a:lnTo>
                  <a:cubicBezTo>
                    <a:pt x="1053296" y="1643644"/>
                    <a:pt x="1046068" y="1658656"/>
                    <a:pt x="1046562" y="1662885"/>
                  </a:cubicBezTo>
                  <a:lnTo>
                    <a:pt x="1078431" y="1890075"/>
                  </a:lnTo>
                  <a:cubicBezTo>
                    <a:pt x="1078431" y="1890075"/>
                    <a:pt x="1088636" y="2029159"/>
                    <a:pt x="1084985" y="2123733"/>
                  </a:cubicBezTo>
                  <a:cubicBezTo>
                    <a:pt x="1081333" y="2218307"/>
                    <a:pt x="1067220" y="2308709"/>
                    <a:pt x="1048591" y="2452993"/>
                  </a:cubicBezTo>
                  <a:lnTo>
                    <a:pt x="1035559" y="2667392"/>
                  </a:lnTo>
                  <a:lnTo>
                    <a:pt x="1039609" y="3146147"/>
                  </a:lnTo>
                  <a:lnTo>
                    <a:pt x="1033292" y="3409684"/>
                  </a:lnTo>
                  <a:lnTo>
                    <a:pt x="1062003" y="3423829"/>
                  </a:lnTo>
                  <a:cubicBezTo>
                    <a:pt x="1065636" y="3426258"/>
                    <a:pt x="1072797" y="3432849"/>
                    <a:pt x="1071753" y="3437107"/>
                  </a:cubicBezTo>
                  <a:cubicBezTo>
                    <a:pt x="1071753" y="3437107"/>
                    <a:pt x="1068917" y="3465606"/>
                    <a:pt x="1062174" y="3492333"/>
                  </a:cubicBezTo>
                  <a:cubicBezTo>
                    <a:pt x="1055430" y="3519050"/>
                    <a:pt x="1046030" y="3529061"/>
                    <a:pt x="1046922" y="3535443"/>
                  </a:cubicBezTo>
                  <a:cubicBezTo>
                    <a:pt x="1047814" y="3541825"/>
                    <a:pt x="1102617" y="3596365"/>
                    <a:pt x="1102617" y="3596365"/>
                  </a:cubicBezTo>
                  <a:cubicBezTo>
                    <a:pt x="1102617" y="3596365"/>
                    <a:pt x="1178002" y="3665659"/>
                    <a:pt x="1228556" y="3668326"/>
                  </a:cubicBezTo>
                  <a:cubicBezTo>
                    <a:pt x="1279110" y="3671003"/>
                    <a:pt x="1344565" y="3672241"/>
                    <a:pt x="1366333" y="3709598"/>
                  </a:cubicBezTo>
                  <a:cubicBezTo>
                    <a:pt x="1379754" y="3732630"/>
                    <a:pt x="1380114" y="3782798"/>
                    <a:pt x="1381461" y="3808848"/>
                  </a:cubicBezTo>
                  <a:cubicBezTo>
                    <a:pt x="1381983" y="3819002"/>
                    <a:pt x="1367660" y="3833232"/>
                    <a:pt x="1357692" y="3835061"/>
                  </a:cubicBezTo>
                  <a:lnTo>
                    <a:pt x="1223947" y="3857150"/>
                  </a:lnTo>
                  <a:cubicBezTo>
                    <a:pt x="1172861" y="3865703"/>
                    <a:pt x="1122592" y="3860988"/>
                    <a:pt x="1101602" y="3857169"/>
                  </a:cubicBezTo>
                  <a:lnTo>
                    <a:pt x="837564" y="3809191"/>
                  </a:lnTo>
                  <a:cubicBezTo>
                    <a:pt x="837564" y="3809191"/>
                    <a:pt x="740771" y="3802000"/>
                    <a:pt x="786526" y="3712503"/>
                  </a:cubicBezTo>
                  <a:lnTo>
                    <a:pt x="808170" y="3524041"/>
                  </a:lnTo>
                  <a:lnTo>
                    <a:pt x="802498" y="3522975"/>
                  </a:lnTo>
                  <a:cubicBezTo>
                    <a:pt x="789068" y="3517079"/>
                    <a:pt x="788774" y="3510563"/>
                    <a:pt x="785160" y="3496295"/>
                  </a:cubicBezTo>
                  <a:lnTo>
                    <a:pt x="773760" y="3451194"/>
                  </a:lnTo>
                  <a:cubicBezTo>
                    <a:pt x="771237" y="3441212"/>
                    <a:pt x="774888" y="3430687"/>
                    <a:pt x="783045" y="3424448"/>
                  </a:cubicBezTo>
                  <a:lnTo>
                    <a:pt x="797538" y="3413361"/>
                  </a:lnTo>
                  <a:lnTo>
                    <a:pt x="797538" y="3413361"/>
                  </a:lnTo>
                  <a:cubicBezTo>
                    <a:pt x="802840" y="3373423"/>
                    <a:pt x="803447" y="3332989"/>
                    <a:pt x="799350" y="3292908"/>
                  </a:cubicBezTo>
                  <a:lnTo>
                    <a:pt x="788641" y="3188228"/>
                  </a:lnTo>
                  <a:lnTo>
                    <a:pt x="772593" y="3048191"/>
                  </a:lnTo>
                  <a:cubicBezTo>
                    <a:pt x="765290" y="3003186"/>
                    <a:pt x="762643" y="2957542"/>
                    <a:pt x="764711" y="2911994"/>
                  </a:cubicBezTo>
                  <a:lnTo>
                    <a:pt x="769596" y="2804152"/>
                  </a:lnTo>
                  <a:cubicBezTo>
                    <a:pt x="769596" y="2804152"/>
                    <a:pt x="776956" y="2714254"/>
                    <a:pt x="762767" y="2602383"/>
                  </a:cubicBezTo>
                  <a:cubicBezTo>
                    <a:pt x="751679" y="2514963"/>
                    <a:pt x="719042" y="2299146"/>
                    <a:pt x="719042" y="2299146"/>
                  </a:cubicBezTo>
                  <a:lnTo>
                    <a:pt x="693300" y="2180959"/>
                  </a:lnTo>
                  <a:cubicBezTo>
                    <a:pt x="691384" y="2172158"/>
                    <a:pt x="679253" y="2171244"/>
                    <a:pt x="676038" y="2179645"/>
                  </a:cubicBezTo>
                  <a:lnTo>
                    <a:pt x="589859" y="2405216"/>
                  </a:lnTo>
                  <a:cubicBezTo>
                    <a:pt x="587677" y="2411445"/>
                    <a:pt x="550677" y="2545519"/>
                    <a:pt x="549197" y="2551948"/>
                  </a:cubicBezTo>
                  <a:lnTo>
                    <a:pt x="498302" y="2774033"/>
                  </a:lnTo>
                  <a:cubicBezTo>
                    <a:pt x="496367" y="2782463"/>
                    <a:pt x="471564" y="2884771"/>
                    <a:pt x="452168" y="2931920"/>
                  </a:cubicBezTo>
                  <a:cubicBezTo>
                    <a:pt x="431946" y="2981088"/>
                    <a:pt x="405075" y="3088711"/>
                    <a:pt x="405075" y="3088711"/>
                  </a:cubicBezTo>
                  <a:lnTo>
                    <a:pt x="347692" y="3460976"/>
                  </a:lnTo>
                  <a:lnTo>
                    <a:pt x="356096" y="3469844"/>
                  </a:lnTo>
                  <a:cubicBezTo>
                    <a:pt x="360459" y="3470530"/>
                    <a:pt x="363409" y="3474673"/>
                    <a:pt x="362631" y="3479045"/>
                  </a:cubicBezTo>
                  <a:cubicBezTo>
                    <a:pt x="362631" y="3479045"/>
                    <a:pt x="360468" y="3520831"/>
                    <a:pt x="354787" y="3539358"/>
                  </a:cubicBezTo>
                  <a:cubicBezTo>
                    <a:pt x="349115" y="3557884"/>
                    <a:pt x="337316" y="3567685"/>
                    <a:pt x="324919" y="3571343"/>
                  </a:cubicBezTo>
                  <a:lnTo>
                    <a:pt x="297660" y="3579372"/>
                  </a:lnTo>
                  <a:lnTo>
                    <a:pt x="323923" y="3689910"/>
                  </a:lnTo>
                  <a:cubicBezTo>
                    <a:pt x="323923" y="3689910"/>
                    <a:pt x="341214" y="3768739"/>
                    <a:pt x="311954" y="3792780"/>
                  </a:cubicBezTo>
                  <a:cubicBezTo>
                    <a:pt x="311954" y="3792780"/>
                    <a:pt x="359757" y="3858569"/>
                    <a:pt x="362508" y="3910347"/>
                  </a:cubicBezTo>
                  <a:cubicBezTo>
                    <a:pt x="363608" y="3931054"/>
                    <a:pt x="367563" y="4013903"/>
                    <a:pt x="198876" y="4006540"/>
                  </a:cubicBezTo>
                  <a:cubicBezTo>
                    <a:pt x="196789" y="4007207"/>
                    <a:pt x="43657" y="4015703"/>
                    <a:pt x="63176" y="3894316"/>
                  </a:cubicBezTo>
                  <a:cubicBezTo>
                    <a:pt x="63176" y="3894316"/>
                    <a:pt x="71106" y="3846263"/>
                    <a:pt x="70982" y="3817240"/>
                  </a:cubicBezTo>
                  <a:cubicBezTo>
                    <a:pt x="70926" y="3803438"/>
                    <a:pt x="90853" y="3711789"/>
                    <a:pt x="92978" y="3696111"/>
                  </a:cubicBezTo>
                  <a:cubicBezTo>
                    <a:pt x="101713" y="3631807"/>
                    <a:pt x="108410" y="3579020"/>
                    <a:pt x="108410" y="3579020"/>
                  </a:cubicBezTo>
                  <a:cubicBezTo>
                    <a:pt x="108410" y="3579020"/>
                    <a:pt x="68858" y="3577829"/>
                    <a:pt x="69825" y="3494847"/>
                  </a:cubicBezTo>
                  <a:cubicBezTo>
                    <a:pt x="69825" y="3494847"/>
                    <a:pt x="68763" y="3451975"/>
                    <a:pt x="104682" y="3461329"/>
                  </a:cubicBezTo>
                  <a:cubicBezTo>
                    <a:pt x="104682" y="3461329"/>
                    <a:pt x="127208" y="3370127"/>
                    <a:pt x="127389" y="3312405"/>
                  </a:cubicBezTo>
                  <a:cubicBezTo>
                    <a:pt x="127569" y="3254684"/>
                    <a:pt x="129693" y="3133383"/>
                    <a:pt x="135546" y="3074061"/>
                  </a:cubicBezTo>
                  <a:cubicBezTo>
                    <a:pt x="141398" y="3014740"/>
                    <a:pt x="174395" y="2845871"/>
                    <a:pt x="190889" y="2792969"/>
                  </a:cubicBezTo>
                  <a:cubicBezTo>
                    <a:pt x="202812" y="2754745"/>
                    <a:pt x="260603" y="2538537"/>
                    <a:pt x="271245" y="2490503"/>
                  </a:cubicBezTo>
                  <a:cubicBezTo>
                    <a:pt x="281887" y="2442459"/>
                    <a:pt x="285349" y="2325854"/>
                    <a:pt x="285349" y="2325854"/>
                  </a:cubicBezTo>
                  <a:cubicBezTo>
                    <a:pt x="285349" y="2325854"/>
                    <a:pt x="271776" y="2188989"/>
                    <a:pt x="270714" y="2090719"/>
                  </a:cubicBezTo>
                  <a:cubicBezTo>
                    <a:pt x="269651" y="1992450"/>
                    <a:pt x="285918" y="1846470"/>
                    <a:pt x="285918" y="1846470"/>
                  </a:cubicBezTo>
                  <a:lnTo>
                    <a:pt x="330582" y="1549633"/>
                  </a:lnTo>
                  <a:lnTo>
                    <a:pt x="346810" y="1473537"/>
                  </a:lnTo>
                  <a:lnTo>
                    <a:pt x="373415" y="1392308"/>
                  </a:lnTo>
                  <a:cubicBezTo>
                    <a:pt x="373415" y="1392308"/>
                    <a:pt x="354787" y="1366124"/>
                    <a:pt x="351600" y="1352227"/>
                  </a:cubicBezTo>
                  <a:cubicBezTo>
                    <a:pt x="348413" y="1338330"/>
                    <a:pt x="348404" y="1322833"/>
                    <a:pt x="348404" y="1322833"/>
                  </a:cubicBezTo>
                  <a:lnTo>
                    <a:pt x="293060" y="1287562"/>
                  </a:lnTo>
                  <a:cubicBezTo>
                    <a:pt x="276329" y="1275179"/>
                    <a:pt x="268010" y="1252748"/>
                    <a:pt x="265924" y="1231983"/>
                  </a:cubicBezTo>
                  <a:lnTo>
                    <a:pt x="245370" y="1038988"/>
                  </a:lnTo>
                  <a:cubicBezTo>
                    <a:pt x="244725" y="1032930"/>
                    <a:pt x="236530" y="1031606"/>
                    <a:pt x="234026" y="1037159"/>
                  </a:cubicBezTo>
                  <a:lnTo>
                    <a:pt x="214241" y="1081003"/>
                  </a:lnTo>
                  <a:cubicBezTo>
                    <a:pt x="212060" y="1085118"/>
                    <a:pt x="208541" y="1090880"/>
                    <a:pt x="204206" y="1092509"/>
                  </a:cubicBezTo>
                  <a:lnTo>
                    <a:pt x="139283" y="1117093"/>
                  </a:lnTo>
                  <a:cubicBezTo>
                    <a:pt x="139283" y="1117093"/>
                    <a:pt x="40299" y="1148621"/>
                    <a:pt x="9436" y="991506"/>
                  </a:cubicBezTo>
                  <a:cubicBezTo>
                    <a:pt x="9436" y="991506"/>
                    <a:pt x="-22756" y="915887"/>
                    <a:pt x="31782" y="837067"/>
                  </a:cubicBezTo>
                  <a:lnTo>
                    <a:pt x="48807" y="768668"/>
                  </a:lnTo>
                  <a:cubicBezTo>
                    <a:pt x="48807" y="768668"/>
                    <a:pt x="69560" y="720577"/>
                    <a:pt x="82421" y="683734"/>
                  </a:cubicBezTo>
                  <a:cubicBezTo>
                    <a:pt x="120702" y="574025"/>
                    <a:pt x="178635" y="440580"/>
                    <a:pt x="178635" y="440580"/>
                  </a:cubicBezTo>
                  <a:lnTo>
                    <a:pt x="234510" y="337443"/>
                  </a:lnTo>
                  <a:lnTo>
                    <a:pt x="248348" y="329966"/>
                  </a:lnTo>
                  <a:cubicBezTo>
                    <a:pt x="248348" y="329966"/>
                    <a:pt x="240362" y="296295"/>
                    <a:pt x="223868" y="270644"/>
                  </a:cubicBezTo>
                  <a:cubicBezTo>
                    <a:pt x="207374" y="244993"/>
                    <a:pt x="155805" y="115549"/>
                    <a:pt x="194067" y="116739"/>
                  </a:cubicBezTo>
                  <a:cubicBezTo>
                    <a:pt x="199435" y="116901"/>
                    <a:pt x="209745" y="122254"/>
                    <a:pt x="213226" y="126360"/>
                  </a:cubicBezTo>
                  <a:lnTo>
                    <a:pt x="220378" y="138980"/>
                  </a:lnTo>
                  <a:cubicBezTo>
                    <a:pt x="223242" y="142914"/>
                    <a:pt x="229445" y="140695"/>
                    <a:pt x="229180" y="135827"/>
                  </a:cubicBezTo>
                  <a:cubicBezTo>
                    <a:pt x="227634" y="107395"/>
                    <a:pt x="225860" y="50693"/>
                    <a:pt x="234757" y="30052"/>
                  </a:cubicBezTo>
                  <a:cubicBezTo>
                    <a:pt x="236986" y="24890"/>
                    <a:pt x="244469" y="23899"/>
                    <a:pt x="249240" y="26785"/>
                  </a:cubicBezTo>
                  <a:cubicBezTo>
                    <a:pt x="260413" y="33557"/>
                    <a:pt x="260944" y="38129"/>
                    <a:pt x="263429" y="38006"/>
                  </a:cubicBezTo>
                  <a:cubicBezTo>
                    <a:pt x="265914" y="37882"/>
                    <a:pt x="262566" y="19556"/>
                    <a:pt x="269101" y="6116"/>
                  </a:cubicBezTo>
                  <a:cubicBezTo>
                    <a:pt x="272943" y="-1780"/>
                    <a:pt x="287672" y="-2171"/>
                    <a:pt x="291447" y="5764"/>
                  </a:cubicBezTo>
                  <a:lnTo>
                    <a:pt x="293401" y="8259"/>
                  </a:lnTo>
                  <a:cubicBezTo>
                    <a:pt x="299538" y="21156"/>
                    <a:pt x="303199" y="34500"/>
                    <a:pt x="304223" y="48693"/>
                  </a:cubicBezTo>
                  <a:cubicBezTo>
                    <a:pt x="305675" y="68800"/>
                    <a:pt x="305988" y="97899"/>
                    <a:pt x="307420" y="118168"/>
                  </a:cubicBezTo>
                  <a:cubicBezTo>
                    <a:pt x="308454" y="132875"/>
                    <a:pt x="311935" y="162335"/>
                    <a:pt x="316819" y="176242"/>
                  </a:cubicBezTo>
                  <a:lnTo>
                    <a:pt x="327433" y="195644"/>
                  </a:lnTo>
                  <a:cubicBezTo>
                    <a:pt x="329349" y="199874"/>
                    <a:pt x="338483" y="201759"/>
                    <a:pt x="337221" y="184291"/>
                  </a:cubicBezTo>
                  <a:lnTo>
                    <a:pt x="337221" y="184291"/>
                  </a:lnTo>
                  <a:cubicBezTo>
                    <a:pt x="337221" y="184291"/>
                    <a:pt x="332450" y="148000"/>
                    <a:pt x="332080" y="110158"/>
                  </a:cubicBezTo>
                  <a:cubicBezTo>
                    <a:pt x="331777" y="79849"/>
                    <a:pt x="331758" y="49140"/>
                    <a:pt x="336159" y="33024"/>
                  </a:cubicBezTo>
                  <a:cubicBezTo>
                    <a:pt x="338881" y="23080"/>
                    <a:pt x="348679" y="24575"/>
                    <a:pt x="354256" y="31243"/>
                  </a:cubicBezTo>
                  <a:cubicBezTo>
                    <a:pt x="359387" y="37377"/>
                    <a:pt x="360411" y="48359"/>
                    <a:pt x="360411" y="48359"/>
                  </a:cubicBezTo>
                  <a:cubicBezTo>
                    <a:pt x="360411" y="48359"/>
                    <a:pt x="376612" y="135446"/>
                    <a:pt x="379267" y="168765"/>
                  </a:cubicBezTo>
                  <a:cubicBezTo>
                    <a:pt x="381923" y="202083"/>
                    <a:pt x="393276" y="236659"/>
                    <a:pt x="393276" y="236659"/>
                  </a:cubicBezTo>
                  <a:cubicBezTo>
                    <a:pt x="397715" y="259967"/>
                    <a:pt x="401111" y="253985"/>
                    <a:pt x="417937" y="251061"/>
                  </a:cubicBezTo>
                  <a:lnTo>
                    <a:pt x="478602" y="235745"/>
                  </a:lnTo>
                  <a:lnTo>
                    <a:pt x="487119" y="229687"/>
                  </a:lnTo>
                  <a:cubicBezTo>
                    <a:pt x="497050" y="189425"/>
                    <a:pt x="519073" y="198683"/>
                    <a:pt x="519073" y="198683"/>
                  </a:cubicBezTo>
                  <a:cubicBezTo>
                    <a:pt x="540547" y="144876"/>
                    <a:pt x="564951" y="128017"/>
                    <a:pt x="592031" y="128017"/>
                  </a:cubicBezTo>
                  <a:lnTo>
                    <a:pt x="595730" y="83783"/>
                  </a:lnTo>
                  <a:close/>
                </a:path>
              </a:pathLst>
            </a:custGeom>
            <a:solidFill>
              <a:schemeClr val="bg1"/>
            </a:solidFill>
            <a:ln w="38100" cap="flat">
              <a:solidFill>
                <a:schemeClr val="tx1"/>
              </a:solidFill>
              <a:prstDash val="solid"/>
              <a:miter/>
            </a:ln>
          </p:spPr>
          <p:txBody>
            <a:bodyPr rtlCol="0" anchor="ctr"/>
            <a:lstStyle/>
            <a:p>
              <a:endParaRPr lang="en-BE" dirty="0">
                <a:solidFill>
                  <a:schemeClr val="bg1"/>
                </a:solidFill>
              </a:endParaRPr>
            </a:p>
          </p:txBody>
        </p:sp>
        <p:grpSp>
          <p:nvGrpSpPr>
            <p:cNvPr id="15" name="Group 14">
              <a:extLst>
                <a:ext uri="{FF2B5EF4-FFF2-40B4-BE49-F238E27FC236}">
                  <a16:creationId xmlns:a16="http://schemas.microsoft.com/office/drawing/2014/main" id="{3BAD688F-2ED1-AE29-D206-FE928DA04A97}"/>
                </a:ext>
              </a:extLst>
            </p:cNvPr>
            <p:cNvGrpSpPr/>
            <p:nvPr/>
          </p:nvGrpSpPr>
          <p:grpSpPr>
            <a:xfrm>
              <a:off x="9178520" y="3229668"/>
              <a:ext cx="991961" cy="257002"/>
              <a:chOff x="3720396" y="4361465"/>
              <a:chExt cx="635692" cy="211983"/>
            </a:xfrm>
            <a:solidFill>
              <a:srgbClr val="176B87"/>
            </a:solidFill>
          </p:grpSpPr>
          <p:sp>
            <p:nvSpPr>
              <p:cNvPr id="43" name="Freeform 42">
                <a:extLst>
                  <a:ext uri="{FF2B5EF4-FFF2-40B4-BE49-F238E27FC236}">
                    <a16:creationId xmlns:a16="http://schemas.microsoft.com/office/drawing/2014/main" id="{1561A17C-D422-8AE2-D2FC-618099711C74}"/>
                  </a:ext>
                </a:extLst>
              </p:cNvPr>
              <p:cNvSpPr/>
              <p:nvPr/>
            </p:nvSpPr>
            <p:spPr>
              <a:xfrm flipH="1">
                <a:off x="3720396" y="4423765"/>
                <a:ext cx="70999" cy="116747"/>
              </a:xfrm>
              <a:custGeom>
                <a:avLst/>
                <a:gdLst>
                  <a:gd name="connsiteX0" fmla="*/ 1604 w 70999"/>
                  <a:gd name="connsiteY0" fmla="*/ 108652 h 116747"/>
                  <a:gd name="connsiteX1" fmla="*/ 44675 w 70999"/>
                  <a:gd name="connsiteY1" fmla="*/ 100642 h 116747"/>
                  <a:gd name="connsiteX2" fmla="*/ 66357 w 70999"/>
                  <a:gd name="connsiteY2" fmla="*/ 75181 h 116747"/>
                  <a:gd name="connsiteX3" fmla="*/ 64925 w 70999"/>
                  <a:gd name="connsiteY3" fmla="*/ 3410 h 116747"/>
                  <a:gd name="connsiteX4" fmla="*/ 1861 w 70999"/>
                  <a:gd name="connsiteY4" fmla="*/ 31947 h 116747"/>
                  <a:gd name="connsiteX5" fmla="*/ 6290 w 70999"/>
                  <a:gd name="connsiteY5" fmla="*/ 44625 h 116747"/>
                  <a:gd name="connsiteX6" fmla="*/ 1604 w 70999"/>
                  <a:gd name="connsiteY6" fmla="*/ 108652 h 116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99" h="116747">
                    <a:moveTo>
                      <a:pt x="1604" y="108652"/>
                    </a:moveTo>
                    <a:cubicBezTo>
                      <a:pt x="5095" y="128740"/>
                      <a:pt x="35143" y="105747"/>
                      <a:pt x="44675" y="100642"/>
                    </a:cubicBezTo>
                    <a:cubicBezTo>
                      <a:pt x="53837" y="94212"/>
                      <a:pt x="64166" y="86897"/>
                      <a:pt x="66357" y="75181"/>
                    </a:cubicBezTo>
                    <a:cubicBezTo>
                      <a:pt x="69241" y="51683"/>
                      <a:pt x="75880" y="25670"/>
                      <a:pt x="64925" y="3410"/>
                    </a:cubicBezTo>
                    <a:cubicBezTo>
                      <a:pt x="55877" y="-10591"/>
                      <a:pt x="9676" y="22432"/>
                      <a:pt x="1861" y="31947"/>
                    </a:cubicBezTo>
                    <a:cubicBezTo>
                      <a:pt x="-2341" y="36472"/>
                      <a:pt x="1197" y="44054"/>
                      <a:pt x="6290" y="44625"/>
                    </a:cubicBezTo>
                    <a:cubicBezTo>
                      <a:pt x="-1820" y="64342"/>
                      <a:pt x="334" y="87811"/>
                      <a:pt x="1604" y="108652"/>
                    </a:cubicBezTo>
                    <a:close/>
                  </a:path>
                </a:pathLst>
              </a:custGeom>
              <a:solidFill>
                <a:schemeClr val="bg1"/>
              </a:solidFill>
              <a:ln w="9465" cap="flat">
                <a:solidFill>
                  <a:schemeClr val="tx1"/>
                </a:solidFill>
                <a:prstDash val="solid"/>
                <a:miter/>
              </a:ln>
            </p:spPr>
            <p:txBody>
              <a:bodyPr rtlCol="0" anchor="ctr"/>
              <a:lstStyle/>
              <a:p>
                <a:endParaRPr lang="en-BE">
                  <a:solidFill>
                    <a:schemeClr val="bg1"/>
                  </a:solidFill>
                </a:endParaRPr>
              </a:p>
            </p:txBody>
          </p:sp>
          <p:sp>
            <p:nvSpPr>
              <p:cNvPr id="44" name="Freeform 43">
                <a:extLst>
                  <a:ext uri="{FF2B5EF4-FFF2-40B4-BE49-F238E27FC236}">
                    <a16:creationId xmlns:a16="http://schemas.microsoft.com/office/drawing/2014/main" id="{7B47B412-A5A5-F439-CBF5-9FB299BAF0B0}"/>
                  </a:ext>
                </a:extLst>
              </p:cNvPr>
              <p:cNvSpPr/>
              <p:nvPr/>
            </p:nvSpPr>
            <p:spPr>
              <a:xfrm flipH="1">
                <a:off x="3809859" y="4452949"/>
                <a:ext cx="213761" cy="120499"/>
              </a:xfrm>
              <a:custGeom>
                <a:avLst/>
                <a:gdLst>
                  <a:gd name="connsiteX0" fmla="*/ 56843 w 213761"/>
                  <a:gd name="connsiteY0" fmla="*/ 24820 h 120499"/>
                  <a:gd name="connsiteX1" fmla="*/ 48297 w 213761"/>
                  <a:gd name="connsiteY1" fmla="*/ 7351 h 120499"/>
                  <a:gd name="connsiteX2" fmla="*/ 26169 w 213761"/>
                  <a:gd name="connsiteY2" fmla="*/ 2265 h 120499"/>
                  <a:gd name="connsiteX3" fmla="*/ 12482 w 213761"/>
                  <a:gd name="connsiteY3" fmla="*/ 1246 h 120499"/>
                  <a:gd name="connsiteX4" fmla="*/ 0 w 213761"/>
                  <a:gd name="connsiteY4" fmla="*/ 78522 h 120499"/>
                  <a:gd name="connsiteX5" fmla="*/ 40918 w 213761"/>
                  <a:gd name="connsiteY5" fmla="*/ 104735 h 120499"/>
                  <a:gd name="connsiteX6" fmla="*/ 46163 w 213761"/>
                  <a:gd name="connsiteY6" fmla="*/ 102115 h 120499"/>
                  <a:gd name="connsiteX7" fmla="*/ 64800 w 213761"/>
                  <a:gd name="connsiteY7" fmla="*/ 116336 h 120499"/>
                  <a:gd name="connsiteX8" fmla="*/ 197170 w 213761"/>
                  <a:gd name="connsiteY8" fmla="*/ 110783 h 120499"/>
                  <a:gd name="connsiteX9" fmla="*/ 212536 w 213761"/>
                  <a:gd name="connsiteY9" fmla="*/ 32240 h 120499"/>
                  <a:gd name="connsiteX10" fmla="*/ 195719 w 213761"/>
                  <a:gd name="connsiteY10" fmla="*/ 6827 h 120499"/>
                  <a:gd name="connsiteX11" fmla="*/ 130302 w 213761"/>
                  <a:gd name="connsiteY11" fmla="*/ 4798 h 120499"/>
                  <a:gd name="connsiteX12" fmla="*/ 63558 w 213761"/>
                  <a:gd name="connsiteY12" fmla="*/ 14847 h 120499"/>
                  <a:gd name="connsiteX13" fmla="*/ 58455 w 213761"/>
                  <a:gd name="connsiteY13" fmla="*/ 25258 h 120499"/>
                  <a:gd name="connsiteX14" fmla="*/ 56843 w 213761"/>
                  <a:gd name="connsiteY14" fmla="*/ 24820 h 120499"/>
                  <a:gd name="connsiteX15" fmla="*/ 35502 w 213761"/>
                  <a:gd name="connsiteY15" fmla="*/ 91419 h 120499"/>
                  <a:gd name="connsiteX16" fmla="*/ 14834 w 213761"/>
                  <a:gd name="connsiteY16" fmla="*/ 65244 h 120499"/>
                  <a:gd name="connsiteX17" fmla="*/ 20449 w 213761"/>
                  <a:gd name="connsiteY17" fmla="*/ 16905 h 120499"/>
                  <a:gd name="connsiteX18" fmla="*/ 43165 w 213761"/>
                  <a:gd name="connsiteY18" fmla="*/ 22524 h 120499"/>
                  <a:gd name="connsiteX19" fmla="*/ 35502 w 213761"/>
                  <a:gd name="connsiteY19" fmla="*/ 91419 h 12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3761" h="120499">
                    <a:moveTo>
                      <a:pt x="56843" y="24820"/>
                    </a:moveTo>
                    <a:cubicBezTo>
                      <a:pt x="56017" y="16305"/>
                      <a:pt x="53513" y="9818"/>
                      <a:pt x="48297" y="7351"/>
                    </a:cubicBezTo>
                    <a:cubicBezTo>
                      <a:pt x="41373" y="3598"/>
                      <a:pt x="33055" y="5579"/>
                      <a:pt x="26169" y="2265"/>
                    </a:cubicBezTo>
                    <a:cubicBezTo>
                      <a:pt x="23655" y="1055"/>
                      <a:pt x="15934" y="-1545"/>
                      <a:pt x="12482" y="1246"/>
                    </a:cubicBezTo>
                    <a:cubicBezTo>
                      <a:pt x="4581" y="25258"/>
                      <a:pt x="1480" y="53290"/>
                      <a:pt x="0" y="78522"/>
                    </a:cubicBezTo>
                    <a:cubicBezTo>
                      <a:pt x="1243" y="99763"/>
                      <a:pt x="23665" y="104306"/>
                      <a:pt x="40918" y="104735"/>
                    </a:cubicBezTo>
                    <a:cubicBezTo>
                      <a:pt x="42862" y="104782"/>
                      <a:pt x="44901" y="103716"/>
                      <a:pt x="46163" y="102115"/>
                    </a:cubicBezTo>
                    <a:cubicBezTo>
                      <a:pt x="48173" y="110193"/>
                      <a:pt x="53295" y="116222"/>
                      <a:pt x="64800" y="116336"/>
                    </a:cubicBezTo>
                    <a:cubicBezTo>
                      <a:pt x="89195" y="118641"/>
                      <a:pt x="182915" y="126890"/>
                      <a:pt x="197170" y="110783"/>
                    </a:cubicBezTo>
                    <a:cubicBezTo>
                      <a:pt x="202880" y="84723"/>
                      <a:pt x="208912" y="58700"/>
                      <a:pt x="212536" y="32240"/>
                    </a:cubicBezTo>
                    <a:cubicBezTo>
                      <a:pt x="216481" y="18876"/>
                      <a:pt x="210904" y="6437"/>
                      <a:pt x="195719" y="6827"/>
                    </a:cubicBezTo>
                    <a:cubicBezTo>
                      <a:pt x="173970" y="5570"/>
                      <a:pt x="152089" y="5475"/>
                      <a:pt x="130302" y="4798"/>
                    </a:cubicBezTo>
                    <a:cubicBezTo>
                      <a:pt x="122904" y="5341"/>
                      <a:pt x="42369" y="-2917"/>
                      <a:pt x="63558" y="14847"/>
                    </a:cubicBezTo>
                    <a:cubicBezTo>
                      <a:pt x="64184" y="14942"/>
                      <a:pt x="61101" y="20124"/>
                      <a:pt x="58455" y="25258"/>
                    </a:cubicBezTo>
                    <a:cubicBezTo>
                      <a:pt x="57971" y="26201"/>
                      <a:pt x="56937" y="25868"/>
                      <a:pt x="56843" y="24820"/>
                    </a:cubicBezTo>
                    <a:close/>
                    <a:moveTo>
                      <a:pt x="35502" y="91419"/>
                    </a:moveTo>
                    <a:cubicBezTo>
                      <a:pt x="19966" y="90638"/>
                      <a:pt x="9523" y="84170"/>
                      <a:pt x="14834" y="65244"/>
                    </a:cubicBezTo>
                    <a:cubicBezTo>
                      <a:pt x="14673" y="61053"/>
                      <a:pt x="19700" y="34935"/>
                      <a:pt x="20449" y="16905"/>
                    </a:cubicBezTo>
                    <a:cubicBezTo>
                      <a:pt x="27753" y="19648"/>
                      <a:pt x="41828" y="16867"/>
                      <a:pt x="43165" y="22524"/>
                    </a:cubicBezTo>
                    <a:cubicBezTo>
                      <a:pt x="43241" y="45537"/>
                      <a:pt x="39789" y="68740"/>
                      <a:pt x="35502" y="91419"/>
                    </a:cubicBezTo>
                    <a:close/>
                  </a:path>
                </a:pathLst>
              </a:custGeom>
              <a:solidFill>
                <a:schemeClr val="bg1"/>
              </a:solidFill>
              <a:ln w="9465" cap="flat">
                <a:solidFill>
                  <a:schemeClr val="tx1"/>
                </a:solidFill>
                <a:prstDash val="solid"/>
                <a:miter/>
              </a:ln>
            </p:spPr>
            <p:txBody>
              <a:bodyPr rtlCol="0" anchor="ctr"/>
              <a:lstStyle/>
              <a:p>
                <a:endParaRPr lang="en-BE">
                  <a:solidFill>
                    <a:schemeClr val="bg1"/>
                  </a:solidFill>
                </a:endParaRPr>
              </a:p>
            </p:txBody>
          </p:sp>
          <p:sp>
            <p:nvSpPr>
              <p:cNvPr id="45" name="Freeform 44">
                <a:extLst>
                  <a:ext uri="{FF2B5EF4-FFF2-40B4-BE49-F238E27FC236}">
                    <a16:creationId xmlns:a16="http://schemas.microsoft.com/office/drawing/2014/main" id="{AEF30F1D-6080-DACF-2DD4-2AD4384072B5}"/>
                  </a:ext>
                </a:extLst>
              </p:cNvPr>
              <p:cNvSpPr/>
              <p:nvPr/>
            </p:nvSpPr>
            <p:spPr>
              <a:xfrm flipH="1">
                <a:off x="4045909" y="4361465"/>
                <a:ext cx="310179" cy="179219"/>
              </a:xfrm>
              <a:custGeom>
                <a:avLst/>
                <a:gdLst>
                  <a:gd name="connsiteX0" fmla="*/ 310149 w 310179"/>
                  <a:gd name="connsiteY0" fmla="*/ 90206 h 179219"/>
                  <a:gd name="connsiteX1" fmla="*/ 305151 w 310179"/>
                  <a:gd name="connsiteY1" fmla="*/ 83757 h 179219"/>
                  <a:gd name="connsiteX2" fmla="*/ 302703 w 310179"/>
                  <a:gd name="connsiteY2" fmla="*/ 82367 h 179219"/>
                  <a:gd name="connsiteX3" fmla="*/ 299574 w 310179"/>
                  <a:gd name="connsiteY3" fmla="*/ 76776 h 179219"/>
                  <a:gd name="connsiteX4" fmla="*/ 92520 w 310179"/>
                  <a:gd name="connsiteY4" fmla="*/ 22150 h 179219"/>
                  <a:gd name="connsiteX5" fmla="*/ 20995 w 310179"/>
                  <a:gd name="connsiteY5" fmla="*/ 5214 h 179219"/>
                  <a:gd name="connsiteX6" fmla="*/ 20644 w 310179"/>
                  <a:gd name="connsiteY6" fmla="*/ 5443 h 179219"/>
                  <a:gd name="connsiteX7" fmla="*/ 9092 w 310179"/>
                  <a:gd name="connsiteY7" fmla="*/ 38771 h 179219"/>
                  <a:gd name="connsiteX8" fmla="*/ 2680 w 310179"/>
                  <a:gd name="connsiteY8" fmla="*/ 81929 h 179219"/>
                  <a:gd name="connsiteX9" fmla="*/ 294082 w 310179"/>
                  <a:gd name="connsiteY9" fmla="*/ 178998 h 179219"/>
                  <a:gd name="connsiteX10" fmla="*/ 310149 w 310179"/>
                  <a:gd name="connsiteY10" fmla="*/ 90206 h 17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0179" h="179219">
                    <a:moveTo>
                      <a:pt x="310149" y="90206"/>
                    </a:moveTo>
                    <a:cubicBezTo>
                      <a:pt x="310481" y="86367"/>
                      <a:pt x="308053" y="84224"/>
                      <a:pt x="305151" y="83757"/>
                    </a:cubicBezTo>
                    <a:cubicBezTo>
                      <a:pt x="304306" y="83624"/>
                      <a:pt x="302703" y="82843"/>
                      <a:pt x="302703" y="82367"/>
                    </a:cubicBezTo>
                    <a:cubicBezTo>
                      <a:pt x="302713" y="80224"/>
                      <a:pt x="301774" y="78080"/>
                      <a:pt x="299574" y="76776"/>
                    </a:cubicBezTo>
                    <a:cubicBezTo>
                      <a:pt x="234195" y="47458"/>
                      <a:pt x="159549" y="47610"/>
                      <a:pt x="92520" y="22150"/>
                    </a:cubicBezTo>
                    <a:cubicBezTo>
                      <a:pt x="84363" y="21883"/>
                      <a:pt x="12592" y="-12874"/>
                      <a:pt x="20995" y="5214"/>
                    </a:cubicBezTo>
                    <a:cubicBezTo>
                      <a:pt x="20881" y="5290"/>
                      <a:pt x="20767" y="5357"/>
                      <a:pt x="20644" y="5443"/>
                    </a:cubicBezTo>
                    <a:cubicBezTo>
                      <a:pt x="14270" y="14587"/>
                      <a:pt x="12041" y="28065"/>
                      <a:pt x="9092" y="38771"/>
                    </a:cubicBezTo>
                    <a:cubicBezTo>
                      <a:pt x="8276" y="47858"/>
                      <a:pt x="-5733" y="77633"/>
                      <a:pt x="2680" y="81929"/>
                    </a:cubicBezTo>
                    <a:cubicBezTo>
                      <a:pt x="91505" y="134335"/>
                      <a:pt x="191798" y="167254"/>
                      <a:pt x="294082" y="178998"/>
                    </a:cubicBezTo>
                    <a:cubicBezTo>
                      <a:pt x="305919" y="184037"/>
                      <a:pt x="307294" y="101550"/>
                      <a:pt x="310149" y="90206"/>
                    </a:cubicBezTo>
                    <a:close/>
                  </a:path>
                </a:pathLst>
              </a:custGeom>
              <a:solidFill>
                <a:schemeClr val="bg1"/>
              </a:solidFill>
              <a:ln w="9465" cap="flat">
                <a:solidFill>
                  <a:schemeClr val="tx1"/>
                </a:solidFill>
                <a:prstDash val="solid"/>
                <a:miter/>
              </a:ln>
            </p:spPr>
            <p:txBody>
              <a:bodyPr rtlCol="0" anchor="ctr"/>
              <a:lstStyle/>
              <a:p>
                <a:endParaRPr lang="en-BE" dirty="0">
                  <a:solidFill>
                    <a:schemeClr val="bg1"/>
                  </a:solidFill>
                </a:endParaRPr>
              </a:p>
            </p:txBody>
          </p:sp>
        </p:grpSp>
        <p:sp>
          <p:nvSpPr>
            <p:cNvPr id="16" name="Freeform 15">
              <a:extLst>
                <a:ext uri="{FF2B5EF4-FFF2-40B4-BE49-F238E27FC236}">
                  <a16:creationId xmlns:a16="http://schemas.microsoft.com/office/drawing/2014/main" id="{05D13DFC-2462-3683-5F09-4B4C9DD6F606}"/>
                </a:ext>
              </a:extLst>
            </p:cNvPr>
            <p:cNvSpPr/>
            <p:nvPr/>
          </p:nvSpPr>
          <p:spPr>
            <a:xfrm flipH="1">
              <a:off x="10164446" y="1929851"/>
              <a:ext cx="72155" cy="163050"/>
            </a:xfrm>
            <a:custGeom>
              <a:avLst/>
              <a:gdLst>
                <a:gd name="connsiteX0" fmla="*/ 11223 w 46240"/>
                <a:gd name="connsiteY0" fmla="*/ 2507 h 134489"/>
                <a:gd name="connsiteX1" fmla="*/ 1103 w 46240"/>
                <a:gd name="connsiteY1" fmla="*/ 8451 h 134489"/>
                <a:gd name="connsiteX2" fmla="*/ 28153 w 46240"/>
                <a:gd name="connsiteY2" fmla="*/ 130514 h 134489"/>
                <a:gd name="connsiteX3" fmla="*/ 34072 w 46240"/>
                <a:gd name="connsiteY3" fmla="*/ 133924 h 134489"/>
                <a:gd name="connsiteX4" fmla="*/ 41774 w 46240"/>
                <a:gd name="connsiteY4" fmla="*/ 68544 h 134489"/>
                <a:gd name="connsiteX5" fmla="*/ 11223 w 46240"/>
                <a:gd name="connsiteY5" fmla="*/ 2507 h 13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40" h="134489">
                  <a:moveTo>
                    <a:pt x="11223" y="2507"/>
                  </a:moveTo>
                  <a:cubicBezTo>
                    <a:pt x="6765" y="-3408"/>
                    <a:pt x="-3336" y="2193"/>
                    <a:pt x="1103" y="8451"/>
                  </a:cubicBezTo>
                  <a:cubicBezTo>
                    <a:pt x="27034" y="43522"/>
                    <a:pt x="35400" y="88032"/>
                    <a:pt x="28153" y="130514"/>
                  </a:cubicBezTo>
                  <a:cubicBezTo>
                    <a:pt x="28210" y="133400"/>
                    <a:pt x="31483" y="135562"/>
                    <a:pt x="34072" y="133924"/>
                  </a:cubicBezTo>
                  <a:cubicBezTo>
                    <a:pt x="53174" y="119998"/>
                    <a:pt x="44847" y="88604"/>
                    <a:pt x="41774" y="68544"/>
                  </a:cubicBezTo>
                  <a:cubicBezTo>
                    <a:pt x="36472" y="44637"/>
                    <a:pt x="25925" y="22015"/>
                    <a:pt x="11223" y="2507"/>
                  </a:cubicBezTo>
                  <a:close/>
                </a:path>
              </a:pathLst>
            </a:custGeom>
            <a:solidFill>
              <a:srgbClr val="176B87"/>
            </a:solidFill>
            <a:ln w="9465" cap="flat">
              <a:solidFill>
                <a:schemeClr val="tx1"/>
              </a:solidFill>
              <a:prstDash val="solid"/>
              <a:miter/>
            </a:ln>
          </p:spPr>
          <p:txBody>
            <a:bodyPr rtlCol="0" anchor="ctr"/>
            <a:lstStyle/>
            <a:p>
              <a:endParaRPr lang="en-BE">
                <a:solidFill>
                  <a:schemeClr val="bg1"/>
                </a:solidFill>
              </a:endParaRPr>
            </a:p>
          </p:txBody>
        </p:sp>
        <p:sp>
          <p:nvSpPr>
            <p:cNvPr id="17" name="Freeform 16">
              <a:extLst>
                <a:ext uri="{FF2B5EF4-FFF2-40B4-BE49-F238E27FC236}">
                  <a16:creationId xmlns:a16="http://schemas.microsoft.com/office/drawing/2014/main" id="{09CD2C01-4BDF-232D-F994-933942315675}"/>
                </a:ext>
              </a:extLst>
            </p:cNvPr>
            <p:cNvSpPr/>
            <p:nvPr/>
          </p:nvSpPr>
          <p:spPr>
            <a:xfrm flipH="1">
              <a:off x="9916295" y="3452267"/>
              <a:ext cx="263557" cy="190926"/>
            </a:xfrm>
            <a:custGeom>
              <a:avLst/>
              <a:gdLst>
                <a:gd name="connsiteX0" fmla="*/ 162788 w 168899"/>
                <a:gd name="connsiteY0" fmla="*/ 615 h 157482"/>
                <a:gd name="connsiteX1" fmla="*/ 88854 w 168899"/>
                <a:gd name="connsiteY1" fmla="*/ 78482 h 157482"/>
                <a:gd name="connsiteX2" fmla="*/ 2931 w 168899"/>
                <a:gd name="connsiteY2" fmla="*/ 145738 h 157482"/>
                <a:gd name="connsiteX3" fmla="*/ 9229 w 168899"/>
                <a:gd name="connsiteY3" fmla="*/ 156549 h 157482"/>
                <a:gd name="connsiteX4" fmla="*/ 168754 w 168899"/>
                <a:gd name="connsiteY4" fmla="*/ 5206 h 157482"/>
                <a:gd name="connsiteX5" fmla="*/ 162788 w 168899"/>
                <a:gd name="connsiteY5" fmla="*/ 615 h 157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899" h="157482">
                  <a:moveTo>
                    <a:pt x="162788" y="615"/>
                  </a:moveTo>
                  <a:cubicBezTo>
                    <a:pt x="137681" y="25847"/>
                    <a:pt x="115515" y="54498"/>
                    <a:pt x="88854" y="78482"/>
                  </a:cubicBezTo>
                  <a:cubicBezTo>
                    <a:pt x="62220" y="103390"/>
                    <a:pt x="33633" y="126097"/>
                    <a:pt x="2931" y="145738"/>
                  </a:cubicBezTo>
                  <a:cubicBezTo>
                    <a:pt x="-3813" y="150053"/>
                    <a:pt x="2267" y="160673"/>
                    <a:pt x="9229" y="156549"/>
                  </a:cubicBezTo>
                  <a:cubicBezTo>
                    <a:pt x="71553" y="118458"/>
                    <a:pt x="132446" y="69614"/>
                    <a:pt x="168754" y="5206"/>
                  </a:cubicBezTo>
                  <a:cubicBezTo>
                    <a:pt x="169712" y="1958"/>
                    <a:pt x="165747" y="-1414"/>
                    <a:pt x="162788" y="615"/>
                  </a:cubicBezTo>
                  <a:close/>
                </a:path>
              </a:pathLst>
            </a:custGeom>
            <a:solidFill>
              <a:srgbClr val="000000"/>
            </a:solidFill>
            <a:ln w="9465" cap="flat">
              <a:solidFill>
                <a:schemeClr val="tx1"/>
              </a:solidFill>
              <a:prstDash val="solid"/>
              <a:miter/>
            </a:ln>
          </p:spPr>
          <p:txBody>
            <a:bodyPr rtlCol="0" anchor="ctr"/>
            <a:lstStyle/>
            <a:p>
              <a:endParaRPr lang="en-BE">
                <a:solidFill>
                  <a:schemeClr val="bg1"/>
                </a:solidFill>
              </a:endParaRPr>
            </a:p>
          </p:txBody>
        </p:sp>
        <p:grpSp>
          <p:nvGrpSpPr>
            <p:cNvPr id="18" name="Graphic 9" descr="A male waving hand">
              <a:extLst>
                <a:ext uri="{FF2B5EF4-FFF2-40B4-BE49-F238E27FC236}">
                  <a16:creationId xmlns:a16="http://schemas.microsoft.com/office/drawing/2014/main" id="{7817622D-448E-6D72-84C3-0B74FD2B9524}"/>
                </a:ext>
              </a:extLst>
            </p:cNvPr>
            <p:cNvGrpSpPr/>
            <p:nvPr/>
          </p:nvGrpSpPr>
          <p:grpSpPr>
            <a:xfrm flipH="1">
              <a:off x="10598935" y="1502201"/>
              <a:ext cx="213540" cy="392810"/>
              <a:chOff x="3418529" y="2937292"/>
              <a:chExt cx="136846" cy="324002"/>
            </a:xfrm>
            <a:solidFill>
              <a:srgbClr val="000000"/>
            </a:solidFill>
          </p:grpSpPr>
          <p:sp>
            <p:nvSpPr>
              <p:cNvPr id="41" name="Freeform 40">
                <a:extLst>
                  <a:ext uri="{FF2B5EF4-FFF2-40B4-BE49-F238E27FC236}">
                    <a16:creationId xmlns:a16="http://schemas.microsoft.com/office/drawing/2014/main" id="{7294D957-8720-66D7-E3E6-D0B689DFC2A2}"/>
                  </a:ext>
                </a:extLst>
              </p:cNvPr>
              <p:cNvSpPr/>
              <p:nvPr/>
            </p:nvSpPr>
            <p:spPr>
              <a:xfrm>
                <a:off x="3495426" y="2937292"/>
                <a:ext cx="59949" cy="324002"/>
              </a:xfrm>
              <a:custGeom>
                <a:avLst/>
                <a:gdLst>
                  <a:gd name="connsiteX0" fmla="*/ 37884 w 59949"/>
                  <a:gd name="connsiteY0" fmla="*/ 1535 h 324002"/>
                  <a:gd name="connsiteX1" fmla="*/ 52709 w 59949"/>
                  <a:gd name="connsiteY1" fmla="*/ 322718 h 324002"/>
                  <a:gd name="connsiteX2" fmla="*/ 59804 w 59949"/>
                  <a:gd name="connsiteY2" fmla="*/ 318575 h 324002"/>
                  <a:gd name="connsiteX3" fmla="*/ 22225 w 59949"/>
                  <a:gd name="connsiteY3" fmla="*/ 198007 h 324002"/>
                  <a:gd name="connsiteX4" fmla="*/ 46107 w 59949"/>
                  <a:gd name="connsiteY4" fmla="*/ 7917 h 324002"/>
                  <a:gd name="connsiteX5" fmla="*/ 37884 w 59949"/>
                  <a:gd name="connsiteY5" fmla="*/ 1535 h 324002"/>
                  <a:gd name="connsiteX6" fmla="*/ 37884 w 59949"/>
                  <a:gd name="connsiteY6" fmla="*/ 1535 h 32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9" h="324002">
                    <a:moveTo>
                      <a:pt x="37884" y="1535"/>
                    </a:moveTo>
                    <a:cubicBezTo>
                      <a:pt x="-23862" y="76525"/>
                      <a:pt x="-3811" y="248623"/>
                      <a:pt x="52709" y="322718"/>
                    </a:cubicBezTo>
                    <a:cubicBezTo>
                      <a:pt x="55602" y="325947"/>
                      <a:pt x="60894" y="322537"/>
                      <a:pt x="59804" y="318575"/>
                    </a:cubicBezTo>
                    <a:cubicBezTo>
                      <a:pt x="46781" y="278617"/>
                      <a:pt x="27944" y="240165"/>
                      <a:pt x="22225" y="198007"/>
                    </a:cubicBezTo>
                    <a:cubicBezTo>
                      <a:pt x="14220" y="135409"/>
                      <a:pt x="10245" y="62752"/>
                      <a:pt x="46107" y="7917"/>
                    </a:cubicBezTo>
                    <a:cubicBezTo>
                      <a:pt x="49721" y="3173"/>
                      <a:pt x="41820" y="-2885"/>
                      <a:pt x="37884" y="1535"/>
                    </a:cubicBezTo>
                    <a:lnTo>
                      <a:pt x="37884" y="1535"/>
                    </a:lnTo>
                    <a:close/>
                  </a:path>
                </a:pathLst>
              </a:custGeom>
              <a:solidFill>
                <a:srgbClr val="000000"/>
              </a:solidFill>
              <a:ln w="9465" cap="flat">
                <a:solidFill>
                  <a:schemeClr val="tx1"/>
                </a:solidFill>
                <a:prstDash val="solid"/>
                <a:miter/>
              </a:ln>
            </p:spPr>
            <p:txBody>
              <a:bodyPr rtlCol="0" anchor="ctr"/>
              <a:lstStyle/>
              <a:p>
                <a:endParaRPr lang="en-BE">
                  <a:solidFill>
                    <a:schemeClr val="bg1"/>
                  </a:solidFill>
                </a:endParaRPr>
              </a:p>
            </p:txBody>
          </p:sp>
          <p:sp>
            <p:nvSpPr>
              <p:cNvPr id="42" name="Freeform 41">
                <a:extLst>
                  <a:ext uri="{FF2B5EF4-FFF2-40B4-BE49-F238E27FC236}">
                    <a16:creationId xmlns:a16="http://schemas.microsoft.com/office/drawing/2014/main" id="{445FB1F6-AEA1-109E-FC84-22717140EB9A}"/>
                  </a:ext>
                </a:extLst>
              </p:cNvPr>
              <p:cNvSpPr/>
              <p:nvPr/>
            </p:nvSpPr>
            <p:spPr>
              <a:xfrm>
                <a:off x="3418536" y="3013295"/>
                <a:ext cx="52895" cy="221518"/>
              </a:xfrm>
              <a:custGeom>
                <a:avLst/>
                <a:gdLst>
                  <a:gd name="connsiteX0" fmla="*/ 21519 w 52895"/>
                  <a:gd name="connsiteY0" fmla="*/ 2494 h 221518"/>
                  <a:gd name="connsiteX1" fmla="*/ 45193 w 52895"/>
                  <a:gd name="connsiteY1" fmla="*/ 220369 h 221518"/>
                  <a:gd name="connsiteX2" fmla="*/ 52857 w 52895"/>
                  <a:gd name="connsiteY2" fmla="*/ 217178 h 221518"/>
                  <a:gd name="connsiteX3" fmla="*/ 33574 w 52895"/>
                  <a:gd name="connsiteY3" fmla="*/ 166648 h 221518"/>
                  <a:gd name="connsiteX4" fmla="*/ 30463 w 52895"/>
                  <a:gd name="connsiteY4" fmla="*/ 7742 h 221518"/>
                  <a:gd name="connsiteX5" fmla="*/ 21519 w 52895"/>
                  <a:gd name="connsiteY5" fmla="*/ 2494 h 221518"/>
                  <a:gd name="connsiteX6" fmla="*/ 21519 w 52895"/>
                  <a:gd name="connsiteY6" fmla="*/ 2494 h 22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895" h="221518">
                    <a:moveTo>
                      <a:pt x="21519" y="2494"/>
                    </a:moveTo>
                    <a:cubicBezTo>
                      <a:pt x="-19180" y="66254"/>
                      <a:pt x="3014" y="162590"/>
                      <a:pt x="45193" y="220369"/>
                    </a:cubicBezTo>
                    <a:cubicBezTo>
                      <a:pt x="47707" y="222750"/>
                      <a:pt x="53417" y="221311"/>
                      <a:pt x="52857" y="217178"/>
                    </a:cubicBezTo>
                    <a:cubicBezTo>
                      <a:pt x="49092" y="199556"/>
                      <a:pt x="40423" y="183240"/>
                      <a:pt x="33574" y="166648"/>
                    </a:cubicBezTo>
                    <a:cubicBezTo>
                      <a:pt x="13353" y="116879"/>
                      <a:pt x="5082" y="57205"/>
                      <a:pt x="30463" y="7742"/>
                    </a:cubicBezTo>
                    <a:cubicBezTo>
                      <a:pt x="33527" y="1808"/>
                      <a:pt x="25095" y="-3183"/>
                      <a:pt x="21519" y="2494"/>
                    </a:cubicBezTo>
                    <a:lnTo>
                      <a:pt x="21519" y="2494"/>
                    </a:lnTo>
                    <a:close/>
                  </a:path>
                </a:pathLst>
              </a:custGeom>
              <a:solidFill>
                <a:srgbClr val="000000"/>
              </a:solidFill>
              <a:ln w="9465" cap="flat">
                <a:solidFill>
                  <a:schemeClr val="tx1"/>
                </a:solidFill>
                <a:prstDash val="solid"/>
                <a:miter/>
              </a:ln>
            </p:spPr>
            <p:txBody>
              <a:bodyPr rtlCol="0" anchor="ctr"/>
              <a:lstStyle/>
              <a:p>
                <a:endParaRPr lang="en-BE">
                  <a:solidFill>
                    <a:schemeClr val="bg1"/>
                  </a:solidFill>
                </a:endParaRPr>
              </a:p>
            </p:txBody>
          </p:sp>
        </p:grpSp>
        <p:grpSp>
          <p:nvGrpSpPr>
            <p:cNvPr id="19" name="Graphic 9" descr="A male waving hand">
              <a:extLst>
                <a:ext uri="{FF2B5EF4-FFF2-40B4-BE49-F238E27FC236}">
                  <a16:creationId xmlns:a16="http://schemas.microsoft.com/office/drawing/2014/main" id="{812E0FA3-C5F1-2412-C901-E0A20FBEBC7E}"/>
                </a:ext>
              </a:extLst>
            </p:cNvPr>
            <p:cNvGrpSpPr/>
            <p:nvPr/>
          </p:nvGrpSpPr>
          <p:grpSpPr>
            <a:xfrm flipH="1">
              <a:off x="9493737" y="2038262"/>
              <a:ext cx="57276" cy="249550"/>
              <a:chOff x="4226924" y="3379480"/>
              <a:chExt cx="36705" cy="205838"/>
            </a:xfrm>
            <a:solidFill>
              <a:schemeClr val="tx1"/>
            </a:solidFill>
          </p:grpSpPr>
          <p:sp>
            <p:nvSpPr>
              <p:cNvPr id="39" name="Freeform 38">
                <a:extLst>
                  <a:ext uri="{FF2B5EF4-FFF2-40B4-BE49-F238E27FC236}">
                    <a16:creationId xmlns:a16="http://schemas.microsoft.com/office/drawing/2014/main" id="{D8F3213B-69CC-D7DB-FD45-14E5202433A4}"/>
                  </a:ext>
                </a:extLst>
              </p:cNvPr>
              <p:cNvSpPr/>
              <p:nvPr/>
            </p:nvSpPr>
            <p:spPr>
              <a:xfrm>
                <a:off x="4226924" y="3379480"/>
                <a:ext cx="21198" cy="21920"/>
              </a:xfrm>
              <a:custGeom>
                <a:avLst/>
                <a:gdLst>
                  <a:gd name="connsiteX0" fmla="*/ 10596 w 21198"/>
                  <a:gd name="connsiteY0" fmla="*/ 2 h 21920"/>
                  <a:gd name="connsiteX1" fmla="*/ 10596 w 21198"/>
                  <a:gd name="connsiteY1" fmla="*/ 21919 h 21920"/>
                  <a:gd name="connsiteX2" fmla="*/ 10596 w 21198"/>
                  <a:gd name="connsiteY2" fmla="*/ 2 h 21920"/>
                </a:gdLst>
                <a:ahLst/>
                <a:cxnLst>
                  <a:cxn ang="0">
                    <a:pos x="connsiteX0" y="connsiteY0"/>
                  </a:cxn>
                  <a:cxn ang="0">
                    <a:pos x="connsiteX1" y="connsiteY1"/>
                  </a:cxn>
                  <a:cxn ang="0">
                    <a:pos x="connsiteX2" y="connsiteY2"/>
                  </a:cxn>
                </a:cxnLst>
                <a:rect l="l" t="t" r="r" b="b"/>
                <a:pathLst>
                  <a:path w="21198" h="21920">
                    <a:moveTo>
                      <a:pt x="10596" y="2"/>
                    </a:moveTo>
                    <a:cubicBezTo>
                      <a:pt x="-3546" y="-227"/>
                      <a:pt x="-3518" y="22100"/>
                      <a:pt x="10596" y="21919"/>
                    </a:cubicBezTo>
                    <a:cubicBezTo>
                      <a:pt x="24747" y="22138"/>
                      <a:pt x="24719" y="-189"/>
                      <a:pt x="10596" y="2"/>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sp>
            <p:nvSpPr>
              <p:cNvPr id="40" name="Freeform 39">
                <a:extLst>
                  <a:ext uri="{FF2B5EF4-FFF2-40B4-BE49-F238E27FC236}">
                    <a16:creationId xmlns:a16="http://schemas.microsoft.com/office/drawing/2014/main" id="{61C0AC20-D41D-6122-9987-2FCBC676B470}"/>
                  </a:ext>
                </a:extLst>
              </p:cNvPr>
              <p:cNvSpPr/>
              <p:nvPr/>
            </p:nvSpPr>
            <p:spPr>
              <a:xfrm>
                <a:off x="4240140" y="3561571"/>
                <a:ext cx="23467" cy="23723"/>
              </a:xfrm>
              <a:custGeom>
                <a:avLst/>
                <a:gdLst>
                  <a:gd name="connsiteX0" fmla="*/ 11180 w 23467"/>
                  <a:gd name="connsiteY0" fmla="*/ 173 h 23723"/>
                  <a:gd name="connsiteX1" fmla="*/ 3355 w 23467"/>
                  <a:gd name="connsiteY1" fmla="*/ 20356 h 23723"/>
                  <a:gd name="connsiteX2" fmla="*/ 23416 w 23467"/>
                  <a:gd name="connsiteY2" fmla="*/ 12060 h 23723"/>
                  <a:gd name="connsiteX3" fmla="*/ 11180 w 23467"/>
                  <a:gd name="connsiteY3" fmla="*/ 173 h 23723"/>
                </a:gdLst>
                <a:ahLst/>
                <a:cxnLst>
                  <a:cxn ang="0">
                    <a:pos x="connsiteX0" y="connsiteY0"/>
                  </a:cxn>
                  <a:cxn ang="0">
                    <a:pos x="connsiteX1" y="connsiteY1"/>
                  </a:cxn>
                  <a:cxn ang="0">
                    <a:pos x="connsiteX2" y="connsiteY2"/>
                  </a:cxn>
                  <a:cxn ang="0">
                    <a:pos x="connsiteX3" y="connsiteY3"/>
                  </a:cxn>
                </a:cxnLst>
                <a:rect l="l" t="t" r="r" b="b"/>
                <a:pathLst>
                  <a:path w="23467" h="23723">
                    <a:moveTo>
                      <a:pt x="11180" y="173"/>
                    </a:moveTo>
                    <a:cubicBezTo>
                      <a:pt x="2037" y="611"/>
                      <a:pt x="-4157" y="13222"/>
                      <a:pt x="3355" y="20356"/>
                    </a:cubicBezTo>
                    <a:cubicBezTo>
                      <a:pt x="10564" y="28024"/>
                      <a:pt x="23359" y="21461"/>
                      <a:pt x="23416" y="12060"/>
                    </a:cubicBezTo>
                    <a:cubicBezTo>
                      <a:pt x="24080" y="5268"/>
                      <a:pt x="18209" y="-1142"/>
                      <a:pt x="11180" y="173"/>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grpSp>
        <p:grpSp>
          <p:nvGrpSpPr>
            <p:cNvPr id="20" name="Group 19">
              <a:extLst>
                <a:ext uri="{FF2B5EF4-FFF2-40B4-BE49-F238E27FC236}">
                  <a16:creationId xmlns:a16="http://schemas.microsoft.com/office/drawing/2014/main" id="{05CB60ED-BF98-5021-54C0-6660EFE37483}"/>
                </a:ext>
              </a:extLst>
            </p:cNvPr>
            <p:cNvGrpSpPr/>
            <p:nvPr/>
          </p:nvGrpSpPr>
          <p:grpSpPr>
            <a:xfrm>
              <a:off x="8833172" y="1774846"/>
              <a:ext cx="1148102" cy="1524559"/>
              <a:chOff x="3499087" y="3161483"/>
              <a:chExt cx="735755" cy="1257503"/>
            </a:xfrm>
            <a:solidFill>
              <a:srgbClr val="176B87"/>
            </a:solidFill>
          </p:grpSpPr>
          <p:sp>
            <p:nvSpPr>
              <p:cNvPr id="35" name="Freeform 34">
                <a:extLst>
                  <a:ext uri="{FF2B5EF4-FFF2-40B4-BE49-F238E27FC236}">
                    <a16:creationId xmlns:a16="http://schemas.microsoft.com/office/drawing/2014/main" id="{FBD17737-0B9B-E909-7698-F41B61F52ABD}"/>
                  </a:ext>
                </a:extLst>
              </p:cNvPr>
              <p:cNvSpPr/>
              <p:nvPr/>
            </p:nvSpPr>
            <p:spPr>
              <a:xfrm flipH="1">
                <a:off x="4067652" y="3161483"/>
                <a:ext cx="167190" cy="123190"/>
              </a:xfrm>
              <a:custGeom>
                <a:avLst/>
                <a:gdLst>
                  <a:gd name="connsiteX0" fmla="*/ 158866 w 167190"/>
                  <a:gd name="connsiteY0" fmla="*/ 1173 h 123190"/>
                  <a:gd name="connsiteX1" fmla="*/ 114429 w 167190"/>
                  <a:gd name="connsiteY1" fmla="*/ 102881 h 123190"/>
                  <a:gd name="connsiteX2" fmla="*/ 64435 w 167190"/>
                  <a:gd name="connsiteY2" fmla="*/ 69667 h 123190"/>
                  <a:gd name="connsiteX3" fmla="*/ 10684 w 167190"/>
                  <a:gd name="connsiteY3" fmla="*/ 36796 h 123190"/>
                  <a:gd name="connsiteX4" fmla="*/ 43 w 167190"/>
                  <a:gd name="connsiteY4" fmla="*/ 41225 h 123190"/>
                  <a:gd name="connsiteX5" fmla="*/ 49174 w 167190"/>
                  <a:gd name="connsiteY5" fmla="*/ 79211 h 123190"/>
                  <a:gd name="connsiteX6" fmla="*/ 112504 w 167190"/>
                  <a:gd name="connsiteY6" fmla="*/ 121035 h 123190"/>
                  <a:gd name="connsiteX7" fmla="*/ 166311 w 167190"/>
                  <a:gd name="connsiteY7" fmla="*/ 6954 h 123190"/>
                  <a:gd name="connsiteX8" fmla="*/ 158866 w 167190"/>
                  <a:gd name="connsiteY8" fmla="*/ 1173 h 12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190" h="123190">
                    <a:moveTo>
                      <a:pt x="158866" y="1173"/>
                    </a:moveTo>
                    <a:cubicBezTo>
                      <a:pt x="129747" y="27109"/>
                      <a:pt x="126532" y="67562"/>
                      <a:pt x="114429" y="102881"/>
                    </a:cubicBezTo>
                    <a:cubicBezTo>
                      <a:pt x="98391" y="90889"/>
                      <a:pt x="81764" y="79744"/>
                      <a:pt x="64435" y="69667"/>
                    </a:cubicBezTo>
                    <a:cubicBezTo>
                      <a:pt x="46765" y="58208"/>
                      <a:pt x="25338" y="52484"/>
                      <a:pt x="10684" y="36796"/>
                    </a:cubicBezTo>
                    <a:cubicBezTo>
                      <a:pt x="7298" y="33091"/>
                      <a:pt x="-650" y="35739"/>
                      <a:pt x="43" y="41225"/>
                    </a:cubicBezTo>
                    <a:cubicBezTo>
                      <a:pt x="4130" y="64200"/>
                      <a:pt x="32471" y="67867"/>
                      <a:pt x="49174" y="79211"/>
                    </a:cubicBezTo>
                    <a:cubicBezTo>
                      <a:pt x="71302" y="91489"/>
                      <a:pt x="92519" y="105471"/>
                      <a:pt x="112504" y="121035"/>
                    </a:cubicBezTo>
                    <a:cubicBezTo>
                      <a:pt x="133598" y="140381"/>
                      <a:pt x="144155" y="23595"/>
                      <a:pt x="166311" y="6954"/>
                    </a:cubicBezTo>
                    <a:cubicBezTo>
                      <a:pt x="169650" y="2373"/>
                      <a:pt x="162669" y="-2218"/>
                      <a:pt x="158866" y="1173"/>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sp>
            <p:nvSpPr>
              <p:cNvPr id="36" name="Freeform 35">
                <a:extLst>
                  <a:ext uri="{FF2B5EF4-FFF2-40B4-BE49-F238E27FC236}">
                    <a16:creationId xmlns:a16="http://schemas.microsoft.com/office/drawing/2014/main" id="{103CC9AC-EC48-30D2-6D0F-E8AD97DB72CB}"/>
                  </a:ext>
                </a:extLst>
              </p:cNvPr>
              <p:cNvSpPr/>
              <p:nvPr/>
            </p:nvSpPr>
            <p:spPr>
              <a:xfrm flipH="1">
                <a:off x="3859248" y="3176304"/>
                <a:ext cx="36030" cy="117903"/>
              </a:xfrm>
              <a:custGeom>
                <a:avLst/>
                <a:gdLst>
                  <a:gd name="connsiteX0" fmla="*/ 17183 w 36030"/>
                  <a:gd name="connsiteY0" fmla="*/ 104023 h 117903"/>
                  <a:gd name="connsiteX1" fmla="*/ 20456 w 36030"/>
                  <a:gd name="connsiteY1" fmla="*/ 59132 h 117903"/>
                  <a:gd name="connsiteX2" fmla="*/ 35887 w 36030"/>
                  <a:gd name="connsiteY2" fmla="*/ 6345 h 117903"/>
                  <a:gd name="connsiteX3" fmla="*/ 26886 w 36030"/>
                  <a:gd name="connsiteY3" fmla="*/ 2535 h 117903"/>
                  <a:gd name="connsiteX4" fmla="*/ 5470 w 36030"/>
                  <a:gd name="connsiteY4" fmla="*/ 114206 h 117903"/>
                  <a:gd name="connsiteX5" fmla="*/ 17183 w 36030"/>
                  <a:gd name="connsiteY5" fmla="*/ 104023 h 117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30" h="117903">
                    <a:moveTo>
                      <a:pt x="17183" y="104023"/>
                    </a:moveTo>
                    <a:cubicBezTo>
                      <a:pt x="13380" y="89088"/>
                      <a:pt x="14992" y="73648"/>
                      <a:pt x="20456" y="59132"/>
                    </a:cubicBezTo>
                    <a:cubicBezTo>
                      <a:pt x="26004" y="41616"/>
                      <a:pt x="31392" y="24175"/>
                      <a:pt x="35887" y="6345"/>
                    </a:cubicBezTo>
                    <a:cubicBezTo>
                      <a:pt x="37196" y="1144"/>
                      <a:pt x="29191" y="-2790"/>
                      <a:pt x="26886" y="2535"/>
                    </a:cubicBezTo>
                    <a:cubicBezTo>
                      <a:pt x="14063" y="37444"/>
                      <a:pt x="-11100" y="76649"/>
                      <a:pt x="5470" y="114206"/>
                    </a:cubicBezTo>
                    <a:cubicBezTo>
                      <a:pt x="13845" y="125359"/>
                      <a:pt x="24344" y="108110"/>
                      <a:pt x="17183" y="104023"/>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sp>
            <p:nvSpPr>
              <p:cNvPr id="37" name="Freeform 36">
                <a:extLst>
                  <a:ext uri="{FF2B5EF4-FFF2-40B4-BE49-F238E27FC236}">
                    <a16:creationId xmlns:a16="http://schemas.microsoft.com/office/drawing/2014/main" id="{7F1A2845-A6D8-4E30-7398-4E8DF0CFD75C}"/>
                  </a:ext>
                </a:extLst>
              </p:cNvPr>
              <p:cNvSpPr/>
              <p:nvPr/>
            </p:nvSpPr>
            <p:spPr>
              <a:xfrm flipH="1">
                <a:off x="3499092" y="3515022"/>
                <a:ext cx="319017" cy="903965"/>
              </a:xfrm>
              <a:custGeom>
                <a:avLst/>
                <a:gdLst>
                  <a:gd name="connsiteX0" fmla="*/ 318734 w 319017"/>
                  <a:gd name="connsiteY0" fmla="*/ 662237 h 903965"/>
                  <a:gd name="connsiteX1" fmla="*/ 277447 w 319017"/>
                  <a:gd name="connsiteY1" fmla="*/ 505436 h 903965"/>
                  <a:gd name="connsiteX2" fmla="*/ 262745 w 319017"/>
                  <a:gd name="connsiteY2" fmla="*/ 475718 h 903965"/>
                  <a:gd name="connsiteX3" fmla="*/ 136569 w 319017"/>
                  <a:gd name="connsiteY3" fmla="*/ 493625 h 903965"/>
                  <a:gd name="connsiteX4" fmla="*/ 111330 w 319017"/>
                  <a:gd name="connsiteY4" fmla="*/ 498016 h 903965"/>
                  <a:gd name="connsiteX5" fmla="*/ 87504 w 319017"/>
                  <a:gd name="connsiteY5" fmla="*/ 395718 h 903965"/>
                  <a:gd name="connsiteX6" fmla="*/ 76388 w 319017"/>
                  <a:gd name="connsiteY6" fmla="*/ 302220 h 903965"/>
                  <a:gd name="connsiteX7" fmla="*/ 183633 w 319017"/>
                  <a:gd name="connsiteY7" fmla="*/ 7831 h 903965"/>
                  <a:gd name="connsiteX8" fmla="*/ 172355 w 319017"/>
                  <a:gd name="connsiteY8" fmla="*/ 3049 h 903965"/>
                  <a:gd name="connsiteX9" fmla="*/ 100195 w 319017"/>
                  <a:gd name="connsiteY9" fmla="*/ 180986 h 903965"/>
                  <a:gd name="connsiteX10" fmla="*/ 61184 w 319017"/>
                  <a:gd name="connsiteY10" fmla="*/ 361542 h 903965"/>
                  <a:gd name="connsiteX11" fmla="*/ 119392 w 319017"/>
                  <a:gd name="connsiteY11" fmla="*/ 640729 h 903965"/>
                  <a:gd name="connsiteX12" fmla="*/ 104264 w 319017"/>
                  <a:gd name="connsiteY12" fmla="*/ 774327 h 903965"/>
                  <a:gd name="connsiteX13" fmla="*/ 3364 w 319017"/>
                  <a:gd name="connsiteY13" fmla="*/ 885617 h 903965"/>
                  <a:gd name="connsiteX14" fmla="*/ 18625 w 319017"/>
                  <a:gd name="connsiteY14" fmla="*/ 900943 h 903965"/>
                  <a:gd name="connsiteX15" fmla="*/ 131997 w 319017"/>
                  <a:gd name="connsiteY15" fmla="*/ 763868 h 903965"/>
                  <a:gd name="connsiteX16" fmla="*/ 144052 w 319017"/>
                  <a:gd name="connsiteY16" fmla="*/ 696984 h 903965"/>
                  <a:gd name="connsiteX17" fmla="*/ 144659 w 319017"/>
                  <a:gd name="connsiteY17" fmla="*/ 697450 h 903965"/>
                  <a:gd name="connsiteX18" fmla="*/ 269129 w 319017"/>
                  <a:gd name="connsiteY18" fmla="*/ 668304 h 903965"/>
                  <a:gd name="connsiteX19" fmla="*/ 307286 w 319017"/>
                  <a:gd name="connsiteY19" fmla="*/ 671066 h 903965"/>
                  <a:gd name="connsiteX20" fmla="*/ 318734 w 319017"/>
                  <a:gd name="connsiteY20" fmla="*/ 662237 h 903965"/>
                  <a:gd name="connsiteX21" fmla="*/ 186137 w 319017"/>
                  <a:gd name="connsiteY21" fmla="*/ 674467 h 903965"/>
                  <a:gd name="connsiteX22" fmla="*/ 143711 w 319017"/>
                  <a:gd name="connsiteY22" fmla="*/ 690040 h 903965"/>
                  <a:gd name="connsiteX23" fmla="*/ 127966 w 319017"/>
                  <a:gd name="connsiteY23" fmla="*/ 583217 h 903965"/>
                  <a:gd name="connsiteX24" fmla="*/ 115551 w 319017"/>
                  <a:gd name="connsiteY24" fmla="*/ 518047 h 903965"/>
                  <a:gd name="connsiteX25" fmla="*/ 155074 w 319017"/>
                  <a:gd name="connsiteY25" fmla="*/ 507836 h 903965"/>
                  <a:gd name="connsiteX26" fmla="*/ 241708 w 319017"/>
                  <a:gd name="connsiteY26" fmla="*/ 486291 h 903965"/>
                  <a:gd name="connsiteX27" fmla="*/ 260820 w 319017"/>
                  <a:gd name="connsiteY27" fmla="*/ 507303 h 903965"/>
                  <a:gd name="connsiteX28" fmla="*/ 300059 w 319017"/>
                  <a:gd name="connsiteY28" fmla="*/ 652778 h 903965"/>
                  <a:gd name="connsiteX29" fmla="*/ 186137 w 319017"/>
                  <a:gd name="connsiteY29" fmla="*/ 674467 h 903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9017" h="903965">
                    <a:moveTo>
                      <a:pt x="318734" y="662237"/>
                    </a:moveTo>
                    <a:cubicBezTo>
                      <a:pt x="304820" y="610011"/>
                      <a:pt x="291190" y="557700"/>
                      <a:pt x="277447" y="505436"/>
                    </a:cubicBezTo>
                    <a:cubicBezTo>
                      <a:pt x="274620" y="494682"/>
                      <a:pt x="273017" y="482062"/>
                      <a:pt x="262745" y="475718"/>
                    </a:cubicBezTo>
                    <a:cubicBezTo>
                      <a:pt x="215615" y="451143"/>
                      <a:pt x="179232" y="474213"/>
                      <a:pt x="136569" y="493625"/>
                    </a:cubicBezTo>
                    <a:cubicBezTo>
                      <a:pt x="128450" y="497206"/>
                      <a:pt x="119838" y="497025"/>
                      <a:pt x="111330" y="498016"/>
                    </a:cubicBezTo>
                    <a:cubicBezTo>
                      <a:pt x="103998" y="463774"/>
                      <a:pt x="95983" y="429674"/>
                      <a:pt x="87504" y="395718"/>
                    </a:cubicBezTo>
                    <a:cubicBezTo>
                      <a:pt x="79888" y="365237"/>
                      <a:pt x="70744" y="333862"/>
                      <a:pt x="76388" y="302220"/>
                    </a:cubicBezTo>
                    <a:cubicBezTo>
                      <a:pt x="102926" y="201303"/>
                      <a:pt x="152190" y="107281"/>
                      <a:pt x="183633" y="7831"/>
                    </a:cubicBezTo>
                    <a:cubicBezTo>
                      <a:pt x="185634" y="1202"/>
                      <a:pt x="175561" y="-3285"/>
                      <a:pt x="172355" y="3049"/>
                    </a:cubicBezTo>
                    <a:cubicBezTo>
                      <a:pt x="144574" y="60685"/>
                      <a:pt x="123964" y="121607"/>
                      <a:pt x="100195" y="180986"/>
                    </a:cubicBezTo>
                    <a:cubicBezTo>
                      <a:pt x="79271" y="238755"/>
                      <a:pt x="45439" y="298277"/>
                      <a:pt x="61184" y="361542"/>
                    </a:cubicBezTo>
                    <a:cubicBezTo>
                      <a:pt x="82240" y="454201"/>
                      <a:pt x="106758" y="546317"/>
                      <a:pt x="119392" y="640729"/>
                    </a:cubicBezTo>
                    <a:cubicBezTo>
                      <a:pt x="125310" y="686135"/>
                      <a:pt x="137849" y="736389"/>
                      <a:pt x="104264" y="774327"/>
                    </a:cubicBezTo>
                    <a:cubicBezTo>
                      <a:pt x="74424" y="814684"/>
                      <a:pt x="40137" y="851565"/>
                      <a:pt x="3364" y="885617"/>
                    </a:cubicBezTo>
                    <a:cubicBezTo>
                      <a:pt x="-6851" y="895066"/>
                      <a:pt x="8515" y="910534"/>
                      <a:pt x="18625" y="900943"/>
                    </a:cubicBezTo>
                    <a:cubicBezTo>
                      <a:pt x="60596" y="859452"/>
                      <a:pt x="102130" y="815151"/>
                      <a:pt x="131997" y="763868"/>
                    </a:cubicBezTo>
                    <a:cubicBezTo>
                      <a:pt x="142032" y="742428"/>
                      <a:pt x="144811" y="719910"/>
                      <a:pt x="144052" y="696984"/>
                    </a:cubicBezTo>
                    <a:cubicBezTo>
                      <a:pt x="144242" y="697136"/>
                      <a:pt x="144441" y="697289"/>
                      <a:pt x="144659" y="697450"/>
                    </a:cubicBezTo>
                    <a:cubicBezTo>
                      <a:pt x="186933" y="694469"/>
                      <a:pt x="227396" y="675981"/>
                      <a:pt x="269129" y="668304"/>
                    </a:cubicBezTo>
                    <a:cubicBezTo>
                      <a:pt x="281838" y="665808"/>
                      <a:pt x="295440" y="664989"/>
                      <a:pt x="307286" y="671066"/>
                    </a:cubicBezTo>
                    <a:cubicBezTo>
                      <a:pt x="313233" y="674124"/>
                      <a:pt x="320555" y="669085"/>
                      <a:pt x="318734" y="662237"/>
                    </a:cubicBezTo>
                    <a:close/>
                    <a:moveTo>
                      <a:pt x="186137" y="674467"/>
                    </a:moveTo>
                    <a:cubicBezTo>
                      <a:pt x="181167" y="676772"/>
                      <a:pt x="151356" y="682677"/>
                      <a:pt x="143711" y="690040"/>
                    </a:cubicBezTo>
                    <a:cubicBezTo>
                      <a:pt x="141482" y="654350"/>
                      <a:pt x="131618" y="617879"/>
                      <a:pt x="127966" y="583217"/>
                    </a:cubicBezTo>
                    <a:cubicBezTo>
                      <a:pt x="124182" y="561433"/>
                      <a:pt x="119999" y="539707"/>
                      <a:pt x="115551" y="518047"/>
                    </a:cubicBezTo>
                    <a:cubicBezTo>
                      <a:pt x="128763" y="519428"/>
                      <a:pt x="143256" y="513056"/>
                      <a:pt x="155074" y="507836"/>
                    </a:cubicBezTo>
                    <a:cubicBezTo>
                      <a:pt x="181802" y="493844"/>
                      <a:pt x="210532" y="476480"/>
                      <a:pt x="241708" y="486291"/>
                    </a:cubicBezTo>
                    <a:cubicBezTo>
                      <a:pt x="256305" y="487891"/>
                      <a:pt x="258771" y="493673"/>
                      <a:pt x="260820" y="507303"/>
                    </a:cubicBezTo>
                    <a:cubicBezTo>
                      <a:pt x="273881" y="555795"/>
                      <a:pt x="287045" y="604267"/>
                      <a:pt x="300059" y="652778"/>
                    </a:cubicBezTo>
                    <a:cubicBezTo>
                      <a:pt x="262366" y="645130"/>
                      <a:pt x="222919" y="667018"/>
                      <a:pt x="186137" y="674467"/>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sp>
            <p:nvSpPr>
              <p:cNvPr id="38" name="Freeform 37">
                <a:extLst>
                  <a:ext uri="{FF2B5EF4-FFF2-40B4-BE49-F238E27FC236}">
                    <a16:creationId xmlns:a16="http://schemas.microsoft.com/office/drawing/2014/main" id="{8D38CD4F-0972-36E2-A9BC-8A4CD7204240}"/>
                  </a:ext>
                </a:extLst>
              </p:cNvPr>
              <p:cNvSpPr/>
              <p:nvPr/>
            </p:nvSpPr>
            <p:spPr>
              <a:xfrm flipH="1">
                <a:off x="3841958" y="3311349"/>
                <a:ext cx="144966" cy="1098852"/>
              </a:xfrm>
              <a:custGeom>
                <a:avLst/>
                <a:gdLst>
                  <a:gd name="connsiteX0" fmla="*/ 86227 w 144966"/>
                  <a:gd name="connsiteY0" fmla="*/ 696155 h 1098852"/>
                  <a:gd name="connsiteX1" fmla="*/ 25496 w 144966"/>
                  <a:gd name="connsiteY1" fmla="*/ 253824 h 1098852"/>
                  <a:gd name="connsiteX2" fmla="*/ 7238 w 144966"/>
                  <a:gd name="connsiteY2" fmla="*/ 3497 h 1098852"/>
                  <a:gd name="connsiteX3" fmla="*/ 1 w 144966"/>
                  <a:gd name="connsiteY3" fmla="*/ 3497 h 1098852"/>
                  <a:gd name="connsiteX4" fmla="*/ 116958 w 144966"/>
                  <a:gd name="connsiteY4" fmla="*/ 874463 h 1098852"/>
                  <a:gd name="connsiteX5" fmla="*/ 64649 w 144966"/>
                  <a:gd name="connsiteY5" fmla="*/ 1086642 h 1098852"/>
                  <a:gd name="connsiteX6" fmla="*/ 79303 w 144966"/>
                  <a:gd name="connsiteY6" fmla="*/ 1095243 h 1098852"/>
                  <a:gd name="connsiteX7" fmla="*/ 141011 w 144966"/>
                  <a:gd name="connsiteY7" fmla="*/ 909982 h 1098852"/>
                  <a:gd name="connsiteX8" fmla="*/ 86227 w 144966"/>
                  <a:gd name="connsiteY8" fmla="*/ 696155 h 109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66" h="1098852">
                    <a:moveTo>
                      <a:pt x="86227" y="696155"/>
                    </a:moveTo>
                    <a:cubicBezTo>
                      <a:pt x="55430" y="550423"/>
                      <a:pt x="38310" y="402128"/>
                      <a:pt x="25496" y="253824"/>
                    </a:cubicBezTo>
                    <a:cubicBezTo>
                      <a:pt x="18762" y="170461"/>
                      <a:pt x="15338" y="86736"/>
                      <a:pt x="7238" y="3497"/>
                    </a:cubicBezTo>
                    <a:cubicBezTo>
                      <a:pt x="6792" y="-1065"/>
                      <a:pt x="-85" y="-1265"/>
                      <a:pt x="1" y="3497"/>
                    </a:cubicBezTo>
                    <a:cubicBezTo>
                      <a:pt x="11942" y="296324"/>
                      <a:pt x="32268" y="592457"/>
                      <a:pt x="116958" y="874463"/>
                    </a:cubicBezTo>
                    <a:cubicBezTo>
                      <a:pt x="148372" y="960779"/>
                      <a:pt x="119282" y="1019548"/>
                      <a:pt x="64649" y="1086642"/>
                    </a:cubicBezTo>
                    <a:cubicBezTo>
                      <a:pt x="58048" y="1095339"/>
                      <a:pt x="72787" y="1103911"/>
                      <a:pt x="79303" y="1095243"/>
                    </a:cubicBezTo>
                    <a:cubicBezTo>
                      <a:pt x="121027" y="1043075"/>
                      <a:pt x="157221" y="979048"/>
                      <a:pt x="141011" y="909982"/>
                    </a:cubicBezTo>
                    <a:cubicBezTo>
                      <a:pt x="124328" y="838392"/>
                      <a:pt x="99800" y="768602"/>
                      <a:pt x="86227" y="696155"/>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grpSp>
        <p:grpSp>
          <p:nvGrpSpPr>
            <p:cNvPr id="21" name="Group 20">
              <a:extLst>
                <a:ext uri="{FF2B5EF4-FFF2-40B4-BE49-F238E27FC236}">
                  <a16:creationId xmlns:a16="http://schemas.microsoft.com/office/drawing/2014/main" id="{80EA5BDE-44F8-ACF4-3A62-900D3FBBD82B}"/>
                </a:ext>
              </a:extLst>
            </p:cNvPr>
            <p:cNvGrpSpPr/>
            <p:nvPr/>
          </p:nvGrpSpPr>
          <p:grpSpPr>
            <a:xfrm>
              <a:off x="8704384" y="5751997"/>
              <a:ext cx="1994400" cy="432061"/>
              <a:chOff x="3416566" y="6441959"/>
              <a:chExt cx="1278105" cy="356377"/>
            </a:xfrm>
            <a:solidFill>
              <a:srgbClr val="176B87"/>
            </a:solidFill>
          </p:grpSpPr>
          <p:sp>
            <p:nvSpPr>
              <p:cNvPr id="31" name="Freeform 30">
                <a:extLst>
                  <a:ext uri="{FF2B5EF4-FFF2-40B4-BE49-F238E27FC236}">
                    <a16:creationId xmlns:a16="http://schemas.microsoft.com/office/drawing/2014/main" id="{5DA46E44-51DB-0DCB-7028-3EB1AEBD1B6E}"/>
                  </a:ext>
                </a:extLst>
              </p:cNvPr>
              <p:cNvSpPr/>
              <p:nvPr/>
            </p:nvSpPr>
            <p:spPr>
              <a:xfrm flipH="1">
                <a:off x="4510755" y="6524020"/>
                <a:ext cx="97392" cy="27725"/>
              </a:xfrm>
              <a:custGeom>
                <a:avLst/>
                <a:gdLst>
                  <a:gd name="connsiteX0" fmla="*/ 4626 w 97392"/>
                  <a:gd name="connsiteY0" fmla="*/ 12971 h 27725"/>
                  <a:gd name="connsiteX1" fmla="*/ 94646 w 97392"/>
                  <a:gd name="connsiteY1" fmla="*/ 15867 h 27725"/>
                  <a:gd name="connsiteX2" fmla="*/ 6362 w 97392"/>
                  <a:gd name="connsiteY2" fmla="*/ 55 h 27725"/>
                  <a:gd name="connsiteX3" fmla="*/ 4626 w 97392"/>
                  <a:gd name="connsiteY3" fmla="*/ 12971 h 27725"/>
                </a:gdLst>
                <a:ahLst/>
                <a:cxnLst>
                  <a:cxn ang="0">
                    <a:pos x="connsiteX0" y="connsiteY0"/>
                  </a:cxn>
                  <a:cxn ang="0">
                    <a:pos x="connsiteX1" y="connsiteY1"/>
                  </a:cxn>
                  <a:cxn ang="0">
                    <a:pos x="connsiteX2" y="connsiteY2"/>
                  </a:cxn>
                  <a:cxn ang="0">
                    <a:pos x="connsiteX3" y="connsiteY3"/>
                  </a:cxn>
                </a:cxnLst>
                <a:rect l="l" t="t" r="r" b="b"/>
                <a:pathLst>
                  <a:path w="97392" h="27725">
                    <a:moveTo>
                      <a:pt x="4626" y="12971"/>
                    </a:moveTo>
                    <a:cubicBezTo>
                      <a:pt x="14784" y="13028"/>
                      <a:pt x="115115" y="44118"/>
                      <a:pt x="94646" y="15867"/>
                    </a:cubicBezTo>
                    <a:cubicBezTo>
                      <a:pt x="67359" y="3732"/>
                      <a:pt x="35423" y="5799"/>
                      <a:pt x="6362" y="55"/>
                    </a:cubicBezTo>
                    <a:cubicBezTo>
                      <a:pt x="-913" y="-926"/>
                      <a:pt x="-2554" y="11476"/>
                      <a:pt x="4626" y="12971"/>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sp>
            <p:nvSpPr>
              <p:cNvPr id="32" name="Freeform 31">
                <a:extLst>
                  <a:ext uri="{FF2B5EF4-FFF2-40B4-BE49-F238E27FC236}">
                    <a16:creationId xmlns:a16="http://schemas.microsoft.com/office/drawing/2014/main" id="{30D74848-EB2A-0F98-FAD6-F14C0B294237}"/>
                  </a:ext>
                </a:extLst>
              </p:cNvPr>
              <p:cNvSpPr/>
              <p:nvPr/>
            </p:nvSpPr>
            <p:spPr>
              <a:xfrm flipH="1">
                <a:off x="4433812" y="6498070"/>
                <a:ext cx="260850" cy="300271"/>
              </a:xfrm>
              <a:custGeom>
                <a:avLst/>
                <a:gdLst>
                  <a:gd name="connsiteX0" fmla="*/ 253397 w 260850"/>
                  <a:gd name="connsiteY0" fmla="*/ 191798 h 300271"/>
                  <a:gd name="connsiteX1" fmla="*/ 213172 w 260850"/>
                  <a:gd name="connsiteY1" fmla="*/ 130019 h 300271"/>
                  <a:gd name="connsiteX2" fmla="*/ 202473 w 260850"/>
                  <a:gd name="connsiteY2" fmla="*/ 77136 h 300271"/>
                  <a:gd name="connsiteX3" fmla="*/ 204512 w 260850"/>
                  <a:gd name="connsiteY3" fmla="*/ 9423 h 300271"/>
                  <a:gd name="connsiteX4" fmla="*/ 193908 w 260850"/>
                  <a:gd name="connsiteY4" fmla="*/ 9423 h 300271"/>
                  <a:gd name="connsiteX5" fmla="*/ 186662 w 260850"/>
                  <a:gd name="connsiteY5" fmla="*/ 71173 h 300271"/>
                  <a:gd name="connsiteX6" fmla="*/ 86778 w 260850"/>
                  <a:gd name="connsiteY6" fmla="*/ 67278 h 300271"/>
                  <a:gd name="connsiteX7" fmla="*/ 91634 w 260850"/>
                  <a:gd name="connsiteY7" fmla="*/ 75650 h 300271"/>
                  <a:gd name="connsiteX8" fmla="*/ 140499 w 260850"/>
                  <a:gd name="connsiteY8" fmla="*/ 79689 h 300271"/>
                  <a:gd name="connsiteX9" fmla="*/ 186453 w 260850"/>
                  <a:gd name="connsiteY9" fmla="*/ 87061 h 300271"/>
                  <a:gd name="connsiteX10" fmla="*/ 199855 w 260850"/>
                  <a:gd name="connsiteY10" fmla="*/ 139220 h 300271"/>
                  <a:gd name="connsiteX11" fmla="*/ 199448 w 260850"/>
                  <a:gd name="connsiteY11" fmla="*/ 139620 h 300271"/>
                  <a:gd name="connsiteX12" fmla="*/ 86275 w 260850"/>
                  <a:gd name="connsiteY12" fmla="*/ 140696 h 300271"/>
                  <a:gd name="connsiteX13" fmla="*/ 86114 w 260850"/>
                  <a:gd name="connsiteY13" fmla="*/ 108197 h 300271"/>
                  <a:gd name="connsiteX14" fmla="*/ 86834 w 260850"/>
                  <a:gd name="connsiteY14" fmla="*/ 107921 h 300271"/>
                  <a:gd name="connsiteX15" fmla="*/ 95769 w 260850"/>
                  <a:gd name="connsiteY15" fmla="*/ 106864 h 300271"/>
                  <a:gd name="connsiteX16" fmla="*/ 137445 w 260850"/>
                  <a:gd name="connsiteY16" fmla="*/ 113093 h 300271"/>
                  <a:gd name="connsiteX17" fmla="*/ 187942 w 260850"/>
                  <a:gd name="connsiteY17" fmla="*/ 108311 h 300271"/>
                  <a:gd name="connsiteX18" fmla="*/ 99127 w 260850"/>
                  <a:gd name="connsiteY18" fmla="*/ 92786 h 300271"/>
                  <a:gd name="connsiteX19" fmla="*/ 86597 w 260850"/>
                  <a:gd name="connsiteY19" fmla="*/ 100558 h 300271"/>
                  <a:gd name="connsiteX20" fmla="*/ 85763 w 260850"/>
                  <a:gd name="connsiteY20" fmla="*/ 100406 h 300271"/>
                  <a:gd name="connsiteX21" fmla="*/ 85108 w 260850"/>
                  <a:gd name="connsiteY21" fmla="*/ 80174 h 300271"/>
                  <a:gd name="connsiteX22" fmla="*/ 81039 w 260850"/>
                  <a:gd name="connsiteY22" fmla="*/ 4108 h 300271"/>
                  <a:gd name="connsiteX23" fmla="*/ 72560 w 260850"/>
                  <a:gd name="connsiteY23" fmla="*/ 4108 h 300271"/>
                  <a:gd name="connsiteX24" fmla="*/ 72067 w 260850"/>
                  <a:gd name="connsiteY24" fmla="*/ 114265 h 300271"/>
                  <a:gd name="connsiteX25" fmla="*/ 37969 w 260850"/>
                  <a:gd name="connsiteY25" fmla="*/ 193370 h 300271"/>
                  <a:gd name="connsiteX26" fmla="*/ 181 w 260850"/>
                  <a:gd name="connsiteY26" fmla="*/ 229222 h 300271"/>
                  <a:gd name="connsiteX27" fmla="*/ 16533 w 260850"/>
                  <a:gd name="connsiteY27" fmla="*/ 233746 h 300271"/>
                  <a:gd name="connsiteX28" fmla="*/ 85307 w 260850"/>
                  <a:gd name="connsiteY28" fmla="*/ 151336 h 300271"/>
                  <a:gd name="connsiteX29" fmla="*/ 85412 w 260850"/>
                  <a:gd name="connsiteY29" fmla="*/ 150374 h 300271"/>
                  <a:gd name="connsiteX30" fmla="*/ 85459 w 260850"/>
                  <a:gd name="connsiteY30" fmla="*/ 150402 h 300271"/>
                  <a:gd name="connsiteX31" fmla="*/ 153238 w 260850"/>
                  <a:gd name="connsiteY31" fmla="*/ 149155 h 300271"/>
                  <a:gd name="connsiteX32" fmla="*/ 184016 w 260850"/>
                  <a:gd name="connsiteY32" fmla="*/ 153393 h 300271"/>
                  <a:gd name="connsiteX33" fmla="*/ 204939 w 260850"/>
                  <a:gd name="connsiteY33" fmla="*/ 149688 h 300271"/>
                  <a:gd name="connsiteX34" fmla="*/ 205641 w 260850"/>
                  <a:gd name="connsiteY34" fmla="*/ 149535 h 300271"/>
                  <a:gd name="connsiteX35" fmla="*/ 223548 w 260850"/>
                  <a:gd name="connsiteY35" fmla="*/ 174405 h 300271"/>
                  <a:gd name="connsiteX36" fmla="*/ 244719 w 260850"/>
                  <a:gd name="connsiteY36" fmla="*/ 215601 h 300271"/>
                  <a:gd name="connsiteX37" fmla="*/ 243637 w 260850"/>
                  <a:gd name="connsiteY37" fmla="*/ 220773 h 300271"/>
                  <a:gd name="connsiteX38" fmla="*/ 32496 w 260850"/>
                  <a:gd name="connsiteY38" fmla="*/ 228488 h 300271"/>
                  <a:gd name="connsiteX39" fmla="*/ 25638 w 260850"/>
                  <a:gd name="connsiteY39" fmla="*/ 226621 h 300271"/>
                  <a:gd name="connsiteX40" fmla="*/ 107986 w 260850"/>
                  <a:gd name="connsiteY40" fmla="*/ 296944 h 300271"/>
                  <a:gd name="connsiteX41" fmla="*/ 256774 w 260850"/>
                  <a:gd name="connsiteY41" fmla="*/ 221868 h 300271"/>
                  <a:gd name="connsiteX42" fmla="*/ 260814 w 260850"/>
                  <a:gd name="connsiteY42" fmla="*/ 215277 h 300271"/>
                  <a:gd name="connsiteX43" fmla="*/ 253397 w 260850"/>
                  <a:gd name="connsiteY43" fmla="*/ 191798 h 30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60850" h="300271">
                    <a:moveTo>
                      <a:pt x="253397" y="191798"/>
                    </a:moveTo>
                    <a:cubicBezTo>
                      <a:pt x="242660" y="169538"/>
                      <a:pt x="225218" y="151488"/>
                      <a:pt x="213172" y="130019"/>
                    </a:cubicBezTo>
                    <a:cubicBezTo>
                      <a:pt x="203697" y="113121"/>
                      <a:pt x="201411" y="96367"/>
                      <a:pt x="202473" y="77136"/>
                    </a:cubicBezTo>
                    <a:cubicBezTo>
                      <a:pt x="204057" y="54571"/>
                      <a:pt x="205129" y="32035"/>
                      <a:pt x="204512" y="9423"/>
                    </a:cubicBezTo>
                    <a:cubicBezTo>
                      <a:pt x="204541" y="2355"/>
                      <a:pt x="194772" y="2850"/>
                      <a:pt x="193908" y="9423"/>
                    </a:cubicBezTo>
                    <a:cubicBezTo>
                      <a:pt x="190778" y="33349"/>
                      <a:pt x="187620" y="53152"/>
                      <a:pt x="186662" y="71173"/>
                    </a:cubicBezTo>
                    <a:cubicBezTo>
                      <a:pt x="161110" y="61810"/>
                      <a:pt x="99791" y="54162"/>
                      <a:pt x="86778" y="67278"/>
                    </a:cubicBezTo>
                    <a:cubicBezTo>
                      <a:pt x="83306" y="70688"/>
                      <a:pt x="86825" y="77222"/>
                      <a:pt x="91634" y="75650"/>
                    </a:cubicBezTo>
                    <a:cubicBezTo>
                      <a:pt x="107540" y="73335"/>
                      <a:pt x="124470" y="78498"/>
                      <a:pt x="140499" y="79689"/>
                    </a:cubicBezTo>
                    <a:cubicBezTo>
                      <a:pt x="146190" y="79917"/>
                      <a:pt x="171543" y="87051"/>
                      <a:pt x="186453" y="87061"/>
                    </a:cubicBezTo>
                    <a:cubicBezTo>
                      <a:pt x="187041" y="104768"/>
                      <a:pt x="190693" y="121303"/>
                      <a:pt x="199855" y="139220"/>
                    </a:cubicBezTo>
                    <a:cubicBezTo>
                      <a:pt x="199988" y="139487"/>
                      <a:pt x="199713" y="139763"/>
                      <a:pt x="199448" y="139620"/>
                    </a:cubicBezTo>
                    <a:cubicBezTo>
                      <a:pt x="178628" y="127876"/>
                      <a:pt x="106411" y="131543"/>
                      <a:pt x="86275" y="140696"/>
                    </a:cubicBezTo>
                    <a:cubicBezTo>
                      <a:pt x="86910" y="129895"/>
                      <a:pt x="86588" y="119046"/>
                      <a:pt x="86114" y="108197"/>
                    </a:cubicBezTo>
                    <a:cubicBezTo>
                      <a:pt x="86095" y="107797"/>
                      <a:pt x="86597" y="107607"/>
                      <a:pt x="86834" y="107921"/>
                    </a:cubicBezTo>
                    <a:cubicBezTo>
                      <a:pt x="88295" y="109826"/>
                      <a:pt x="91302" y="110130"/>
                      <a:pt x="95769" y="106864"/>
                    </a:cubicBezTo>
                    <a:cubicBezTo>
                      <a:pt x="107227" y="108626"/>
                      <a:pt x="124186" y="110988"/>
                      <a:pt x="137445" y="113093"/>
                    </a:cubicBezTo>
                    <a:cubicBezTo>
                      <a:pt x="147129" y="113007"/>
                      <a:pt x="198158" y="130666"/>
                      <a:pt x="187942" y="108311"/>
                    </a:cubicBezTo>
                    <a:cubicBezTo>
                      <a:pt x="174019" y="96567"/>
                      <a:pt x="118789" y="92728"/>
                      <a:pt x="99127" y="92786"/>
                    </a:cubicBezTo>
                    <a:cubicBezTo>
                      <a:pt x="92326" y="92671"/>
                      <a:pt x="88210" y="96538"/>
                      <a:pt x="86597" y="100558"/>
                    </a:cubicBezTo>
                    <a:cubicBezTo>
                      <a:pt x="86427" y="100987"/>
                      <a:pt x="85791" y="100872"/>
                      <a:pt x="85763" y="100406"/>
                    </a:cubicBezTo>
                    <a:cubicBezTo>
                      <a:pt x="85459" y="93652"/>
                      <a:pt x="85175" y="86899"/>
                      <a:pt x="85108" y="80174"/>
                    </a:cubicBezTo>
                    <a:cubicBezTo>
                      <a:pt x="84084" y="54771"/>
                      <a:pt x="83050" y="29454"/>
                      <a:pt x="81039" y="4108"/>
                    </a:cubicBezTo>
                    <a:cubicBezTo>
                      <a:pt x="80612" y="-1303"/>
                      <a:pt x="72768" y="-1436"/>
                      <a:pt x="72560" y="4108"/>
                    </a:cubicBezTo>
                    <a:cubicBezTo>
                      <a:pt x="71308" y="40817"/>
                      <a:pt x="71554" y="77536"/>
                      <a:pt x="72067" y="114265"/>
                    </a:cubicBezTo>
                    <a:cubicBezTo>
                      <a:pt x="75984" y="147049"/>
                      <a:pt x="66518" y="175072"/>
                      <a:pt x="37969" y="193370"/>
                    </a:cubicBezTo>
                    <a:cubicBezTo>
                      <a:pt x="24339" y="203095"/>
                      <a:pt x="3719" y="210734"/>
                      <a:pt x="181" y="229222"/>
                    </a:cubicBezTo>
                    <a:cubicBezTo>
                      <a:pt x="-1858" y="239861"/>
                      <a:pt x="13934" y="244519"/>
                      <a:pt x="16533" y="233746"/>
                    </a:cubicBezTo>
                    <a:cubicBezTo>
                      <a:pt x="26103" y="210391"/>
                      <a:pt x="74561" y="206695"/>
                      <a:pt x="85307" y="151336"/>
                    </a:cubicBezTo>
                    <a:cubicBezTo>
                      <a:pt x="85345" y="151012"/>
                      <a:pt x="85374" y="150688"/>
                      <a:pt x="85412" y="150374"/>
                    </a:cubicBezTo>
                    <a:cubicBezTo>
                      <a:pt x="85431" y="150383"/>
                      <a:pt x="85440" y="150393"/>
                      <a:pt x="85459" y="150402"/>
                    </a:cubicBezTo>
                    <a:cubicBezTo>
                      <a:pt x="107976" y="152069"/>
                      <a:pt x="130635" y="147431"/>
                      <a:pt x="153238" y="149155"/>
                    </a:cubicBezTo>
                    <a:cubicBezTo>
                      <a:pt x="163718" y="149669"/>
                      <a:pt x="173791" y="151050"/>
                      <a:pt x="184016" y="153393"/>
                    </a:cubicBezTo>
                    <a:cubicBezTo>
                      <a:pt x="189621" y="154679"/>
                      <a:pt x="203611" y="158394"/>
                      <a:pt x="204939" y="149688"/>
                    </a:cubicBezTo>
                    <a:cubicBezTo>
                      <a:pt x="204996" y="149326"/>
                      <a:pt x="205451" y="149221"/>
                      <a:pt x="205641" y="149535"/>
                    </a:cubicBezTo>
                    <a:cubicBezTo>
                      <a:pt x="210469" y="157422"/>
                      <a:pt x="216368" y="165642"/>
                      <a:pt x="223548" y="174405"/>
                    </a:cubicBezTo>
                    <a:cubicBezTo>
                      <a:pt x="233403" y="186654"/>
                      <a:pt x="239028" y="201266"/>
                      <a:pt x="244719" y="215601"/>
                    </a:cubicBezTo>
                    <a:cubicBezTo>
                      <a:pt x="243808" y="216944"/>
                      <a:pt x="243343" y="218697"/>
                      <a:pt x="243637" y="220773"/>
                    </a:cubicBezTo>
                    <a:cubicBezTo>
                      <a:pt x="257827" y="310089"/>
                      <a:pt x="31642" y="304669"/>
                      <a:pt x="32496" y="228488"/>
                    </a:cubicBezTo>
                    <a:cubicBezTo>
                      <a:pt x="32999" y="224669"/>
                      <a:pt x="27355" y="223716"/>
                      <a:pt x="25638" y="226621"/>
                    </a:cubicBezTo>
                    <a:cubicBezTo>
                      <a:pt x="8623" y="268998"/>
                      <a:pt x="77350" y="290286"/>
                      <a:pt x="107986" y="296944"/>
                    </a:cubicBezTo>
                    <a:cubicBezTo>
                      <a:pt x="161366" y="307993"/>
                      <a:pt x="264883" y="293620"/>
                      <a:pt x="256774" y="221868"/>
                    </a:cubicBezTo>
                    <a:cubicBezTo>
                      <a:pt x="258974" y="220525"/>
                      <a:pt x="260634" y="218201"/>
                      <a:pt x="260814" y="215277"/>
                    </a:cubicBezTo>
                    <a:cubicBezTo>
                      <a:pt x="261308" y="207400"/>
                      <a:pt x="256707" y="198722"/>
                      <a:pt x="253397" y="191798"/>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sp>
            <p:nvSpPr>
              <p:cNvPr id="33" name="Freeform 32">
                <a:extLst>
                  <a:ext uri="{FF2B5EF4-FFF2-40B4-BE49-F238E27FC236}">
                    <a16:creationId xmlns:a16="http://schemas.microsoft.com/office/drawing/2014/main" id="{E75CD39E-2B69-B13C-DB2B-8A2C401A5F8B}"/>
                  </a:ext>
                </a:extLst>
              </p:cNvPr>
              <p:cNvSpPr/>
              <p:nvPr/>
            </p:nvSpPr>
            <p:spPr>
              <a:xfrm flipH="1">
                <a:off x="3416557" y="6441964"/>
                <a:ext cx="408068" cy="270376"/>
              </a:xfrm>
              <a:custGeom>
                <a:avLst/>
                <a:gdLst>
                  <a:gd name="connsiteX0" fmla="*/ 388324 w 408068"/>
                  <a:gd name="connsiteY0" fmla="*/ 157378 h 270376"/>
                  <a:gd name="connsiteX1" fmla="*/ 225650 w 408068"/>
                  <a:gd name="connsiteY1" fmla="*/ 182096 h 270376"/>
                  <a:gd name="connsiteX2" fmla="*/ 166674 w 408068"/>
                  <a:gd name="connsiteY2" fmla="*/ 169161 h 270376"/>
                  <a:gd name="connsiteX3" fmla="*/ 167641 w 408068"/>
                  <a:gd name="connsiteY3" fmla="*/ 162979 h 270376"/>
                  <a:gd name="connsiteX4" fmla="*/ 142544 w 408068"/>
                  <a:gd name="connsiteY4" fmla="*/ 121069 h 270376"/>
                  <a:gd name="connsiteX5" fmla="*/ 162282 w 408068"/>
                  <a:gd name="connsiteY5" fmla="*/ 102295 h 270376"/>
                  <a:gd name="connsiteX6" fmla="*/ 181432 w 408068"/>
                  <a:gd name="connsiteY6" fmla="*/ 77064 h 270376"/>
                  <a:gd name="connsiteX7" fmla="*/ 132367 w 408068"/>
                  <a:gd name="connsiteY7" fmla="*/ 110830 h 270376"/>
                  <a:gd name="connsiteX8" fmla="*/ 113682 w 408068"/>
                  <a:gd name="connsiteY8" fmla="*/ 93561 h 270376"/>
                  <a:gd name="connsiteX9" fmla="*/ 126799 w 408068"/>
                  <a:gd name="connsiteY9" fmla="*/ 87455 h 270376"/>
                  <a:gd name="connsiteX10" fmla="*/ 155140 w 408068"/>
                  <a:gd name="connsiteY10" fmla="*/ 73701 h 270376"/>
                  <a:gd name="connsiteX11" fmla="*/ 148804 w 408068"/>
                  <a:gd name="connsiteY11" fmla="*/ 58614 h 270376"/>
                  <a:gd name="connsiteX12" fmla="*/ 119468 w 408068"/>
                  <a:gd name="connsiteY12" fmla="*/ 72520 h 270376"/>
                  <a:gd name="connsiteX13" fmla="*/ 101143 w 408068"/>
                  <a:gd name="connsiteY13" fmla="*/ 82607 h 270376"/>
                  <a:gd name="connsiteX14" fmla="*/ 90236 w 408068"/>
                  <a:gd name="connsiteY14" fmla="*/ 73311 h 270376"/>
                  <a:gd name="connsiteX15" fmla="*/ 117002 w 408068"/>
                  <a:gd name="connsiteY15" fmla="*/ 56994 h 270376"/>
                  <a:gd name="connsiteX16" fmla="*/ 139092 w 408068"/>
                  <a:gd name="connsiteY16" fmla="*/ 36735 h 270376"/>
                  <a:gd name="connsiteX17" fmla="*/ 81927 w 408068"/>
                  <a:gd name="connsiteY17" fmla="*/ 66291 h 270376"/>
                  <a:gd name="connsiteX18" fmla="*/ 57323 w 408068"/>
                  <a:gd name="connsiteY18" fmla="*/ 45393 h 270376"/>
                  <a:gd name="connsiteX19" fmla="*/ 102300 w 408068"/>
                  <a:gd name="connsiteY19" fmla="*/ 25762 h 270376"/>
                  <a:gd name="connsiteX20" fmla="*/ 73656 w 408068"/>
                  <a:gd name="connsiteY20" fmla="*/ 17104 h 270376"/>
                  <a:gd name="connsiteX21" fmla="*/ 46672 w 408068"/>
                  <a:gd name="connsiteY21" fmla="*/ 32696 h 270376"/>
                  <a:gd name="connsiteX22" fmla="*/ 44234 w 408068"/>
                  <a:gd name="connsiteY22" fmla="*/ 33401 h 270376"/>
                  <a:gd name="connsiteX23" fmla="*/ 41835 w 408068"/>
                  <a:gd name="connsiteY23" fmla="*/ 30953 h 270376"/>
                  <a:gd name="connsiteX24" fmla="*/ 6380 w 408068"/>
                  <a:gd name="connsiteY24" fmla="*/ 1035 h 270376"/>
                  <a:gd name="connsiteX25" fmla="*/ 1088 w 408068"/>
                  <a:gd name="connsiteY25" fmla="*/ 6350 h 270376"/>
                  <a:gd name="connsiteX26" fmla="*/ 147638 w 408068"/>
                  <a:gd name="connsiteY26" fmla="*/ 151892 h 270376"/>
                  <a:gd name="connsiteX27" fmla="*/ 131333 w 408068"/>
                  <a:gd name="connsiteY27" fmla="*/ 198965 h 270376"/>
                  <a:gd name="connsiteX28" fmla="*/ 111282 w 408068"/>
                  <a:gd name="connsiteY28" fmla="*/ 246599 h 270376"/>
                  <a:gd name="connsiteX29" fmla="*/ 116859 w 408068"/>
                  <a:gd name="connsiteY29" fmla="*/ 269564 h 270376"/>
                  <a:gd name="connsiteX30" fmla="*/ 133998 w 408068"/>
                  <a:gd name="connsiteY30" fmla="*/ 242999 h 270376"/>
                  <a:gd name="connsiteX31" fmla="*/ 157388 w 408068"/>
                  <a:gd name="connsiteY31" fmla="*/ 186563 h 270376"/>
                  <a:gd name="connsiteX32" fmla="*/ 164407 w 408068"/>
                  <a:gd name="connsiteY32" fmla="*/ 175181 h 270376"/>
                  <a:gd name="connsiteX33" fmla="*/ 407142 w 408068"/>
                  <a:gd name="connsiteY33" fmla="*/ 158959 h 270376"/>
                  <a:gd name="connsiteX34" fmla="*/ 388324 w 408068"/>
                  <a:gd name="connsiteY34" fmla="*/ 157378 h 27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8068" h="270376">
                    <a:moveTo>
                      <a:pt x="388324" y="157378"/>
                    </a:moveTo>
                    <a:cubicBezTo>
                      <a:pt x="338453" y="183039"/>
                      <a:pt x="280842" y="190335"/>
                      <a:pt x="225650" y="182096"/>
                    </a:cubicBezTo>
                    <a:cubicBezTo>
                      <a:pt x="205675" y="179315"/>
                      <a:pt x="186241" y="173885"/>
                      <a:pt x="166674" y="169161"/>
                    </a:cubicBezTo>
                    <a:cubicBezTo>
                      <a:pt x="167214" y="167180"/>
                      <a:pt x="167556" y="165122"/>
                      <a:pt x="167641" y="162979"/>
                    </a:cubicBezTo>
                    <a:cubicBezTo>
                      <a:pt x="168732" y="152483"/>
                      <a:pt x="158137" y="137462"/>
                      <a:pt x="142544" y="121069"/>
                    </a:cubicBezTo>
                    <a:cubicBezTo>
                      <a:pt x="148283" y="113963"/>
                      <a:pt x="154818" y="107563"/>
                      <a:pt x="162282" y="102295"/>
                    </a:cubicBezTo>
                    <a:cubicBezTo>
                      <a:pt x="169367" y="97133"/>
                      <a:pt x="196200" y="86950"/>
                      <a:pt x="181432" y="77064"/>
                    </a:cubicBezTo>
                    <a:cubicBezTo>
                      <a:pt x="160850" y="75778"/>
                      <a:pt x="144327" y="95247"/>
                      <a:pt x="132367" y="110830"/>
                    </a:cubicBezTo>
                    <a:cubicBezTo>
                      <a:pt x="126468" y="105115"/>
                      <a:pt x="120160" y="99324"/>
                      <a:pt x="113682" y="93561"/>
                    </a:cubicBezTo>
                    <a:cubicBezTo>
                      <a:pt x="118339" y="91599"/>
                      <a:pt x="122863" y="89179"/>
                      <a:pt x="126799" y="87455"/>
                    </a:cubicBezTo>
                    <a:cubicBezTo>
                      <a:pt x="136170" y="83341"/>
                      <a:pt x="146632" y="79407"/>
                      <a:pt x="155140" y="73701"/>
                    </a:cubicBezTo>
                    <a:cubicBezTo>
                      <a:pt x="162737" y="68605"/>
                      <a:pt x="158128" y="56213"/>
                      <a:pt x="148804" y="58614"/>
                    </a:cubicBezTo>
                    <a:cubicBezTo>
                      <a:pt x="138580" y="61243"/>
                      <a:pt x="128611" y="67348"/>
                      <a:pt x="119468" y="72520"/>
                    </a:cubicBezTo>
                    <a:cubicBezTo>
                      <a:pt x="113834" y="75711"/>
                      <a:pt x="106853" y="78626"/>
                      <a:pt x="101143" y="82607"/>
                    </a:cubicBezTo>
                    <a:cubicBezTo>
                      <a:pt x="97491" y="79464"/>
                      <a:pt x="93840" y="76359"/>
                      <a:pt x="90236" y="73311"/>
                    </a:cubicBezTo>
                    <a:cubicBezTo>
                      <a:pt x="99237" y="67977"/>
                      <a:pt x="107953" y="62271"/>
                      <a:pt x="117002" y="56994"/>
                    </a:cubicBezTo>
                    <a:cubicBezTo>
                      <a:pt x="124191" y="51108"/>
                      <a:pt x="143986" y="49565"/>
                      <a:pt x="139092" y="36735"/>
                    </a:cubicBezTo>
                    <a:cubicBezTo>
                      <a:pt x="125794" y="21400"/>
                      <a:pt x="94172" y="54927"/>
                      <a:pt x="81927" y="66291"/>
                    </a:cubicBezTo>
                    <a:cubicBezTo>
                      <a:pt x="72916" y="58709"/>
                      <a:pt x="64456" y="51622"/>
                      <a:pt x="57323" y="45393"/>
                    </a:cubicBezTo>
                    <a:cubicBezTo>
                      <a:pt x="73106" y="42288"/>
                      <a:pt x="85351" y="27591"/>
                      <a:pt x="102300" y="25762"/>
                    </a:cubicBezTo>
                    <a:cubicBezTo>
                      <a:pt x="122048" y="17256"/>
                      <a:pt x="100043" y="-2823"/>
                      <a:pt x="73656" y="17104"/>
                    </a:cubicBezTo>
                    <a:cubicBezTo>
                      <a:pt x="65547" y="22724"/>
                      <a:pt x="57039" y="31887"/>
                      <a:pt x="46672" y="32696"/>
                    </a:cubicBezTo>
                    <a:cubicBezTo>
                      <a:pt x="45780" y="32763"/>
                      <a:pt x="44965" y="33020"/>
                      <a:pt x="44234" y="33401"/>
                    </a:cubicBezTo>
                    <a:cubicBezTo>
                      <a:pt x="43381" y="32553"/>
                      <a:pt x="42574" y="31734"/>
                      <a:pt x="41835" y="30953"/>
                    </a:cubicBezTo>
                    <a:cubicBezTo>
                      <a:pt x="30206" y="20752"/>
                      <a:pt x="17876" y="11389"/>
                      <a:pt x="6380" y="1035"/>
                    </a:cubicBezTo>
                    <a:cubicBezTo>
                      <a:pt x="2805" y="-2184"/>
                      <a:pt x="-2241" y="2816"/>
                      <a:pt x="1088" y="6350"/>
                    </a:cubicBezTo>
                    <a:cubicBezTo>
                      <a:pt x="47487" y="55566"/>
                      <a:pt x="105165" y="104134"/>
                      <a:pt x="147638" y="151892"/>
                    </a:cubicBezTo>
                    <a:cubicBezTo>
                      <a:pt x="156753" y="166399"/>
                      <a:pt x="135355" y="182115"/>
                      <a:pt x="131333" y="198965"/>
                    </a:cubicBezTo>
                    <a:cubicBezTo>
                      <a:pt x="126733" y="215776"/>
                      <a:pt x="120018" y="231511"/>
                      <a:pt x="111282" y="246599"/>
                    </a:cubicBezTo>
                    <a:cubicBezTo>
                      <a:pt x="105174" y="254114"/>
                      <a:pt x="101096" y="274698"/>
                      <a:pt x="116859" y="269564"/>
                    </a:cubicBezTo>
                    <a:cubicBezTo>
                      <a:pt x="125472" y="264668"/>
                      <a:pt x="129616" y="251524"/>
                      <a:pt x="133998" y="242999"/>
                    </a:cubicBezTo>
                    <a:cubicBezTo>
                      <a:pt x="144735" y="225244"/>
                      <a:pt x="145911" y="203784"/>
                      <a:pt x="157388" y="186563"/>
                    </a:cubicBezTo>
                    <a:cubicBezTo>
                      <a:pt x="159939" y="182905"/>
                      <a:pt x="162491" y="179172"/>
                      <a:pt x="164407" y="175181"/>
                    </a:cubicBezTo>
                    <a:cubicBezTo>
                      <a:pt x="240001" y="207785"/>
                      <a:pt x="338747" y="207242"/>
                      <a:pt x="407142" y="158959"/>
                    </a:cubicBezTo>
                    <a:cubicBezTo>
                      <a:pt x="412453" y="145958"/>
                      <a:pt x="393408" y="155064"/>
                      <a:pt x="388324" y="157378"/>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sp>
            <p:nvSpPr>
              <p:cNvPr id="34" name="Freeform 33">
                <a:extLst>
                  <a:ext uri="{FF2B5EF4-FFF2-40B4-BE49-F238E27FC236}">
                    <a16:creationId xmlns:a16="http://schemas.microsoft.com/office/drawing/2014/main" id="{683C6740-DCC3-7A3D-683D-694CAC9756E0}"/>
                  </a:ext>
                </a:extLst>
              </p:cNvPr>
              <p:cNvSpPr/>
              <p:nvPr/>
            </p:nvSpPr>
            <p:spPr>
              <a:xfrm flipH="1">
                <a:off x="3859898" y="6502092"/>
                <a:ext cx="96072" cy="172055"/>
              </a:xfrm>
              <a:custGeom>
                <a:avLst/>
                <a:gdLst>
                  <a:gd name="connsiteX0" fmla="*/ 60728 w 96072"/>
                  <a:gd name="connsiteY0" fmla="*/ 75381 h 172055"/>
                  <a:gd name="connsiteX1" fmla="*/ 148 w 96072"/>
                  <a:gd name="connsiteY1" fmla="*/ 6020 h 172055"/>
                  <a:gd name="connsiteX2" fmla="*/ 80551 w 96072"/>
                  <a:gd name="connsiteY2" fmla="*/ 166421 h 172055"/>
                  <a:gd name="connsiteX3" fmla="*/ 95945 w 96072"/>
                  <a:gd name="connsiteY3" fmla="*/ 162153 h 172055"/>
                  <a:gd name="connsiteX4" fmla="*/ 60728 w 96072"/>
                  <a:gd name="connsiteY4" fmla="*/ 75381 h 172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72" h="172055">
                    <a:moveTo>
                      <a:pt x="60728" y="75381"/>
                    </a:moveTo>
                    <a:cubicBezTo>
                      <a:pt x="59210" y="68580"/>
                      <a:pt x="-3437" y="-24156"/>
                      <a:pt x="148" y="6020"/>
                    </a:cubicBezTo>
                    <a:cubicBezTo>
                      <a:pt x="37253" y="53473"/>
                      <a:pt x="66096" y="107709"/>
                      <a:pt x="80551" y="166421"/>
                    </a:cubicBezTo>
                    <a:cubicBezTo>
                      <a:pt x="84250" y="176146"/>
                      <a:pt x="97510" y="172345"/>
                      <a:pt x="95945" y="162153"/>
                    </a:cubicBezTo>
                    <a:cubicBezTo>
                      <a:pt x="89343" y="131788"/>
                      <a:pt x="74661" y="102984"/>
                      <a:pt x="60728" y="75381"/>
                    </a:cubicBezTo>
                    <a:close/>
                  </a:path>
                </a:pathLst>
              </a:custGeom>
              <a:grpFill/>
              <a:ln w="9465" cap="flat">
                <a:solidFill>
                  <a:schemeClr val="tx1"/>
                </a:solidFill>
                <a:prstDash val="solid"/>
                <a:miter/>
              </a:ln>
            </p:spPr>
            <p:txBody>
              <a:bodyPr rtlCol="0" anchor="ctr"/>
              <a:lstStyle/>
              <a:p>
                <a:endParaRPr lang="en-BE">
                  <a:solidFill>
                    <a:schemeClr val="bg1"/>
                  </a:solidFill>
                </a:endParaRPr>
              </a:p>
            </p:txBody>
          </p:sp>
        </p:grpSp>
        <p:sp>
          <p:nvSpPr>
            <p:cNvPr id="22" name="Freeform 21">
              <a:extLst>
                <a:ext uri="{FF2B5EF4-FFF2-40B4-BE49-F238E27FC236}">
                  <a16:creationId xmlns:a16="http://schemas.microsoft.com/office/drawing/2014/main" id="{43CD8123-2DA7-FA57-16BE-49932BA86B17}"/>
                </a:ext>
              </a:extLst>
            </p:cNvPr>
            <p:cNvSpPr/>
            <p:nvPr/>
          </p:nvSpPr>
          <p:spPr>
            <a:xfrm flipH="1">
              <a:off x="8630436" y="1464299"/>
              <a:ext cx="2183291" cy="4879339"/>
            </a:xfrm>
            <a:custGeom>
              <a:avLst/>
              <a:gdLst>
                <a:gd name="connsiteX0" fmla="*/ 1397141 w 1399152"/>
                <a:gd name="connsiteY0" fmla="*/ 3794545 h 4024629"/>
                <a:gd name="connsiteX1" fmla="*/ 1395652 w 1399152"/>
                <a:gd name="connsiteY1" fmla="*/ 3765598 h 4024629"/>
                <a:gd name="connsiteX2" fmla="*/ 1395007 w 1399152"/>
                <a:gd name="connsiteY2" fmla="*/ 3760188 h 4024629"/>
                <a:gd name="connsiteX3" fmla="*/ 1345819 w 1399152"/>
                <a:gd name="connsiteY3" fmla="*/ 3682235 h 4024629"/>
                <a:gd name="connsiteX4" fmla="*/ 1243222 w 1399152"/>
                <a:gd name="connsiteY4" fmla="*/ 3666605 h 4024629"/>
                <a:gd name="connsiteX5" fmla="*/ 1063181 w 1399152"/>
                <a:gd name="connsiteY5" fmla="*/ 3541570 h 4024629"/>
                <a:gd name="connsiteX6" fmla="*/ 1080785 w 1399152"/>
                <a:gd name="connsiteY6" fmla="*/ 3494822 h 4024629"/>
                <a:gd name="connsiteX7" fmla="*/ 1086115 w 1399152"/>
                <a:gd name="connsiteY7" fmla="*/ 3460512 h 4024629"/>
                <a:gd name="connsiteX8" fmla="*/ 1072334 w 1399152"/>
                <a:gd name="connsiteY8" fmla="*/ 3423251 h 4024629"/>
                <a:gd name="connsiteX9" fmla="*/ 1049694 w 1399152"/>
                <a:gd name="connsiteY9" fmla="*/ 3411411 h 4024629"/>
                <a:gd name="connsiteX10" fmla="*/ 1061625 w 1399152"/>
                <a:gd name="connsiteY10" fmla="*/ 2506241 h 4024629"/>
                <a:gd name="connsiteX11" fmla="*/ 1068843 w 1399152"/>
                <a:gd name="connsiteY11" fmla="*/ 1698130 h 4024629"/>
                <a:gd name="connsiteX12" fmla="*/ 1064044 w 1399152"/>
                <a:gd name="connsiteY12" fmla="*/ 1674518 h 4024629"/>
                <a:gd name="connsiteX13" fmla="*/ 1064310 w 1399152"/>
                <a:gd name="connsiteY13" fmla="*/ 1552883 h 4024629"/>
                <a:gd name="connsiteX14" fmla="*/ 1038758 w 1399152"/>
                <a:gd name="connsiteY14" fmla="*/ 1431478 h 4024629"/>
                <a:gd name="connsiteX15" fmla="*/ 1054986 w 1399152"/>
                <a:gd name="connsiteY15" fmla="*/ 1616863 h 4024629"/>
                <a:gd name="connsiteX16" fmla="*/ 1053990 w 1399152"/>
                <a:gd name="connsiteY16" fmla="*/ 1643209 h 4024629"/>
                <a:gd name="connsiteX17" fmla="*/ 1043528 w 1399152"/>
                <a:gd name="connsiteY17" fmla="*/ 1652239 h 4024629"/>
                <a:gd name="connsiteX18" fmla="*/ 1059216 w 1399152"/>
                <a:gd name="connsiteY18" fmla="*/ 1737964 h 4024629"/>
                <a:gd name="connsiteX19" fmla="*/ 1058514 w 1399152"/>
                <a:gd name="connsiteY19" fmla="*/ 1738592 h 4024629"/>
                <a:gd name="connsiteX20" fmla="*/ 1049836 w 1399152"/>
                <a:gd name="connsiteY20" fmla="*/ 1722257 h 4024629"/>
                <a:gd name="connsiteX21" fmla="*/ 1039440 w 1399152"/>
                <a:gd name="connsiteY21" fmla="*/ 1672813 h 4024629"/>
                <a:gd name="connsiteX22" fmla="*/ 1028713 w 1399152"/>
                <a:gd name="connsiteY22" fmla="*/ 1672813 h 4024629"/>
                <a:gd name="connsiteX23" fmla="*/ 1063532 w 1399152"/>
                <a:gd name="connsiteY23" fmla="*/ 1765139 h 4024629"/>
                <a:gd name="connsiteX24" fmla="*/ 1086551 w 1399152"/>
                <a:gd name="connsiteY24" fmla="*/ 2045335 h 4024629"/>
                <a:gd name="connsiteX25" fmla="*/ 1052463 w 1399152"/>
                <a:gd name="connsiteY25" fmla="*/ 2440394 h 4024629"/>
                <a:gd name="connsiteX26" fmla="*/ 1028059 w 1399152"/>
                <a:gd name="connsiteY26" fmla="*/ 3463237 h 4024629"/>
                <a:gd name="connsiteX27" fmla="*/ 1008103 w 1399152"/>
                <a:gd name="connsiteY27" fmla="*/ 3468999 h 4024629"/>
                <a:gd name="connsiteX28" fmla="*/ 958488 w 1399152"/>
                <a:gd name="connsiteY28" fmla="*/ 3470104 h 4024629"/>
                <a:gd name="connsiteX29" fmla="*/ 816054 w 1399152"/>
                <a:gd name="connsiteY29" fmla="*/ 3457312 h 4024629"/>
                <a:gd name="connsiteX30" fmla="*/ 782449 w 1399152"/>
                <a:gd name="connsiteY30" fmla="*/ 2962050 h 4024629"/>
                <a:gd name="connsiteX31" fmla="*/ 757751 w 1399152"/>
                <a:gd name="connsiteY31" fmla="*/ 2450177 h 4024629"/>
                <a:gd name="connsiteX32" fmla="*/ 703583 w 1399152"/>
                <a:gd name="connsiteY32" fmla="*/ 2171837 h 4024629"/>
                <a:gd name="connsiteX33" fmla="*/ 782753 w 1399152"/>
                <a:gd name="connsiteY33" fmla="*/ 2016703 h 4024629"/>
                <a:gd name="connsiteX34" fmla="*/ 768649 w 1399152"/>
                <a:gd name="connsiteY34" fmla="*/ 2008426 h 4024629"/>
                <a:gd name="connsiteX35" fmla="*/ 492290 w 1399152"/>
                <a:gd name="connsiteY35" fmla="*/ 2815384 h 4024629"/>
                <a:gd name="connsiteX36" fmla="*/ 353821 w 1399152"/>
                <a:gd name="connsiteY36" fmla="*/ 3438433 h 4024629"/>
                <a:gd name="connsiteX37" fmla="*/ 350928 w 1399152"/>
                <a:gd name="connsiteY37" fmla="*/ 3463017 h 4024629"/>
                <a:gd name="connsiteX38" fmla="*/ 349297 w 1399152"/>
                <a:gd name="connsiteY38" fmla="*/ 3472162 h 4024629"/>
                <a:gd name="connsiteX39" fmla="*/ 344934 w 1399152"/>
                <a:gd name="connsiteY39" fmla="*/ 3485125 h 4024629"/>
                <a:gd name="connsiteX40" fmla="*/ 109341 w 1399152"/>
                <a:gd name="connsiteY40" fmla="*/ 3501927 h 4024629"/>
                <a:gd name="connsiteX41" fmla="*/ 148874 w 1399152"/>
                <a:gd name="connsiteY41" fmla="*/ 3142644 h 4024629"/>
                <a:gd name="connsiteX42" fmla="*/ 301674 w 1399152"/>
                <a:gd name="connsiteY42" fmla="*/ 2339953 h 4024629"/>
                <a:gd name="connsiteX43" fmla="*/ 349354 w 1399152"/>
                <a:gd name="connsiteY43" fmla="*/ 1544730 h 4024629"/>
                <a:gd name="connsiteX44" fmla="*/ 353755 w 1399152"/>
                <a:gd name="connsiteY44" fmla="*/ 1511259 h 4024629"/>
                <a:gd name="connsiteX45" fmla="*/ 382010 w 1399152"/>
                <a:gd name="connsiteY45" fmla="*/ 1527966 h 4024629"/>
                <a:gd name="connsiteX46" fmla="*/ 391950 w 1399152"/>
                <a:gd name="connsiteY46" fmla="*/ 1523908 h 4024629"/>
                <a:gd name="connsiteX47" fmla="*/ 412580 w 1399152"/>
                <a:gd name="connsiteY47" fmla="*/ 1449680 h 4024629"/>
                <a:gd name="connsiteX48" fmla="*/ 407856 w 1399152"/>
                <a:gd name="connsiteY48" fmla="*/ 1441317 h 4024629"/>
                <a:gd name="connsiteX49" fmla="*/ 383594 w 1399152"/>
                <a:gd name="connsiteY49" fmla="*/ 1430754 h 4024629"/>
                <a:gd name="connsiteX50" fmla="*/ 379554 w 1399152"/>
                <a:gd name="connsiteY50" fmla="*/ 1430821 h 4024629"/>
                <a:gd name="connsiteX51" fmla="*/ 380569 w 1399152"/>
                <a:gd name="connsiteY51" fmla="*/ 1426068 h 4024629"/>
                <a:gd name="connsiteX52" fmla="*/ 382760 w 1399152"/>
                <a:gd name="connsiteY52" fmla="*/ 1415590 h 4024629"/>
                <a:gd name="connsiteX53" fmla="*/ 406168 w 1399152"/>
                <a:gd name="connsiteY53" fmla="*/ 1430878 h 4024629"/>
                <a:gd name="connsiteX54" fmla="*/ 719518 w 1399152"/>
                <a:gd name="connsiteY54" fmla="*/ 1504782 h 4024629"/>
                <a:gd name="connsiteX55" fmla="*/ 791479 w 1399152"/>
                <a:gd name="connsiteY55" fmla="*/ 1518050 h 4024629"/>
                <a:gd name="connsiteX56" fmla="*/ 796240 w 1399152"/>
                <a:gd name="connsiteY56" fmla="*/ 1514393 h 4024629"/>
                <a:gd name="connsiteX57" fmla="*/ 883121 w 1399152"/>
                <a:gd name="connsiteY57" fmla="*/ 1530814 h 4024629"/>
                <a:gd name="connsiteX58" fmla="*/ 956050 w 1399152"/>
                <a:gd name="connsiteY58" fmla="*/ 1515955 h 4024629"/>
                <a:gd name="connsiteX59" fmla="*/ 970770 w 1399152"/>
                <a:gd name="connsiteY59" fmla="*/ 1492285 h 4024629"/>
                <a:gd name="connsiteX60" fmla="*/ 1060516 w 1399152"/>
                <a:gd name="connsiteY60" fmla="*/ 1400150 h 4024629"/>
                <a:gd name="connsiteX61" fmla="*/ 1187840 w 1399152"/>
                <a:gd name="connsiteY61" fmla="*/ 1743526 h 4024629"/>
                <a:gd name="connsiteX62" fmla="*/ 1201346 w 1399152"/>
                <a:gd name="connsiteY62" fmla="*/ 1808325 h 4024629"/>
                <a:gd name="connsiteX63" fmla="*/ 1150972 w 1399152"/>
                <a:gd name="connsiteY63" fmla="*/ 1855874 h 4024629"/>
                <a:gd name="connsiteX64" fmla="*/ 1152224 w 1399152"/>
                <a:gd name="connsiteY64" fmla="*/ 1951676 h 4024629"/>
                <a:gd name="connsiteX65" fmla="*/ 1141933 w 1399152"/>
                <a:gd name="connsiteY65" fmla="*/ 2027790 h 4024629"/>
                <a:gd name="connsiteX66" fmla="*/ 1132686 w 1399152"/>
                <a:gd name="connsiteY66" fmla="*/ 2054727 h 4024629"/>
                <a:gd name="connsiteX67" fmla="*/ 1130182 w 1399152"/>
                <a:gd name="connsiteY67" fmla="*/ 2093808 h 4024629"/>
                <a:gd name="connsiteX68" fmla="*/ 1185639 w 1399152"/>
                <a:gd name="connsiteY68" fmla="*/ 2073015 h 4024629"/>
                <a:gd name="connsiteX69" fmla="*/ 1206003 w 1399152"/>
                <a:gd name="connsiteY69" fmla="*/ 2019761 h 4024629"/>
                <a:gd name="connsiteX70" fmla="*/ 1221482 w 1399152"/>
                <a:gd name="connsiteY70" fmla="*/ 1986471 h 4024629"/>
                <a:gd name="connsiteX71" fmla="*/ 1246057 w 1399152"/>
                <a:gd name="connsiteY71" fmla="*/ 2069967 h 4024629"/>
                <a:gd name="connsiteX72" fmla="*/ 1238327 w 1399152"/>
                <a:gd name="connsiteY72" fmla="*/ 2065919 h 4024629"/>
                <a:gd name="connsiteX73" fmla="*/ 1207739 w 1399152"/>
                <a:gd name="connsiteY73" fmla="*/ 2081388 h 4024629"/>
                <a:gd name="connsiteX74" fmla="*/ 1205339 w 1399152"/>
                <a:gd name="connsiteY74" fmla="*/ 2098990 h 4024629"/>
                <a:gd name="connsiteX75" fmla="*/ 1191397 w 1399152"/>
                <a:gd name="connsiteY75" fmla="*/ 2110344 h 4024629"/>
                <a:gd name="connsiteX76" fmla="*/ 1188617 w 1399152"/>
                <a:gd name="connsiteY76" fmla="*/ 2137166 h 4024629"/>
                <a:gd name="connsiteX77" fmla="*/ 1163160 w 1399152"/>
                <a:gd name="connsiteY77" fmla="*/ 2167217 h 4024629"/>
                <a:gd name="connsiteX78" fmla="*/ 1174457 w 1399152"/>
                <a:gd name="connsiteY78" fmla="*/ 2181819 h 4024629"/>
                <a:gd name="connsiteX79" fmla="*/ 1158522 w 1399152"/>
                <a:gd name="connsiteY79" fmla="*/ 2225720 h 4024629"/>
                <a:gd name="connsiteX80" fmla="*/ 1231422 w 1399152"/>
                <a:gd name="connsiteY80" fmla="*/ 2202498 h 4024629"/>
                <a:gd name="connsiteX81" fmla="*/ 1336865 w 1399152"/>
                <a:gd name="connsiteY81" fmla="*/ 1997472 h 4024629"/>
                <a:gd name="connsiteX82" fmla="*/ 1315543 w 1399152"/>
                <a:gd name="connsiteY82" fmla="*/ 1837300 h 4024629"/>
                <a:gd name="connsiteX83" fmla="*/ 1282033 w 1399152"/>
                <a:gd name="connsiteY83" fmla="*/ 1485465 h 4024629"/>
                <a:gd name="connsiteX84" fmla="*/ 1254243 w 1399152"/>
                <a:gd name="connsiteY84" fmla="*/ 1274868 h 4024629"/>
                <a:gd name="connsiteX85" fmla="*/ 1259393 w 1399152"/>
                <a:gd name="connsiteY85" fmla="*/ 1277773 h 4024629"/>
                <a:gd name="connsiteX86" fmla="*/ 1213335 w 1399152"/>
                <a:gd name="connsiteY86" fmla="*/ 1104923 h 4024629"/>
                <a:gd name="connsiteX87" fmla="*/ 1199269 w 1399152"/>
                <a:gd name="connsiteY87" fmla="*/ 1022112 h 4024629"/>
                <a:gd name="connsiteX88" fmla="*/ 1198880 w 1399152"/>
                <a:gd name="connsiteY88" fmla="*/ 1020112 h 4024629"/>
                <a:gd name="connsiteX89" fmla="*/ 1188703 w 1399152"/>
                <a:gd name="connsiteY89" fmla="*/ 950675 h 4024629"/>
                <a:gd name="connsiteX90" fmla="*/ 1164289 w 1399152"/>
                <a:gd name="connsiteY90" fmla="*/ 621548 h 4024629"/>
                <a:gd name="connsiteX91" fmla="*/ 1034357 w 1399152"/>
                <a:gd name="connsiteY91" fmla="*/ 393138 h 4024629"/>
                <a:gd name="connsiteX92" fmla="*/ 917874 w 1399152"/>
                <a:gd name="connsiteY92" fmla="*/ 321977 h 4024629"/>
                <a:gd name="connsiteX93" fmla="*/ 896997 w 1399152"/>
                <a:gd name="connsiteY93" fmla="*/ 314262 h 4024629"/>
                <a:gd name="connsiteX94" fmla="*/ 896798 w 1399152"/>
                <a:gd name="connsiteY94" fmla="*/ 314348 h 4024629"/>
                <a:gd name="connsiteX95" fmla="*/ 894863 w 1399152"/>
                <a:gd name="connsiteY95" fmla="*/ 313176 h 4024629"/>
                <a:gd name="connsiteX96" fmla="*/ 897263 w 1399152"/>
                <a:gd name="connsiteY96" fmla="*/ 287268 h 4024629"/>
                <a:gd name="connsiteX97" fmla="*/ 904965 w 1399152"/>
                <a:gd name="connsiteY97" fmla="*/ 256674 h 4024629"/>
                <a:gd name="connsiteX98" fmla="*/ 863137 w 1399152"/>
                <a:gd name="connsiteY98" fmla="*/ 213897 h 4024629"/>
                <a:gd name="connsiteX99" fmla="*/ 846349 w 1399152"/>
                <a:gd name="connsiteY99" fmla="*/ 207639 h 4024629"/>
                <a:gd name="connsiteX100" fmla="*/ 832757 w 1399152"/>
                <a:gd name="connsiteY100" fmla="*/ 203877 h 4024629"/>
                <a:gd name="connsiteX101" fmla="*/ 839273 w 1399152"/>
                <a:gd name="connsiteY101" fmla="*/ 291831 h 4024629"/>
                <a:gd name="connsiteX102" fmla="*/ 851271 w 1399152"/>
                <a:gd name="connsiteY102" fmla="*/ 312976 h 4024629"/>
                <a:gd name="connsiteX103" fmla="*/ 851774 w 1399152"/>
                <a:gd name="connsiteY103" fmla="*/ 314910 h 4024629"/>
                <a:gd name="connsiteX104" fmla="*/ 834568 w 1399152"/>
                <a:gd name="connsiteY104" fmla="*/ 341151 h 4024629"/>
                <a:gd name="connsiteX105" fmla="*/ 827730 w 1399152"/>
                <a:gd name="connsiteY105" fmla="*/ 363897 h 4024629"/>
                <a:gd name="connsiteX106" fmla="*/ 786300 w 1399152"/>
                <a:gd name="connsiteY106" fmla="*/ 404778 h 4024629"/>
                <a:gd name="connsiteX107" fmla="*/ 782687 w 1399152"/>
                <a:gd name="connsiteY107" fmla="*/ 396072 h 4024629"/>
                <a:gd name="connsiteX108" fmla="*/ 785266 w 1399152"/>
                <a:gd name="connsiteY108" fmla="*/ 388624 h 4024629"/>
                <a:gd name="connsiteX109" fmla="*/ 761033 w 1399152"/>
                <a:gd name="connsiteY109" fmla="*/ 325120 h 4024629"/>
                <a:gd name="connsiteX110" fmla="*/ 692970 w 1399152"/>
                <a:gd name="connsiteY110" fmla="*/ 229680 h 4024629"/>
                <a:gd name="connsiteX111" fmla="*/ 605501 w 1399152"/>
                <a:gd name="connsiteY111" fmla="*/ 179750 h 4024629"/>
                <a:gd name="connsiteX112" fmla="*/ 597439 w 1399152"/>
                <a:gd name="connsiteY112" fmla="*/ 174949 h 4024629"/>
                <a:gd name="connsiteX113" fmla="*/ 598046 w 1399152"/>
                <a:gd name="connsiteY113" fmla="*/ 174168 h 4024629"/>
                <a:gd name="connsiteX114" fmla="*/ 611258 w 1399152"/>
                <a:gd name="connsiteY114" fmla="*/ 97282 h 4024629"/>
                <a:gd name="connsiteX115" fmla="*/ 599279 w 1399152"/>
                <a:gd name="connsiteY115" fmla="*/ 97282 h 4024629"/>
                <a:gd name="connsiteX116" fmla="*/ 594641 w 1399152"/>
                <a:gd name="connsiteY116" fmla="*/ 131172 h 4024629"/>
                <a:gd name="connsiteX117" fmla="*/ 593816 w 1399152"/>
                <a:gd name="connsiteY117" fmla="*/ 131010 h 4024629"/>
                <a:gd name="connsiteX118" fmla="*/ 529433 w 1399152"/>
                <a:gd name="connsiteY118" fmla="*/ 181350 h 4024629"/>
                <a:gd name="connsiteX119" fmla="*/ 524017 w 1399152"/>
                <a:gd name="connsiteY119" fmla="*/ 199905 h 4024629"/>
                <a:gd name="connsiteX120" fmla="*/ 497440 w 1399152"/>
                <a:gd name="connsiteY120" fmla="*/ 220698 h 4024629"/>
                <a:gd name="connsiteX121" fmla="*/ 491465 w 1399152"/>
                <a:gd name="connsiteY121" fmla="*/ 234138 h 4024629"/>
                <a:gd name="connsiteX122" fmla="*/ 451325 w 1399152"/>
                <a:gd name="connsiteY122" fmla="*/ 243739 h 4024629"/>
                <a:gd name="connsiteX123" fmla="*/ 414610 w 1399152"/>
                <a:gd name="connsiteY123" fmla="*/ 254083 h 4024629"/>
                <a:gd name="connsiteX124" fmla="*/ 385320 w 1399152"/>
                <a:gd name="connsiteY124" fmla="*/ 95254 h 4024629"/>
                <a:gd name="connsiteX125" fmla="*/ 375380 w 1399152"/>
                <a:gd name="connsiteY125" fmla="*/ 46476 h 4024629"/>
                <a:gd name="connsiteX126" fmla="*/ 338029 w 1399152"/>
                <a:gd name="connsiteY126" fmla="*/ 44333 h 4024629"/>
                <a:gd name="connsiteX127" fmla="*/ 341159 w 1399152"/>
                <a:gd name="connsiteY127" fmla="*/ 194742 h 4024629"/>
                <a:gd name="connsiteX128" fmla="*/ 317988 w 1399152"/>
                <a:gd name="connsiteY128" fmla="*/ 42066 h 4024629"/>
                <a:gd name="connsiteX129" fmla="*/ 293669 w 1399152"/>
                <a:gd name="connsiteY129" fmla="*/ 108 h 4024629"/>
                <a:gd name="connsiteX130" fmla="*/ 266163 w 1399152"/>
                <a:gd name="connsiteY130" fmla="*/ 30293 h 4024629"/>
                <a:gd name="connsiteX131" fmla="*/ 242887 w 1399152"/>
                <a:gd name="connsiteY131" fmla="*/ 27283 h 4024629"/>
                <a:gd name="connsiteX132" fmla="*/ 233630 w 1399152"/>
                <a:gd name="connsiteY132" fmla="*/ 63878 h 4024629"/>
                <a:gd name="connsiteX133" fmla="*/ 232397 w 1399152"/>
                <a:gd name="connsiteY133" fmla="*/ 134763 h 4024629"/>
                <a:gd name="connsiteX134" fmla="*/ 184650 w 1399152"/>
                <a:gd name="connsiteY134" fmla="*/ 152699 h 4024629"/>
                <a:gd name="connsiteX135" fmla="*/ 222191 w 1399152"/>
                <a:gd name="connsiteY135" fmla="*/ 273200 h 4024629"/>
                <a:gd name="connsiteX136" fmla="*/ 247724 w 1399152"/>
                <a:gd name="connsiteY136" fmla="*/ 326597 h 4024629"/>
                <a:gd name="connsiteX137" fmla="*/ 250598 w 1399152"/>
                <a:gd name="connsiteY137" fmla="*/ 336265 h 4024629"/>
                <a:gd name="connsiteX138" fmla="*/ 245533 w 1399152"/>
                <a:gd name="connsiteY138" fmla="*/ 336379 h 4024629"/>
                <a:gd name="connsiteX139" fmla="*/ 200708 w 1399152"/>
                <a:gd name="connsiteY139" fmla="*/ 404835 h 4024629"/>
                <a:gd name="connsiteX140" fmla="*/ 84329 w 1399152"/>
                <a:gd name="connsiteY140" fmla="*/ 695710 h 4024629"/>
                <a:gd name="connsiteX141" fmla="*/ 47443 w 1399152"/>
                <a:gd name="connsiteY141" fmla="*/ 781749 h 4024629"/>
                <a:gd name="connsiteX142" fmla="*/ 21483 w 1399152"/>
                <a:gd name="connsiteY142" fmla="*/ 862349 h 4024629"/>
                <a:gd name="connsiteX143" fmla="*/ 0 w 1399152"/>
                <a:gd name="connsiteY143" fmla="*/ 933206 h 4024629"/>
                <a:gd name="connsiteX144" fmla="*/ 219033 w 1399152"/>
                <a:gd name="connsiteY144" fmla="*/ 1105856 h 4024629"/>
                <a:gd name="connsiteX145" fmla="*/ 244424 w 1399152"/>
                <a:gd name="connsiteY145" fmla="*/ 1057964 h 4024629"/>
                <a:gd name="connsiteX146" fmla="*/ 248104 w 1399152"/>
                <a:gd name="connsiteY146" fmla="*/ 1051316 h 4024629"/>
                <a:gd name="connsiteX147" fmla="*/ 254819 w 1399152"/>
                <a:gd name="connsiteY147" fmla="*/ 1124763 h 4024629"/>
                <a:gd name="connsiteX148" fmla="*/ 272489 w 1399152"/>
                <a:gd name="connsiteY148" fmla="*/ 1268200 h 4024629"/>
                <a:gd name="connsiteX149" fmla="*/ 351592 w 1399152"/>
                <a:gd name="connsiteY149" fmla="*/ 1336418 h 4024629"/>
                <a:gd name="connsiteX150" fmla="*/ 375428 w 1399152"/>
                <a:gd name="connsiteY150" fmla="*/ 1405998 h 4024629"/>
                <a:gd name="connsiteX151" fmla="*/ 375712 w 1399152"/>
                <a:gd name="connsiteY151" fmla="*/ 1406427 h 4024629"/>
                <a:gd name="connsiteX152" fmla="*/ 369158 w 1399152"/>
                <a:gd name="connsiteY152" fmla="*/ 1422896 h 4024629"/>
                <a:gd name="connsiteX153" fmla="*/ 346793 w 1399152"/>
                <a:gd name="connsiteY153" fmla="*/ 1495143 h 4024629"/>
                <a:gd name="connsiteX154" fmla="*/ 346509 w 1399152"/>
                <a:gd name="connsiteY154" fmla="*/ 1496486 h 4024629"/>
                <a:gd name="connsiteX155" fmla="*/ 345200 w 1399152"/>
                <a:gd name="connsiteY155" fmla="*/ 1498848 h 4024629"/>
                <a:gd name="connsiteX156" fmla="*/ 274623 w 1399152"/>
                <a:gd name="connsiteY156" fmla="*/ 2083188 h 4024629"/>
                <a:gd name="connsiteX157" fmla="*/ 275752 w 1399152"/>
                <a:gd name="connsiteY157" fmla="*/ 2485886 h 4024629"/>
                <a:gd name="connsiteX158" fmla="*/ 138383 w 1399152"/>
                <a:gd name="connsiteY158" fmla="*/ 3079198 h 4024629"/>
                <a:gd name="connsiteX159" fmla="*/ 106192 w 1399152"/>
                <a:gd name="connsiteY159" fmla="*/ 3464170 h 4024629"/>
                <a:gd name="connsiteX160" fmla="*/ 101516 w 1399152"/>
                <a:gd name="connsiteY160" fmla="*/ 3461284 h 4024629"/>
                <a:gd name="connsiteX161" fmla="*/ 76372 w 1399152"/>
                <a:gd name="connsiteY161" fmla="*/ 3549847 h 4024629"/>
                <a:gd name="connsiteX162" fmla="*/ 101933 w 1399152"/>
                <a:gd name="connsiteY162" fmla="*/ 3587052 h 4024629"/>
                <a:gd name="connsiteX163" fmla="*/ 110062 w 1399152"/>
                <a:gd name="connsiteY163" fmla="*/ 3589214 h 4024629"/>
                <a:gd name="connsiteX164" fmla="*/ 93473 w 1399152"/>
                <a:gd name="connsiteY164" fmla="*/ 3706657 h 4024629"/>
                <a:gd name="connsiteX165" fmla="*/ 77794 w 1399152"/>
                <a:gd name="connsiteY165" fmla="*/ 3784515 h 4024629"/>
                <a:gd name="connsiteX166" fmla="*/ 71259 w 1399152"/>
                <a:gd name="connsiteY166" fmla="*/ 3825710 h 4024629"/>
                <a:gd name="connsiteX167" fmla="*/ 183550 w 1399152"/>
                <a:gd name="connsiteY167" fmla="*/ 4023449 h 4024629"/>
                <a:gd name="connsiteX168" fmla="*/ 361134 w 1399152"/>
                <a:gd name="connsiteY168" fmla="*/ 3982178 h 4024629"/>
                <a:gd name="connsiteX169" fmla="*/ 332215 w 1399152"/>
                <a:gd name="connsiteY169" fmla="*/ 3804765 h 4024629"/>
                <a:gd name="connsiteX170" fmla="*/ 332661 w 1399152"/>
                <a:gd name="connsiteY170" fmla="*/ 3802003 h 4024629"/>
                <a:gd name="connsiteX171" fmla="*/ 315275 w 1399152"/>
                <a:gd name="connsiteY171" fmla="*/ 3595596 h 4024629"/>
                <a:gd name="connsiteX172" fmla="*/ 328155 w 1399152"/>
                <a:gd name="connsiteY172" fmla="*/ 3591586 h 4024629"/>
                <a:gd name="connsiteX173" fmla="*/ 329218 w 1399152"/>
                <a:gd name="connsiteY173" fmla="*/ 3589424 h 4024629"/>
                <a:gd name="connsiteX174" fmla="*/ 334425 w 1399152"/>
                <a:gd name="connsiteY174" fmla="*/ 3588443 h 4024629"/>
                <a:gd name="connsiteX175" fmla="*/ 381176 w 1399152"/>
                <a:gd name="connsiteY175" fmla="*/ 3493278 h 4024629"/>
                <a:gd name="connsiteX176" fmla="*/ 367821 w 1399152"/>
                <a:gd name="connsiteY176" fmla="*/ 3466866 h 4024629"/>
                <a:gd name="connsiteX177" fmla="*/ 365630 w 1399152"/>
                <a:gd name="connsiteY177" fmla="*/ 3463522 h 4024629"/>
                <a:gd name="connsiteX178" fmla="*/ 432147 w 1399152"/>
                <a:gd name="connsiteY178" fmla="*/ 3059567 h 4024629"/>
                <a:gd name="connsiteX179" fmla="*/ 531301 w 1399152"/>
                <a:gd name="connsiteY179" fmla="*/ 2710876 h 4024629"/>
                <a:gd name="connsiteX180" fmla="*/ 695483 w 1399152"/>
                <a:gd name="connsiteY180" fmla="*/ 2189582 h 4024629"/>
                <a:gd name="connsiteX181" fmla="*/ 766581 w 1399152"/>
                <a:gd name="connsiteY181" fmla="*/ 2934208 h 4024629"/>
                <a:gd name="connsiteX182" fmla="*/ 802624 w 1399152"/>
                <a:gd name="connsiteY182" fmla="*/ 3417393 h 4024629"/>
                <a:gd name="connsiteX183" fmla="*/ 785058 w 1399152"/>
                <a:gd name="connsiteY183" fmla="*/ 3493145 h 4024629"/>
                <a:gd name="connsiteX184" fmla="*/ 812127 w 1399152"/>
                <a:gd name="connsiteY184" fmla="*/ 3536588 h 4024629"/>
                <a:gd name="connsiteX185" fmla="*/ 813010 w 1399152"/>
                <a:gd name="connsiteY185" fmla="*/ 3540484 h 4024629"/>
                <a:gd name="connsiteX186" fmla="*/ 791868 w 1399152"/>
                <a:gd name="connsiteY186" fmla="*/ 3709944 h 4024629"/>
                <a:gd name="connsiteX187" fmla="*/ 790530 w 1399152"/>
                <a:gd name="connsiteY187" fmla="*/ 3711448 h 4024629"/>
                <a:gd name="connsiteX188" fmla="*/ 798934 w 1399152"/>
                <a:gd name="connsiteY188" fmla="*/ 3810232 h 4024629"/>
                <a:gd name="connsiteX189" fmla="*/ 1025071 w 1399152"/>
                <a:gd name="connsiteY189" fmla="*/ 3859400 h 4024629"/>
                <a:gd name="connsiteX190" fmla="*/ 1146050 w 1399152"/>
                <a:gd name="connsiteY190" fmla="*/ 3878479 h 4024629"/>
                <a:gd name="connsiteX191" fmla="*/ 1369113 w 1399152"/>
                <a:gd name="connsiteY191" fmla="*/ 3849151 h 4024629"/>
                <a:gd name="connsiteX192" fmla="*/ 1397141 w 1399152"/>
                <a:gd name="connsiteY192" fmla="*/ 3794545 h 4024629"/>
                <a:gd name="connsiteX193" fmla="*/ 1221881 w 1399152"/>
                <a:gd name="connsiteY193" fmla="*/ 2087303 h 4024629"/>
                <a:gd name="connsiteX194" fmla="*/ 1241979 w 1399152"/>
                <a:gd name="connsiteY194" fmla="*/ 2079216 h 4024629"/>
                <a:gd name="connsiteX195" fmla="*/ 1244929 w 1399152"/>
                <a:gd name="connsiteY195" fmla="*/ 2077901 h 4024629"/>
                <a:gd name="connsiteX196" fmla="*/ 1242055 w 1399152"/>
                <a:gd name="connsiteY196" fmla="*/ 2090855 h 4024629"/>
                <a:gd name="connsiteX197" fmla="*/ 1233661 w 1399152"/>
                <a:gd name="connsiteY197" fmla="*/ 2085731 h 4024629"/>
                <a:gd name="connsiteX198" fmla="*/ 1219633 w 1399152"/>
                <a:gd name="connsiteY198" fmla="*/ 2091922 h 4024629"/>
                <a:gd name="connsiteX199" fmla="*/ 1221881 w 1399152"/>
                <a:gd name="connsiteY199" fmla="*/ 2087303 h 4024629"/>
                <a:gd name="connsiteX200" fmla="*/ 1204495 w 1399152"/>
                <a:gd name="connsiteY200" fmla="*/ 2120497 h 4024629"/>
                <a:gd name="connsiteX201" fmla="*/ 1239380 w 1399152"/>
                <a:gd name="connsiteY201" fmla="*/ 2095580 h 4024629"/>
                <a:gd name="connsiteX202" fmla="*/ 1241315 w 1399152"/>
                <a:gd name="connsiteY202" fmla="*/ 2093494 h 4024629"/>
                <a:gd name="connsiteX203" fmla="*/ 1230645 w 1399152"/>
                <a:gd name="connsiteY203" fmla="*/ 2120231 h 4024629"/>
                <a:gd name="connsiteX204" fmla="*/ 1226765 w 1399152"/>
                <a:gd name="connsiteY204" fmla="*/ 2119469 h 4024629"/>
                <a:gd name="connsiteX205" fmla="*/ 1204248 w 1399152"/>
                <a:gd name="connsiteY205" fmla="*/ 2128775 h 4024629"/>
                <a:gd name="connsiteX206" fmla="*/ 1204495 w 1399152"/>
                <a:gd name="connsiteY206" fmla="*/ 2120497 h 4024629"/>
                <a:gd name="connsiteX207" fmla="*/ 1200464 w 1399152"/>
                <a:gd name="connsiteY207" fmla="*/ 2143814 h 4024629"/>
                <a:gd name="connsiteX208" fmla="*/ 1203490 w 1399152"/>
                <a:gd name="connsiteY208" fmla="*/ 2143176 h 4024629"/>
                <a:gd name="connsiteX209" fmla="*/ 1207122 w 1399152"/>
                <a:gd name="connsiteY209" fmla="*/ 2139128 h 4024629"/>
                <a:gd name="connsiteX210" fmla="*/ 1225770 w 1399152"/>
                <a:gd name="connsiteY210" fmla="*/ 2129022 h 4024629"/>
                <a:gd name="connsiteX211" fmla="*/ 1185838 w 1399152"/>
                <a:gd name="connsiteY211" fmla="*/ 2172513 h 4024629"/>
                <a:gd name="connsiteX212" fmla="*/ 1178089 w 1399152"/>
                <a:gd name="connsiteY212" fmla="*/ 2164074 h 4024629"/>
                <a:gd name="connsiteX213" fmla="*/ 1200464 w 1399152"/>
                <a:gd name="connsiteY213" fmla="*/ 2143814 h 4024629"/>
                <a:gd name="connsiteX214" fmla="*/ 1235273 w 1399152"/>
                <a:gd name="connsiteY214" fmla="*/ 1274601 h 4024629"/>
                <a:gd name="connsiteX215" fmla="*/ 1256235 w 1399152"/>
                <a:gd name="connsiteY215" fmla="*/ 1403684 h 4024629"/>
                <a:gd name="connsiteX216" fmla="*/ 1287753 w 1399152"/>
                <a:gd name="connsiteY216" fmla="*/ 1684109 h 4024629"/>
                <a:gd name="connsiteX217" fmla="*/ 1310991 w 1399152"/>
                <a:gd name="connsiteY217" fmla="*/ 1958191 h 4024629"/>
                <a:gd name="connsiteX218" fmla="*/ 1238963 w 1399152"/>
                <a:gd name="connsiteY218" fmla="*/ 2178552 h 4024629"/>
                <a:gd name="connsiteX219" fmla="*/ 1169439 w 1399152"/>
                <a:gd name="connsiteY219" fmla="*/ 2212718 h 4024629"/>
                <a:gd name="connsiteX220" fmla="*/ 1199326 w 1399152"/>
                <a:gd name="connsiteY220" fmla="*/ 2181352 h 4024629"/>
                <a:gd name="connsiteX221" fmla="*/ 1241050 w 1399152"/>
                <a:gd name="connsiteY221" fmla="*/ 2134937 h 4024629"/>
                <a:gd name="connsiteX222" fmla="*/ 1227002 w 1399152"/>
                <a:gd name="connsiteY222" fmla="*/ 1969993 h 4024629"/>
                <a:gd name="connsiteX223" fmla="*/ 1217669 w 1399152"/>
                <a:gd name="connsiteY223" fmla="*/ 1968783 h 4024629"/>
                <a:gd name="connsiteX224" fmla="*/ 1197201 w 1399152"/>
                <a:gd name="connsiteY224" fmla="*/ 2001635 h 4024629"/>
                <a:gd name="connsiteX225" fmla="*/ 1179835 w 1399152"/>
                <a:gd name="connsiteY225" fmla="*/ 2043373 h 4024629"/>
                <a:gd name="connsiteX226" fmla="*/ 1161482 w 1399152"/>
                <a:gd name="connsiteY226" fmla="*/ 2084483 h 4024629"/>
                <a:gd name="connsiteX227" fmla="*/ 1143090 w 1399152"/>
                <a:gd name="connsiteY227" fmla="*/ 2084598 h 4024629"/>
                <a:gd name="connsiteX228" fmla="*/ 1152661 w 1399152"/>
                <a:gd name="connsiteY228" fmla="*/ 2046555 h 4024629"/>
                <a:gd name="connsiteX229" fmla="*/ 1167703 w 1399152"/>
                <a:gd name="connsiteY229" fmla="*/ 1944732 h 4024629"/>
                <a:gd name="connsiteX230" fmla="*/ 1194157 w 1399152"/>
                <a:gd name="connsiteY230" fmla="*/ 1833957 h 4024629"/>
                <a:gd name="connsiteX231" fmla="*/ 1216531 w 1399152"/>
                <a:gd name="connsiteY231" fmla="*/ 1809849 h 4024629"/>
                <a:gd name="connsiteX232" fmla="*/ 1186076 w 1399152"/>
                <a:gd name="connsiteY232" fmla="*/ 1695377 h 4024629"/>
                <a:gd name="connsiteX233" fmla="*/ 1068246 w 1399152"/>
                <a:gd name="connsiteY233" fmla="*/ 1394273 h 4024629"/>
                <a:gd name="connsiteX234" fmla="*/ 1068881 w 1399152"/>
                <a:gd name="connsiteY234" fmla="*/ 1390987 h 4024629"/>
                <a:gd name="connsiteX235" fmla="*/ 1086438 w 1399152"/>
                <a:gd name="connsiteY235" fmla="*/ 1304529 h 4024629"/>
                <a:gd name="connsiteX236" fmla="*/ 1235169 w 1399152"/>
                <a:gd name="connsiteY236" fmla="*/ 1266533 h 4024629"/>
                <a:gd name="connsiteX237" fmla="*/ 1235273 w 1399152"/>
                <a:gd name="connsiteY237" fmla="*/ 1274601 h 4024629"/>
                <a:gd name="connsiteX238" fmla="*/ 293308 w 1399152"/>
                <a:gd name="connsiteY238" fmla="*/ 884257 h 4024629"/>
                <a:gd name="connsiteX239" fmla="*/ 211587 w 1399152"/>
                <a:gd name="connsiteY239" fmla="*/ 1020598 h 4024629"/>
                <a:gd name="connsiteX240" fmla="*/ 194135 w 1399152"/>
                <a:gd name="connsiteY240" fmla="*/ 1027256 h 4024629"/>
                <a:gd name="connsiteX241" fmla="*/ 160293 w 1399152"/>
                <a:gd name="connsiteY241" fmla="*/ 1027399 h 4024629"/>
                <a:gd name="connsiteX242" fmla="*/ 136733 w 1399152"/>
                <a:gd name="connsiteY242" fmla="*/ 1018426 h 4024629"/>
                <a:gd name="connsiteX243" fmla="*/ 57108 w 1399152"/>
                <a:gd name="connsiteY243" fmla="*/ 900478 h 4024629"/>
                <a:gd name="connsiteX244" fmla="*/ 203810 w 1399152"/>
                <a:gd name="connsiteY244" fmla="*/ 683337 h 4024629"/>
                <a:gd name="connsiteX245" fmla="*/ 301977 w 1399152"/>
                <a:gd name="connsiteY245" fmla="*/ 497256 h 4024629"/>
                <a:gd name="connsiteX246" fmla="*/ 304292 w 1399152"/>
                <a:gd name="connsiteY246" fmla="*/ 487998 h 4024629"/>
                <a:gd name="connsiteX247" fmla="*/ 251414 w 1399152"/>
                <a:gd name="connsiteY247" fmla="*/ 298393 h 4024629"/>
                <a:gd name="connsiteX248" fmla="*/ 224031 w 1399152"/>
                <a:gd name="connsiteY248" fmla="*/ 246787 h 4024629"/>
                <a:gd name="connsiteX249" fmla="*/ 200452 w 1399152"/>
                <a:gd name="connsiteY249" fmla="*/ 162176 h 4024629"/>
                <a:gd name="connsiteX250" fmla="*/ 198802 w 1399152"/>
                <a:gd name="connsiteY250" fmla="*/ 135535 h 4024629"/>
                <a:gd name="connsiteX251" fmla="*/ 224989 w 1399152"/>
                <a:gd name="connsiteY251" fmla="*/ 154747 h 4024629"/>
                <a:gd name="connsiteX252" fmla="*/ 243703 w 1399152"/>
                <a:gd name="connsiteY252" fmla="*/ 210335 h 4024629"/>
                <a:gd name="connsiteX253" fmla="*/ 278645 w 1399152"/>
                <a:gd name="connsiteY253" fmla="*/ 257712 h 4024629"/>
                <a:gd name="connsiteX254" fmla="*/ 285436 w 1399152"/>
                <a:gd name="connsiteY254" fmla="*/ 250892 h 4024629"/>
                <a:gd name="connsiteX255" fmla="*/ 252457 w 1399152"/>
                <a:gd name="connsiteY255" fmla="*/ 196114 h 4024629"/>
                <a:gd name="connsiteX256" fmla="*/ 255967 w 1399152"/>
                <a:gd name="connsiteY256" fmla="*/ 186875 h 4024629"/>
                <a:gd name="connsiteX257" fmla="*/ 249697 w 1399152"/>
                <a:gd name="connsiteY257" fmla="*/ 41742 h 4024629"/>
                <a:gd name="connsiteX258" fmla="*/ 252666 w 1399152"/>
                <a:gd name="connsiteY258" fmla="*/ 39094 h 4024629"/>
                <a:gd name="connsiteX259" fmla="*/ 281746 w 1399152"/>
                <a:gd name="connsiteY259" fmla="*/ 158119 h 4024629"/>
                <a:gd name="connsiteX260" fmla="*/ 317694 w 1399152"/>
                <a:gd name="connsiteY260" fmla="*/ 229413 h 4024629"/>
                <a:gd name="connsiteX261" fmla="*/ 290121 w 1399152"/>
                <a:gd name="connsiteY261" fmla="*/ 105741 h 4024629"/>
                <a:gd name="connsiteX262" fmla="*/ 287399 w 1399152"/>
                <a:gd name="connsiteY262" fmla="*/ 64602 h 4024629"/>
                <a:gd name="connsiteX263" fmla="*/ 280153 w 1399152"/>
                <a:gd name="connsiteY263" fmla="*/ 46543 h 4024629"/>
                <a:gd name="connsiteX264" fmla="*/ 281604 w 1399152"/>
                <a:gd name="connsiteY264" fmla="*/ 41561 h 4024629"/>
                <a:gd name="connsiteX265" fmla="*/ 291203 w 1399152"/>
                <a:gd name="connsiteY265" fmla="*/ 13558 h 4024629"/>
                <a:gd name="connsiteX266" fmla="*/ 309641 w 1399152"/>
                <a:gd name="connsiteY266" fmla="*/ 107017 h 4024629"/>
                <a:gd name="connsiteX267" fmla="*/ 351877 w 1399152"/>
                <a:gd name="connsiteY267" fmla="*/ 211363 h 4024629"/>
                <a:gd name="connsiteX268" fmla="*/ 354722 w 1399152"/>
                <a:gd name="connsiteY268" fmla="*/ 204334 h 4024629"/>
                <a:gd name="connsiteX269" fmla="*/ 348007 w 1399152"/>
                <a:gd name="connsiteY269" fmla="*/ 88958 h 4024629"/>
                <a:gd name="connsiteX270" fmla="*/ 354580 w 1399152"/>
                <a:gd name="connsiteY270" fmla="*/ 40571 h 4024629"/>
                <a:gd name="connsiteX271" fmla="*/ 362064 w 1399152"/>
                <a:gd name="connsiteY271" fmla="*/ 56163 h 4024629"/>
                <a:gd name="connsiteX272" fmla="*/ 406642 w 1399152"/>
                <a:gd name="connsiteY272" fmla="*/ 279867 h 4024629"/>
                <a:gd name="connsiteX273" fmla="*/ 478594 w 1399152"/>
                <a:gd name="connsiteY273" fmla="*/ 320482 h 4024629"/>
                <a:gd name="connsiteX274" fmla="*/ 479163 w 1399152"/>
                <a:gd name="connsiteY274" fmla="*/ 312062 h 4024629"/>
                <a:gd name="connsiteX275" fmla="*/ 509306 w 1399152"/>
                <a:gd name="connsiteY275" fmla="*/ 226232 h 4024629"/>
                <a:gd name="connsiteX276" fmla="*/ 539041 w 1399152"/>
                <a:gd name="connsiteY276" fmla="*/ 252616 h 4024629"/>
                <a:gd name="connsiteX277" fmla="*/ 508225 w 1399152"/>
                <a:gd name="connsiteY277" fmla="*/ 328559 h 4024629"/>
                <a:gd name="connsiteX278" fmla="*/ 454076 w 1399152"/>
                <a:gd name="connsiteY278" fmla="*/ 476825 h 4024629"/>
                <a:gd name="connsiteX279" fmla="*/ 293308 w 1399152"/>
                <a:gd name="connsiteY279" fmla="*/ 884257 h 4024629"/>
                <a:gd name="connsiteX280" fmla="*/ 101535 w 1399152"/>
                <a:gd name="connsiteY280" fmla="*/ 3472600 h 4024629"/>
                <a:gd name="connsiteX281" fmla="*/ 103669 w 1399152"/>
                <a:gd name="connsiteY281" fmla="*/ 3472162 h 4024629"/>
                <a:gd name="connsiteX282" fmla="*/ 91690 w 1399152"/>
                <a:gd name="connsiteY282" fmla="*/ 3503604 h 4024629"/>
                <a:gd name="connsiteX283" fmla="*/ 91111 w 1399152"/>
                <a:gd name="connsiteY283" fmla="*/ 3505299 h 4024629"/>
                <a:gd name="connsiteX284" fmla="*/ 101535 w 1399152"/>
                <a:gd name="connsiteY284" fmla="*/ 3472600 h 4024629"/>
                <a:gd name="connsiteX285" fmla="*/ 325585 w 1399152"/>
                <a:gd name="connsiteY285" fmla="*/ 3987197 h 4024629"/>
                <a:gd name="connsiteX286" fmla="*/ 116682 w 1399152"/>
                <a:gd name="connsiteY286" fmla="*/ 3987216 h 4024629"/>
                <a:gd name="connsiteX287" fmla="*/ 79312 w 1399152"/>
                <a:gd name="connsiteY287" fmla="*/ 3922742 h 4024629"/>
                <a:gd name="connsiteX288" fmla="*/ 79966 w 1399152"/>
                <a:gd name="connsiteY288" fmla="*/ 3915674 h 4024629"/>
                <a:gd name="connsiteX289" fmla="*/ 85819 w 1399152"/>
                <a:gd name="connsiteY289" fmla="*/ 3923761 h 4024629"/>
                <a:gd name="connsiteX290" fmla="*/ 160597 w 1399152"/>
                <a:gd name="connsiteY290" fmla="*/ 3960984 h 4024629"/>
                <a:gd name="connsiteX291" fmla="*/ 352313 w 1399152"/>
                <a:gd name="connsiteY291" fmla="*/ 3915303 h 4024629"/>
                <a:gd name="connsiteX292" fmla="*/ 358222 w 1399152"/>
                <a:gd name="connsiteY292" fmla="*/ 3907482 h 4024629"/>
                <a:gd name="connsiteX293" fmla="*/ 325585 w 1399152"/>
                <a:gd name="connsiteY293" fmla="*/ 3987197 h 4024629"/>
                <a:gd name="connsiteX294" fmla="*/ 346736 w 1399152"/>
                <a:gd name="connsiteY294" fmla="*/ 3564925 h 4024629"/>
                <a:gd name="connsiteX295" fmla="*/ 280115 w 1399152"/>
                <a:gd name="connsiteY295" fmla="*/ 3580689 h 4024629"/>
                <a:gd name="connsiteX296" fmla="*/ 133110 w 1399152"/>
                <a:gd name="connsiteY296" fmla="*/ 3577708 h 4024629"/>
                <a:gd name="connsiteX297" fmla="*/ 91538 w 1399152"/>
                <a:gd name="connsiteY297" fmla="*/ 3519101 h 4024629"/>
                <a:gd name="connsiteX298" fmla="*/ 91490 w 1399152"/>
                <a:gd name="connsiteY298" fmla="*/ 3511100 h 4024629"/>
                <a:gd name="connsiteX299" fmla="*/ 96394 w 1399152"/>
                <a:gd name="connsiteY299" fmla="*/ 3515205 h 4024629"/>
                <a:gd name="connsiteX300" fmla="*/ 314431 w 1399152"/>
                <a:gd name="connsiteY300" fmla="*/ 3516824 h 4024629"/>
                <a:gd name="connsiteX301" fmla="*/ 362396 w 1399152"/>
                <a:gd name="connsiteY301" fmla="*/ 3483163 h 4024629"/>
                <a:gd name="connsiteX302" fmla="*/ 364188 w 1399152"/>
                <a:gd name="connsiteY302" fmla="*/ 3483525 h 4024629"/>
                <a:gd name="connsiteX303" fmla="*/ 346736 w 1399152"/>
                <a:gd name="connsiteY303" fmla="*/ 3564925 h 4024629"/>
                <a:gd name="connsiteX304" fmla="*/ 803335 w 1399152"/>
                <a:gd name="connsiteY304" fmla="*/ 3501660 h 4024629"/>
                <a:gd name="connsiteX305" fmla="*/ 790862 w 1399152"/>
                <a:gd name="connsiteY305" fmla="*/ 3446444 h 4024629"/>
                <a:gd name="connsiteX306" fmla="*/ 801637 w 1399152"/>
                <a:gd name="connsiteY306" fmla="*/ 3432661 h 4024629"/>
                <a:gd name="connsiteX307" fmla="*/ 798498 w 1399152"/>
                <a:gd name="connsiteY307" fmla="*/ 3464275 h 4024629"/>
                <a:gd name="connsiteX308" fmla="*/ 804691 w 1399152"/>
                <a:gd name="connsiteY308" fmla="*/ 3472438 h 4024629"/>
                <a:gd name="connsiteX309" fmla="*/ 1040854 w 1399152"/>
                <a:gd name="connsiteY309" fmla="*/ 3473666 h 4024629"/>
                <a:gd name="connsiteX310" fmla="*/ 1048110 w 1399152"/>
                <a:gd name="connsiteY310" fmla="*/ 3433099 h 4024629"/>
                <a:gd name="connsiteX311" fmla="*/ 1048356 w 1399152"/>
                <a:gd name="connsiteY311" fmla="*/ 3429785 h 4024629"/>
                <a:gd name="connsiteX312" fmla="*/ 1071546 w 1399152"/>
                <a:gd name="connsiteY312" fmla="*/ 3439224 h 4024629"/>
                <a:gd name="connsiteX313" fmla="*/ 1059709 w 1399152"/>
                <a:gd name="connsiteY313" fmla="*/ 3512414 h 4024629"/>
                <a:gd name="connsiteX314" fmla="*/ 1050006 w 1399152"/>
                <a:gd name="connsiteY314" fmla="*/ 3532017 h 4024629"/>
                <a:gd name="connsiteX315" fmla="*/ 889343 w 1399152"/>
                <a:gd name="connsiteY315" fmla="*/ 3530531 h 4024629"/>
                <a:gd name="connsiteX316" fmla="*/ 837243 w 1399152"/>
                <a:gd name="connsiteY316" fmla="*/ 3525006 h 4024629"/>
                <a:gd name="connsiteX317" fmla="*/ 803335 w 1399152"/>
                <a:gd name="connsiteY317" fmla="*/ 3501660 h 4024629"/>
                <a:gd name="connsiteX318" fmla="*/ 1378484 w 1399152"/>
                <a:gd name="connsiteY318" fmla="*/ 3828197 h 4024629"/>
                <a:gd name="connsiteX319" fmla="*/ 1378304 w 1399152"/>
                <a:gd name="connsiteY319" fmla="*/ 3828292 h 4024629"/>
                <a:gd name="connsiteX320" fmla="*/ 1371798 w 1399152"/>
                <a:gd name="connsiteY320" fmla="*/ 3831330 h 4024629"/>
                <a:gd name="connsiteX321" fmla="*/ 1220970 w 1399152"/>
                <a:gd name="connsiteY321" fmla="*/ 3856390 h 4024629"/>
                <a:gd name="connsiteX322" fmla="*/ 1139496 w 1399152"/>
                <a:gd name="connsiteY322" fmla="*/ 3860839 h 4024629"/>
                <a:gd name="connsiteX323" fmla="*/ 836997 w 1399152"/>
                <a:gd name="connsiteY323" fmla="*/ 3805870 h 4024629"/>
                <a:gd name="connsiteX324" fmla="*/ 793860 w 1399152"/>
                <a:gd name="connsiteY324" fmla="*/ 3741052 h 4024629"/>
                <a:gd name="connsiteX325" fmla="*/ 794192 w 1399152"/>
                <a:gd name="connsiteY325" fmla="*/ 3739595 h 4024629"/>
                <a:gd name="connsiteX326" fmla="*/ 806617 w 1399152"/>
                <a:gd name="connsiteY326" fmla="*/ 3744472 h 4024629"/>
                <a:gd name="connsiteX327" fmla="*/ 1005428 w 1399152"/>
                <a:gd name="connsiteY327" fmla="*/ 3801574 h 4024629"/>
                <a:gd name="connsiteX328" fmla="*/ 1173243 w 1399152"/>
                <a:gd name="connsiteY328" fmla="*/ 3833635 h 4024629"/>
                <a:gd name="connsiteX329" fmla="*/ 1340934 w 1399152"/>
                <a:gd name="connsiteY329" fmla="*/ 3805432 h 4024629"/>
                <a:gd name="connsiteX330" fmla="*/ 1380144 w 1399152"/>
                <a:gd name="connsiteY330" fmla="*/ 3787963 h 4024629"/>
                <a:gd name="connsiteX331" fmla="*/ 1378484 w 1399152"/>
                <a:gd name="connsiteY331" fmla="*/ 3828197 h 402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Lst>
              <a:rect l="l" t="t" r="r" b="b"/>
              <a:pathLst>
                <a:path w="1399152" h="4024629">
                  <a:moveTo>
                    <a:pt x="1397141" y="3794545"/>
                  </a:moveTo>
                  <a:cubicBezTo>
                    <a:pt x="1395595" y="3784981"/>
                    <a:pt x="1393689" y="3775256"/>
                    <a:pt x="1395652" y="3765598"/>
                  </a:cubicBezTo>
                  <a:cubicBezTo>
                    <a:pt x="1396069" y="3763531"/>
                    <a:pt x="1395766" y="3761712"/>
                    <a:pt x="1395007" y="3760188"/>
                  </a:cubicBezTo>
                  <a:cubicBezTo>
                    <a:pt x="1399588" y="3731975"/>
                    <a:pt x="1380685" y="3698485"/>
                    <a:pt x="1345819" y="3682235"/>
                  </a:cubicBezTo>
                  <a:cubicBezTo>
                    <a:pt x="1313305" y="3666424"/>
                    <a:pt x="1277680" y="3672834"/>
                    <a:pt x="1243222" y="3666605"/>
                  </a:cubicBezTo>
                  <a:cubicBezTo>
                    <a:pt x="1167770" y="3653041"/>
                    <a:pt x="1112284" y="3596739"/>
                    <a:pt x="1063181" y="3541570"/>
                  </a:cubicBezTo>
                  <a:cubicBezTo>
                    <a:pt x="1070427" y="3534531"/>
                    <a:pt x="1075018" y="3520930"/>
                    <a:pt x="1080785" y="3494822"/>
                  </a:cubicBezTo>
                  <a:cubicBezTo>
                    <a:pt x="1083279" y="3483515"/>
                    <a:pt x="1085024" y="3472038"/>
                    <a:pt x="1086115" y="3460512"/>
                  </a:cubicBezTo>
                  <a:cubicBezTo>
                    <a:pt x="1088126" y="3447054"/>
                    <a:pt x="1091370" y="3424451"/>
                    <a:pt x="1072334" y="3423251"/>
                  </a:cubicBezTo>
                  <a:cubicBezTo>
                    <a:pt x="1064547" y="3420241"/>
                    <a:pt x="1057670" y="3413440"/>
                    <a:pt x="1049694" y="3411411"/>
                  </a:cubicBezTo>
                  <a:cubicBezTo>
                    <a:pt x="1070693" y="3110069"/>
                    <a:pt x="1036348" y="2807450"/>
                    <a:pt x="1061625" y="2506241"/>
                  </a:cubicBezTo>
                  <a:cubicBezTo>
                    <a:pt x="1097649" y="2238141"/>
                    <a:pt x="1125961" y="1965725"/>
                    <a:pt x="1068843" y="1698130"/>
                  </a:cubicBezTo>
                  <a:cubicBezTo>
                    <a:pt x="1067354" y="1690234"/>
                    <a:pt x="1065732" y="1682366"/>
                    <a:pt x="1064044" y="1674518"/>
                  </a:cubicBezTo>
                  <a:cubicBezTo>
                    <a:pt x="1074828" y="1657201"/>
                    <a:pt x="1066643" y="1560961"/>
                    <a:pt x="1064310" y="1552883"/>
                  </a:cubicBezTo>
                  <a:cubicBezTo>
                    <a:pt x="1061872" y="1543892"/>
                    <a:pt x="1050699" y="1409389"/>
                    <a:pt x="1038758" y="1431478"/>
                  </a:cubicBezTo>
                  <a:cubicBezTo>
                    <a:pt x="1037439" y="1493628"/>
                    <a:pt x="1054436" y="1554731"/>
                    <a:pt x="1054986" y="1616863"/>
                  </a:cubicBezTo>
                  <a:cubicBezTo>
                    <a:pt x="1055062" y="1625645"/>
                    <a:pt x="1054796" y="1634456"/>
                    <a:pt x="1053990" y="1643209"/>
                  </a:cubicBezTo>
                  <a:cubicBezTo>
                    <a:pt x="1049134" y="1641371"/>
                    <a:pt x="1042162" y="1645400"/>
                    <a:pt x="1043528" y="1652239"/>
                  </a:cubicBezTo>
                  <a:cubicBezTo>
                    <a:pt x="1049248" y="1680766"/>
                    <a:pt x="1054502" y="1709341"/>
                    <a:pt x="1059216" y="1737964"/>
                  </a:cubicBezTo>
                  <a:cubicBezTo>
                    <a:pt x="1059349" y="1738773"/>
                    <a:pt x="1058884" y="1739202"/>
                    <a:pt x="1058514" y="1738592"/>
                  </a:cubicBezTo>
                  <a:cubicBezTo>
                    <a:pt x="1055308" y="1733287"/>
                    <a:pt x="1052359" y="1727848"/>
                    <a:pt x="1049836" y="1722257"/>
                  </a:cubicBezTo>
                  <a:cubicBezTo>
                    <a:pt x="1042836" y="1706731"/>
                    <a:pt x="1039440" y="1689815"/>
                    <a:pt x="1039440" y="1672813"/>
                  </a:cubicBezTo>
                  <a:cubicBezTo>
                    <a:pt x="1039440" y="1665859"/>
                    <a:pt x="1029007" y="1665907"/>
                    <a:pt x="1028713" y="1672813"/>
                  </a:cubicBezTo>
                  <a:cubicBezTo>
                    <a:pt x="1027328" y="1705988"/>
                    <a:pt x="1038093" y="1742850"/>
                    <a:pt x="1063532" y="1765139"/>
                  </a:cubicBezTo>
                  <a:cubicBezTo>
                    <a:pt x="1077683" y="1857826"/>
                    <a:pt x="1086049" y="1951095"/>
                    <a:pt x="1086551" y="2045335"/>
                  </a:cubicBezTo>
                  <a:cubicBezTo>
                    <a:pt x="1088894" y="2177971"/>
                    <a:pt x="1069545" y="2309254"/>
                    <a:pt x="1052463" y="2440394"/>
                  </a:cubicBezTo>
                  <a:cubicBezTo>
                    <a:pt x="1011119" y="2779827"/>
                    <a:pt x="1065666" y="3124423"/>
                    <a:pt x="1028059" y="3463237"/>
                  </a:cubicBezTo>
                  <a:cubicBezTo>
                    <a:pt x="1024018" y="3469218"/>
                    <a:pt x="1014381" y="3468685"/>
                    <a:pt x="1008103" y="3468999"/>
                  </a:cubicBezTo>
                  <a:cubicBezTo>
                    <a:pt x="991589" y="3469837"/>
                    <a:pt x="975020" y="3470152"/>
                    <a:pt x="958488" y="3470104"/>
                  </a:cubicBezTo>
                  <a:cubicBezTo>
                    <a:pt x="910741" y="3470037"/>
                    <a:pt x="863070" y="3465580"/>
                    <a:pt x="816054" y="3457312"/>
                  </a:cubicBezTo>
                  <a:cubicBezTo>
                    <a:pt x="832245" y="3291044"/>
                    <a:pt x="787827" y="3127671"/>
                    <a:pt x="782449" y="2962050"/>
                  </a:cubicBezTo>
                  <a:cubicBezTo>
                    <a:pt x="790085" y="2790372"/>
                    <a:pt x="793310" y="2619569"/>
                    <a:pt x="757751" y="2450177"/>
                  </a:cubicBezTo>
                  <a:cubicBezTo>
                    <a:pt x="743856" y="2356993"/>
                    <a:pt x="729989" y="2262439"/>
                    <a:pt x="703583" y="2171837"/>
                  </a:cubicBezTo>
                  <a:cubicBezTo>
                    <a:pt x="727921" y="2119126"/>
                    <a:pt x="754299" y="2067348"/>
                    <a:pt x="782753" y="2016703"/>
                  </a:cubicBezTo>
                  <a:cubicBezTo>
                    <a:pt x="787922" y="2007493"/>
                    <a:pt x="773809" y="1999215"/>
                    <a:pt x="768649" y="2008426"/>
                  </a:cubicBezTo>
                  <a:cubicBezTo>
                    <a:pt x="624271" y="2257133"/>
                    <a:pt x="544324" y="2533978"/>
                    <a:pt x="492290" y="2815384"/>
                  </a:cubicBezTo>
                  <a:cubicBezTo>
                    <a:pt x="416156" y="3016085"/>
                    <a:pt x="380559" y="3226073"/>
                    <a:pt x="353821" y="3438433"/>
                  </a:cubicBezTo>
                  <a:cubicBezTo>
                    <a:pt x="352664" y="3446053"/>
                    <a:pt x="352114" y="3454626"/>
                    <a:pt x="350928" y="3463017"/>
                  </a:cubicBezTo>
                  <a:cubicBezTo>
                    <a:pt x="348425" y="3465504"/>
                    <a:pt x="347353" y="3469075"/>
                    <a:pt x="349297" y="3472162"/>
                  </a:cubicBezTo>
                  <a:cubicBezTo>
                    <a:pt x="348263" y="3476743"/>
                    <a:pt x="346897" y="3481144"/>
                    <a:pt x="344934" y="3485125"/>
                  </a:cubicBezTo>
                  <a:cubicBezTo>
                    <a:pt x="311747" y="3520853"/>
                    <a:pt x="166838" y="3513586"/>
                    <a:pt x="109341" y="3501927"/>
                  </a:cubicBezTo>
                  <a:cubicBezTo>
                    <a:pt x="156082" y="3388294"/>
                    <a:pt x="142320" y="3262764"/>
                    <a:pt x="148874" y="3142644"/>
                  </a:cubicBezTo>
                  <a:cubicBezTo>
                    <a:pt x="154460" y="2866667"/>
                    <a:pt x="300232" y="2614883"/>
                    <a:pt x="301674" y="2339953"/>
                  </a:cubicBezTo>
                  <a:cubicBezTo>
                    <a:pt x="271711" y="2073520"/>
                    <a:pt x="305752" y="1807677"/>
                    <a:pt x="349354" y="1544730"/>
                  </a:cubicBezTo>
                  <a:cubicBezTo>
                    <a:pt x="351014" y="1533605"/>
                    <a:pt x="352380" y="1522432"/>
                    <a:pt x="353755" y="1511259"/>
                  </a:cubicBezTo>
                  <a:cubicBezTo>
                    <a:pt x="363278" y="1516593"/>
                    <a:pt x="373645" y="1520784"/>
                    <a:pt x="382010" y="1527966"/>
                  </a:cubicBezTo>
                  <a:cubicBezTo>
                    <a:pt x="385700" y="1530776"/>
                    <a:pt x="390736" y="1527623"/>
                    <a:pt x="391950" y="1523908"/>
                  </a:cubicBezTo>
                  <a:cubicBezTo>
                    <a:pt x="399937" y="1499448"/>
                    <a:pt x="406728" y="1474740"/>
                    <a:pt x="412580" y="1449680"/>
                  </a:cubicBezTo>
                  <a:cubicBezTo>
                    <a:pt x="413395" y="1446194"/>
                    <a:pt x="411527" y="1442203"/>
                    <a:pt x="407856" y="1441317"/>
                  </a:cubicBezTo>
                  <a:cubicBezTo>
                    <a:pt x="398922" y="1439755"/>
                    <a:pt x="391818" y="1433983"/>
                    <a:pt x="383594" y="1430754"/>
                  </a:cubicBezTo>
                  <a:cubicBezTo>
                    <a:pt x="382058" y="1430297"/>
                    <a:pt x="380701" y="1430382"/>
                    <a:pt x="379554" y="1430821"/>
                  </a:cubicBezTo>
                  <a:cubicBezTo>
                    <a:pt x="379895" y="1429239"/>
                    <a:pt x="380246" y="1427658"/>
                    <a:pt x="380569" y="1426068"/>
                  </a:cubicBezTo>
                  <a:cubicBezTo>
                    <a:pt x="381166" y="1422972"/>
                    <a:pt x="382124" y="1419295"/>
                    <a:pt x="382760" y="1415590"/>
                  </a:cubicBezTo>
                  <a:cubicBezTo>
                    <a:pt x="389114" y="1422400"/>
                    <a:pt x="396759" y="1427325"/>
                    <a:pt x="406168" y="1430878"/>
                  </a:cubicBezTo>
                  <a:cubicBezTo>
                    <a:pt x="509809" y="1458233"/>
                    <a:pt x="615270" y="1479512"/>
                    <a:pt x="719518" y="1504782"/>
                  </a:cubicBezTo>
                  <a:cubicBezTo>
                    <a:pt x="743306" y="1510307"/>
                    <a:pt x="766961" y="1517174"/>
                    <a:pt x="791479" y="1518050"/>
                  </a:cubicBezTo>
                  <a:cubicBezTo>
                    <a:pt x="794125" y="1516850"/>
                    <a:pt x="795643" y="1515622"/>
                    <a:pt x="796240" y="1514393"/>
                  </a:cubicBezTo>
                  <a:cubicBezTo>
                    <a:pt x="826193" y="1523689"/>
                    <a:pt x="877810" y="1531424"/>
                    <a:pt x="883121" y="1530814"/>
                  </a:cubicBezTo>
                  <a:cubicBezTo>
                    <a:pt x="908047" y="1532062"/>
                    <a:pt x="934074" y="1528414"/>
                    <a:pt x="956050" y="1515955"/>
                  </a:cubicBezTo>
                  <a:cubicBezTo>
                    <a:pt x="963173" y="1512831"/>
                    <a:pt x="978927" y="1498324"/>
                    <a:pt x="970770" y="1492285"/>
                  </a:cubicBezTo>
                  <a:lnTo>
                    <a:pt x="1060516" y="1400150"/>
                  </a:lnTo>
                  <a:cubicBezTo>
                    <a:pt x="1088562" y="1518870"/>
                    <a:pt x="1149132" y="1628007"/>
                    <a:pt x="1187840" y="1743526"/>
                  </a:cubicBezTo>
                  <a:cubicBezTo>
                    <a:pt x="1192876" y="1762843"/>
                    <a:pt x="1209266" y="1788646"/>
                    <a:pt x="1201346" y="1808325"/>
                  </a:cubicBezTo>
                  <a:cubicBezTo>
                    <a:pt x="1185952" y="1825203"/>
                    <a:pt x="1162070" y="1834890"/>
                    <a:pt x="1150972" y="1855874"/>
                  </a:cubicBezTo>
                  <a:cubicBezTo>
                    <a:pt x="1135768" y="1886439"/>
                    <a:pt x="1151902" y="1919863"/>
                    <a:pt x="1152224" y="1951676"/>
                  </a:cubicBezTo>
                  <a:cubicBezTo>
                    <a:pt x="1152395" y="1977365"/>
                    <a:pt x="1148592" y="2003244"/>
                    <a:pt x="1141933" y="2027790"/>
                  </a:cubicBezTo>
                  <a:cubicBezTo>
                    <a:pt x="1139439" y="2036973"/>
                    <a:pt x="1136271" y="2045926"/>
                    <a:pt x="1132686" y="2054727"/>
                  </a:cubicBezTo>
                  <a:cubicBezTo>
                    <a:pt x="1127535" y="2067357"/>
                    <a:pt x="1123428" y="2080845"/>
                    <a:pt x="1130182" y="2093808"/>
                  </a:cubicBezTo>
                  <a:cubicBezTo>
                    <a:pt x="1147188" y="2122088"/>
                    <a:pt x="1179313" y="2096342"/>
                    <a:pt x="1185639" y="2073015"/>
                  </a:cubicBezTo>
                  <a:cubicBezTo>
                    <a:pt x="1192905" y="2055394"/>
                    <a:pt x="1197410" y="2036839"/>
                    <a:pt x="1206003" y="2019761"/>
                  </a:cubicBezTo>
                  <a:cubicBezTo>
                    <a:pt x="1211315" y="2009207"/>
                    <a:pt x="1214084" y="1995958"/>
                    <a:pt x="1221482" y="1986471"/>
                  </a:cubicBezTo>
                  <a:cubicBezTo>
                    <a:pt x="1242472" y="2009921"/>
                    <a:pt x="1249425" y="2040049"/>
                    <a:pt x="1246057" y="2069967"/>
                  </a:cubicBezTo>
                  <a:cubicBezTo>
                    <a:pt x="1244720" y="2067357"/>
                    <a:pt x="1241941" y="2065376"/>
                    <a:pt x="1238327" y="2065919"/>
                  </a:cubicBezTo>
                  <a:cubicBezTo>
                    <a:pt x="1226775" y="2067672"/>
                    <a:pt x="1214302" y="2070672"/>
                    <a:pt x="1207739" y="2081388"/>
                  </a:cubicBezTo>
                  <a:cubicBezTo>
                    <a:pt x="1204609" y="2086502"/>
                    <a:pt x="1203309" y="2093713"/>
                    <a:pt x="1205339" y="2098990"/>
                  </a:cubicBezTo>
                  <a:cubicBezTo>
                    <a:pt x="1200009" y="2102114"/>
                    <a:pt x="1195143" y="2105772"/>
                    <a:pt x="1191397" y="2110344"/>
                  </a:cubicBezTo>
                  <a:cubicBezTo>
                    <a:pt x="1184928" y="2116564"/>
                    <a:pt x="1184235" y="2129308"/>
                    <a:pt x="1188617" y="2137166"/>
                  </a:cubicBezTo>
                  <a:cubicBezTo>
                    <a:pt x="1173973" y="2146015"/>
                    <a:pt x="1161605" y="2156873"/>
                    <a:pt x="1163160" y="2167217"/>
                  </a:cubicBezTo>
                  <a:cubicBezTo>
                    <a:pt x="1165996" y="2172094"/>
                    <a:pt x="1169771" y="2177762"/>
                    <a:pt x="1174457" y="2181819"/>
                  </a:cubicBezTo>
                  <a:cubicBezTo>
                    <a:pt x="1160457" y="2194364"/>
                    <a:pt x="1143356" y="2213871"/>
                    <a:pt x="1158522" y="2225720"/>
                  </a:cubicBezTo>
                  <a:cubicBezTo>
                    <a:pt x="1184065" y="2236417"/>
                    <a:pt x="1211647" y="2216824"/>
                    <a:pt x="1231422" y="2202498"/>
                  </a:cubicBezTo>
                  <a:cubicBezTo>
                    <a:pt x="1309729" y="2155606"/>
                    <a:pt x="1342603" y="2088455"/>
                    <a:pt x="1336865" y="1997472"/>
                  </a:cubicBezTo>
                  <a:cubicBezTo>
                    <a:pt x="1321225" y="1945456"/>
                    <a:pt x="1315591" y="1891707"/>
                    <a:pt x="1315543" y="1837300"/>
                  </a:cubicBezTo>
                  <a:cubicBezTo>
                    <a:pt x="1308363" y="1719790"/>
                    <a:pt x="1296649" y="1602271"/>
                    <a:pt x="1282033" y="1485465"/>
                  </a:cubicBezTo>
                  <a:cubicBezTo>
                    <a:pt x="1266649" y="1416362"/>
                    <a:pt x="1281388" y="1340895"/>
                    <a:pt x="1254243" y="1274868"/>
                  </a:cubicBezTo>
                  <a:lnTo>
                    <a:pt x="1259393" y="1277773"/>
                  </a:lnTo>
                  <a:lnTo>
                    <a:pt x="1213335" y="1104923"/>
                  </a:lnTo>
                  <a:cubicBezTo>
                    <a:pt x="1215346" y="1106875"/>
                    <a:pt x="1205652" y="1048420"/>
                    <a:pt x="1199269" y="1022112"/>
                  </a:cubicBezTo>
                  <a:cubicBezTo>
                    <a:pt x="1199155" y="1021550"/>
                    <a:pt x="1198994" y="1020674"/>
                    <a:pt x="1198880" y="1020112"/>
                  </a:cubicBezTo>
                  <a:lnTo>
                    <a:pt x="1188703" y="950675"/>
                  </a:lnTo>
                  <a:cubicBezTo>
                    <a:pt x="1175377" y="841518"/>
                    <a:pt x="1173176" y="731133"/>
                    <a:pt x="1164289" y="621548"/>
                  </a:cubicBezTo>
                  <a:cubicBezTo>
                    <a:pt x="1163492" y="509858"/>
                    <a:pt x="1130276" y="450546"/>
                    <a:pt x="1034357" y="393138"/>
                  </a:cubicBezTo>
                  <a:cubicBezTo>
                    <a:pt x="996161" y="368431"/>
                    <a:pt x="957008" y="345142"/>
                    <a:pt x="917874" y="321977"/>
                  </a:cubicBezTo>
                  <a:cubicBezTo>
                    <a:pt x="912382" y="318939"/>
                    <a:pt x="903646" y="311681"/>
                    <a:pt x="896997" y="314262"/>
                  </a:cubicBezTo>
                  <a:cubicBezTo>
                    <a:pt x="896931" y="314290"/>
                    <a:pt x="896874" y="314319"/>
                    <a:pt x="896798" y="314348"/>
                  </a:cubicBezTo>
                  <a:cubicBezTo>
                    <a:pt x="896153" y="313957"/>
                    <a:pt x="895518" y="313567"/>
                    <a:pt x="894863" y="313176"/>
                  </a:cubicBezTo>
                  <a:lnTo>
                    <a:pt x="897263" y="287268"/>
                  </a:lnTo>
                  <a:cubicBezTo>
                    <a:pt x="903172" y="278334"/>
                    <a:pt x="906606" y="268418"/>
                    <a:pt x="904965" y="256674"/>
                  </a:cubicBezTo>
                  <a:cubicBezTo>
                    <a:pt x="891477" y="242177"/>
                    <a:pt x="878028" y="227022"/>
                    <a:pt x="863137" y="213897"/>
                  </a:cubicBezTo>
                  <a:cubicBezTo>
                    <a:pt x="857379" y="208944"/>
                    <a:pt x="845647" y="210277"/>
                    <a:pt x="846349" y="207639"/>
                  </a:cubicBezTo>
                  <a:cubicBezTo>
                    <a:pt x="848653" y="198762"/>
                    <a:pt x="835631" y="195295"/>
                    <a:pt x="832757" y="203877"/>
                  </a:cubicBezTo>
                  <a:cubicBezTo>
                    <a:pt x="823063" y="232775"/>
                    <a:pt x="828935" y="263941"/>
                    <a:pt x="839273" y="291831"/>
                  </a:cubicBezTo>
                  <a:cubicBezTo>
                    <a:pt x="841426" y="297365"/>
                    <a:pt x="844679" y="310042"/>
                    <a:pt x="851271" y="312976"/>
                  </a:cubicBezTo>
                  <a:cubicBezTo>
                    <a:pt x="852077" y="313338"/>
                    <a:pt x="852381" y="314271"/>
                    <a:pt x="851774" y="314910"/>
                  </a:cubicBezTo>
                  <a:cubicBezTo>
                    <a:pt x="844395" y="322615"/>
                    <a:pt x="837964" y="330940"/>
                    <a:pt x="834568" y="341151"/>
                  </a:cubicBezTo>
                  <a:cubicBezTo>
                    <a:pt x="831808" y="348609"/>
                    <a:pt x="833288" y="357972"/>
                    <a:pt x="827730" y="363897"/>
                  </a:cubicBezTo>
                  <a:cubicBezTo>
                    <a:pt x="824960" y="368335"/>
                    <a:pt x="798147" y="390100"/>
                    <a:pt x="786300" y="404778"/>
                  </a:cubicBezTo>
                  <a:lnTo>
                    <a:pt x="782687" y="396072"/>
                  </a:lnTo>
                  <a:cubicBezTo>
                    <a:pt x="785105" y="394720"/>
                    <a:pt x="786585" y="392072"/>
                    <a:pt x="785266" y="388624"/>
                  </a:cubicBezTo>
                  <a:cubicBezTo>
                    <a:pt x="777185" y="367459"/>
                    <a:pt x="769114" y="346285"/>
                    <a:pt x="761033" y="325120"/>
                  </a:cubicBezTo>
                  <a:cubicBezTo>
                    <a:pt x="744330" y="282058"/>
                    <a:pt x="740707" y="248130"/>
                    <a:pt x="692970" y="229680"/>
                  </a:cubicBezTo>
                  <a:cubicBezTo>
                    <a:pt x="663349" y="213868"/>
                    <a:pt x="634316" y="197000"/>
                    <a:pt x="605501" y="179750"/>
                  </a:cubicBezTo>
                  <a:cubicBezTo>
                    <a:pt x="604220" y="179169"/>
                    <a:pt x="601204" y="177273"/>
                    <a:pt x="597439" y="174949"/>
                  </a:cubicBezTo>
                  <a:cubicBezTo>
                    <a:pt x="597647" y="174692"/>
                    <a:pt x="597856" y="174463"/>
                    <a:pt x="598046" y="174168"/>
                  </a:cubicBezTo>
                  <a:cubicBezTo>
                    <a:pt x="610471" y="151308"/>
                    <a:pt x="611002" y="122790"/>
                    <a:pt x="611258" y="97282"/>
                  </a:cubicBezTo>
                  <a:cubicBezTo>
                    <a:pt x="611031" y="89519"/>
                    <a:pt x="599668" y="89567"/>
                    <a:pt x="599279" y="97282"/>
                  </a:cubicBezTo>
                  <a:cubicBezTo>
                    <a:pt x="599061" y="108808"/>
                    <a:pt x="597211" y="120066"/>
                    <a:pt x="594641" y="131172"/>
                  </a:cubicBezTo>
                  <a:cubicBezTo>
                    <a:pt x="594375" y="131096"/>
                    <a:pt x="594100" y="131039"/>
                    <a:pt x="593816" y="131010"/>
                  </a:cubicBezTo>
                  <a:cubicBezTo>
                    <a:pt x="564564" y="130306"/>
                    <a:pt x="542313" y="157680"/>
                    <a:pt x="529433" y="181350"/>
                  </a:cubicBezTo>
                  <a:cubicBezTo>
                    <a:pt x="526767" y="186751"/>
                    <a:pt x="523732" y="193637"/>
                    <a:pt x="524017" y="199905"/>
                  </a:cubicBezTo>
                  <a:cubicBezTo>
                    <a:pt x="513565" y="198552"/>
                    <a:pt x="503065" y="204905"/>
                    <a:pt x="497440" y="220698"/>
                  </a:cubicBezTo>
                  <a:cubicBezTo>
                    <a:pt x="495382" y="225146"/>
                    <a:pt x="493400" y="229632"/>
                    <a:pt x="491465" y="234138"/>
                  </a:cubicBezTo>
                  <a:cubicBezTo>
                    <a:pt x="480870" y="232737"/>
                    <a:pt x="458477" y="242996"/>
                    <a:pt x="451325" y="243739"/>
                  </a:cubicBezTo>
                  <a:cubicBezTo>
                    <a:pt x="445321" y="246501"/>
                    <a:pt x="423269" y="248082"/>
                    <a:pt x="414610" y="254083"/>
                  </a:cubicBezTo>
                  <a:cubicBezTo>
                    <a:pt x="396693" y="197628"/>
                    <a:pt x="389190" y="117885"/>
                    <a:pt x="385320" y="95254"/>
                  </a:cubicBezTo>
                  <a:cubicBezTo>
                    <a:pt x="382816" y="79337"/>
                    <a:pt x="381176" y="61564"/>
                    <a:pt x="375380" y="46476"/>
                  </a:cubicBezTo>
                  <a:cubicBezTo>
                    <a:pt x="368798" y="25797"/>
                    <a:pt x="341747" y="16444"/>
                    <a:pt x="338029" y="44333"/>
                  </a:cubicBezTo>
                  <a:cubicBezTo>
                    <a:pt x="333628" y="94434"/>
                    <a:pt x="335335" y="144841"/>
                    <a:pt x="341159" y="194742"/>
                  </a:cubicBezTo>
                  <a:cubicBezTo>
                    <a:pt x="313701" y="154680"/>
                    <a:pt x="328450" y="88348"/>
                    <a:pt x="317988" y="42066"/>
                  </a:cubicBezTo>
                  <a:cubicBezTo>
                    <a:pt x="315360" y="27959"/>
                    <a:pt x="311301" y="2337"/>
                    <a:pt x="293669" y="108"/>
                  </a:cubicBezTo>
                  <a:cubicBezTo>
                    <a:pt x="275856" y="-1473"/>
                    <a:pt x="267206" y="14529"/>
                    <a:pt x="266163" y="30293"/>
                  </a:cubicBezTo>
                  <a:cubicBezTo>
                    <a:pt x="259135" y="25083"/>
                    <a:pt x="251053" y="22978"/>
                    <a:pt x="242887" y="27283"/>
                  </a:cubicBezTo>
                  <a:cubicBezTo>
                    <a:pt x="234227" y="36789"/>
                    <a:pt x="236001" y="51867"/>
                    <a:pt x="233630" y="63878"/>
                  </a:cubicBezTo>
                  <a:cubicBezTo>
                    <a:pt x="232473" y="77537"/>
                    <a:pt x="231088" y="106969"/>
                    <a:pt x="232397" y="134763"/>
                  </a:cubicBezTo>
                  <a:cubicBezTo>
                    <a:pt x="216538" y="109408"/>
                    <a:pt x="175460" y="113503"/>
                    <a:pt x="184650" y="152699"/>
                  </a:cubicBezTo>
                  <a:cubicBezTo>
                    <a:pt x="190711" y="194637"/>
                    <a:pt x="200424" y="236433"/>
                    <a:pt x="222191" y="273200"/>
                  </a:cubicBezTo>
                  <a:cubicBezTo>
                    <a:pt x="231818" y="290526"/>
                    <a:pt x="241635" y="307613"/>
                    <a:pt x="247724" y="326597"/>
                  </a:cubicBezTo>
                  <a:cubicBezTo>
                    <a:pt x="248749" y="329797"/>
                    <a:pt x="249707" y="333026"/>
                    <a:pt x="250598" y="336265"/>
                  </a:cubicBezTo>
                  <a:cubicBezTo>
                    <a:pt x="249356" y="335988"/>
                    <a:pt x="247696" y="336007"/>
                    <a:pt x="245533" y="336379"/>
                  </a:cubicBezTo>
                  <a:cubicBezTo>
                    <a:pt x="223898" y="352991"/>
                    <a:pt x="214281" y="381775"/>
                    <a:pt x="200708" y="404835"/>
                  </a:cubicBezTo>
                  <a:cubicBezTo>
                    <a:pt x="153113" y="498104"/>
                    <a:pt x="117906" y="596821"/>
                    <a:pt x="84329" y="695710"/>
                  </a:cubicBezTo>
                  <a:cubicBezTo>
                    <a:pt x="71402" y="724151"/>
                    <a:pt x="55192" y="751202"/>
                    <a:pt x="47443" y="781749"/>
                  </a:cubicBezTo>
                  <a:cubicBezTo>
                    <a:pt x="39447" y="808886"/>
                    <a:pt x="32172" y="836127"/>
                    <a:pt x="21483" y="862349"/>
                  </a:cubicBezTo>
                  <a:cubicBezTo>
                    <a:pt x="8887" y="883924"/>
                    <a:pt x="408" y="907546"/>
                    <a:pt x="0" y="933206"/>
                  </a:cubicBezTo>
                  <a:cubicBezTo>
                    <a:pt x="9049" y="1068890"/>
                    <a:pt x="68035" y="1193096"/>
                    <a:pt x="219033" y="1105856"/>
                  </a:cubicBezTo>
                  <a:cubicBezTo>
                    <a:pt x="241682" y="1096617"/>
                    <a:pt x="231410" y="1075157"/>
                    <a:pt x="244424" y="1057964"/>
                  </a:cubicBezTo>
                  <a:cubicBezTo>
                    <a:pt x="245590" y="1055755"/>
                    <a:pt x="246833" y="1053545"/>
                    <a:pt x="248104" y="1051316"/>
                  </a:cubicBezTo>
                  <a:cubicBezTo>
                    <a:pt x="248919" y="1075852"/>
                    <a:pt x="252315" y="1100532"/>
                    <a:pt x="254819" y="1124763"/>
                  </a:cubicBezTo>
                  <a:cubicBezTo>
                    <a:pt x="261316" y="1172379"/>
                    <a:pt x="261847" y="1221366"/>
                    <a:pt x="272489" y="1268200"/>
                  </a:cubicBezTo>
                  <a:cubicBezTo>
                    <a:pt x="279034" y="1289260"/>
                    <a:pt x="312781" y="1314082"/>
                    <a:pt x="351592" y="1336418"/>
                  </a:cubicBezTo>
                  <a:cubicBezTo>
                    <a:pt x="341539" y="1352963"/>
                    <a:pt x="368333" y="1392711"/>
                    <a:pt x="375428" y="1405998"/>
                  </a:cubicBezTo>
                  <a:cubicBezTo>
                    <a:pt x="375523" y="1406141"/>
                    <a:pt x="375617" y="1406284"/>
                    <a:pt x="375712" y="1406427"/>
                  </a:cubicBezTo>
                  <a:cubicBezTo>
                    <a:pt x="372620" y="1411275"/>
                    <a:pt x="370960" y="1417943"/>
                    <a:pt x="369158" y="1422896"/>
                  </a:cubicBezTo>
                  <a:cubicBezTo>
                    <a:pt x="360888" y="1446708"/>
                    <a:pt x="354106" y="1471026"/>
                    <a:pt x="346793" y="1495143"/>
                  </a:cubicBezTo>
                  <a:cubicBezTo>
                    <a:pt x="346660" y="1495600"/>
                    <a:pt x="346575" y="1496048"/>
                    <a:pt x="346509" y="1496486"/>
                  </a:cubicBezTo>
                  <a:cubicBezTo>
                    <a:pt x="345873" y="1497057"/>
                    <a:pt x="345399" y="1497838"/>
                    <a:pt x="345200" y="1498848"/>
                  </a:cubicBezTo>
                  <a:cubicBezTo>
                    <a:pt x="309157" y="1691606"/>
                    <a:pt x="279612" y="1886858"/>
                    <a:pt x="274623" y="2083188"/>
                  </a:cubicBezTo>
                  <a:cubicBezTo>
                    <a:pt x="270089" y="2217786"/>
                    <a:pt x="301788" y="2352260"/>
                    <a:pt x="275752" y="2485886"/>
                  </a:cubicBezTo>
                  <a:cubicBezTo>
                    <a:pt x="232615" y="2684225"/>
                    <a:pt x="157590" y="2875754"/>
                    <a:pt x="138383" y="3079198"/>
                  </a:cubicBezTo>
                  <a:cubicBezTo>
                    <a:pt x="122601" y="3206509"/>
                    <a:pt x="144406" y="3340840"/>
                    <a:pt x="106192" y="3464170"/>
                  </a:cubicBezTo>
                  <a:cubicBezTo>
                    <a:pt x="105348" y="3462627"/>
                    <a:pt x="103792" y="3461446"/>
                    <a:pt x="101516" y="3461284"/>
                  </a:cubicBezTo>
                  <a:cubicBezTo>
                    <a:pt x="62619" y="3461255"/>
                    <a:pt x="75964" y="3524473"/>
                    <a:pt x="76372" y="3549847"/>
                  </a:cubicBezTo>
                  <a:cubicBezTo>
                    <a:pt x="78629" y="3566183"/>
                    <a:pt x="86435" y="3580165"/>
                    <a:pt x="101933" y="3587052"/>
                  </a:cubicBezTo>
                  <a:cubicBezTo>
                    <a:pt x="104627" y="3587814"/>
                    <a:pt x="107340" y="3588519"/>
                    <a:pt x="110062" y="3589214"/>
                  </a:cubicBezTo>
                  <a:cubicBezTo>
                    <a:pt x="99998" y="3627543"/>
                    <a:pt x="100425" y="3667700"/>
                    <a:pt x="93473" y="3706657"/>
                  </a:cubicBezTo>
                  <a:cubicBezTo>
                    <a:pt x="87697" y="3732527"/>
                    <a:pt x="81531" y="3758264"/>
                    <a:pt x="77794" y="3784515"/>
                  </a:cubicBezTo>
                  <a:cubicBezTo>
                    <a:pt x="74645" y="3798421"/>
                    <a:pt x="71184" y="3811299"/>
                    <a:pt x="71259" y="3825710"/>
                  </a:cubicBezTo>
                  <a:cubicBezTo>
                    <a:pt x="60940" y="3944916"/>
                    <a:pt x="37702" y="4001056"/>
                    <a:pt x="183550" y="4023449"/>
                  </a:cubicBezTo>
                  <a:cubicBezTo>
                    <a:pt x="234398" y="4027717"/>
                    <a:pt x="325206" y="4021820"/>
                    <a:pt x="361134" y="3982178"/>
                  </a:cubicBezTo>
                  <a:cubicBezTo>
                    <a:pt x="394189" y="3927533"/>
                    <a:pt x="369718" y="3851590"/>
                    <a:pt x="332215" y="3804765"/>
                  </a:cubicBezTo>
                  <a:lnTo>
                    <a:pt x="332661" y="3802003"/>
                  </a:lnTo>
                  <a:cubicBezTo>
                    <a:pt x="372744" y="3747624"/>
                    <a:pt x="321345" y="3656623"/>
                    <a:pt x="315275" y="3595596"/>
                  </a:cubicBezTo>
                  <a:cubicBezTo>
                    <a:pt x="319809" y="3595005"/>
                    <a:pt x="324855" y="3594634"/>
                    <a:pt x="328155" y="3591586"/>
                  </a:cubicBezTo>
                  <a:cubicBezTo>
                    <a:pt x="328734" y="3590814"/>
                    <a:pt x="329066" y="3590090"/>
                    <a:pt x="329218" y="3589424"/>
                  </a:cubicBezTo>
                  <a:cubicBezTo>
                    <a:pt x="330953" y="3589100"/>
                    <a:pt x="332689" y="3588776"/>
                    <a:pt x="334425" y="3588443"/>
                  </a:cubicBezTo>
                  <a:cubicBezTo>
                    <a:pt x="374081" y="3583013"/>
                    <a:pt x="377742" y="3525282"/>
                    <a:pt x="381176" y="3493278"/>
                  </a:cubicBezTo>
                  <a:cubicBezTo>
                    <a:pt x="382598" y="3482372"/>
                    <a:pt x="380455" y="3468142"/>
                    <a:pt x="367821" y="3466866"/>
                  </a:cubicBezTo>
                  <a:cubicBezTo>
                    <a:pt x="367157" y="3465551"/>
                    <a:pt x="366417" y="3464437"/>
                    <a:pt x="365630" y="3463522"/>
                  </a:cubicBezTo>
                  <a:cubicBezTo>
                    <a:pt x="386525" y="3328696"/>
                    <a:pt x="401767" y="3192689"/>
                    <a:pt x="432147" y="3059567"/>
                  </a:cubicBezTo>
                  <a:cubicBezTo>
                    <a:pt x="462195" y="2942190"/>
                    <a:pt x="513346" y="2831510"/>
                    <a:pt x="531301" y="2710876"/>
                  </a:cubicBezTo>
                  <a:cubicBezTo>
                    <a:pt x="565684" y="2531520"/>
                    <a:pt x="620420" y="2355955"/>
                    <a:pt x="695483" y="2189582"/>
                  </a:cubicBezTo>
                  <a:cubicBezTo>
                    <a:pt x="746758" y="2434775"/>
                    <a:pt x="789373" y="2683139"/>
                    <a:pt x="766581" y="2934208"/>
                  </a:cubicBezTo>
                  <a:cubicBezTo>
                    <a:pt x="766724" y="3095876"/>
                    <a:pt x="811445" y="3255830"/>
                    <a:pt x="802624" y="3417393"/>
                  </a:cubicBezTo>
                  <a:cubicBezTo>
                    <a:pt x="764239" y="3437690"/>
                    <a:pt x="775089" y="3454378"/>
                    <a:pt x="785058" y="3493145"/>
                  </a:cubicBezTo>
                  <a:cubicBezTo>
                    <a:pt x="789184" y="3510042"/>
                    <a:pt x="791574" y="3532960"/>
                    <a:pt x="812127" y="3536588"/>
                  </a:cubicBezTo>
                  <a:cubicBezTo>
                    <a:pt x="813996" y="3536912"/>
                    <a:pt x="813370" y="3539408"/>
                    <a:pt x="813010" y="3540484"/>
                  </a:cubicBezTo>
                  <a:cubicBezTo>
                    <a:pt x="797540" y="3595043"/>
                    <a:pt x="794030" y="3653146"/>
                    <a:pt x="791868" y="3709944"/>
                  </a:cubicBezTo>
                  <a:cubicBezTo>
                    <a:pt x="791365" y="3710344"/>
                    <a:pt x="790900" y="3710829"/>
                    <a:pt x="790530" y="3711448"/>
                  </a:cubicBezTo>
                  <a:cubicBezTo>
                    <a:pt x="774093" y="3740395"/>
                    <a:pt x="767710" y="3789058"/>
                    <a:pt x="798934" y="3810232"/>
                  </a:cubicBezTo>
                  <a:cubicBezTo>
                    <a:pt x="871398" y="3836083"/>
                    <a:pt x="949686" y="3844637"/>
                    <a:pt x="1025071" y="3859400"/>
                  </a:cubicBezTo>
                  <a:cubicBezTo>
                    <a:pt x="1065334" y="3866039"/>
                    <a:pt x="1105512" y="3873716"/>
                    <a:pt x="1146050" y="3878479"/>
                  </a:cubicBezTo>
                  <a:cubicBezTo>
                    <a:pt x="1220752" y="3875317"/>
                    <a:pt x="1296498" y="3867658"/>
                    <a:pt x="1369113" y="3849151"/>
                  </a:cubicBezTo>
                  <a:cubicBezTo>
                    <a:pt x="1398004" y="3844417"/>
                    <a:pt x="1402633" y="3819586"/>
                    <a:pt x="1397141" y="3794545"/>
                  </a:cubicBezTo>
                  <a:close/>
                  <a:moveTo>
                    <a:pt x="1221881" y="2087303"/>
                  </a:moveTo>
                  <a:cubicBezTo>
                    <a:pt x="1226452" y="2081683"/>
                    <a:pt x="1235349" y="2080530"/>
                    <a:pt x="1241979" y="2079216"/>
                  </a:cubicBezTo>
                  <a:cubicBezTo>
                    <a:pt x="1243203" y="2078978"/>
                    <a:pt x="1244170" y="2078511"/>
                    <a:pt x="1244929" y="2077901"/>
                  </a:cubicBezTo>
                  <a:cubicBezTo>
                    <a:pt x="1244180" y="2082245"/>
                    <a:pt x="1243212" y="2086569"/>
                    <a:pt x="1242055" y="2090855"/>
                  </a:cubicBezTo>
                  <a:cubicBezTo>
                    <a:pt x="1242093" y="2087093"/>
                    <a:pt x="1238233" y="2083569"/>
                    <a:pt x="1233661" y="2085731"/>
                  </a:cubicBezTo>
                  <a:cubicBezTo>
                    <a:pt x="1229279" y="2087807"/>
                    <a:pt x="1224470" y="2089789"/>
                    <a:pt x="1219633" y="2091922"/>
                  </a:cubicBezTo>
                  <a:cubicBezTo>
                    <a:pt x="1219946" y="2090093"/>
                    <a:pt x="1220572" y="2088446"/>
                    <a:pt x="1221881" y="2087303"/>
                  </a:cubicBezTo>
                  <a:close/>
                  <a:moveTo>
                    <a:pt x="1204495" y="2120497"/>
                  </a:moveTo>
                  <a:cubicBezTo>
                    <a:pt x="1214407" y="2110325"/>
                    <a:pt x="1228501" y="2104829"/>
                    <a:pt x="1239380" y="2095580"/>
                  </a:cubicBezTo>
                  <a:cubicBezTo>
                    <a:pt x="1240262" y="2094970"/>
                    <a:pt x="1240879" y="2094246"/>
                    <a:pt x="1241315" y="2093494"/>
                  </a:cubicBezTo>
                  <a:cubicBezTo>
                    <a:pt x="1238640" y="2102676"/>
                    <a:pt x="1235046" y="2111658"/>
                    <a:pt x="1230645" y="2120231"/>
                  </a:cubicBezTo>
                  <a:cubicBezTo>
                    <a:pt x="1229753" y="2119335"/>
                    <a:pt x="1228425" y="2118916"/>
                    <a:pt x="1226765" y="2119469"/>
                  </a:cubicBezTo>
                  <a:cubicBezTo>
                    <a:pt x="1221682" y="2121116"/>
                    <a:pt x="1213287" y="2124412"/>
                    <a:pt x="1204248" y="2128775"/>
                  </a:cubicBezTo>
                  <a:cubicBezTo>
                    <a:pt x="1202892" y="2126212"/>
                    <a:pt x="1202152" y="2123555"/>
                    <a:pt x="1204495" y="2120497"/>
                  </a:cubicBezTo>
                  <a:close/>
                  <a:moveTo>
                    <a:pt x="1200464" y="2143814"/>
                  </a:moveTo>
                  <a:cubicBezTo>
                    <a:pt x="1201431" y="2143710"/>
                    <a:pt x="1202437" y="2143510"/>
                    <a:pt x="1203490" y="2143176"/>
                  </a:cubicBezTo>
                  <a:cubicBezTo>
                    <a:pt x="1205387" y="2141748"/>
                    <a:pt x="1206515" y="2140404"/>
                    <a:pt x="1207122" y="2139128"/>
                  </a:cubicBezTo>
                  <a:cubicBezTo>
                    <a:pt x="1213022" y="2135232"/>
                    <a:pt x="1219234" y="2131822"/>
                    <a:pt x="1225770" y="2129022"/>
                  </a:cubicBezTo>
                  <a:cubicBezTo>
                    <a:pt x="1215441" y="2146272"/>
                    <a:pt x="1201792" y="2161407"/>
                    <a:pt x="1185838" y="2172513"/>
                  </a:cubicBezTo>
                  <a:cubicBezTo>
                    <a:pt x="1183221" y="2168999"/>
                    <a:pt x="1180005" y="2165789"/>
                    <a:pt x="1178089" y="2164074"/>
                  </a:cubicBezTo>
                  <a:cubicBezTo>
                    <a:pt x="1184966" y="2156730"/>
                    <a:pt x="1192411" y="2149834"/>
                    <a:pt x="1200464" y="2143814"/>
                  </a:cubicBezTo>
                  <a:close/>
                  <a:moveTo>
                    <a:pt x="1235273" y="1274601"/>
                  </a:moveTo>
                  <a:cubicBezTo>
                    <a:pt x="1255656" y="1314111"/>
                    <a:pt x="1254158" y="1360440"/>
                    <a:pt x="1256235" y="1403684"/>
                  </a:cubicBezTo>
                  <a:cubicBezTo>
                    <a:pt x="1265776" y="1497238"/>
                    <a:pt x="1280089" y="1590288"/>
                    <a:pt x="1287753" y="1684109"/>
                  </a:cubicBezTo>
                  <a:cubicBezTo>
                    <a:pt x="1301525" y="1774997"/>
                    <a:pt x="1296299" y="1867618"/>
                    <a:pt x="1310991" y="1958191"/>
                  </a:cubicBezTo>
                  <a:cubicBezTo>
                    <a:pt x="1340545" y="2036973"/>
                    <a:pt x="1312774" y="2134899"/>
                    <a:pt x="1238963" y="2178552"/>
                  </a:cubicBezTo>
                  <a:cubicBezTo>
                    <a:pt x="1218030" y="2191487"/>
                    <a:pt x="1195684" y="2216385"/>
                    <a:pt x="1169439" y="2212718"/>
                  </a:cubicBezTo>
                  <a:cubicBezTo>
                    <a:pt x="1174020" y="2199240"/>
                    <a:pt x="1189376" y="2190744"/>
                    <a:pt x="1199326" y="2181352"/>
                  </a:cubicBezTo>
                  <a:cubicBezTo>
                    <a:pt x="1215516" y="2168170"/>
                    <a:pt x="1229601" y="2152463"/>
                    <a:pt x="1241050" y="2134937"/>
                  </a:cubicBezTo>
                  <a:cubicBezTo>
                    <a:pt x="1271097" y="2086617"/>
                    <a:pt x="1270415" y="2010169"/>
                    <a:pt x="1227002" y="1969993"/>
                  </a:cubicBezTo>
                  <a:cubicBezTo>
                    <a:pt x="1224584" y="1968069"/>
                    <a:pt x="1220524" y="1966573"/>
                    <a:pt x="1217669" y="1968783"/>
                  </a:cubicBezTo>
                  <a:cubicBezTo>
                    <a:pt x="1206800" y="1977194"/>
                    <a:pt x="1202086" y="1989157"/>
                    <a:pt x="1197201" y="2001635"/>
                  </a:cubicBezTo>
                  <a:cubicBezTo>
                    <a:pt x="1191681" y="2015732"/>
                    <a:pt x="1184710" y="2028962"/>
                    <a:pt x="1179835" y="2043373"/>
                  </a:cubicBezTo>
                  <a:cubicBezTo>
                    <a:pt x="1175320" y="2056689"/>
                    <a:pt x="1171687" y="2074215"/>
                    <a:pt x="1161482" y="2084483"/>
                  </a:cubicBezTo>
                  <a:cubicBezTo>
                    <a:pt x="1155810" y="2090189"/>
                    <a:pt x="1146752" y="2094323"/>
                    <a:pt x="1143090" y="2084598"/>
                  </a:cubicBezTo>
                  <a:cubicBezTo>
                    <a:pt x="1138509" y="2072444"/>
                    <a:pt x="1148876" y="2057737"/>
                    <a:pt x="1152661" y="2046555"/>
                  </a:cubicBezTo>
                  <a:cubicBezTo>
                    <a:pt x="1163160" y="2013922"/>
                    <a:pt x="1169136" y="1979080"/>
                    <a:pt x="1167703" y="1944732"/>
                  </a:cubicBezTo>
                  <a:cubicBezTo>
                    <a:pt x="1162183" y="1895393"/>
                    <a:pt x="1143660" y="1866313"/>
                    <a:pt x="1194157" y="1833957"/>
                  </a:cubicBezTo>
                  <a:cubicBezTo>
                    <a:pt x="1202579" y="1827470"/>
                    <a:pt x="1213316" y="1820622"/>
                    <a:pt x="1216531" y="1809849"/>
                  </a:cubicBezTo>
                  <a:cubicBezTo>
                    <a:pt x="1223152" y="1778264"/>
                    <a:pt x="1195655" y="1727496"/>
                    <a:pt x="1186076" y="1695377"/>
                  </a:cubicBezTo>
                  <a:cubicBezTo>
                    <a:pt x="1145613" y="1595813"/>
                    <a:pt x="1102353" y="1495419"/>
                    <a:pt x="1068246" y="1394273"/>
                  </a:cubicBezTo>
                  <a:cubicBezTo>
                    <a:pt x="1068824" y="1393330"/>
                    <a:pt x="1069090" y="1392206"/>
                    <a:pt x="1068881" y="1390987"/>
                  </a:cubicBezTo>
                  <a:cubicBezTo>
                    <a:pt x="1074164" y="1382253"/>
                    <a:pt x="1097070" y="1341305"/>
                    <a:pt x="1086438" y="1304529"/>
                  </a:cubicBezTo>
                  <a:lnTo>
                    <a:pt x="1235169" y="1266533"/>
                  </a:lnTo>
                  <a:cubicBezTo>
                    <a:pt x="1233945" y="1268800"/>
                    <a:pt x="1233708" y="1271648"/>
                    <a:pt x="1235273" y="1274601"/>
                  </a:cubicBezTo>
                  <a:close/>
                  <a:moveTo>
                    <a:pt x="293308" y="884257"/>
                  </a:moveTo>
                  <a:cubicBezTo>
                    <a:pt x="278626" y="935340"/>
                    <a:pt x="262786" y="994585"/>
                    <a:pt x="211587" y="1020598"/>
                  </a:cubicBezTo>
                  <a:cubicBezTo>
                    <a:pt x="206001" y="1023646"/>
                    <a:pt x="200139" y="1025837"/>
                    <a:pt x="194135" y="1027256"/>
                  </a:cubicBezTo>
                  <a:cubicBezTo>
                    <a:pt x="181018" y="1028799"/>
                    <a:pt x="169636" y="1028494"/>
                    <a:pt x="160293" y="1027399"/>
                  </a:cubicBezTo>
                  <a:cubicBezTo>
                    <a:pt x="152108" y="1025627"/>
                    <a:pt x="144131" y="1022598"/>
                    <a:pt x="136733" y="1018426"/>
                  </a:cubicBezTo>
                  <a:cubicBezTo>
                    <a:pt x="91690" y="997052"/>
                    <a:pt x="48771" y="954485"/>
                    <a:pt x="57108" y="900478"/>
                  </a:cubicBezTo>
                  <a:cubicBezTo>
                    <a:pt x="73991" y="811515"/>
                    <a:pt x="156547" y="756012"/>
                    <a:pt x="203810" y="683337"/>
                  </a:cubicBezTo>
                  <a:cubicBezTo>
                    <a:pt x="213645" y="677679"/>
                    <a:pt x="296277" y="534394"/>
                    <a:pt x="301977" y="497256"/>
                  </a:cubicBezTo>
                  <a:cubicBezTo>
                    <a:pt x="304823" y="495399"/>
                    <a:pt x="306502" y="491789"/>
                    <a:pt x="304292" y="487998"/>
                  </a:cubicBezTo>
                  <a:cubicBezTo>
                    <a:pt x="271398" y="429819"/>
                    <a:pt x="280200" y="358210"/>
                    <a:pt x="251414" y="298393"/>
                  </a:cubicBezTo>
                  <a:cubicBezTo>
                    <a:pt x="243067" y="280781"/>
                    <a:pt x="232492" y="264341"/>
                    <a:pt x="224031" y="246787"/>
                  </a:cubicBezTo>
                  <a:cubicBezTo>
                    <a:pt x="211246" y="220231"/>
                    <a:pt x="205346" y="191075"/>
                    <a:pt x="200452" y="162176"/>
                  </a:cubicBezTo>
                  <a:cubicBezTo>
                    <a:pt x="199997" y="153661"/>
                    <a:pt x="194752" y="143583"/>
                    <a:pt x="198802" y="135535"/>
                  </a:cubicBezTo>
                  <a:cubicBezTo>
                    <a:pt x="211274" y="125562"/>
                    <a:pt x="223472" y="143107"/>
                    <a:pt x="224989" y="154747"/>
                  </a:cubicBezTo>
                  <a:cubicBezTo>
                    <a:pt x="230083" y="174016"/>
                    <a:pt x="234578" y="192428"/>
                    <a:pt x="243703" y="210335"/>
                  </a:cubicBezTo>
                  <a:cubicBezTo>
                    <a:pt x="252723" y="228042"/>
                    <a:pt x="264095" y="244234"/>
                    <a:pt x="278645" y="257712"/>
                  </a:cubicBezTo>
                  <a:cubicBezTo>
                    <a:pt x="283302" y="262027"/>
                    <a:pt x="289182" y="255664"/>
                    <a:pt x="285436" y="250892"/>
                  </a:cubicBezTo>
                  <a:cubicBezTo>
                    <a:pt x="271493" y="234309"/>
                    <a:pt x="260690" y="215792"/>
                    <a:pt x="252457" y="196114"/>
                  </a:cubicBezTo>
                  <a:cubicBezTo>
                    <a:pt x="255663" y="194771"/>
                    <a:pt x="257892" y="190713"/>
                    <a:pt x="255967" y="186875"/>
                  </a:cubicBezTo>
                  <a:cubicBezTo>
                    <a:pt x="238230" y="141812"/>
                    <a:pt x="241720" y="88824"/>
                    <a:pt x="249697" y="41742"/>
                  </a:cubicBezTo>
                  <a:cubicBezTo>
                    <a:pt x="250437" y="38532"/>
                    <a:pt x="249896" y="38570"/>
                    <a:pt x="252666" y="39094"/>
                  </a:cubicBezTo>
                  <a:cubicBezTo>
                    <a:pt x="289514" y="56163"/>
                    <a:pt x="270668" y="123590"/>
                    <a:pt x="281746" y="158119"/>
                  </a:cubicBezTo>
                  <a:cubicBezTo>
                    <a:pt x="281006" y="165672"/>
                    <a:pt x="312980" y="264056"/>
                    <a:pt x="317694" y="229413"/>
                  </a:cubicBezTo>
                  <a:cubicBezTo>
                    <a:pt x="300099" y="190827"/>
                    <a:pt x="290207" y="148232"/>
                    <a:pt x="290121" y="105741"/>
                  </a:cubicBezTo>
                  <a:cubicBezTo>
                    <a:pt x="290074" y="92006"/>
                    <a:pt x="290501" y="78089"/>
                    <a:pt x="287399" y="64602"/>
                  </a:cubicBezTo>
                  <a:cubicBezTo>
                    <a:pt x="286356" y="59211"/>
                    <a:pt x="283786" y="52705"/>
                    <a:pt x="280153" y="46543"/>
                  </a:cubicBezTo>
                  <a:cubicBezTo>
                    <a:pt x="281225" y="45362"/>
                    <a:pt x="281832" y="43704"/>
                    <a:pt x="281604" y="41561"/>
                  </a:cubicBezTo>
                  <a:cubicBezTo>
                    <a:pt x="280788" y="33922"/>
                    <a:pt x="278341" y="13358"/>
                    <a:pt x="291203" y="13558"/>
                  </a:cubicBezTo>
                  <a:cubicBezTo>
                    <a:pt x="309385" y="20778"/>
                    <a:pt x="308456" y="88215"/>
                    <a:pt x="309641" y="107017"/>
                  </a:cubicBezTo>
                  <a:cubicBezTo>
                    <a:pt x="310002" y="130601"/>
                    <a:pt x="314706" y="223327"/>
                    <a:pt x="351877" y="211363"/>
                  </a:cubicBezTo>
                  <a:cubicBezTo>
                    <a:pt x="354514" y="209915"/>
                    <a:pt x="355121" y="207058"/>
                    <a:pt x="354722" y="204334"/>
                  </a:cubicBezTo>
                  <a:cubicBezTo>
                    <a:pt x="349145" y="166253"/>
                    <a:pt x="347040" y="127419"/>
                    <a:pt x="348007" y="88958"/>
                  </a:cubicBezTo>
                  <a:cubicBezTo>
                    <a:pt x="349382" y="81814"/>
                    <a:pt x="346565" y="38999"/>
                    <a:pt x="354580" y="40571"/>
                  </a:cubicBezTo>
                  <a:cubicBezTo>
                    <a:pt x="359427" y="42790"/>
                    <a:pt x="361068" y="51591"/>
                    <a:pt x="362064" y="56163"/>
                  </a:cubicBezTo>
                  <a:cubicBezTo>
                    <a:pt x="378672" y="130420"/>
                    <a:pt x="376168" y="209030"/>
                    <a:pt x="406642" y="279867"/>
                  </a:cubicBezTo>
                  <a:cubicBezTo>
                    <a:pt x="416108" y="308766"/>
                    <a:pt x="447560" y="348876"/>
                    <a:pt x="478594" y="320482"/>
                  </a:cubicBezTo>
                  <a:cubicBezTo>
                    <a:pt x="481354" y="317653"/>
                    <a:pt x="480984" y="314329"/>
                    <a:pt x="479163" y="312062"/>
                  </a:cubicBezTo>
                  <a:cubicBezTo>
                    <a:pt x="486353" y="282544"/>
                    <a:pt x="496112" y="253607"/>
                    <a:pt x="509306" y="226232"/>
                  </a:cubicBezTo>
                  <a:cubicBezTo>
                    <a:pt x="522310" y="191751"/>
                    <a:pt x="544808" y="233309"/>
                    <a:pt x="539041" y="252616"/>
                  </a:cubicBezTo>
                  <a:cubicBezTo>
                    <a:pt x="535503" y="280010"/>
                    <a:pt x="515139" y="302060"/>
                    <a:pt x="508225" y="328559"/>
                  </a:cubicBezTo>
                  <a:cubicBezTo>
                    <a:pt x="498095" y="391995"/>
                    <a:pt x="503359" y="426705"/>
                    <a:pt x="454076" y="476825"/>
                  </a:cubicBezTo>
                  <a:cubicBezTo>
                    <a:pt x="349838" y="584619"/>
                    <a:pt x="341719" y="747945"/>
                    <a:pt x="293308" y="884257"/>
                  </a:cubicBezTo>
                  <a:close/>
                  <a:moveTo>
                    <a:pt x="101535" y="3472600"/>
                  </a:moveTo>
                  <a:cubicBezTo>
                    <a:pt x="102341" y="3472580"/>
                    <a:pt x="103043" y="3472409"/>
                    <a:pt x="103669" y="3472162"/>
                  </a:cubicBezTo>
                  <a:cubicBezTo>
                    <a:pt x="100160" y="3482725"/>
                    <a:pt x="96185" y="3493212"/>
                    <a:pt x="91690" y="3503604"/>
                  </a:cubicBezTo>
                  <a:cubicBezTo>
                    <a:pt x="91453" y="3504146"/>
                    <a:pt x="91253" y="3504718"/>
                    <a:pt x="91111" y="3505299"/>
                  </a:cubicBezTo>
                  <a:cubicBezTo>
                    <a:pt x="90210" y="3491507"/>
                    <a:pt x="89527" y="3474886"/>
                    <a:pt x="101535" y="3472600"/>
                  </a:cubicBezTo>
                  <a:close/>
                  <a:moveTo>
                    <a:pt x="325585" y="3987197"/>
                  </a:moveTo>
                  <a:cubicBezTo>
                    <a:pt x="260111" y="4011486"/>
                    <a:pt x="180790" y="4019115"/>
                    <a:pt x="116682" y="3987216"/>
                  </a:cubicBezTo>
                  <a:cubicBezTo>
                    <a:pt x="92932" y="3974738"/>
                    <a:pt x="74778" y="3950716"/>
                    <a:pt x="79312" y="3922742"/>
                  </a:cubicBezTo>
                  <a:cubicBezTo>
                    <a:pt x="79511" y="3920389"/>
                    <a:pt x="79739" y="3918036"/>
                    <a:pt x="79966" y="3915674"/>
                  </a:cubicBezTo>
                  <a:cubicBezTo>
                    <a:pt x="81806" y="3918693"/>
                    <a:pt x="83789" y="3921437"/>
                    <a:pt x="85819" y="3923761"/>
                  </a:cubicBezTo>
                  <a:cubicBezTo>
                    <a:pt x="105481" y="3944154"/>
                    <a:pt x="133992" y="3953507"/>
                    <a:pt x="160597" y="3960984"/>
                  </a:cubicBezTo>
                  <a:cubicBezTo>
                    <a:pt x="225112" y="3976682"/>
                    <a:pt x="306587" y="3968433"/>
                    <a:pt x="352313" y="3915303"/>
                  </a:cubicBezTo>
                  <a:cubicBezTo>
                    <a:pt x="354201" y="3912931"/>
                    <a:pt x="356259" y="3910302"/>
                    <a:pt x="358222" y="3907482"/>
                  </a:cubicBezTo>
                  <a:cubicBezTo>
                    <a:pt x="362813" y="3942096"/>
                    <a:pt x="355633" y="3974986"/>
                    <a:pt x="325585" y="3987197"/>
                  </a:cubicBezTo>
                  <a:close/>
                  <a:moveTo>
                    <a:pt x="346736" y="3564925"/>
                  </a:moveTo>
                  <a:cubicBezTo>
                    <a:pt x="331257" y="3577451"/>
                    <a:pt x="299815" y="3576794"/>
                    <a:pt x="280115" y="3580689"/>
                  </a:cubicBezTo>
                  <a:cubicBezTo>
                    <a:pt x="231268" y="3586128"/>
                    <a:pt x="181682" y="3585252"/>
                    <a:pt x="133110" y="3577708"/>
                  </a:cubicBezTo>
                  <a:cubicBezTo>
                    <a:pt x="93084" y="3574888"/>
                    <a:pt x="90229" y="3554343"/>
                    <a:pt x="91538" y="3519101"/>
                  </a:cubicBezTo>
                  <a:cubicBezTo>
                    <a:pt x="91737" y="3516919"/>
                    <a:pt x="91661" y="3514157"/>
                    <a:pt x="91490" y="3511100"/>
                  </a:cubicBezTo>
                  <a:cubicBezTo>
                    <a:pt x="92306" y="3513071"/>
                    <a:pt x="93900" y="3514662"/>
                    <a:pt x="96394" y="3515205"/>
                  </a:cubicBezTo>
                  <a:cubicBezTo>
                    <a:pt x="168004" y="3530902"/>
                    <a:pt x="242612" y="3531636"/>
                    <a:pt x="314431" y="3516824"/>
                  </a:cubicBezTo>
                  <a:cubicBezTo>
                    <a:pt x="337934" y="3513567"/>
                    <a:pt x="356430" y="3505204"/>
                    <a:pt x="362396" y="3483163"/>
                  </a:cubicBezTo>
                  <a:cubicBezTo>
                    <a:pt x="363003" y="3483315"/>
                    <a:pt x="363600" y="3483429"/>
                    <a:pt x="364188" y="3483525"/>
                  </a:cubicBezTo>
                  <a:cubicBezTo>
                    <a:pt x="364350" y="3510642"/>
                    <a:pt x="360451" y="3540923"/>
                    <a:pt x="346736" y="3564925"/>
                  </a:cubicBezTo>
                  <a:close/>
                  <a:moveTo>
                    <a:pt x="803335" y="3501660"/>
                  </a:moveTo>
                  <a:cubicBezTo>
                    <a:pt x="799750" y="3483363"/>
                    <a:pt x="790236" y="3465218"/>
                    <a:pt x="790862" y="3446444"/>
                  </a:cubicBezTo>
                  <a:cubicBezTo>
                    <a:pt x="792560" y="3440586"/>
                    <a:pt x="797018" y="3436605"/>
                    <a:pt x="801637" y="3432661"/>
                  </a:cubicBezTo>
                  <a:cubicBezTo>
                    <a:pt x="800840" y="3443196"/>
                    <a:pt x="799807" y="3453730"/>
                    <a:pt x="798498" y="3464275"/>
                  </a:cubicBezTo>
                  <a:cubicBezTo>
                    <a:pt x="798061" y="3467694"/>
                    <a:pt x="801410" y="3471781"/>
                    <a:pt x="804691" y="3472438"/>
                  </a:cubicBezTo>
                  <a:cubicBezTo>
                    <a:pt x="849640" y="3480953"/>
                    <a:pt x="1009848" y="3503537"/>
                    <a:pt x="1040854" y="3473666"/>
                  </a:cubicBezTo>
                  <a:cubicBezTo>
                    <a:pt x="1048717" y="3462703"/>
                    <a:pt x="1047294" y="3445891"/>
                    <a:pt x="1048110" y="3433099"/>
                  </a:cubicBezTo>
                  <a:cubicBezTo>
                    <a:pt x="1048195" y="3431995"/>
                    <a:pt x="1048271" y="3430890"/>
                    <a:pt x="1048356" y="3429785"/>
                  </a:cubicBezTo>
                  <a:cubicBezTo>
                    <a:pt x="1055849" y="3433671"/>
                    <a:pt x="1063333" y="3437986"/>
                    <a:pt x="1071546" y="3439224"/>
                  </a:cubicBezTo>
                  <a:cubicBezTo>
                    <a:pt x="1070693" y="3461608"/>
                    <a:pt x="1067411" y="3489354"/>
                    <a:pt x="1059709" y="3512414"/>
                  </a:cubicBezTo>
                  <a:cubicBezTo>
                    <a:pt x="1058088" y="3517634"/>
                    <a:pt x="1056067" y="3530035"/>
                    <a:pt x="1050006" y="3532017"/>
                  </a:cubicBezTo>
                  <a:cubicBezTo>
                    <a:pt x="996635" y="3533912"/>
                    <a:pt x="942752" y="3534017"/>
                    <a:pt x="889343" y="3530531"/>
                  </a:cubicBezTo>
                  <a:cubicBezTo>
                    <a:pt x="871929" y="3529273"/>
                    <a:pt x="854525" y="3527540"/>
                    <a:pt x="837243" y="3525006"/>
                  </a:cubicBezTo>
                  <a:cubicBezTo>
                    <a:pt x="819744" y="3522730"/>
                    <a:pt x="805393" y="3523397"/>
                    <a:pt x="803335" y="3501660"/>
                  </a:cubicBezTo>
                  <a:close/>
                  <a:moveTo>
                    <a:pt x="1378484" y="3828197"/>
                  </a:moveTo>
                  <a:cubicBezTo>
                    <a:pt x="1378427" y="3828225"/>
                    <a:pt x="1378371" y="3828254"/>
                    <a:pt x="1378304" y="3828292"/>
                  </a:cubicBezTo>
                  <a:cubicBezTo>
                    <a:pt x="1374880" y="3830225"/>
                    <a:pt x="1374956" y="3830178"/>
                    <a:pt x="1371798" y="3831330"/>
                  </a:cubicBezTo>
                  <a:cubicBezTo>
                    <a:pt x="1323074" y="3846456"/>
                    <a:pt x="1271335" y="3849713"/>
                    <a:pt x="1220970" y="3856390"/>
                  </a:cubicBezTo>
                  <a:cubicBezTo>
                    <a:pt x="1194119" y="3858772"/>
                    <a:pt x="1166442" y="3863934"/>
                    <a:pt x="1139496" y="3860839"/>
                  </a:cubicBezTo>
                  <a:cubicBezTo>
                    <a:pt x="1040341" y="3845837"/>
                    <a:pt x="936426" y="3828435"/>
                    <a:pt x="836997" y="3805870"/>
                  </a:cubicBezTo>
                  <a:cubicBezTo>
                    <a:pt x="795747" y="3800926"/>
                    <a:pt x="786291" y="3780514"/>
                    <a:pt x="793860" y="3741052"/>
                  </a:cubicBezTo>
                  <a:cubicBezTo>
                    <a:pt x="793964" y="3740566"/>
                    <a:pt x="794087" y="3740081"/>
                    <a:pt x="794192" y="3739595"/>
                  </a:cubicBezTo>
                  <a:cubicBezTo>
                    <a:pt x="797473" y="3744872"/>
                    <a:pt x="802785" y="3746177"/>
                    <a:pt x="806617" y="3744472"/>
                  </a:cubicBezTo>
                  <a:cubicBezTo>
                    <a:pt x="868088" y="3775761"/>
                    <a:pt x="939622" y="3782505"/>
                    <a:pt x="1005428" y="3801574"/>
                  </a:cubicBezTo>
                  <a:cubicBezTo>
                    <a:pt x="1060857" y="3813776"/>
                    <a:pt x="1115888" y="3834712"/>
                    <a:pt x="1173243" y="3833635"/>
                  </a:cubicBezTo>
                  <a:cubicBezTo>
                    <a:pt x="1229592" y="3828187"/>
                    <a:pt x="1285325" y="3815842"/>
                    <a:pt x="1340934" y="3805432"/>
                  </a:cubicBezTo>
                  <a:cubicBezTo>
                    <a:pt x="1358320" y="3802574"/>
                    <a:pt x="1371229" y="3796297"/>
                    <a:pt x="1380144" y="3787963"/>
                  </a:cubicBezTo>
                  <a:cubicBezTo>
                    <a:pt x="1382610" y="3801965"/>
                    <a:pt x="1386101" y="3815900"/>
                    <a:pt x="1378484" y="3828197"/>
                  </a:cubicBezTo>
                  <a:close/>
                </a:path>
              </a:pathLst>
            </a:custGeom>
            <a:solidFill>
              <a:schemeClr val="bg1"/>
            </a:solidFill>
            <a:ln w="28575" cap="flat">
              <a:solidFill>
                <a:schemeClr val="tx1"/>
              </a:solidFill>
              <a:prstDash val="solid"/>
              <a:miter/>
            </a:ln>
          </p:spPr>
          <p:txBody>
            <a:bodyPr rtlCol="0" anchor="ctr"/>
            <a:lstStyle/>
            <a:p>
              <a:endParaRPr lang="en-BE" dirty="0">
                <a:solidFill>
                  <a:schemeClr val="bg1"/>
                </a:solidFill>
              </a:endParaRPr>
            </a:p>
          </p:txBody>
        </p:sp>
        <p:grpSp>
          <p:nvGrpSpPr>
            <p:cNvPr id="23" name="Group 22">
              <a:extLst>
                <a:ext uri="{FF2B5EF4-FFF2-40B4-BE49-F238E27FC236}">
                  <a16:creationId xmlns:a16="http://schemas.microsoft.com/office/drawing/2014/main" id="{75AF49C1-77E2-D028-FB12-4F1EBDE6845C}"/>
                </a:ext>
              </a:extLst>
            </p:cNvPr>
            <p:cNvGrpSpPr/>
            <p:nvPr/>
          </p:nvGrpSpPr>
          <p:grpSpPr>
            <a:xfrm flipH="1">
              <a:off x="9145657" y="684623"/>
              <a:ext cx="928062" cy="1047285"/>
              <a:chOff x="10765528" y="2924909"/>
              <a:chExt cx="1194783" cy="1480650"/>
            </a:xfrm>
          </p:grpSpPr>
          <p:grpSp>
            <p:nvGrpSpPr>
              <p:cNvPr id="25" name="Graphic 145" descr="A man with short hair">
                <a:extLst>
                  <a:ext uri="{FF2B5EF4-FFF2-40B4-BE49-F238E27FC236}">
                    <a16:creationId xmlns:a16="http://schemas.microsoft.com/office/drawing/2014/main" id="{F6BFCC8C-4FC6-8119-86C3-217408C447C3}"/>
                  </a:ext>
                </a:extLst>
              </p:cNvPr>
              <p:cNvGrpSpPr/>
              <p:nvPr/>
            </p:nvGrpSpPr>
            <p:grpSpPr>
              <a:xfrm>
                <a:off x="10765528" y="2924909"/>
                <a:ext cx="1194783" cy="1422988"/>
                <a:chOff x="10765528" y="2924909"/>
                <a:chExt cx="1194783" cy="1422988"/>
              </a:xfrm>
            </p:grpSpPr>
            <p:sp>
              <p:nvSpPr>
                <p:cNvPr id="27" name="Freeform 26">
                  <a:extLst>
                    <a:ext uri="{FF2B5EF4-FFF2-40B4-BE49-F238E27FC236}">
                      <a16:creationId xmlns:a16="http://schemas.microsoft.com/office/drawing/2014/main" id="{30A7EDBF-DCF7-2B96-594A-6A3063EE7249}"/>
                    </a:ext>
                  </a:extLst>
                </p:cNvPr>
                <p:cNvSpPr/>
                <p:nvPr/>
              </p:nvSpPr>
              <p:spPr>
                <a:xfrm>
                  <a:off x="10783809" y="2967358"/>
                  <a:ext cx="1152924" cy="1361378"/>
                </a:xfrm>
                <a:custGeom>
                  <a:avLst/>
                  <a:gdLst>
                    <a:gd name="connsiteX0" fmla="*/ 603727 w 1152924"/>
                    <a:gd name="connsiteY0" fmla="*/ 721 h 1361378"/>
                    <a:gd name="connsiteX1" fmla="*/ 1043607 w 1152924"/>
                    <a:gd name="connsiteY1" fmla="*/ 232263 h 1361378"/>
                    <a:gd name="connsiteX2" fmla="*/ 1127285 w 1152924"/>
                    <a:gd name="connsiteY2" fmla="*/ 637692 h 1361378"/>
                    <a:gd name="connsiteX3" fmla="*/ 1153742 w 1152924"/>
                    <a:gd name="connsiteY3" fmla="*/ 1007068 h 1361378"/>
                    <a:gd name="connsiteX4" fmla="*/ 734511 w 1152924"/>
                    <a:gd name="connsiteY4" fmla="*/ 1362099 h 1361378"/>
                    <a:gd name="connsiteX5" fmla="*/ 329901 w 1152924"/>
                    <a:gd name="connsiteY5" fmla="*/ 1287594 h 1361378"/>
                    <a:gd name="connsiteX6" fmla="*/ 166420 w 1152924"/>
                    <a:gd name="connsiteY6" fmla="*/ 997862 h 1361378"/>
                    <a:gd name="connsiteX7" fmla="*/ 4872 w 1152924"/>
                    <a:gd name="connsiteY7" fmla="*/ 845149 h 1361378"/>
                    <a:gd name="connsiteX8" fmla="*/ 91134 w 1152924"/>
                    <a:gd name="connsiteY8" fmla="*/ 698344 h 1361378"/>
                    <a:gd name="connsiteX9" fmla="*/ 138240 w 1152924"/>
                    <a:gd name="connsiteY9" fmla="*/ 162939 h 1361378"/>
                    <a:gd name="connsiteX10" fmla="*/ 603727 w 1152924"/>
                    <a:gd name="connsiteY10" fmla="*/ 721 h 1361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2924" h="1361378">
                      <a:moveTo>
                        <a:pt x="603727" y="721"/>
                      </a:moveTo>
                      <a:cubicBezTo>
                        <a:pt x="786995" y="721"/>
                        <a:pt x="976503" y="142065"/>
                        <a:pt x="1043607" y="232263"/>
                      </a:cubicBezTo>
                      <a:cubicBezTo>
                        <a:pt x="1085766" y="288848"/>
                        <a:pt x="1106415" y="463890"/>
                        <a:pt x="1127285" y="637692"/>
                      </a:cubicBezTo>
                      <a:cubicBezTo>
                        <a:pt x="1144710" y="784239"/>
                        <a:pt x="1166861" y="929352"/>
                        <a:pt x="1153742" y="1007068"/>
                      </a:cubicBezTo>
                      <a:cubicBezTo>
                        <a:pt x="1125132" y="1176951"/>
                        <a:pt x="982311" y="1362099"/>
                        <a:pt x="734511" y="1362099"/>
                      </a:cubicBezTo>
                      <a:cubicBezTo>
                        <a:pt x="486712" y="1362099"/>
                        <a:pt x="335919" y="1331719"/>
                        <a:pt x="329901" y="1287594"/>
                      </a:cubicBezTo>
                      <a:cubicBezTo>
                        <a:pt x="323872" y="1243470"/>
                        <a:pt x="166420" y="997862"/>
                        <a:pt x="166420" y="997862"/>
                      </a:cubicBezTo>
                      <a:cubicBezTo>
                        <a:pt x="166420" y="997862"/>
                        <a:pt x="9388" y="998782"/>
                        <a:pt x="4872" y="845149"/>
                      </a:cubicBezTo>
                      <a:cubicBezTo>
                        <a:pt x="1648" y="737546"/>
                        <a:pt x="91134" y="698344"/>
                        <a:pt x="91134" y="698344"/>
                      </a:cubicBezTo>
                      <a:cubicBezTo>
                        <a:pt x="91134" y="698344"/>
                        <a:pt x="60160" y="273540"/>
                        <a:pt x="138240" y="162939"/>
                      </a:cubicBezTo>
                      <a:cubicBezTo>
                        <a:pt x="216110" y="52339"/>
                        <a:pt x="420458" y="721"/>
                        <a:pt x="603727" y="721"/>
                      </a:cubicBezTo>
                      <a:close/>
                    </a:path>
                  </a:pathLst>
                </a:custGeom>
                <a:solidFill>
                  <a:srgbClr val="FFFFFF"/>
                </a:solidFill>
                <a:ln w="16669" cap="flat">
                  <a:solidFill>
                    <a:schemeClr val="tx1"/>
                  </a:solidFill>
                  <a:prstDash val="solid"/>
                  <a:miter/>
                </a:ln>
              </p:spPr>
              <p:txBody>
                <a:bodyPr rtlCol="0" anchor="ctr"/>
                <a:lstStyle/>
                <a:p>
                  <a:endParaRPr lang="en-BE">
                    <a:solidFill>
                      <a:schemeClr val="bg1"/>
                    </a:solidFill>
                  </a:endParaRPr>
                </a:p>
              </p:txBody>
            </p:sp>
            <p:grpSp>
              <p:nvGrpSpPr>
                <p:cNvPr id="28" name="Graphic 145" descr="A man with short hair">
                  <a:extLst>
                    <a:ext uri="{FF2B5EF4-FFF2-40B4-BE49-F238E27FC236}">
                      <a16:creationId xmlns:a16="http://schemas.microsoft.com/office/drawing/2014/main" id="{0984BDA5-5B60-760B-8327-4E2525B0EBBD}"/>
                    </a:ext>
                  </a:extLst>
                </p:cNvPr>
                <p:cNvGrpSpPr/>
                <p:nvPr/>
              </p:nvGrpSpPr>
              <p:grpSpPr>
                <a:xfrm>
                  <a:off x="10765528" y="2924909"/>
                  <a:ext cx="1194783" cy="1422988"/>
                  <a:chOff x="10765528" y="2924909"/>
                  <a:chExt cx="1194783" cy="1422988"/>
                </a:xfrm>
                <a:solidFill>
                  <a:srgbClr val="000000"/>
                </a:solidFill>
              </p:grpSpPr>
              <p:sp>
                <p:nvSpPr>
                  <p:cNvPr id="29" name="Freeform 28">
                    <a:extLst>
                      <a:ext uri="{FF2B5EF4-FFF2-40B4-BE49-F238E27FC236}">
                        <a16:creationId xmlns:a16="http://schemas.microsoft.com/office/drawing/2014/main" id="{2A721D94-ABF6-3C43-CF24-C22725BB071E}"/>
                      </a:ext>
                    </a:extLst>
                  </p:cNvPr>
                  <p:cNvSpPr/>
                  <p:nvPr/>
                </p:nvSpPr>
                <p:spPr>
                  <a:xfrm>
                    <a:off x="10765528" y="2924909"/>
                    <a:ext cx="1194783" cy="1422988"/>
                  </a:xfrm>
                  <a:custGeom>
                    <a:avLst/>
                    <a:gdLst>
                      <a:gd name="connsiteX0" fmla="*/ 746553 w 1194783"/>
                      <a:gd name="connsiteY0" fmla="*/ 1423709 h 1422988"/>
                      <a:gd name="connsiteX1" fmla="*/ 524781 w 1194783"/>
                      <a:gd name="connsiteY1" fmla="*/ 1345480 h 1422988"/>
                      <a:gd name="connsiteX2" fmla="*/ 524350 w 1194783"/>
                      <a:gd name="connsiteY2" fmla="*/ 1342119 h 1422988"/>
                      <a:gd name="connsiteX3" fmla="*/ 530158 w 1194783"/>
                      <a:gd name="connsiteY3" fmla="*/ 1340127 h 1422988"/>
                      <a:gd name="connsiteX4" fmla="*/ 1030274 w 1194783"/>
                      <a:gd name="connsiteY4" fmla="*/ 1281101 h 1422988"/>
                      <a:gd name="connsiteX5" fmla="*/ 1048990 w 1194783"/>
                      <a:gd name="connsiteY5" fmla="*/ 1258302 h 1422988"/>
                      <a:gd name="connsiteX6" fmla="*/ 1148580 w 1194783"/>
                      <a:gd name="connsiteY6" fmla="*/ 935298 h 1422988"/>
                      <a:gd name="connsiteX7" fmla="*/ 1148580 w 1194783"/>
                      <a:gd name="connsiteY7" fmla="*/ 935106 h 1422988"/>
                      <a:gd name="connsiteX8" fmla="*/ 1079743 w 1194783"/>
                      <a:gd name="connsiteY8" fmla="*/ 429459 h 1422988"/>
                      <a:gd name="connsiteX9" fmla="*/ 1079743 w 1194783"/>
                      <a:gd name="connsiteY9" fmla="*/ 429438 h 1422988"/>
                      <a:gd name="connsiteX10" fmla="*/ 1059315 w 1194783"/>
                      <a:gd name="connsiteY10" fmla="*/ 319329 h 1422988"/>
                      <a:gd name="connsiteX11" fmla="*/ 1057592 w 1194783"/>
                      <a:gd name="connsiteY11" fmla="*/ 286295 h 1422988"/>
                      <a:gd name="connsiteX12" fmla="*/ 1053937 w 1194783"/>
                      <a:gd name="connsiteY12" fmla="*/ 295608 h 1422988"/>
                      <a:gd name="connsiteX13" fmla="*/ 1033277 w 1194783"/>
                      <a:gd name="connsiteY13" fmla="*/ 299996 h 1422988"/>
                      <a:gd name="connsiteX14" fmla="*/ 1026188 w 1194783"/>
                      <a:gd name="connsiteY14" fmla="*/ 299847 h 1422988"/>
                      <a:gd name="connsiteX15" fmla="*/ 1026188 w 1194783"/>
                      <a:gd name="connsiteY15" fmla="*/ 299847 h 1422988"/>
                      <a:gd name="connsiteX16" fmla="*/ 662875 w 1194783"/>
                      <a:gd name="connsiteY16" fmla="*/ 299590 h 1422988"/>
                      <a:gd name="connsiteX17" fmla="*/ 373778 w 1194783"/>
                      <a:gd name="connsiteY17" fmla="*/ 287580 h 1422988"/>
                      <a:gd name="connsiteX18" fmla="*/ 159105 w 1194783"/>
                      <a:gd name="connsiteY18" fmla="*/ 254353 h 1422988"/>
                      <a:gd name="connsiteX19" fmla="*/ 158454 w 1194783"/>
                      <a:gd name="connsiteY19" fmla="*/ 255701 h 1422988"/>
                      <a:gd name="connsiteX20" fmla="*/ 369471 w 1194783"/>
                      <a:gd name="connsiteY20" fmla="*/ 332240 h 1422988"/>
                      <a:gd name="connsiteX21" fmla="*/ 414005 w 1194783"/>
                      <a:gd name="connsiteY21" fmla="*/ 449755 h 1422988"/>
                      <a:gd name="connsiteX22" fmla="*/ 414005 w 1194783"/>
                      <a:gd name="connsiteY22" fmla="*/ 449777 h 1422988"/>
                      <a:gd name="connsiteX23" fmla="*/ 369041 w 1194783"/>
                      <a:gd name="connsiteY23" fmla="*/ 513063 h 1422988"/>
                      <a:gd name="connsiteX24" fmla="*/ 334843 w 1194783"/>
                      <a:gd name="connsiteY24" fmla="*/ 537683 h 1422988"/>
                      <a:gd name="connsiteX25" fmla="*/ 309247 w 1194783"/>
                      <a:gd name="connsiteY25" fmla="*/ 544406 h 1422988"/>
                      <a:gd name="connsiteX26" fmla="*/ 309247 w 1194783"/>
                      <a:gd name="connsiteY26" fmla="*/ 544406 h 1422988"/>
                      <a:gd name="connsiteX27" fmla="*/ 322796 w 1194783"/>
                      <a:gd name="connsiteY27" fmla="*/ 721204 h 1422988"/>
                      <a:gd name="connsiteX28" fmla="*/ 322796 w 1194783"/>
                      <a:gd name="connsiteY28" fmla="*/ 721247 h 1422988"/>
                      <a:gd name="connsiteX29" fmla="*/ 321294 w 1194783"/>
                      <a:gd name="connsiteY29" fmla="*/ 806863 h 1422988"/>
                      <a:gd name="connsiteX30" fmla="*/ 308816 w 1194783"/>
                      <a:gd name="connsiteY30" fmla="*/ 814400 h 1422988"/>
                      <a:gd name="connsiteX31" fmla="*/ 308165 w 1194783"/>
                      <a:gd name="connsiteY31" fmla="*/ 814378 h 1422988"/>
                      <a:gd name="connsiteX32" fmla="*/ 242773 w 1194783"/>
                      <a:gd name="connsiteY32" fmla="*/ 809518 h 1422988"/>
                      <a:gd name="connsiteX33" fmla="*/ 229875 w 1194783"/>
                      <a:gd name="connsiteY33" fmla="*/ 799863 h 1422988"/>
                      <a:gd name="connsiteX34" fmla="*/ 229875 w 1194783"/>
                      <a:gd name="connsiteY34" fmla="*/ 799541 h 1422988"/>
                      <a:gd name="connsiteX35" fmla="*/ 227722 w 1194783"/>
                      <a:gd name="connsiteY35" fmla="*/ 798899 h 1422988"/>
                      <a:gd name="connsiteX36" fmla="*/ 224067 w 1194783"/>
                      <a:gd name="connsiteY36" fmla="*/ 795430 h 1422988"/>
                      <a:gd name="connsiteX37" fmla="*/ 62088 w 1194783"/>
                      <a:gd name="connsiteY37" fmla="*/ 810652 h 1422988"/>
                      <a:gd name="connsiteX38" fmla="*/ 90058 w 1194783"/>
                      <a:gd name="connsiteY38" fmla="*/ 984582 h 1422988"/>
                      <a:gd name="connsiteX39" fmla="*/ 195236 w 1194783"/>
                      <a:gd name="connsiteY39" fmla="*/ 1027015 h 1422988"/>
                      <a:gd name="connsiteX40" fmla="*/ 202987 w 1194783"/>
                      <a:gd name="connsiteY40" fmla="*/ 1035172 h 1422988"/>
                      <a:gd name="connsiteX41" fmla="*/ 199973 w 1194783"/>
                      <a:gd name="connsiteY41" fmla="*/ 1046348 h 1422988"/>
                      <a:gd name="connsiteX42" fmla="*/ 238908 w 1194783"/>
                      <a:gd name="connsiteY42" fmla="*/ 1092035 h 1422988"/>
                      <a:gd name="connsiteX43" fmla="*/ 354421 w 1194783"/>
                      <a:gd name="connsiteY43" fmla="*/ 1261427 h 1422988"/>
                      <a:gd name="connsiteX44" fmla="*/ 326881 w 1194783"/>
                      <a:gd name="connsiteY44" fmla="*/ 1301355 h 1422988"/>
                      <a:gd name="connsiteX45" fmla="*/ 258695 w 1194783"/>
                      <a:gd name="connsiteY45" fmla="*/ 1181955 h 1422988"/>
                      <a:gd name="connsiteX46" fmla="*/ 181477 w 1194783"/>
                      <a:gd name="connsiteY46" fmla="*/ 1053285 h 1422988"/>
                      <a:gd name="connsiteX47" fmla="*/ 45315 w 1194783"/>
                      <a:gd name="connsiteY47" fmla="*/ 774107 h 1422988"/>
                      <a:gd name="connsiteX48" fmla="*/ 43382 w 1194783"/>
                      <a:gd name="connsiteY48" fmla="*/ 772266 h 1422988"/>
                      <a:gd name="connsiteX49" fmla="*/ 25096 w 1194783"/>
                      <a:gd name="connsiteY49" fmla="*/ 663292 h 1422988"/>
                      <a:gd name="connsiteX50" fmla="*/ 64672 w 1194783"/>
                      <a:gd name="connsiteY50" fmla="*/ 351015 h 1422988"/>
                      <a:gd name="connsiteX51" fmla="*/ 366457 w 1194783"/>
                      <a:gd name="connsiteY51" fmla="*/ 22124 h 1422988"/>
                      <a:gd name="connsiteX52" fmla="*/ 793229 w 1194783"/>
                      <a:gd name="connsiteY52" fmla="*/ 53083 h 1422988"/>
                      <a:gd name="connsiteX53" fmla="*/ 1065123 w 1194783"/>
                      <a:gd name="connsiteY53" fmla="*/ 261953 h 1422988"/>
                      <a:gd name="connsiteX54" fmla="*/ 1076088 w 1194783"/>
                      <a:gd name="connsiteY54" fmla="*/ 279723 h 1422988"/>
                      <a:gd name="connsiteX55" fmla="*/ 1076088 w 1194783"/>
                      <a:gd name="connsiteY55" fmla="*/ 279744 h 1422988"/>
                      <a:gd name="connsiteX56" fmla="*/ 1085121 w 1194783"/>
                      <a:gd name="connsiteY56" fmla="*/ 295436 h 1422988"/>
                      <a:gd name="connsiteX57" fmla="*/ 1092651 w 1194783"/>
                      <a:gd name="connsiteY57" fmla="*/ 314962 h 1422988"/>
                      <a:gd name="connsiteX58" fmla="*/ 1195897 w 1194783"/>
                      <a:gd name="connsiteY58" fmla="*/ 958784 h 1422988"/>
                      <a:gd name="connsiteX59" fmla="*/ 1166866 w 1194783"/>
                      <a:gd name="connsiteY59" fmla="*/ 1187414 h 1422988"/>
                      <a:gd name="connsiteX60" fmla="*/ 1032637 w 1194783"/>
                      <a:gd name="connsiteY60" fmla="*/ 1328331 h 1422988"/>
                      <a:gd name="connsiteX61" fmla="*/ 746553 w 1194783"/>
                      <a:gd name="connsiteY61" fmla="*/ 1423709 h 142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194783" h="1422988">
                        <a:moveTo>
                          <a:pt x="746553" y="1423709"/>
                        </a:moveTo>
                        <a:cubicBezTo>
                          <a:pt x="667822" y="1422425"/>
                          <a:pt x="575973" y="1412169"/>
                          <a:pt x="524781" y="1345480"/>
                        </a:cubicBezTo>
                        <a:cubicBezTo>
                          <a:pt x="524129" y="1344537"/>
                          <a:pt x="523919" y="1343210"/>
                          <a:pt x="524350" y="1342119"/>
                        </a:cubicBezTo>
                        <a:cubicBezTo>
                          <a:pt x="525421" y="1340170"/>
                          <a:pt x="528215" y="1339185"/>
                          <a:pt x="530158" y="1340127"/>
                        </a:cubicBezTo>
                        <a:cubicBezTo>
                          <a:pt x="687180" y="1412213"/>
                          <a:pt x="895403" y="1395321"/>
                          <a:pt x="1030274" y="1281101"/>
                        </a:cubicBezTo>
                        <a:cubicBezTo>
                          <a:pt x="1036082" y="1273159"/>
                          <a:pt x="1042321" y="1265537"/>
                          <a:pt x="1048990" y="1258302"/>
                        </a:cubicBezTo>
                        <a:cubicBezTo>
                          <a:pt x="1142342" y="1172021"/>
                          <a:pt x="1162339" y="1056711"/>
                          <a:pt x="1148580" y="935298"/>
                        </a:cubicBezTo>
                        <a:lnTo>
                          <a:pt x="1148580" y="935106"/>
                        </a:lnTo>
                        <a:cubicBezTo>
                          <a:pt x="1139548" y="764644"/>
                          <a:pt x="1116315" y="597715"/>
                          <a:pt x="1079743" y="429459"/>
                        </a:cubicBezTo>
                        <a:lnTo>
                          <a:pt x="1079743" y="429438"/>
                        </a:lnTo>
                        <a:cubicBezTo>
                          <a:pt x="1071782" y="393342"/>
                          <a:pt x="1064041" y="356047"/>
                          <a:pt x="1059315" y="319329"/>
                        </a:cubicBezTo>
                        <a:cubicBezTo>
                          <a:pt x="1057802" y="308753"/>
                          <a:pt x="1057592" y="286295"/>
                          <a:pt x="1057592" y="286295"/>
                        </a:cubicBezTo>
                        <a:cubicBezTo>
                          <a:pt x="1057161" y="286787"/>
                          <a:pt x="1056731" y="294003"/>
                          <a:pt x="1053937" y="295608"/>
                        </a:cubicBezTo>
                        <a:cubicBezTo>
                          <a:pt x="1047478" y="298862"/>
                          <a:pt x="1040378" y="300361"/>
                          <a:pt x="1033277" y="299996"/>
                        </a:cubicBezTo>
                        <a:cubicBezTo>
                          <a:pt x="1030914" y="299996"/>
                          <a:pt x="1028551" y="299912"/>
                          <a:pt x="1026188" y="299847"/>
                        </a:cubicBezTo>
                        <a:lnTo>
                          <a:pt x="1026188" y="299847"/>
                        </a:lnTo>
                        <a:cubicBezTo>
                          <a:pt x="916693" y="300104"/>
                          <a:pt x="772790" y="298819"/>
                          <a:pt x="662875" y="299590"/>
                        </a:cubicBezTo>
                        <a:cubicBezTo>
                          <a:pt x="565648" y="300083"/>
                          <a:pt x="479176" y="301646"/>
                          <a:pt x="373778" y="287580"/>
                        </a:cubicBezTo>
                        <a:cubicBezTo>
                          <a:pt x="290100" y="277175"/>
                          <a:pt x="233961" y="273193"/>
                          <a:pt x="159105" y="254353"/>
                        </a:cubicBezTo>
                        <a:cubicBezTo>
                          <a:pt x="158244" y="254138"/>
                          <a:pt x="157813" y="255337"/>
                          <a:pt x="158454" y="255701"/>
                        </a:cubicBezTo>
                        <a:cubicBezTo>
                          <a:pt x="227291" y="288329"/>
                          <a:pt x="298492" y="306998"/>
                          <a:pt x="369471" y="332240"/>
                        </a:cubicBezTo>
                        <a:cubicBezTo>
                          <a:pt x="388398" y="352664"/>
                          <a:pt x="401958" y="423337"/>
                          <a:pt x="414005" y="449755"/>
                        </a:cubicBezTo>
                        <a:lnTo>
                          <a:pt x="414005" y="449777"/>
                        </a:lnTo>
                        <a:cubicBezTo>
                          <a:pt x="432711" y="480285"/>
                          <a:pt x="390551" y="497948"/>
                          <a:pt x="369041" y="513063"/>
                        </a:cubicBezTo>
                        <a:cubicBezTo>
                          <a:pt x="360869" y="519015"/>
                          <a:pt x="343235" y="531625"/>
                          <a:pt x="334843" y="537683"/>
                        </a:cubicBezTo>
                        <a:cubicBezTo>
                          <a:pt x="327312" y="543379"/>
                          <a:pt x="318489" y="547746"/>
                          <a:pt x="309247" y="544406"/>
                        </a:cubicBezTo>
                        <a:cubicBezTo>
                          <a:pt x="309247" y="544406"/>
                          <a:pt x="309247" y="544406"/>
                          <a:pt x="309247" y="544406"/>
                        </a:cubicBezTo>
                        <a:cubicBezTo>
                          <a:pt x="316557" y="578468"/>
                          <a:pt x="320643" y="674874"/>
                          <a:pt x="322796" y="721204"/>
                        </a:cubicBezTo>
                        <a:lnTo>
                          <a:pt x="322796" y="721247"/>
                        </a:lnTo>
                        <a:cubicBezTo>
                          <a:pt x="321934" y="751691"/>
                          <a:pt x="333120" y="779610"/>
                          <a:pt x="321294" y="806863"/>
                        </a:cubicBezTo>
                        <a:cubicBezTo>
                          <a:pt x="318710" y="811338"/>
                          <a:pt x="313973" y="814185"/>
                          <a:pt x="308816" y="814400"/>
                        </a:cubicBezTo>
                        <a:cubicBezTo>
                          <a:pt x="308596" y="814400"/>
                          <a:pt x="308385" y="814400"/>
                          <a:pt x="308165" y="814378"/>
                        </a:cubicBezTo>
                        <a:cubicBezTo>
                          <a:pt x="286224" y="812730"/>
                          <a:pt x="264283" y="811124"/>
                          <a:pt x="242773" y="809518"/>
                        </a:cubicBezTo>
                        <a:cubicBezTo>
                          <a:pt x="236754" y="809390"/>
                          <a:pt x="231597" y="805493"/>
                          <a:pt x="229875" y="799863"/>
                        </a:cubicBezTo>
                        <a:lnTo>
                          <a:pt x="229875" y="799541"/>
                        </a:lnTo>
                        <a:cubicBezTo>
                          <a:pt x="229014" y="799755"/>
                          <a:pt x="228152" y="799498"/>
                          <a:pt x="227722" y="798899"/>
                        </a:cubicBezTo>
                        <a:cubicBezTo>
                          <a:pt x="226430" y="797700"/>
                          <a:pt x="225138" y="796543"/>
                          <a:pt x="224067" y="795430"/>
                        </a:cubicBezTo>
                        <a:cubicBezTo>
                          <a:pt x="179103" y="753704"/>
                          <a:pt x="98870" y="768433"/>
                          <a:pt x="62088" y="810652"/>
                        </a:cubicBezTo>
                        <a:cubicBezTo>
                          <a:pt x="26167" y="856105"/>
                          <a:pt x="47898" y="948464"/>
                          <a:pt x="90058" y="984582"/>
                        </a:cubicBezTo>
                        <a:cubicBezTo>
                          <a:pt x="119519" y="1012158"/>
                          <a:pt x="158023" y="1019329"/>
                          <a:pt x="195236" y="1027015"/>
                        </a:cubicBezTo>
                        <a:cubicBezTo>
                          <a:pt x="199111" y="1028001"/>
                          <a:pt x="202126" y="1031169"/>
                          <a:pt x="202987" y="1035172"/>
                        </a:cubicBezTo>
                        <a:cubicBezTo>
                          <a:pt x="204058" y="1039176"/>
                          <a:pt x="202987" y="1043522"/>
                          <a:pt x="199973" y="1046348"/>
                        </a:cubicBezTo>
                        <a:cubicBezTo>
                          <a:pt x="213952" y="1060692"/>
                          <a:pt x="226860" y="1075957"/>
                          <a:pt x="238908" y="1092035"/>
                        </a:cubicBezTo>
                        <a:cubicBezTo>
                          <a:pt x="275469" y="1140785"/>
                          <a:pt x="325159" y="1202123"/>
                          <a:pt x="354421" y="1261427"/>
                        </a:cubicBezTo>
                        <a:cubicBezTo>
                          <a:pt x="381949" y="1317177"/>
                          <a:pt x="357855" y="1398040"/>
                          <a:pt x="326881" y="1301355"/>
                        </a:cubicBezTo>
                        <a:cubicBezTo>
                          <a:pt x="311610" y="1257980"/>
                          <a:pt x="284291" y="1219485"/>
                          <a:pt x="258695" y="1181955"/>
                        </a:cubicBezTo>
                        <a:cubicBezTo>
                          <a:pt x="233099" y="1143161"/>
                          <a:pt x="201474" y="1097431"/>
                          <a:pt x="181477" y="1053285"/>
                        </a:cubicBezTo>
                        <a:cubicBezTo>
                          <a:pt x="42300" y="1079361"/>
                          <a:pt x="-53415" y="864668"/>
                          <a:pt x="45315" y="774107"/>
                        </a:cubicBezTo>
                        <a:cubicBezTo>
                          <a:pt x="44453" y="773722"/>
                          <a:pt x="43802" y="773080"/>
                          <a:pt x="43382" y="772266"/>
                        </a:cubicBezTo>
                        <a:cubicBezTo>
                          <a:pt x="29392" y="739189"/>
                          <a:pt x="26388" y="700331"/>
                          <a:pt x="25096" y="663292"/>
                        </a:cubicBezTo>
                        <a:cubicBezTo>
                          <a:pt x="21651" y="557958"/>
                          <a:pt x="34339" y="452068"/>
                          <a:pt x="64672" y="351015"/>
                        </a:cubicBezTo>
                        <a:cubicBezTo>
                          <a:pt x="107913" y="200679"/>
                          <a:pt x="206642" y="63873"/>
                          <a:pt x="366457" y="22124"/>
                        </a:cubicBezTo>
                        <a:cubicBezTo>
                          <a:pt x="506274" y="-15620"/>
                          <a:pt x="658790" y="-2304"/>
                          <a:pt x="793229" y="53083"/>
                        </a:cubicBezTo>
                        <a:cubicBezTo>
                          <a:pt x="900560" y="97358"/>
                          <a:pt x="996496" y="168501"/>
                          <a:pt x="1065123" y="261953"/>
                        </a:cubicBezTo>
                        <a:cubicBezTo>
                          <a:pt x="1068347" y="266491"/>
                          <a:pt x="1072864" y="274583"/>
                          <a:pt x="1076088" y="279723"/>
                        </a:cubicBezTo>
                        <a:lnTo>
                          <a:pt x="1076088" y="279744"/>
                        </a:lnTo>
                        <a:cubicBezTo>
                          <a:pt x="1079313" y="284818"/>
                          <a:pt x="1082537" y="290042"/>
                          <a:pt x="1085121" y="295436"/>
                        </a:cubicBezTo>
                        <a:cubicBezTo>
                          <a:pt x="1088135" y="301774"/>
                          <a:pt x="1090498" y="308303"/>
                          <a:pt x="1092651" y="314962"/>
                        </a:cubicBezTo>
                        <a:cubicBezTo>
                          <a:pt x="1156542" y="522118"/>
                          <a:pt x="1179554" y="742207"/>
                          <a:pt x="1195897" y="958784"/>
                        </a:cubicBezTo>
                        <a:cubicBezTo>
                          <a:pt x="1202566" y="1036093"/>
                          <a:pt x="1203858" y="1116935"/>
                          <a:pt x="1166866" y="1187414"/>
                        </a:cubicBezTo>
                        <a:cubicBezTo>
                          <a:pt x="1136313" y="1244513"/>
                          <a:pt x="1098239" y="1307757"/>
                          <a:pt x="1032637" y="1328331"/>
                        </a:cubicBezTo>
                        <a:cubicBezTo>
                          <a:pt x="956489" y="1398232"/>
                          <a:pt x="847646" y="1422382"/>
                          <a:pt x="746553" y="1423709"/>
                        </a:cubicBezTo>
                        <a:close/>
                      </a:path>
                    </a:pathLst>
                  </a:custGeom>
                  <a:solidFill>
                    <a:schemeClr val="tx1"/>
                  </a:solidFill>
                  <a:ln w="16669" cap="flat">
                    <a:solidFill>
                      <a:schemeClr val="tx1"/>
                    </a:solidFill>
                    <a:prstDash val="solid"/>
                    <a:miter/>
                  </a:ln>
                </p:spPr>
                <p:txBody>
                  <a:bodyPr rtlCol="0" anchor="ctr"/>
                  <a:lstStyle/>
                  <a:p>
                    <a:endParaRPr lang="en-BE" dirty="0">
                      <a:solidFill>
                        <a:schemeClr val="bg1"/>
                      </a:solidFill>
                    </a:endParaRPr>
                  </a:p>
                </p:txBody>
              </p:sp>
              <p:sp>
                <p:nvSpPr>
                  <p:cNvPr id="30" name="Freeform 29">
                    <a:extLst>
                      <a:ext uri="{FF2B5EF4-FFF2-40B4-BE49-F238E27FC236}">
                        <a16:creationId xmlns:a16="http://schemas.microsoft.com/office/drawing/2014/main" id="{50CF924D-01AF-722B-0431-5175F9CDBAFC}"/>
                      </a:ext>
                    </a:extLst>
                  </p:cNvPr>
                  <p:cNvSpPr/>
                  <p:nvPr/>
                </p:nvSpPr>
                <p:spPr>
                  <a:xfrm>
                    <a:off x="10860563" y="3767571"/>
                    <a:ext cx="114367" cy="117696"/>
                  </a:xfrm>
                  <a:custGeom>
                    <a:avLst/>
                    <a:gdLst>
                      <a:gd name="connsiteX0" fmla="*/ 99560 w 114367"/>
                      <a:gd name="connsiteY0" fmla="*/ 118412 h 117696"/>
                      <a:gd name="connsiteX1" fmla="*/ 89666 w 114367"/>
                      <a:gd name="connsiteY1" fmla="*/ 115437 h 117696"/>
                      <a:gd name="connsiteX2" fmla="*/ 84289 w 114367"/>
                      <a:gd name="connsiteY2" fmla="*/ 105932 h 117696"/>
                      <a:gd name="connsiteX3" fmla="*/ 66003 w 114367"/>
                      <a:gd name="connsiteY3" fmla="*/ 56860 h 117696"/>
                      <a:gd name="connsiteX4" fmla="*/ 59554 w 114367"/>
                      <a:gd name="connsiteY4" fmla="*/ 59922 h 117696"/>
                      <a:gd name="connsiteX5" fmla="*/ 53315 w 114367"/>
                      <a:gd name="connsiteY5" fmla="*/ 64954 h 117696"/>
                      <a:gd name="connsiteX6" fmla="*/ 20829 w 114367"/>
                      <a:gd name="connsiteY6" fmla="*/ 56668 h 117696"/>
                      <a:gd name="connsiteX7" fmla="*/ 29221 w 114367"/>
                      <a:gd name="connsiteY7" fmla="*/ 40397 h 117696"/>
                      <a:gd name="connsiteX8" fmla="*/ 46856 w 114367"/>
                      <a:gd name="connsiteY8" fmla="*/ 34830 h 117696"/>
                      <a:gd name="connsiteX9" fmla="*/ 39115 w 114367"/>
                      <a:gd name="connsiteY9" fmla="*/ 28258 h 117696"/>
                      <a:gd name="connsiteX10" fmla="*/ 10294 w 114367"/>
                      <a:gd name="connsiteY10" fmla="*/ 13507 h 117696"/>
                      <a:gd name="connsiteX11" fmla="*/ 10294 w 114367"/>
                      <a:gd name="connsiteY11" fmla="*/ 13786 h 117696"/>
                      <a:gd name="connsiteX12" fmla="*/ 6849 w 114367"/>
                      <a:gd name="connsiteY12" fmla="*/ 15262 h 117696"/>
                      <a:gd name="connsiteX13" fmla="*/ 4917 w 114367"/>
                      <a:gd name="connsiteY13" fmla="*/ 9590 h 117696"/>
                      <a:gd name="connsiteX14" fmla="*/ 12017 w 114367"/>
                      <a:gd name="connsiteY14" fmla="*/ 2310 h 117696"/>
                      <a:gd name="connsiteX15" fmla="*/ 20188 w 114367"/>
                      <a:gd name="connsiteY15" fmla="*/ 726 h 117696"/>
                      <a:gd name="connsiteX16" fmla="*/ 118277 w 114367"/>
                      <a:gd name="connsiteY16" fmla="*/ 96661 h 117696"/>
                      <a:gd name="connsiteX17" fmla="*/ 116123 w 114367"/>
                      <a:gd name="connsiteY17" fmla="*/ 110705 h 117696"/>
                      <a:gd name="connsiteX18" fmla="*/ 99560 w 114367"/>
                      <a:gd name="connsiteY18" fmla="*/ 118412 h 11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367" h="117696">
                        <a:moveTo>
                          <a:pt x="99560" y="118412"/>
                        </a:moveTo>
                        <a:cubicBezTo>
                          <a:pt x="96115" y="118499"/>
                          <a:pt x="92681" y="117449"/>
                          <a:pt x="89666" y="115437"/>
                        </a:cubicBezTo>
                        <a:cubicBezTo>
                          <a:pt x="86652" y="113125"/>
                          <a:pt x="84719" y="109699"/>
                          <a:pt x="84289" y="105932"/>
                        </a:cubicBezTo>
                        <a:cubicBezTo>
                          <a:pt x="81925" y="88440"/>
                          <a:pt x="75687" y="71676"/>
                          <a:pt x="66003" y="56860"/>
                        </a:cubicBezTo>
                        <a:cubicBezTo>
                          <a:pt x="63850" y="57610"/>
                          <a:pt x="61486" y="58638"/>
                          <a:pt x="59554" y="59922"/>
                        </a:cubicBezTo>
                        <a:cubicBezTo>
                          <a:pt x="57180" y="61443"/>
                          <a:pt x="55248" y="63113"/>
                          <a:pt x="53315" y="64954"/>
                        </a:cubicBezTo>
                        <a:cubicBezTo>
                          <a:pt x="44282" y="76900"/>
                          <a:pt x="20619" y="73581"/>
                          <a:pt x="20829" y="56668"/>
                        </a:cubicBezTo>
                        <a:cubicBezTo>
                          <a:pt x="20829" y="50224"/>
                          <a:pt x="24053" y="44186"/>
                          <a:pt x="29221" y="40397"/>
                        </a:cubicBezTo>
                        <a:cubicBezTo>
                          <a:pt x="34598" y="36908"/>
                          <a:pt x="40617" y="34981"/>
                          <a:pt x="46856" y="34830"/>
                        </a:cubicBezTo>
                        <a:cubicBezTo>
                          <a:pt x="43852" y="32112"/>
                          <a:pt x="41909" y="30420"/>
                          <a:pt x="39115" y="28258"/>
                        </a:cubicBezTo>
                        <a:cubicBezTo>
                          <a:pt x="35460" y="26309"/>
                          <a:pt x="15241" y="10382"/>
                          <a:pt x="10294" y="13507"/>
                        </a:cubicBezTo>
                        <a:lnTo>
                          <a:pt x="10294" y="13786"/>
                        </a:lnTo>
                        <a:cubicBezTo>
                          <a:pt x="10504" y="15540"/>
                          <a:pt x="7921" y="16612"/>
                          <a:pt x="6849" y="15262"/>
                        </a:cubicBezTo>
                        <a:cubicBezTo>
                          <a:pt x="5127" y="13829"/>
                          <a:pt x="4486" y="11687"/>
                          <a:pt x="4917" y="9590"/>
                        </a:cubicBezTo>
                        <a:cubicBezTo>
                          <a:pt x="5988" y="6186"/>
                          <a:pt x="8572" y="3509"/>
                          <a:pt x="12017" y="2310"/>
                        </a:cubicBezTo>
                        <a:cubicBezTo>
                          <a:pt x="14590" y="1217"/>
                          <a:pt x="17394" y="661"/>
                          <a:pt x="20188" y="726"/>
                        </a:cubicBezTo>
                        <a:cubicBezTo>
                          <a:pt x="70740" y="9782"/>
                          <a:pt x="103436" y="51124"/>
                          <a:pt x="118277" y="96661"/>
                        </a:cubicBezTo>
                        <a:cubicBezTo>
                          <a:pt x="119999" y="101414"/>
                          <a:pt x="119138" y="106660"/>
                          <a:pt x="116123" y="110705"/>
                        </a:cubicBezTo>
                        <a:cubicBezTo>
                          <a:pt x="112038" y="115608"/>
                          <a:pt x="106009" y="118455"/>
                          <a:pt x="99560" y="118412"/>
                        </a:cubicBezTo>
                        <a:close/>
                      </a:path>
                    </a:pathLst>
                  </a:custGeom>
                  <a:solidFill>
                    <a:srgbClr val="000000"/>
                  </a:solidFill>
                  <a:ln w="16669" cap="flat">
                    <a:solidFill>
                      <a:schemeClr val="tx1"/>
                    </a:solidFill>
                    <a:prstDash val="solid"/>
                    <a:miter/>
                  </a:ln>
                </p:spPr>
                <p:txBody>
                  <a:bodyPr rtlCol="0" anchor="ctr"/>
                  <a:lstStyle/>
                  <a:p>
                    <a:endParaRPr lang="en-BE">
                      <a:solidFill>
                        <a:schemeClr val="bg1"/>
                      </a:solidFill>
                    </a:endParaRPr>
                  </a:p>
                </p:txBody>
              </p:sp>
            </p:grpSp>
          </p:grpSp>
          <p:pic>
            <p:nvPicPr>
              <p:cNvPr id="26" name="Graphic 25" descr="Beard and moustache">
                <a:extLst>
                  <a:ext uri="{FF2B5EF4-FFF2-40B4-BE49-F238E27FC236}">
                    <a16:creationId xmlns:a16="http://schemas.microsoft.com/office/drawing/2014/main" id="{4DFE308C-64E0-CB63-C399-E4A2A1B641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86390" y="3681795"/>
                <a:ext cx="958904" cy="723764"/>
              </a:xfrm>
              <a:prstGeom prst="rect">
                <a:avLst/>
              </a:prstGeom>
            </p:spPr>
          </p:pic>
        </p:grpSp>
        <p:pic>
          <p:nvPicPr>
            <p:cNvPr id="24" name="Graphic 23" descr="A smiling face">
              <a:extLst>
                <a:ext uri="{FF2B5EF4-FFF2-40B4-BE49-F238E27FC236}">
                  <a16:creationId xmlns:a16="http://schemas.microsoft.com/office/drawing/2014/main" id="{248B8052-F977-8214-8BF1-39A5B050E8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9189955" y="847255"/>
              <a:ext cx="610230" cy="722168"/>
            </a:xfrm>
            <a:prstGeom prst="rect">
              <a:avLst/>
            </a:prstGeom>
          </p:spPr>
        </p:pic>
      </p:grpSp>
      <p:pic>
        <p:nvPicPr>
          <p:cNvPr id="47" name="Graphic 46">
            <a:extLst>
              <a:ext uri="{FF2B5EF4-FFF2-40B4-BE49-F238E27FC236}">
                <a16:creationId xmlns:a16="http://schemas.microsoft.com/office/drawing/2014/main" id="{053E85ED-22D4-D6A1-626F-9D9C2D79AD0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5261" y="3690356"/>
            <a:ext cx="2857500" cy="2857500"/>
          </a:xfrm>
          <a:prstGeom prst="rect">
            <a:avLst/>
          </a:prstGeom>
        </p:spPr>
      </p:pic>
      <p:sp>
        <p:nvSpPr>
          <p:cNvPr id="54" name="TextBox 53">
            <a:extLst>
              <a:ext uri="{FF2B5EF4-FFF2-40B4-BE49-F238E27FC236}">
                <a16:creationId xmlns:a16="http://schemas.microsoft.com/office/drawing/2014/main" id="{8CDD9F2A-5252-9EBF-7CB1-7DED8F58FD9D}"/>
              </a:ext>
            </a:extLst>
          </p:cNvPr>
          <p:cNvSpPr txBox="1"/>
          <p:nvPr/>
        </p:nvSpPr>
        <p:spPr>
          <a:xfrm>
            <a:off x="2999361" y="4565108"/>
            <a:ext cx="5696488" cy="1107996"/>
          </a:xfrm>
          <a:prstGeom prst="rect">
            <a:avLst/>
          </a:prstGeom>
          <a:noFill/>
          <a:effectLst>
            <a:glow rad="139700">
              <a:srgbClr val="2B6E49">
                <a:alpha val="40000"/>
              </a:srgbClr>
            </a:glow>
          </a:effectLst>
        </p:spPr>
        <p:txBody>
          <a:bodyPr wrap="square" rtlCol="0">
            <a:spAutoFit/>
          </a:bodyPr>
          <a:lstStyle/>
          <a:p>
            <a:pPr algn="r"/>
            <a:r>
              <a:rPr lang="en-BE" sz="6600" b="1" dirty="0">
                <a:solidFill>
                  <a:schemeClr val="bg1"/>
                </a:solidFill>
                <a:effectLst/>
                <a:latin typeface="MV Boli" panose="02000500030200090000" pitchFamily="2" charset="0"/>
                <a:cs typeface="MV Boli" panose="02000500030200090000" pitchFamily="2" charset="0"/>
              </a:rPr>
              <a:t>Stay tuned</a:t>
            </a:r>
          </a:p>
        </p:txBody>
      </p:sp>
    </p:spTree>
    <p:extLst>
      <p:ext uri="{BB962C8B-B14F-4D97-AF65-F5344CB8AC3E}">
        <p14:creationId xmlns:p14="http://schemas.microsoft.com/office/powerpoint/2010/main" val="36807817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raphic 8" descr="Piano with solid fill">
            <a:extLst>
              <a:ext uri="{FF2B5EF4-FFF2-40B4-BE49-F238E27FC236}">
                <a16:creationId xmlns:a16="http://schemas.microsoft.com/office/drawing/2014/main" id="{C22F5199-3C3E-1F5C-44F2-F355E18FDE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76172" y="1781628"/>
            <a:ext cx="1476000" cy="1476000"/>
          </a:xfrm>
          <a:prstGeom prst="rect">
            <a:avLst/>
          </a:prstGeom>
        </p:spPr>
      </p:pic>
      <p:pic>
        <p:nvPicPr>
          <p:cNvPr id="11" name="Graphic 10" descr="Trumpet with solid fill">
            <a:extLst>
              <a:ext uri="{FF2B5EF4-FFF2-40B4-BE49-F238E27FC236}">
                <a16:creationId xmlns:a16="http://schemas.microsoft.com/office/drawing/2014/main" id="{31B7465E-3AB5-FD8C-3571-1C053CDA78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33772" y="1781628"/>
            <a:ext cx="1476000" cy="1476000"/>
          </a:xfrm>
          <a:prstGeom prst="rect">
            <a:avLst/>
          </a:prstGeom>
        </p:spPr>
      </p:pic>
      <p:pic>
        <p:nvPicPr>
          <p:cNvPr id="13" name="Graphic 12" descr="Violin with solid fill">
            <a:extLst>
              <a:ext uri="{FF2B5EF4-FFF2-40B4-BE49-F238E27FC236}">
                <a16:creationId xmlns:a16="http://schemas.microsoft.com/office/drawing/2014/main" id="{AF47A80A-A57C-B138-2701-3839EFAA0CA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58000" y="4510314"/>
            <a:ext cx="1476000" cy="1476000"/>
          </a:xfrm>
          <a:prstGeom prst="rect">
            <a:avLst/>
          </a:prstGeom>
        </p:spPr>
      </p:pic>
      <p:sp>
        <p:nvSpPr>
          <p:cNvPr id="14" name="TextBox 13">
            <a:extLst>
              <a:ext uri="{FF2B5EF4-FFF2-40B4-BE49-F238E27FC236}">
                <a16:creationId xmlns:a16="http://schemas.microsoft.com/office/drawing/2014/main" id="{833BFE4C-E913-923B-7E9B-0FB8A3C1A813}"/>
              </a:ext>
            </a:extLst>
          </p:cNvPr>
          <p:cNvSpPr txBox="1"/>
          <p:nvPr/>
        </p:nvSpPr>
        <p:spPr>
          <a:xfrm>
            <a:off x="2946400" y="304800"/>
            <a:ext cx="6386286" cy="707886"/>
          </a:xfrm>
          <a:prstGeom prst="rect">
            <a:avLst/>
          </a:prstGeom>
          <a:noFill/>
        </p:spPr>
        <p:txBody>
          <a:bodyPr wrap="square" rtlCol="0">
            <a:spAutoFit/>
          </a:bodyPr>
          <a:lstStyle/>
          <a:p>
            <a:pPr algn="ctr"/>
            <a:r>
              <a:rPr lang="en-BE" sz="4000" b="1" dirty="0">
                <a:solidFill>
                  <a:schemeClr val="bg1"/>
                </a:solidFill>
                <a:latin typeface="Gill Sans MT" panose="020B0502020104020203" pitchFamily="34" charset="77"/>
              </a:rPr>
              <a:t>Are the sounds identical?</a:t>
            </a:r>
          </a:p>
        </p:txBody>
      </p:sp>
      <p:sp>
        <p:nvSpPr>
          <p:cNvPr id="15" name="TextBox 14">
            <a:extLst>
              <a:ext uri="{FF2B5EF4-FFF2-40B4-BE49-F238E27FC236}">
                <a16:creationId xmlns:a16="http://schemas.microsoft.com/office/drawing/2014/main" id="{C0F889D0-CB81-A154-665A-0488CA7A294E}"/>
              </a:ext>
            </a:extLst>
          </p:cNvPr>
          <p:cNvSpPr txBox="1"/>
          <p:nvPr/>
        </p:nvSpPr>
        <p:spPr>
          <a:xfrm>
            <a:off x="3201371" y="1896666"/>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A</a:t>
            </a:r>
          </a:p>
          <a:p>
            <a:pPr algn="ctr"/>
            <a:endParaRPr lang="en-BE" sz="2800" b="1" dirty="0">
              <a:solidFill>
                <a:schemeClr val="accent2"/>
              </a:solidFill>
            </a:endParaRPr>
          </a:p>
        </p:txBody>
      </p:sp>
      <p:sp>
        <p:nvSpPr>
          <p:cNvPr id="16" name="TextBox 15">
            <a:extLst>
              <a:ext uri="{FF2B5EF4-FFF2-40B4-BE49-F238E27FC236}">
                <a16:creationId xmlns:a16="http://schemas.microsoft.com/office/drawing/2014/main" id="{B6F9412C-C6F4-F259-F510-30C2655DE509}"/>
              </a:ext>
            </a:extLst>
          </p:cNvPr>
          <p:cNvSpPr txBox="1"/>
          <p:nvPr/>
        </p:nvSpPr>
        <p:spPr>
          <a:xfrm>
            <a:off x="7096230" y="1896666"/>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B</a:t>
            </a:r>
          </a:p>
          <a:p>
            <a:pPr algn="ctr"/>
            <a:endParaRPr lang="en-BE" sz="2800" b="1" dirty="0">
              <a:solidFill>
                <a:schemeClr val="accent2"/>
              </a:solidFill>
            </a:endParaRPr>
          </a:p>
        </p:txBody>
      </p:sp>
      <p:sp>
        <p:nvSpPr>
          <p:cNvPr id="17" name="TextBox 16">
            <a:extLst>
              <a:ext uri="{FF2B5EF4-FFF2-40B4-BE49-F238E27FC236}">
                <a16:creationId xmlns:a16="http://schemas.microsoft.com/office/drawing/2014/main" id="{B877E705-A73A-5E5B-7CBE-A7C5F9E91C9C}"/>
              </a:ext>
            </a:extLst>
          </p:cNvPr>
          <p:cNvSpPr txBox="1"/>
          <p:nvPr/>
        </p:nvSpPr>
        <p:spPr>
          <a:xfrm>
            <a:off x="5148799" y="4482147"/>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C</a:t>
            </a:r>
          </a:p>
          <a:p>
            <a:pPr algn="ctr"/>
            <a:endParaRPr lang="en-BE" sz="2800" b="1" dirty="0">
              <a:solidFill>
                <a:schemeClr val="accent2"/>
              </a:solidFill>
            </a:endParaRPr>
          </a:p>
        </p:txBody>
      </p:sp>
      <p:pic>
        <p:nvPicPr>
          <p:cNvPr id="18" name="piano-G5.wav">
            <a:hlinkClick r:id="" action="ppaction://media"/>
            <a:extLst>
              <a:ext uri="{FF2B5EF4-FFF2-40B4-BE49-F238E27FC236}">
                <a16:creationId xmlns:a16="http://schemas.microsoft.com/office/drawing/2014/main" id="{E9E4E4BC-A6D8-7919-5F82-79454196228D}"/>
              </a:ext>
            </a:extLst>
          </p:cNvPr>
          <p:cNvPicPr>
            <a:picLocks noChangeAspect="1"/>
          </p:cNvPicPr>
          <p:nvPr>
            <a:audioFile r:link="rId2"/>
            <p:extLst>
              <p:ext uri="{DAA4B4D4-6D71-4841-9C94-3DE7FCFB9230}">
                <p14:media xmlns:p14="http://schemas.microsoft.com/office/powerpoint/2010/main" r:embed="rId1"/>
              </p:ext>
            </p:extLst>
          </p:nvPr>
        </p:nvPicPr>
        <p:blipFill>
          <a:blip r:embed="rId14"/>
          <a:stretch>
            <a:fillRect/>
          </a:stretch>
        </p:blipFill>
        <p:spPr>
          <a:xfrm>
            <a:off x="2297027" y="2256433"/>
            <a:ext cx="812800" cy="812800"/>
          </a:xfrm>
          <a:prstGeom prst="rect">
            <a:avLst/>
          </a:prstGeom>
        </p:spPr>
      </p:pic>
      <p:pic>
        <p:nvPicPr>
          <p:cNvPr id="19" name="violin-G4.wav">
            <a:hlinkClick r:id="" action="ppaction://media"/>
            <a:extLst>
              <a:ext uri="{FF2B5EF4-FFF2-40B4-BE49-F238E27FC236}">
                <a16:creationId xmlns:a16="http://schemas.microsoft.com/office/drawing/2014/main" id="{9BCDD32F-058A-2ED8-A201-D9E134FC24C6}"/>
              </a:ext>
            </a:extLst>
          </p:cNvPr>
          <p:cNvPicPr>
            <a:picLocks noChangeAspect="1"/>
          </p:cNvPicPr>
          <p:nvPr>
            <a:audioFile r:link="rId3"/>
            <p:extLst>
              <p:ext uri="{DAA4B4D4-6D71-4841-9C94-3DE7FCFB9230}">
                <p14:media xmlns:p14="http://schemas.microsoft.com/office/powerpoint/2010/main" r:embed="rId4">
                  <p14:trim end="1511.5817"/>
                </p14:media>
              </p:ext>
            </p:extLst>
          </p:nvPr>
        </p:nvPicPr>
        <p:blipFill>
          <a:blip r:embed="rId14"/>
          <a:stretch>
            <a:fillRect/>
          </a:stretch>
        </p:blipFill>
        <p:spPr>
          <a:xfrm>
            <a:off x="4282972" y="4841914"/>
            <a:ext cx="812800" cy="812800"/>
          </a:xfrm>
          <a:prstGeom prst="rect">
            <a:avLst/>
          </a:prstGeom>
        </p:spPr>
      </p:pic>
      <p:pic>
        <p:nvPicPr>
          <p:cNvPr id="20" name="trumpet-C5.wav">
            <a:hlinkClick r:id="" action="ppaction://media"/>
            <a:extLst>
              <a:ext uri="{FF2B5EF4-FFF2-40B4-BE49-F238E27FC236}">
                <a16:creationId xmlns:a16="http://schemas.microsoft.com/office/drawing/2014/main" id="{C5588DF1-7C77-AAF6-030A-5699F20B52B7}"/>
              </a:ext>
            </a:extLst>
          </p:cNvPr>
          <p:cNvPicPr>
            <a:picLocks noChangeAspect="1"/>
          </p:cNvPicPr>
          <p:nvPr>
            <a:audioFile r:link="rId3"/>
            <p:extLst>
              <p:ext uri="{DAA4B4D4-6D71-4841-9C94-3DE7FCFB9230}">
                <p14:media xmlns:p14="http://schemas.microsoft.com/office/powerpoint/2010/main" r:embed="rId5">
                  <p14:trim st="1126.7797" end="5512.5338"/>
                </p14:media>
              </p:ext>
            </p:extLst>
          </p:nvPr>
        </p:nvPicPr>
        <p:blipFill>
          <a:blip r:embed="rId14"/>
          <a:stretch>
            <a:fillRect/>
          </a:stretch>
        </p:blipFill>
        <p:spPr>
          <a:xfrm>
            <a:off x="6283430" y="2256433"/>
            <a:ext cx="812800" cy="812800"/>
          </a:xfrm>
          <a:prstGeom prst="rect">
            <a:avLst/>
          </a:prstGeom>
        </p:spPr>
      </p:pic>
      <p:sp>
        <p:nvSpPr>
          <p:cNvPr id="21" name="TextBox 20">
            <a:extLst>
              <a:ext uri="{FF2B5EF4-FFF2-40B4-BE49-F238E27FC236}">
                <a16:creationId xmlns:a16="http://schemas.microsoft.com/office/drawing/2014/main" id="{80DF3966-5275-6626-9E5E-3007445682B6}"/>
              </a:ext>
            </a:extLst>
          </p:cNvPr>
          <p:cNvSpPr txBox="1"/>
          <p:nvPr/>
        </p:nvSpPr>
        <p:spPr>
          <a:xfrm>
            <a:off x="7511144" y="4894371"/>
            <a:ext cx="6386286" cy="584775"/>
          </a:xfrm>
          <a:prstGeom prst="rect">
            <a:avLst/>
          </a:prstGeom>
          <a:noFill/>
        </p:spPr>
        <p:txBody>
          <a:bodyPr wrap="square" rtlCol="0">
            <a:spAutoFit/>
          </a:bodyPr>
          <a:lstStyle/>
          <a:p>
            <a:r>
              <a:rPr lang="en-BE" sz="3200" dirty="0">
                <a:solidFill>
                  <a:schemeClr val="bg1"/>
                </a:solidFill>
                <a:latin typeface="Gill Sans MT" panose="020B0502020104020203" pitchFamily="34" charset="77"/>
                <a:sym typeface="Wingdings" pitchFamily="2" charset="2"/>
              </a:rPr>
              <a:t> Different instruments</a:t>
            </a:r>
            <a:endParaRPr lang="en-BE" sz="3200" dirty="0">
              <a:solidFill>
                <a:schemeClr val="bg1"/>
              </a:solidFill>
              <a:latin typeface="Gill Sans MT" panose="020B0502020104020203" pitchFamily="34" charset="77"/>
            </a:endParaRPr>
          </a:p>
        </p:txBody>
      </p:sp>
    </p:spTree>
    <p:extLst>
      <p:ext uri="{BB962C8B-B14F-4D97-AF65-F5344CB8AC3E}">
        <p14:creationId xmlns:p14="http://schemas.microsoft.com/office/powerpoint/2010/main" val="280693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20" fill="hold"/>
                                        <p:tgtEl>
                                          <p:spTgt spid="18"/>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998" fill="hold"/>
                                        <p:tgtEl>
                                          <p:spTgt spid="20"/>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003" fill="hold"/>
                                        <p:tgtEl>
                                          <p:spTgt spid="19"/>
                                        </p:tgtEl>
                                      </p:cBhvr>
                                    </p:cmd>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31" fill="hold" display="0">
                  <p:stCondLst>
                    <p:cond delay="indefinite"/>
                  </p:stCondLst>
                  <p:endCondLst>
                    <p:cond evt="onStopAudio" delay="0">
                      <p:tgtEl>
                        <p:sldTgt/>
                      </p:tgtEl>
                    </p:cond>
                  </p:endCondLst>
                </p:cTn>
                <p:tgtEl>
                  <p:spTgt spid="18"/>
                </p:tgtEl>
              </p:cMediaNode>
            </p:audio>
            <p:audio>
              <p:cMediaNode vol="80000">
                <p:cTn id="32" fill="hold" display="0">
                  <p:stCondLst>
                    <p:cond delay="indefinite"/>
                  </p:stCondLst>
                  <p:endCondLst>
                    <p:cond evt="onStopAudio" delay="0">
                      <p:tgtEl>
                        <p:sldTgt/>
                      </p:tgtEl>
                    </p:cond>
                  </p:endCondLst>
                </p:cTn>
                <p:tgtEl>
                  <p:spTgt spid="19"/>
                </p:tgtEl>
              </p:cMediaNode>
            </p:audio>
            <p:audio>
              <p:cMediaNode vol="80000">
                <p:cTn id="33" fill="hold" display="0">
                  <p:stCondLst>
                    <p:cond delay="indefinite"/>
                  </p:stCondLst>
                  <p:endCondLst>
                    <p:cond evt="onStopAudio" delay="0">
                      <p:tgtEl>
                        <p:sldTgt/>
                      </p:tgtEl>
                    </p:cond>
                  </p:endCondLst>
                </p:cTn>
                <p:tgtEl>
                  <p:spTgt spid="20"/>
                </p:tgtEl>
              </p:cMediaNode>
            </p:audio>
          </p:childTnLst>
        </p:cTn>
      </p:par>
    </p:tnLst>
    <p:bldLst>
      <p:bldP spid="15" grpId="0" animBg="1"/>
      <p:bldP spid="16" grpId="0" animBg="1"/>
      <p:bldP spid="17"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raphic 8" descr="Violin with solid fill">
            <a:extLst>
              <a:ext uri="{FF2B5EF4-FFF2-40B4-BE49-F238E27FC236}">
                <a16:creationId xmlns:a16="http://schemas.microsoft.com/office/drawing/2014/main" id="{C22F5199-3C3E-1F5C-44F2-F355E18FDE38}"/>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476172" y="1781628"/>
            <a:ext cx="1476000" cy="1476000"/>
          </a:xfrm>
          <a:prstGeom prst="rect">
            <a:avLst/>
          </a:prstGeom>
        </p:spPr>
      </p:pic>
      <p:pic>
        <p:nvPicPr>
          <p:cNvPr id="11" name="Graphic 10" descr="Violin with solid fill">
            <a:extLst>
              <a:ext uri="{FF2B5EF4-FFF2-40B4-BE49-F238E27FC236}">
                <a16:creationId xmlns:a16="http://schemas.microsoft.com/office/drawing/2014/main" id="{31B7465E-3AB5-FD8C-3571-1C053CDA78B8}"/>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133772" y="1781628"/>
            <a:ext cx="1476000" cy="1476000"/>
          </a:xfrm>
          <a:prstGeom prst="rect">
            <a:avLst/>
          </a:prstGeom>
        </p:spPr>
      </p:pic>
      <p:pic>
        <p:nvPicPr>
          <p:cNvPr id="13" name="Graphic 12" descr="Violin with solid fill">
            <a:extLst>
              <a:ext uri="{FF2B5EF4-FFF2-40B4-BE49-F238E27FC236}">
                <a16:creationId xmlns:a16="http://schemas.microsoft.com/office/drawing/2014/main" id="{AF47A80A-A57C-B138-2701-3839EFAA0CA7}"/>
              </a:ext>
            </a:extLst>
          </p:cNvPr>
          <p:cNvPicPr>
            <a:picLocks noChangeAspect="1"/>
          </p:cNvPicPr>
          <p:nvPr/>
        </p:nvPicPr>
        <p:blipFill>
          <a:blip r:embed="rId8">
            <a:extLst>
              <a:ext uri="{96DAC541-7B7A-43D3-8B79-37D633B846F1}">
                <asvg:svgBlip xmlns:asvg="http://schemas.microsoft.com/office/drawing/2016/SVG/main" r:embed="rId12"/>
              </a:ext>
            </a:extLst>
          </a:blip>
          <a:stretch>
            <a:fillRect/>
          </a:stretch>
        </p:blipFill>
        <p:spPr>
          <a:xfrm>
            <a:off x="5358000" y="4510314"/>
            <a:ext cx="1476000" cy="1476000"/>
          </a:xfrm>
          <a:prstGeom prst="rect">
            <a:avLst/>
          </a:prstGeom>
        </p:spPr>
      </p:pic>
      <p:sp>
        <p:nvSpPr>
          <p:cNvPr id="14" name="TextBox 13">
            <a:extLst>
              <a:ext uri="{FF2B5EF4-FFF2-40B4-BE49-F238E27FC236}">
                <a16:creationId xmlns:a16="http://schemas.microsoft.com/office/drawing/2014/main" id="{833BFE4C-E913-923B-7E9B-0FB8A3C1A813}"/>
              </a:ext>
            </a:extLst>
          </p:cNvPr>
          <p:cNvSpPr txBox="1"/>
          <p:nvPr/>
        </p:nvSpPr>
        <p:spPr>
          <a:xfrm>
            <a:off x="2946400" y="304800"/>
            <a:ext cx="6386286" cy="707886"/>
          </a:xfrm>
          <a:prstGeom prst="rect">
            <a:avLst/>
          </a:prstGeom>
          <a:noFill/>
        </p:spPr>
        <p:txBody>
          <a:bodyPr wrap="square" rtlCol="0">
            <a:spAutoFit/>
          </a:bodyPr>
          <a:lstStyle/>
          <a:p>
            <a:pPr algn="ctr"/>
            <a:r>
              <a:rPr lang="en-BE" sz="4000" b="1" dirty="0">
                <a:solidFill>
                  <a:schemeClr val="bg1"/>
                </a:solidFill>
                <a:latin typeface="Gill Sans MT" panose="020B0502020104020203" pitchFamily="34" charset="77"/>
              </a:rPr>
              <a:t>Are the sounds identical?</a:t>
            </a:r>
          </a:p>
        </p:txBody>
      </p:sp>
      <p:sp>
        <p:nvSpPr>
          <p:cNvPr id="2" name="TextBox 1">
            <a:extLst>
              <a:ext uri="{FF2B5EF4-FFF2-40B4-BE49-F238E27FC236}">
                <a16:creationId xmlns:a16="http://schemas.microsoft.com/office/drawing/2014/main" id="{7F369541-5AA6-AF40-2DDB-1517CACD538A}"/>
              </a:ext>
            </a:extLst>
          </p:cNvPr>
          <p:cNvSpPr txBox="1"/>
          <p:nvPr/>
        </p:nvSpPr>
        <p:spPr>
          <a:xfrm>
            <a:off x="3201371" y="1896666"/>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A</a:t>
            </a:r>
          </a:p>
          <a:p>
            <a:pPr algn="ctr"/>
            <a:endParaRPr lang="en-BE" sz="2800" b="1" dirty="0">
              <a:solidFill>
                <a:schemeClr val="accent2"/>
              </a:solidFill>
            </a:endParaRPr>
          </a:p>
        </p:txBody>
      </p:sp>
      <p:sp>
        <p:nvSpPr>
          <p:cNvPr id="3" name="TextBox 2">
            <a:extLst>
              <a:ext uri="{FF2B5EF4-FFF2-40B4-BE49-F238E27FC236}">
                <a16:creationId xmlns:a16="http://schemas.microsoft.com/office/drawing/2014/main" id="{B7622946-1D8B-45ED-1E57-8B9A10019371}"/>
              </a:ext>
            </a:extLst>
          </p:cNvPr>
          <p:cNvSpPr txBox="1"/>
          <p:nvPr/>
        </p:nvSpPr>
        <p:spPr>
          <a:xfrm>
            <a:off x="7096230" y="1896666"/>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B</a:t>
            </a:r>
          </a:p>
          <a:p>
            <a:pPr algn="ctr"/>
            <a:endParaRPr lang="en-BE" sz="2800" b="1" dirty="0">
              <a:solidFill>
                <a:schemeClr val="accent2"/>
              </a:solidFill>
            </a:endParaRPr>
          </a:p>
        </p:txBody>
      </p:sp>
      <p:sp>
        <p:nvSpPr>
          <p:cNvPr id="4" name="TextBox 3">
            <a:extLst>
              <a:ext uri="{FF2B5EF4-FFF2-40B4-BE49-F238E27FC236}">
                <a16:creationId xmlns:a16="http://schemas.microsoft.com/office/drawing/2014/main" id="{C185649E-A051-97FE-85B9-391B8517B9C2}"/>
              </a:ext>
            </a:extLst>
          </p:cNvPr>
          <p:cNvSpPr txBox="1"/>
          <p:nvPr/>
        </p:nvSpPr>
        <p:spPr>
          <a:xfrm>
            <a:off x="5148799" y="4482147"/>
            <a:ext cx="1894401" cy="1532334"/>
          </a:xfrm>
          <a:prstGeom prst="roundRect">
            <a:avLst/>
          </a:prstGeom>
          <a:solidFill>
            <a:schemeClr val="bg1"/>
          </a:solidFill>
          <a:ln>
            <a:solidFill>
              <a:schemeClr val="accent2"/>
            </a:solidFill>
          </a:ln>
        </p:spPr>
        <p:txBody>
          <a:bodyPr wrap="square" rtlCol="0" anchor="ctr">
            <a:spAutoFit/>
          </a:bodyPr>
          <a:lstStyle/>
          <a:p>
            <a:pPr algn="ctr"/>
            <a:endParaRPr lang="en-BE" sz="2800" b="1" dirty="0">
              <a:solidFill>
                <a:schemeClr val="accent2"/>
              </a:solidFill>
            </a:endParaRPr>
          </a:p>
          <a:p>
            <a:pPr algn="ctr"/>
            <a:r>
              <a:rPr lang="en-BE" sz="2800" b="1" dirty="0">
                <a:solidFill>
                  <a:schemeClr val="accent2"/>
                </a:solidFill>
              </a:rPr>
              <a:t>Sound C</a:t>
            </a:r>
          </a:p>
          <a:p>
            <a:pPr algn="ctr"/>
            <a:endParaRPr lang="en-BE" sz="2800" b="1" dirty="0">
              <a:solidFill>
                <a:schemeClr val="accent2"/>
              </a:solidFill>
            </a:endParaRPr>
          </a:p>
        </p:txBody>
      </p:sp>
      <p:pic>
        <p:nvPicPr>
          <p:cNvPr id="5" name="violin-G5.wav">
            <a:hlinkClick r:id="" action="ppaction://media"/>
            <a:extLst>
              <a:ext uri="{FF2B5EF4-FFF2-40B4-BE49-F238E27FC236}">
                <a16:creationId xmlns:a16="http://schemas.microsoft.com/office/drawing/2014/main" id="{98E4CE04-63EB-DABE-E119-B36E894C9092}"/>
              </a:ext>
            </a:extLst>
          </p:cNvPr>
          <p:cNvPicPr>
            <a:picLocks noChangeAspect="1"/>
          </p:cNvPicPr>
          <p:nvPr>
            <a:audioFile r:link="rId2"/>
            <p:extLst>
              <p:ext uri="{DAA4B4D4-6D71-4841-9C94-3DE7FCFB9230}">
                <p14:media xmlns:p14="http://schemas.microsoft.com/office/powerpoint/2010/main" r:embed="rId1"/>
              </p:ext>
            </p:extLst>
          </p:nvPr>
        </p:nvPicPr>
        <p:blipFill>
          <a:blip r:embed="rId13"/>
          <a:stretch>
            <a:fillRect/>
          </a:stretch>
        </p:blipFill>
        <p:spPr>
          <a:xfrm>
            <a:off x="2388571" y="2256433"/>
            <a:ext cx="812800" cy="812800"/>
          </a:xfrm>
          <a:prstGeom prst="rect">
            <a:avLst/>
          </a:prstGeom>
        </p:spPr>
      </p:pic>
      <p:pic>
        <p:nvPicPr>
          <p:cNvPr id="6" name="violin-G4.wav">
            <a:hlinkClick r:id="" action="ppaction://media"/>
            <a:extLst>
              <a:ext uri="{FF2B5EF4-FFF2-40B4-BE49-F238E27FC236}">
                <a16:creationId xmlns:a16="http://schemas.microsoft.com/office/drawing/2014/main" id="{3883BFA7-0F52-00E3-4BA8-189C7A66DDAB}"/>
              </a:ext>
            </a:extLst>
          </p:cNvPr>
          <p:cNvPicPr>
            <a:picLocks noChangeAspect="1"/>
          </p:cNvPicPr>
          <p:nvPr>
            <a:audioFile r:link="rId4"/>
            <p:extLst>
              <p:ext uri="{DAA4B4D4-6D71-4841-9C94-3DE7FCFB9230}">
                <p14:media xmlns:p14="http://schemas.microsoft.com/office/powerpoint/2010/main" r:embed="rId3"/>
              </p:ext>
            </p:extLst>
          </p:nvPr>
        </p:nvPicPr>
        <p:blipFill>
          <a:blip r:embed="rId13"/>
          <a:stretch>
            <a:fillRect/>
          </a:stretch>
        </p:blipFill>
        <p:spPr>
          <a:xfrm>
            <a:off x="4335999" y="4841914"/>
            <a:ext cx="812800" cy="812800"/>
          </a:xfrm>
          <a:prstGeom prst="rect">
            <a:avLst/>
          </a:prstGeom>
        </p:spPr>
      </p:pic>
      <p:pic>
        <p:nvPicPr>
          <p:cNvPr id="7" name="violin-C5.wav">
            <a:hlinkClick r:id="" action="ppaction://media"/>
            <a:extLst>
              <a:ext uri="{FF2B5EF4-FFF2-40B4-BE49-F238E27FC236}">
                <a16:creationId xmlns:a16="http://schemas.microsoft.com/office/drawing/2014/main" id="{ED265914-440E-E832-B446-42DEA04B0509}"/>
              </a:ext>
            </a:extLst>
          </p:cNvPr>
          <p:cNvPicPr>
            <a:picLocks noChangeAspect="1"/>
          </p:cNvPicPr>
          <p:nvPr>
            <a:audioFile r:link="rId6"/>
            <p:extLst>
              <p:ext uri="{DAA4B4D4-6D71-4841-9C94-3DE7FCFB9230}">
                <p14:media xmlns:p14="http://schemas.microsoft.com/office/powerpoint/2010/main" r:embed="rId5"/>
              </p:ext>
            </p:extLst>
          </p:nvPr>
        </p:nvPicPr>
        <p:blipFill>
          <a:blip r:embed="rId13"/>
          <a:stretch>
            <a:fillRect/>
          </a:stretch>
        </p:blipFill>
        <p:spPr>
          <a:xfrm>
            <a:off x="6302201" y="2245117"/>
            <a:ext cx="812800" cy="812800"/>
          </a:xfrm>
          <a:prstGeom prst="rect">
            <a:avLst/>
          </a:prstGeom>
        </p:spPr>
      </p:pic>
      <p:sp>
        <p:nvSpPr>
          <p:cNvPr id="8" name="TextBox 7">
            <a:extLst>
              <a:ext uri="{FF2B5EF4-FFF2-40B4-BE49-F238E27FC236}">
                <a16:creationId xmlns:a16="http://schemas.microsoft.com/office/drawing/2014/main" id="{DD82D169-F81C-DD22-3A65-5E5D874AF3D0}"/>
              </a:ext>
            </a:extLst>
          </p:cNvPr>
          <p:cNvSpPr txBox="1"/>
          <p:nvPr/>
        </p:nvSpPr>
        <p:spPr>
          <a:xfrm>
            <a:off x="7511144" y="4894371"/>
            <a:ext cx="6386286" cy="584775"/>
          </a:xfrm>
          <a:prstGeom prst="rect">
            <a:avLst/>
          </a:prstGeom>
          <a:noFill/>
        </p:spPr>
        <p:txBody>
          <a:bodyPr wrap="square" rtlCol="0">
            <a:spAutoFit/>
          </a:bodyPr>
          <a:lstStyle/>
          <a:p>
            <a:r>
              <a:rPr lang="en-BE" sz="3200" dirty="0">
                <a:solidFill>
                  <a:schemeClr val="bg1"/>
                </a:solidFill>
                <a:latin typeface="Gill Sans MT" panose="020B0502020104020203" pitchFamily="34" charset="77"/>
                <a:sym typeface="Wingdings" pitchFamily="2" charset="2"/>
              </a:rPr>
              <a:t> Different musical notes</a:t>
            </a:r>
            <a:endParaRPr lang="en-BE" sz="3200" dirty="0">
              <a:solidFill>
                <a:schemeClr val="bg1"/>
              </a:solidFill>
              <a:latin typeface="Gill Sans MT" panose="020B0502020104020203" pitchFamily="34" charset="77"/>
            </a:endParaRPr>
          </a:p>
        </p:txBody>
      </p:sp>
    </p:spTree>
    <p:extLst>
      <p:ext uri="{BB962C8B-B14F-4D97-AF65-F5344CB8AC3E}">
        <p14:creationId xmlns:p14="http://schemas.microsoft.com/office/powerpoint/2010/main" val="368606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82"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743" fill="hold"/>
                                        <p:tgtEl>
                                          <p:spTgt spid="7"/>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514" fill="hold"/>
                                        <p:tgtEl>
                                          <p:spTgt spid="6"/>
                                        </p:tgtEl>
                                      </p:cBhvr>
                                    </p:cmd>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31" fill="hold" display="0">
                  <p:stCondLst>
                    <p:cond delay="indefinite"/>
                  </p:stCondLst>
                  <p:endCondLst>
                    <p:cond evt="onStopAudio" delay="0">
                      <p:tgtEl>
                        <p:sldTgt/>
                      </p:tgtEl>
                    </p:cond>
                  </p:endCondLst>
                </p:cTn>
                <p:tgtEl>
                  <p:spTgt spid="5"/>
                </p:tgtEl>
              </p:cMediaNode>
            </p:audio>
            <p:audio>
              <p:cMediaNode vol="80000">
                <p:cTn id="32" fill="hold" display="0">
                  <p:stCondLst>
                    <p:cond delay="indefinite"/>
                  </p:stCondLst>
                  <p:endCondLst>
                    <p:cond evt="onStopAudio" delay="0">
                      <p:tgtEl>
                        <p:sldTgt/>
                      </p:tgtEl>
                    </p:cond>
                  </p:endCondLst>
                </p:cTn>
                <p:tgtEl>
                  <p:spTgt spid="6"/>
                </p:tgtEl>
              </p:cMediaNode>
            </p:audio>
            <p:audio>
              <p:cMediaNode vol="80000">
                <p:cTn id="33" fill="hold" display="0">
                  <p:stCondLst>
                    <p:cond delay="indefinite"/>
                  </p:stCondLst>
                  <p:endCondLst>
                    <p:cond evt="onStopAudio" delay="0">
                      <p:tgtEl>
                        <p:sldTgt/>
                      </p:tgtEl>
                    </p:cond>
                  </p:endCondLst>
                </p:cTn>
                <p:tgtEl>
                  <p:spTgt spid="7"/>
                </p:tgtEl>
              </p:cMediaNode>
            </p:audio>
          </p:childTnLst>
        </p:cTn>
      </p:par>
    </p:tnLst>
    <p:bldLst>
      <p:bldP spid="2" grpId="0" animBg="1"/>
      <p:bldP spid="3" grpId="0" animBg="1"/>
      <p:bldP spid="4"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A71413E-5FD1-2A8B-D42F-47668EC98740}"/>
              </a:ext>
            </a:extLst>
          </p:cNvPr>
          <p:cNvSpPr txBox="1"/>
          <p:nvPr/>
        </p:nvSpPr>
        <p:spPr>
          <a:xfrm>
            <a:off x="538282" y="194805"/>
            <a:ext cx="10404388" cy="707886"/>
          </a:xfrm>
          <a:prstGeom prst="rect">
            <a:avLst/>
          </a:prstGeom>
          <a:noFill/>
        </p:spPr>
        <p:txBody>
          <a:bodyPr wrap="square" rtlCol="0">
            <a:spAutoFit/>
          </a:bodyPr>
          <a:lstStyle/>
          <a:p>
            <a:r>
              <a:rPr lang="en-BE" sz="4000" b="1" dirty="0">
                <a:solidFill>
                  <a:schemeClr val="bg1"/>
                </a:solidFill>
                <a:latin typeface="Gill Sans MT" panose="020B0502020104020203" pitchFamily="34" charset="77"/>
              </a:rPr>
              <a:t>The pronunciation of vowels</a:t>
            </a:r>
          </a:p>
        </p:txBody>
      </p:sp>
      <p:sp>
        <p:nvSpPr>
          <p:cNvPr id="4" name="Freeform 3">
            <a:extLst>
              <a:ext uri="{FF2B5EF4-FFF2-40B4-BE49-F238E27FC236}">
                <a16:creationId xmlns:a16="http://schemas.microsoft.com/office/drawing/2014/main" id="{2F01239D-47B4-31D4-EBCF-A000A4F8045E}"/>
              </a:ext>
            </a:extLst>
          </p:cNvPr>
          <p:cNvSpPr/>
          <p:nvPr/>
        </p:nvSpPr>
        <p:spPr>
          <a:xfrm>
            <a:off x="690782" y="1686397"/>
            <a:ext cx="4884919" cy="4700450"/>
          </a:xfrm>
          <a:custGeom>
            <a:avLst/>
            <a:gdLst>
              <a:gd name="connsiteX0" fmla="*/ 2625469 w 4884919"/>
              <a:gd name="connsiteY0" fmla="*/ 538 h 4700450"/>
              <a:gd name="connsiteX1" fmla="*/ 4447089 w 4884919"/>
              <a:gd name="connsiteY1" fmla="*/ 575234 h 4700450"/>
              <a:gd name="connsiteX2" fmla="*/ 4884259 w 4884919"/>
              <a:gd name="connsiteY2" fmla="*/ 1833411 h 4700450"/>
              <a:gd name="connsiteX3" fmla="*/ 4663546 w 4884919"/>
              <a:gd name="connsiteY3" fmla="*/ 3031192 h 4700450"/>
              <a:gd name="connsiteX4" fmla="*/ 4402182 w 4884919"/>
              <a:gd name="connsiteY4" fmla="*/ 3318759 h 4700450"/>
              <a:gd name="connsiteX5" fmla="*/ 4218373 w 4884919"/>
              <a:gd name="connsiteY5" fmla="*/ 3556301 h 4700450"/>
              <a:gd name="connsiteX6" fmla="*/ 4197955 w 4884919"/>
              <a:gd name="connsiteY6" fmla="*/ 4691335 h 4700450"/>
              <a:gd name="connsiteX7" fmla="*/ 2952172 w 4884919"/>
              <a:gd name="connsiteY7" fmla="*/ 4685357 h 4700450"/>
              <a:gd name="connsiteX8" fmla="*/ 2952172 w 4884919"/>
              <a:gd name="connsiteY8" fmla="*/ 4700450 h 4700450"/>
              <a:gd name="connsiteX9" fmla="*/ 2077741 w 4884919"/>
              <a:gd name="connsiteY9" fmla="*/ 4700450 h 4700450"/>
              <a:gd name="connsiteX10" fmla="*/ 2077741 w 4884919"/>
              <a:gd name="connsiteY10" fmla="*/ 4685977 h 4700450"/>
              <a:gd name="connsiteX11" fmla="*/ 2006803 w 4884919"/>
              <a:gd name="connsiteY11" fmla="*/ 4684808 h 4700450"/>
              <a:gd name="connsiteX12" fmla="*/ 1948726 w 4884919"/>
              <a:gd name="connsiteY12" fmla="*/ 4174368 h 4700450"/>
              <a:gd name="connsiteX13" fmla="*/ 2076231 w 4884919"/>
              <a:gd name="connsiteY13" fmla="*/ 3828647 h 4700450"/>
              <a:gd name="connsiteX14" fmla="*/ 652914 w 4884919"/>
              <a:gd name="connsiteY14" fmla="*/ 3665565 h 4700450"/>
              <a:gd name="connsiteX15" fmla="*/ 644745 w 4884919"/>
              <a:gd name="connsiteY15" fmla="*/ 3122512 h 4700450"/>
              <a:gd name="connsiteX16" fmla="*/ 499758 w 4884919"/>
              <a:gd name="connsiteY16" fmla="*/ 2931721 h 4700450"/>
              <a:gd name="connsiteX17" fmla="*/ 500113 w 4884919"/>
              <a:gd name="connsiteY17" fmla="*/ 2823266 h 4700450"/>
              <a:gd name="connsiteX18" fmla="*/ 530921 w 4884919"/>
              <a:gd name="connsiteY18" fmla="*/ 2812186 h 4700450"/>
              <a:gd name="connsiteX19" fmla="*/ 532501 w 4884919"/>
              <a:gd name="connsiteY19" fmla="*/ 2746557 h 4700450"/>
              <a:gd name="connsiteX20" fmla="*/ 534279 w 4884919"/>
              <a:gd name="connsiteY20" fmla="*/ 2739602 h 4700450"/>
              <a:gd name="connsiteX21" fmla="*/ 524137 w 4884919"/>
              <a:gd name="connsiteY21" fmla="*/ 2741012 h 4700450"/>
              <a:gd name="connsiteX22" fmla="*/ 485292 w 4884919"/>
              <a:gd name="connsiteY22" fmla="*/ 2562366 h 4700450"/>
              <a:gd name="connsiteX23" fmla="*/ 412187 w 4884919"/>
              <a:gd name="connsiteY23" fmla="*/ 2326795 h 4700450"/>
              <a:gd name="connsiteX24" fmla="*/ 373107 w 4884919"/>
              <a:gd name="connsiteY24" fmla="*/ 2312061 h 4700450"/>
              <a:gd name="connsiteX25" fmla="*/ 366330 w 4884919"/>
              <a:gd name="connsiteY25" fmla="*/ 2307237 h 4700450"/>
              <a:gd name="connsiteX26" fmla="*/ 362941 w 4884919"/>
              <a:gd name="connsiteY26" fmla="*/ 2307770 h 4700450"/>
              <a:gd name="connsiteX27" fmla="*/ 206318 w 4884919"/>
              <a:gd name="connsiteY27" fmla="*/ 2226883 h 4700450"/>
              <a:gd name="connsiteX28" fmla="*/ 203028 w 4884919"/>
              <a:gd name="connsiteY28" fmla="*/ 2214189 h 4700450"/>
              <a:gd name="connsiteX29" fmla="*/ 158732 w 4884919"/>
              <a:gd name="connsiteY29" fmla="*/ 2264725 h 4700450"/>
              <a:gd name="connsiteX30" fmla="*/ 7618 w 4884919"/>
              <a:gd name="connsiteY30" fmla="*/ 2170141 h 4700450"/>
              <a:gd name="connsiteX31" fmla="*/ 661082 w 4884919"/>
              <a:gd name="connsiteY31" fmla="*/ 1446076 h 4700450"/>
              <a:gd name="connsiteX32" fmla="*/ 595735 w 4884919"/>
              <a:gd name="connsiteY32" fmla="*/ 904653 h 4700450"/>
              <a:gd name="connsiteX33" fmla="*/ 2188545 w 4884919"/>
              <a:gd name="connsiteY33" fmla="*/ 27292 h 4700450"/>
              <a:gd name="connsiteX34" fmla="*/ 2625469 w 4884919"/>
              <a:gd name="connsiteY34" fmla="*/ 538 h 470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884919" h="4700450">
                <a:moveTo>
                  <a:pt x="2625469" y="538"/>
                </a:moveTo>
                <a:cubicBezTo>
                  <a:pt x="3592804" y="-14468"/>
                  <a:pt x="4195672" y="286802"/>
                  <a:pt x="4447089" y="575234"/>
                </a:cubicBezTo>
                <a:cubicBezTo>
                  <a:pt x="4798191" y="979652"/>
                  <a:pt x="4876609" y="1432406"/>
                  <a:pt x="4884259" y="1833411"/>
                </a:cubicBezTo>
                <a:cubicBezTo>
                  <a:pt x="4892879" y="2286215"/>
                  <a:pt x="4817005" y="2748281"/>
                  <a:pt x="4663546" y="3031192"/>
                </a:cubicBezTo>
                <a:cubicBezTo>
                  <a:pt x="4603386" y="3159286"/>
                  <a:pt x="4504905" y="3245741"/>
                  <a:pt x="4402182" y="3318759"/>
                </a:cubicBezTo>
                <a:cubicBezTo>
                  <a:pt x="4338522" y="3364019"/>
                  <a:pt x="4269819" y="3475412"/>
                  <a:pt x="4218373" y="3556301"/>
                </a:cubicBezTo>
                <a:cubicBezTo>
                  <a:pt x="4091916" y="3940483"/>
                  <a:pt x="4147110" y="4314936"/>
                  <a:pt x="4197955" y="4691335"/>
                </a:cubicBezTo>
                <a:lnTo>
                  <a:pt x="2952172" y="4685357"/>
                </a:lnTo>
                <a:lnTo>
                  <a:pt x="2952172" y="4700450"/>
                </a:lnTo>
                <a:lnTo>
                  <a:pt x="2077741" y="4700450"/>
                </a:lnTo>
                <a:lnTo>
                  <a:pt x="2077741" y="4685977"/>
                </a:lnTo>
                <a:lnTo>
                  <a:pt x="2006803" y="4684808"/>
                </a:lnTo>
                <a:cubicBezTo>
                  <a:pt x="2036644" y="4508229"/>
                  <a:pt x="1937946" y="4366920"/>
                  <a:pt x="1948726" y="4174368"/>
                </a:cubicBezTo>
                <a:cubicBezTo>
                  <a:pt x="1954247" y="4075930"/>
                  <a:pt x="2084913" y="3944819"/>
                  <a:pt x="2076231" y="3828647"/>
                </a:cubicBezTo>
                <a:cubicBezTo>
                  <a:pt x="2074781" y="3449132"/>
                  <a:pt x="1167764" y="3718214"/>
                  <a:pt x="652914" y="3665565"/>
                </a:cubicBezTo>
                <a:cubicBezTo>
                  <a:pt x="334405" y="3491695"/>
                  <a:pt x="686056" y="3287331"/>
                  <a:pt x="644745" y="3122512"/>
                </a:cubicBezTo>
                <a:cubicBezTo>
                  <a:pt x="603181" y="3043028"/>
                  <a:pt x="635039" y="3003335"/>
                  <a:pt x="499758" y="2931721"/>
                </a:cubicBezTo>
                <a:cubicBezTo>
                  <a:pt x="433986" y="2896566"/>
                  <a:pt x="449378" y="2849971"/>
                  <a:pt x="500113" y="2823266"/>
                </a:cubicBezTo>
                <a:lnTo>
                  <a:pt x="530921" y="2812186"/>
                </a:lnTo>
                <a:lnTo>
                  <a:pt x="532501" y="2746557"/>
                </a:lnTo>
                <a:lnTo>
                  <a:pt x="534279" y="2739602"/>
                </a:lnTo>
                <a:lnTo>
                  <a:pt x="524137" y="2741012"/>
                </a:lnTo>
                <a:cubicBezTo>
                  <a:pt x="422225" y="2744815"/>
                  <a:pt x="361960" y="2682239"/>
                  <a:pt x="485292" y="2562366"/>
                </a:cubicBezTo>
                <a:cubicBezTo>
                  <a:pt x="510292" y="2414087"/>
                  <a:pt x="454801" y="2379530"/>
                  <a:pt x="412187" y="2326795"/>
                </a:cubicBezTo>
                <a:cubicBezTo>
                  <a:pt x="396457" y="2322353"/>
                  <a:pt x="383511" y="2317393"/>
                  <a:pt x="373107" y="2312061"/>
                </a:cubicBezTo>
                <a:lnTo>
                  <a:pt x="366330" y="2307237"/>
                </a:lnTo>
                <a:lnTo>
                  <a:pt x="362941" y="2307770"/>
                </a:lnTo>
                <a:cubicBezTo>
                  <a:pt x="292532" y="2307770"/>
                  <a:pt x="232122" y="2274417"/>
                  <a:pt x="206318" y="2226883"/>
                </a:cubicBezTo>
                <a:lnTo>
                  <a:pt x="203028" y="2214189"/>
                </a:lnTo>
                <a:lnTo>
                  <a:pt x="158732" y="2264725"/>
                </a:lnTo>
                <a:cubicBezTo>
                  <a:pt x="-59506" y="2290649"/>
                  <a:pt x="12460" y="2217248"/>
                  <a:pt x="7618" y="2170141"/>
                </a:cubicBezTo>
                <a:cubicBezTo>
                  <a:pt x="250296" y="1947403"/>
                  <a:pt x="503936" y="1702953"/>
                  <a:pt x="661082" y="1446076"/>
                </a:cubicBezTo>
                <a:cubicBezTo>
                  <a:pt x="705106" y="1260580"/>
                  <a:pt x="565690" y="1136821"/>
                  <a:pt x="595735" y="904653"/>
                </a:cubicBezTo>
                <a:cubicBezTo>
                  <a:pt x="641396" y="795715"/>
                  <a:pt x="794728" y="360757"/>
                  <a:pt x="2188545" y="27292"/>
                </a:cubicBezTo>
                <a:cubicBezTo>
                  <a:pt x="2341650" y="11280"/>
                  <a:pt x="2487279" y="2681"/>
                  <a:pt x="2625469" y="538"/>
                </a:cubicBezTo>
                <a:close/>
              </a:path>
            </a:pathLst>
          </a:custGeom>
          <a:solidFill>
            <a:schemeClr val="bg1"/>
          </a:solidFill>
          <a:ln w="15421" cap="flat">
            <a:solidFill>
              <a:schemeClr val="bg1"/>
            </a:solidFill>
            <a:prstDash val="solid"/>
            <a:miter/>
          </a:ln>
        </p:spPr>
        <p:txBody>
          <a:bodyPr wrap="square" rtlCol="0" anchor="ctr">
            <a:noAutofit/>
          </a:bodyPr>
          <a:lstStyle/>
          <a:p>
            <a:endParaRPr lang="en-BE">
              <a:solidFill>
                <a:schemeClr val="bg1"/>
              </a:solidFill>
            </a:endParaRPr>
          </a:p>
        </p:txBody>
      </p:sp>
      <p:grpSp>
        <p:nvGrpSpPr>
          <p:cNvPr id="14" name="Graphic 70">
            <a:extLst>
              <a:ext uri="{FF2B5EF4-FFF2-40B4-BE49-F238E27FC236}">
                <a16:creationId xmlns:a16="http://schemas.microsoft.com/office/drawing/2014/main" id="{901883E8-9201-1E11-D50C-4F357094759E}"/>
              </a:ext>
            </a:extLst>
          </p:cNvPr>
          <p:cNvGrpSpPr/>
          <p:nvPr/>
        </p:nvGrpSpPr>
        <p:grpSpPr>
          <a:xfrm>
            <a:off x="690783" y="1698775"/>
            <a:ext cx="4884918" cy="4694131"/>
            <a:chOff x="6457989" y="1682348"/>
            <a:chExt cx="4884918" cy="4694131"/>
          </a:xfrm>
          <a:solidFill>
            <a:schemeClr val="bg1"/>
          </a:solidFill>
        </p:grpSpPr>
        <p:sp>
          <p:nvSpPr>
            <p:cNvPr id="15" name="Freeform 14">
              <a:extLst>
                <a:ext uri="{FF2B5EF4-FFF2-40B4-BE49-F238E27FC236}">
                  <a16:creationId xmlns:a16="http://schemas.microsoft.com/office/drawing/2014/main" id="{D0E621FB-C386-F095-EC7C-6E76B304DC6E}"/>
                </a:ext>
              </a:extLst>
            </p:cNvPr>
            <p:cNvSpPr/>
            <p:nvPr/>
          </p:nvSpPr>
          <p:spPr>
            <a:xfrm>
              <a:off x="6914037" y="4120114"/>
              <a:ext cx="2058909" cy="2250306"/>
            </a:xfrm>
            <a:custGeom>
              <a:avLst/>
              <a:gdLst>
                <a:gd name="connsiteX0" fmla="*/ 1550755 w 2058909"/>
                <a:gd name="connsiteY0" fmla="*/ 2247043 h 2250306"/>
                <a:gd name="connsiteX1" fmla="*/ 1748845 w 2058909"/>
                <a:gd name="connsiteY1" fmla="*/ 2250307 h 2250306"/>
                <a:gd name="connsiteX2" fmla="*/ 1734549 w 2058909"/>
                <a:gd name="connsiteY2" fmla="*/ 2039933 h 2250306"/>
                <a:gd name="connsiteX3" fmla="*/ 1734549 w 2058909"/>
                <a:gd name="connsiteY3" fmla="*/ 1885004 h 2250306"/>
                <a:gd name="connsiteX4" fmla="*/ 1785594 w 2058909"/>
                <a:gd name="connsiteY4" fmla="*/ 1738241 h 2250306"/>
                <a:gd name="connsiteX5" fmla="*/ 1744758 w 2058909"/>
                <a:gd name="connsiteY5" fmla="*/ 1614298 h 2250306"/>
                <a:gd name="connsiteX6" fmla="*/ 1863195 w 2058909"/>
                <a:gd name="connsiteY6" fmla="*/ 1193563 h 2250306"/>
                <a:gd name="connsiteX7" fmla="*/ 1998951 w 2058909"/>
                <a:gd name="connsiteY7" fmla="*/ 948053 h 2250306"/>
                <a:gd name="connsiteX8" fmla="*/ 1855022 w 2058909"/>
                <a:gd name="connsiteY8" fmla="*/ 1108758 h 2250306"/>
                <a:gd name="connsiteX9" fmla="*/ 1825644 w 2058909"/>
                <a:gd name="connsiteY9" fmla="*/ 1067624 h 2250306"/>
                <a:gd name="connsiteX10" fmla="*/ 2014311 w 2058909"/>
                <a:gd name="connsiteY10" fmla="*/ 813580 h 2250306"/>
                <a:gd name="connsiteX11" fmla="*/ 1928305 w 2058909"/>
                <a:gd name="connsiteY11" fmla="*/ 219985 h 2250306"/>
                <a:gd name="connsiteX12" fmla="*/ 1561427 w 2058909"/>
                <a:gd name="connsiteY12" fmla="*/ 1693 h 2250306"/>
                <a:gd name="connsiteX13" fmla="*/ 737347 w 2058909"/>
                <a:gd name="connsiteY13" fmla="*/ 157410 h 2250306"/>
                <a:gd name="connsiteX14" fmla="*/ 574394 w 2058909"/>
                <a:gd name="connsiteY14" fmla="*/ 228273 h 2250306"/>
                <a:gd name="connsiteX15" fmla="*/ 564439 w 2058909"/>
                <a:gd name="connsiteY15" fmla="*/ 363485 h 2250306"/>
                <a:gd name="connsiteX16" fmla="*/ 495008 w 2058909"/>
                <a:gd name="connsiteY16" fmla="*/ 520040 h 2250306"/>
                <a:gd name="connsiteX17" fmla="*/ 368399 w 2058909"/>
                <a:gd name="connsiteY17" fmla="*/ 363485 h 2250306"/>
                <a:gd name="connsiteX18" fmla="*/ 343894 w 2058909"/>
                <a:gd name="connsiteY18" fmla="*/ 573859 h 2250306"/>
                <a:gd name="connsiteX19" fmla="*/ 282633 w 2058909"/>
                <a:gd name="connsiteY19" fmla="*/ 433610 h 2250306"/>
                <a:gd name="connsiteX20" fmla="*/ 256476 w 2058909"/>
                <a:gd name="connsiteY20" fmla="*/ 396392 h 2250306"/>
                <a:gd name="connsiteX21" fmla="*/ 43710 w 2058909"/>
                <a:gd name="connsiteY21" fmla="*/ 493956 h 2250306"/>
                <a:gd name="connsiteX22" fmla="*/ 188697 w 2058909"/>
                <a:gd name="connsiteY22" fmla="*/ 684747 h 2250306"/>
                <a:gd name="connsiteX23" fmla="*/ 196866 w 2058909"/>
                <a:gd name="connsiteY23" fmla="*/ 1227800 h 2250306"/>
                <a:gd name="connsiteX24" fmla="*/ 1620183 w 2058909"/>
                <a:gd name="connsiteY24" fmla="*/ 1390882 h 2250306"/>
                <a:gd name="connsiteX25" fmla="*/ 1492678 w 2058909"/>
                <a:gd name="connsiteY25" fmla="*/ 1736603 h 2250306"/>
                <a:gd name="connsiteX26" fmla="*/ 1550755 w 2058909"/>
                <a:gd name="connsiteY26" fmla="*/ 2247043 h 225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58909" h="2250306">
                  <a:moveTo>
                    <a:pt x="1550755" y="2247043"/>
                  </a:moveTo>
                  <a:lnTo>
                    <a:pt x="1748845" y="2250307"/>
                  </a:lnTo>
                  <a:cubicBezTo>
                    <a:pt x="1730431" y="2188865"/>
                    <a:pt x="1692063" y="2088494"/>
                    <a:pt x="1734549" y="2039933"/>
                  </a:cubicBezTo>
                  <a:cubicBezTo>
                    <a:pt x="1774969" y="2011571"/>
                    <a:pt x="1849655" y="1925929"/>
                    <a:pt x="1734549" y="1885004"/>
                  </a:cubicBezTo>
                  <a:cubicBezTo>
                    <a:pt x="1671691" y="1818501"/>
                    <a:pt x="1776048" y="1777761"/>
                    <a:pt x="1785594" y="1738241"/>
                  </a:cubicBezTo>
                  <a:cubicBezTo>
                    <a:pt x="1807585" y="1681133"/>
                    <a:pt x="1768739" y="1651010"/>
                    <a:pt x="1744758" y="1614298"/>
                  </a:cubicBezTo>
                  <a:cubicBezTo>
                    <a:pt x="1728195" y="1485724"/>
                    <a:pt x="1754797" y="1348159"/>
                    <a:pt x="1863195" y="1193563"/>
                  </a:cubicBezTo>
                  <a:cubicBezTo>
                    <a:pt x="2120627" y="909690"/>
                    <a:pt x="2075966" y="887461"/>
                    <a:pt x="1998951" y="948053"/>
                  </a:cubicBezTo>
                  <a:cubicBezTo>
                    <a:pt x="1948230" y="987956"/>
                    <a:pt x="1900824" y="1073930"/>
                    <a:pt x="1855022" y="1108758"/>
                  </a:cubicBezTo>
                  <a:cubicBezTo>
                    <a:pt x="1803884" y="1133685"/>
                    <a:pt x="1777791" y="1094694"/>
                    <a:pt x="1825644" y="1067624"/>
                  </a:cubicBezTo>
                  <a:cubicBezTo>
                    <a:pt x="1871554" y="1041651"/>
                    <a:pt x="1943248" y="982697"/>
                    <a:pt x="2014311" y="813580"/>
                  </a:cubicBezTo>
                  <a:cubicBezTo>
                    <a:pt x="1989236" y="810033"/>
                    <a:pt x="2172906" y="542208"/>
                    <a:pt x="1928305" y="219985"/>
                  </a:cubicBezTo>
                  <a:cubicBezTo>
                    <a:pt x="1874854" y="109195"/>
                    <a:pt x="1727378" y="36422"/>
                    <a:pt x="1561427" y="1693"/>
                  </a:cubicBezTo>
                  <a:cubicBezTo>
                    <a:pt x="1232023" y="-12421"/>
                    <a:pt x="1022275" y="63664"/>
                    <a:pt x="737347" y="157410"/>
                  </a:cubicBezTo>
                  <a:cubicBezTo>
                    <a:pt x="665998" y="201746"/>
                    <a:pt x="638438" y="228471"/>
                    <a:pt x="574394" y="228273"/>
                  </a:cubicBezTo>
                  <a:cubicBezTo>
                    <a:pt x="377908" y="227670"/>
                    <a:pt x="536577" y="349027"/>
                    <a:pt x="564439" y="363485"/>
                  </a:cubicBezTo>
                  <a:cubicBezTo>
                    <a:pt x="820068" y="433930"/>
                    <a:pt x="557603" y="524868"/>
                    <a:pt x="495008" y="520040"/>
                  </a:cubicBezTo>
                  <a:cubicBezTo>
                    <a:pt x="472990" y="453512"/>
                    <a:pt x="403278" y="360554"/>
                    <a:pt x="368399" y="363485"/>
                  </a:cubicBezTo>
                  <a:lnTo>
                    <a:pt x="343894" y="573859"/>
                  </a:lnTo>
                  <a:lnTo>
                    <a:pt x="282633" y="433610"/>
                  </a:lnTo>
                  <a:cubicBezTo>
                    <a:pt x="268508" y="416861"/>
                    <a:pt x="273728" y="406528"/>
                    <a:pt x="256476" y="396392"/>
                  </a:cubicBezTo>
                  <a:cubicBezTo>
                    <a:pt x="105277" y="307573"/>
                    <a:pt x="-87833" y="423647"/>
                    <a:pt x="43710" y="493956"/>
                  </a:cubicBezTo>
                  <a:cubicBezTo>
                    <a:pt x="178991" y="565570"/>
                    <a:pt x="147133" y="605263"/>
                    <a:pt x="188697" y="684747"/>
                  </a:cubicBezTo>
                  <a:cubicBezTo>
                    <a:pt x="230008" y="849566"/>
                    <a:pt x="-121643" y="1053930"/>
                    <a:pt x="196866" y="1227800"/>
                  </a:cubicBezTo>
                  <a:cubicBezTo>
                    <a:pt x="711716" y="1280449"/>
                    <a:pt x="1618733" y="1011367"/>
                    <a:pt x="1620183" y="1390882"/>
                  </a:cubicBezTo>
                  <a:cubicBezTo>
                    <a:pt x="1628865" y="1507054"/>
                    <a:pt x="1498199" y="1638165"/>
                    <a:pt x="1492678" y="1736603"/>
                  </a:cubicBezTo>
                  <a:cubicBezTo>
                    <a:pt x="1481898" y="1929155"/>
                    <a:pt x="1580596" y="2070464"/>
                    <a:pt x="1550755" y="2247043"/>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16" name="Freeform 15">
              <a:extLst>
                <a:ext uri="{FF2B5EF4-FFF2-40B4-BE49-F238E27FC236}">
                  <a16:creationId xmlns:a16="http://schemas.microsoft.com/office/drawing/2014/main" id="{84466B6B-7C34-B927-3EE3-212F2C24F8B7}"/>
                </a:ext>
              </a:extLst>
            </p:cNvPr>
            <p:cNvSpPr/>
            <p:nvPr/>
          </p:nvSpPr>
          <p:spPr>
            <a:xfrm>
              <a:off x="6457989" y="1682348"/>
              <a:ext cx="4884918" cy="4691335"/>
            </a:xfrm>
            <a:custGeom>
              <a:avLst/>
              <a:gdLst>
                <a:gd name="connsiteX0" fmla="*/ 2837930 w 4884918"/>
                <a:gd name="connsiteY0" fmla="*/ 4684809 h 4691335"/>
                <a:gd name="connsiteX1" fmla="*/ 4197955 w 4884918"/>
                <a:gd name="connsiteY1" fmla="*/ 4691336 h 4691335"/>
                <a:gd name="connsiteX2" fmla="*/ 4218373 w 4884918"/>
                <a:gd name="connsiteY2" fmla="*/ 3556302 h 4691335"/>
                <a:gd name="connsiteX3" fmla="*/ 4402182 w 4884918"/>
                <a:gd name="connsiteY3" fmla="*/ 3318760 h 4691335"/>
                <a:gd name="connsiteX4" fmla="*/ 4663546 w 4884918"/>
                <a:gd name="connsiteY4" fmla="*/ 3031193 h 4691335"/>
                <a:gd name="connsiteX5" fmla="*/ 4884259 w 4884918"/>
                <a:gd name="connsiteY5" fmla="*/ 1833412 h 4691335"/>
                <a:gd name="connsiteX6" fmla="*/ 4447089 w 4884918"/>
                <a:gd name="connsiteY6" fmla="*/ 575235 h 4691335"/>
                <a:gd name="connsiteX7" fmla="*/ 2188545 w 4884918"/>
                <a:gd name="connsiteY7" fmla="*/ 27293 h 4691335"/>
                <a:gd name="connsiteX8" fmla="*/ 595735 w 4884918"/>
                <a:gd name="connsiteY8" fmla="*/ 904654 h 4691335"/>
                <a:gd name="connsiteX9" fmla="*/ 661082 w 4884918"/>
                <a:gd name="connsiteY9" fmla="*/ 1446077 h 4691335"/>
                <a:gd name="connsiteX10" fmla="*/ 7618 w 4884918"/>
                <a:gd name="connsiteY10" fmla="*/ 2170142 h 4691335"/>
                <a:gd name="connsiteX11" fmla="*/ 158732 w 4884918"/>
                <a:gd name="connsiteY11" fmla="*/ 2264726 h 4691335"/>
                <a:gd name="connsiteX12" fmla="*/ 416032 w 4884918"/>
                <a:gd name="connsiteY12" fmla="*/ 1971185 h 4691335"/>
                <a:gd name="connsiteX13" fmla="*/ 1465661 w 4884918"/>
                <a:gd name="connsiteY13" fmla="*/ 1687424 h 4691335"/>
                <a:gd name="connsiteX14" fmla="*/ 2131378 w 4884918"/>
                <a:gd name="connsiteY14" fmla="*/ 1892908 h 4691335"/>
                <a:gd name="connsiteX15" fmla="*/ 2409089 w 4884918"/>
                <a:gd name="connsiteY15" fmla="*/ 2124477 h 4691335"/>
                <a:gd name="connsiteX16" fmla="*/ 2760329 w 4884918"/>
                <a:gd name="connsiteY16" fmla="*/ 3220359 h 469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4918" h="4691335">
                  <a:moveTo>
                    <a:pt x="2837930" y="4684809"/>
                  </a:moveTo>
                  <a:lnTo>
                    <a:pt x="4197955" y="4691336"/>
                  </a:lnTo>
                  <a:cubicBezTo>
                    <a:pt x="4147110" y="4314937"/>
                    <a:pt x="4091916" y="3940484"/>
                    <a:pt x="4218373" y="3556302"/>
                  </a:cubicBezTo>
                  <a:cubicBezTo>
                    <a:pt x="4269819" y="3475413"/>
                    <a:pt x="4338522" y="3364020"/>
                    <a:pt x="4402182" y="3318760"/>
                  </a:cubicBezTo>
                  <a:cubicBezTo>
                    <a:pt x="4504905" y="3245742"/>
                    <a:pt x="4603386" y="3159287"/>
                    <a:pt x="4663546" y="3031193"/>
                  </a:cubicBezTo>
                  <a:cubicBezTo>
                    <a:pt x="4817005" y="2748282"/>
                    <a:pt x="4892879" y="2286216"/>
                    <a:pt x="4884259" y="1833412"/>
                  </a:cubicBezTo>
                  <a:cubicBezTo>
                    <a:pt x="4876609" y="1432407"/>
                    <a:pt x="4798191" y="979653"/>
                    <a:pt x="4447089" y="575235"/>
                  </a:cubicBezTo>
                  <a:cubicBezTo>
                    <a:pt x="4159755" y="245598"/>
                    <a:pt x="3413384" y="-100806"/>
                    <a:pt x="2188545" y="27293"/>
                  </a:cubicBezTo>
                  <a:cubicBezTo>
                    <a:pt x="794728" y="360757"/>
                    <a:pt x="641396" y="795716"/>
                    <a:pt x="595735" y="904654"/>
                  </a:cubicBezTo>
                  <a:cubicBezTo>
                    <a:pt x="565690" y="1136822"/>
                    <a:pt x="705106" y="1260581"/>
                    <a:pt x="661082" y="1446077"/>
                  </a:cubicBezTo>
                  <a:cubicBezTo>
                    <a:pt x="503936" y="1702954"/>
                    <a:pt x="250296" y="1947404"/>
                    <a:pt x="7618" y="2170142"/>
                  </a:cubicBezTo>
                  <a:cubicBezTo>
                    <a:pt x="12460" y="2217249"/>
                    <a:pt x="-59506" y="2290650"/>
                    <a:pt x="158732" y="2264726"/>
                  </a:cubicBezTo>
                  <a:lnTo>
                    <a:pt x="416032" y="1971185"/>
                  </a:lnTo>
                  <a:cubicBezTo>
                    <a:pt x="528941" y="1845949"/>
                    <a:pt x="776393" y="1616955"/>
                    <a:pt x="1465661" y="1687424"/>
                  </a:cubicBezTo>
                  <a:cubicBezTo>
                    <a:pt x="1832616" y="1645514"/>
                    <a:pt x="1982961" y="1728829"/>
                    <a:pt x="2131378" y="1892908"/>
                  </a:cubicBezTo>
                  <a:cubicBezTo>
                    <a:pt x="2191707" y="2004043"/>
                    <a:pt x="2261952" y="2074008"/>
                    <a:pt x="2409089" y="2124477"/>
                  </a:cubicBezTo>
                  <a:cubicBezTo>
                    <a:pt x="2664932" y="2480124"/>
                    <a:pt x="2693446" y="2847963"/>
                    <a:pt x="2760329" y="3220359"/>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18" name="Freeform 17">
              <a:extLst>
                <a:ext uri="{FF2B5EF4-FFF2-40B4-BE49-F238E27FC236}">
                  <a16:creationId xmlns:a16="http://schemas.microsoft.com/office/drawing/2014/main" id="{871FE9B3-60BA-AD1C-918A-A3B9CC5704D2}"/>
                </a:ext>
              </a:extLst>
            </p:cNvPr>
            <p:cNvSpPr/>
            <p:nvPr/>
          </p:nvSpPr>
          <p:spPr>
            <a:xfrm>
              <a:off x="6796720" y="3844198"/>
              <a:ext cx="2148359" cy="579326"/>
            </a:xfrm>
            <a:custGeom>
              <a:avLst/>
              <a:gdLst>
                <a:gd name="connsiteX0" fmla="*/ 1988624 w 2148359"/>
                <a:gd name="connsiteY0" fmla="*/ 11384 h 579326"/>
                <a:gd name="connsiteX1" fmla="*/ 1445493 w 2148359"/>
                <a:gd name="connsiteY1" fmla="*/ 60646 h 579326"/>
                <a:gd name="connsiteX2" fmla="*/ 227541 w 2148359"/>
                <a:gd name="connsiteY2" fmla="*/ 25325 h 579326"/>
                <a:gd name="connsiteX3" fmla="*/ 73456 w 2148359"/>
                <a:gd name="connsiteY3" fmla="*/ 164946 h 579326"/>
                <a:gd name="connsiteX4" fmla="*/ 146561 w 2148359"/>
                <a:gd name="connsiteY4" fmla="*/ 400517 h 579326"/>
                <a:gd name="connsiteX5" fmla="*/ 295942 w 2148359"/>
                <a:gd name="connsiteY5" fmla="*/ 552897 h 579326"/>
                <a:gd name="connsiteX6" fmla="*/ 399874 w 2148359"/>
                <a:gd name="connsiteY6" fmla="*/ 545581 h 579326"/>
                <a:gd name="connsiteX7" fmla="*/ 518271 w 2148359"/>
                <a:gd name="connsiteY7" fmla="*/ 324654 h 579326"/>
                <a:gd name="connsiteX8" fmla="*/ 814588 w 2148359"/>
                <a:gd name="connsiteY8" fmla="*/ 174749 h 579326"/>
                <a:gd name="connsiteX9" fmla="*/ 1828610 w 2148359"/>
                <a:gd name="connsiteY9" fmla="*/ 159256 h 579326"/>
                <a:gd name="connsiteX10" fmla="*/ 2042769 w 2148359"/>
                <a:gd name="connsiteY10" fmla="*/ 300195 h 579326"/>
                <a:gd name="connsiteX11" fmla="*/ 1988624 w 2148359"/>
                <a:gd name="connsiteY11" fmla="*/ 11384 h 57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359" h="579326">
                  <a:moveTo>
                    <a:pt x="1988624" y="11384"/>
                  </a:moveTo>
                  <a:cubicBezTo>
                    <a:pt x="1905425" y="9758"/>
                    <a:pt x="1858805" y="-33678"/>
                    <a:pt x="1445493" y="60646"/>
                  </a:cubicBezTo>
                  <a:cubicBezTo>
                    <a:pt x="1445493" y="60646"/>
                    <a:pt x="243877" y="31840"/>
                    <a:pt x="227541" y="25325"/>
                  </a:cubicBezTo>
                  <a:cubicBezTo>
                    <a:pt x="54570" y="11150"/>
                    <a:pt x="-94325" y="117568"/>
                    <a:pt x="73456" y="164946"/>
                  </a:cubicBezTo>
                  <a:cubicBezTo>
                    <a:pt x="116070" y="217681"/>
                    <a:pt x="171561" y="252238"/>
                    <a:pt x="146561" y="400517"/>
                  </a:cubicBezTo>
                  <a:cubicBezTo>
                    <a:pt x="-17882" y="560348"/>
                    <a:pt x="144071" y="618317"/>
                    <a:pt x="295942" y="552897"/>
                  </a:cubicBezTo>
                  <a:cubicBezTo>
                    <a:pt x="313667" y="318237"/>
                    <a:pt x="410316" y="290971"/>
                    <a:pt x="399874" y="545581"/>
                  </a:cubicBezTo>
                  <a:cubicBezTo>
                    <a:pt x="488603" y="518044"/>
                    <a:pt x="488193" y="348201"/>
                    <a:pt x="518271" y="324654"/>
                  </a:cubicBezTo>
                  <a:cubicBezTo>
                    <a:pt x="629366" y="296217"/>
                    <a:pt x="722094" y="271093"/>
                    <a:pt x="814588" y="174749"/>
                  </a:cubicBezTo>
                  <a:cubicBezTo>
                    <a:pt x="1118942" y="136128"/>
                    <a:pt x="1488396" y="152865"/>
                    <a:pt x="1828610" y="159256"/>
                  </a:cubicBezTo>
                  <a:cubicBezTo>
                    <a:pt x="1968206" y="169466"/>
                    <a:pt x="1990474" y="247374"/>
                    <a:pt x="2042769" y="300195"/>
                  </a:cubicBezTo>
                  <a:cubicBezTo>
                    <a:pt x="2280229" y="511320"/>
                    <a:pt x="2051914" y="3601"/>
                    <a:pt x="1988624" y="11384"/>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19" name="Freeform 18">
              <a:extLst>
                <a:ext uri="{FF2B5EF4-FFF2-40B4-BE49-F238E27FC236}">
                  <a16:creationId xmlns:a16="http://schemas.microsoft.com/office/drawing/2014/main" id="{6F7500D5-F42B-31B3-1521-D7259BDE10E3}"/>
                </a:ext>
              </a:extLst>
            </p:cNvPr>
            <p:cNvSpPr/>
            <p:nvPr/>
          </p:nvSpPr>
          <p:spPr>
            <a:xfrm>
              <a:off x="8977486" y="5178297"/>
              <a:ext cx="251180" cy="1198183"/>
            </a:xfrm>
            <a:custGeom>
              <a:avLst/>
              <a:gdLst>
                <a:gd name="connsiteX0" fmla="*/ 97891 w 251180"/>
                <a:gd name="connsiteY0" fmla="*/ 1195388 h 1198183"/>
                <a:gd name="connsiteX1" fmla="*/ 235929 w 251180"/>
                <a:gd name="connsiteY1" fmla="*/ 1198183 h 1198183"/>
                <a:gd name="connsiteX2" fmla="*/ 243470 w 251180"/>
                <a:gd name="connsiteY2" fmla="*/ 728433 h 1198183"/>
                <a:gd name="connsiteX3" fmla="*/ 220415 w 251180"/>
                <a:gd name="connsiteY3" fmla="*/ 106019 h 1198183"/>
                <a:gd name="connsiteX4" fmla="*/ 28463 w 251180"/>
                <a:gd name="connsiteY4" fmla="*/ 109283 h 1198183"/>
                <a:gd name="connsiteX5" fmla="*/ 26427 w 251180"/>
                <a:gd name="connsiteY5" fmla="*/ 302206 h 1198183"/>
                <a:gd name="connsiteX6" fmla="*/ 126482 w 251180"/>
                <a:gd name="connsiteY6" fmla="*/ 621350 h 1198183"/>
                <a:gd name="connsiteX7" fmla="*/ 97891 w 251180"/>
                <a:gd name="connsiteY7" fmla="*/ 1195388 h 119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180" h="1198183">
                  <a:moveTo>
                    <a:pt x="97891" y="1195388"/>
                  </a:moveTo>
                  <a:lnTo>
                    <a:pt x="235929" y="1198183"/>
                  </a:lnTo>
                  <a:cubicBezTo>
                    <a:pt x="263348" y="1198737"/>
                    <a:pt x="245922" y="826871"/>
                    <a:pt x="243470" y="728433"/>
                  </a:cubicBezTo>
                  <a:cubicBezTo>
                    <a:pt x="237764" y="497640"/>
                    <a:pt x="196681" y="227586"/>
                    <a:pt x="220415" y="106019"/>
                  </a:cubicBezTo>
                  <a:cubicBezTo>
                    <a:pt x="179023" y="-13737"/>
                    <a:pt x="113220" y="-56668"/>
                    <a:pt x="28463" y="109283"/>
                  </a:cubicBezTo>
                  <a:cubicBezTo>
                    <a:pt x="-8379" y="163471"/>
                    <a:pt x="-9875" y="258264"/>
                    <a:pt x="26427" y="302206"/>
                  </a:cubicBezTo>
                  <a:cubicBezTo>
                    <a:pt x="155968" y="459007"/>
                    <a:pt x="118679" y="522431"/>
                    <a:pt x="126482" y="621350"/>
                  </a:cubicBezTo>
                  <a:cubicBezTo>
                    <a:pt x="132404" y="816759"/>
                    <a:pt x="135442" y="1002625"/>
                    <a:pt x="97891" y="1195388"/>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20" name="Freeform 19">
              <a:extLst>
                <a:ext uri="{FF2B5EF4-FFF2-40B4-BE49-F238E27FC236}">
                  <a16:creationId xmlns:a16="http://schemas.microsoft.com/office/drawing/2014/main" id="{AB9E0396-78F7-B116-5FA2-F8CCBD81C94F}"/>
                </a:ext>
              </a:extLst>
            </p:cNvPr>
            <p:cNvSpPr/>
            <p:nvPr/>
          </p:nvSpPr>
          <p:spPr>
            <a:xfrm>
              <a:off x="8682984" y="5479452"/>
              <a:ext cx="355975" cy="179079"/>
            </a:xfrm>
            <a:custGeom>
              <a:avLst/>
              <a:gdLst>
                <a:gd name="connsiteX0" fmla="*/ 343283 w 355975"/>
                <a:gd name="connsiteY0" fmla="*/ 41374 h 179079"/>
                <a:gd name="connsiteX1" fmla="*/ 190679 w 355975"/>
                <a:gd name="connsiteY1" fmla="*/ 130918 h 179079"/>
                <a:gd name="connsiteX2" fmla="*/ 12690 w 355975"/>
                <a:gd name="connsiteY2" fmla="*/ 137698 h 179079"/>
                <a:gd name="connsiteX3" fmla="*/ 165297 w 355975"/>
                <a:gd name="connsiteY3" fmla="*/ 48162 h 179079"/>
                <a:gd name="connsiteX4" fmla="*/ 343283 w 355975"/>
                <a:gd name="connsiteY4" fmla="*/ 41374 h 17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75" h="179079">
                  <a:moveTo>
                    <a:pt x="343283" y="41374"/>
                  </a:moveTo>
                  <a:cubicBezTo>
                    <a:pt x="350292" y="64227"/>
                    <a:pt x="281971" y="104318"/>
                    <a:pt x="190679" y="130918"/>
                  </a:cubicBezTo>
                  <a:cubicBezTo>
                    <a:pt x="99387" y="157518"/>
                    <a:pt x="19700" y="160551"/>
                    <a:pt x="12690" y="137698"/>
                  </a:cubicBezTo>
                  <a:cubicBezTo>
                    <a:pt x="5683" y="114853"/>
                    <a:pt x="74004" y="74762"/>
                    <a:pt x="165297" y="48162"/>
                  </a:cubicBezTo>
                  <a:cubicBezTo>
                    <a:pt x="256589" y="21562"/>
                    <a:pt x="336276" y="18529"/>
                    <a:pt x="343283" y="41374"/>
                  </a:cubicBezTo>
                  <a:close/>
                </a:path>
              </a:pathLst>
            </a:custGeom>
            <a:grpFill/>
            <a:ln w="22658" cap="flat">
              <a:solidFill>
                <a:schemeClr val="bg1"/>
              </a:solidFill>
              <a:prstDash val="solid"/>
              <a:miter/>
            </a:ln>
          </p:spPr>
          <p:txBody>
            <a:bodyPr rtlCol="0" anchor="ctr"/>
            <a:lstStyle/>
            <a:p>
              <a:endParaRPr lang="en-BE">
                <a:solidFill>
                  <a:schemeClr val="bg1"/>
                </a:solidFill>
              </a:endParaRPr>
            </a:p>
          </p:txBody>
        </p:sp>
        <p:sp>
          <p:nvSpPr>
            <p:cNvPr id="21" name="Freeform 20">
              <a:extLst>
                <a:ext uri="{FF2B5EF4-FFF2-40B4-BE49-F238E27FC236}">
                  <a16:creationId xmlns:a16="http://schemas.microsoft.com/office/drawing/2014/main" id="{D4A73ADE-8822-3A32-F209-318488A6E4C5}"/>
                </a:ext>
              </a:extLst>
            </p:cNvPr>
            <p:cNvSpPr/>
            <p:nvPr/>
          </p:nvSpPr>
          <p:spPr>
            <a:xfrm>
              <a:off x="9032489" y="5491426"/>
              <a:ext cx="74477" cy="285387"/>
            </a:xfrm>
            <a:custGeom>
              <a:avLst/>
              <a:gdLst>
                <a:gd name="connsiteX0" fmla="*/ 0 w 74477"/>
                <a:gd name="connsiteY0" fmla="*/ 285387 h 285387"/>
                <a:gd name="connsiteX1" fmla="*/ 73514 w 74477"/>
                <a:gd name="connsiteY1" fmla="*/ 285387 h 285387"/>
                <a:gd name="connsiteX2" fmla="*/ 0 w 74477"/>
                <a:gd name="connsiteY2" fmla="*/ 0 h 285387"/>
              </a:gdLst>
              <a:ahLst/>
              <a:cxnLst>
                <a:cxn ang="0">
                  <a:pos x="connsiteX0" y="connsiteY0"/>
                </a:cxn>
                <a:cxn ang="0">
                  <a:pos x="connsiteX1" y="connsiteY1"/>
                </a:cxn>
                <a:cxn ang="0">
                  <a:pos x="connsiteX2" y="connsiteY2"/>
                </a:cxn>
              </a:cxnLst>
              <a:rect l="l" t="t" r="r" b="b"/>
              <a:pathLst>
                <a:path w="74477" h="285387">
                  <a:moveTo>
                    <a:pt x="0" y="285387"/>
                  </a:moveTo>
                  <a:lnTo>
                    <a:pt x="73514" y="285387"/>
                  </a:lnTo>
                  <a:cubicBezTo>
                    <a:pt x="81364" y="147207"/>
                    <a:pt x="39818" y="74743"/>
                    <a:pt x="0" y="0"/>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sp>
          <p:nvSpPr>
            <p:cNvPr id="22" name="Freeform 21">
              <a:extLst>
                <a:ext uri="{FF2B5EF4-FFF2-40B4-BE49-F238E27FC236}">
                  <a16:creationId xmlns:a16="http://schemas.microsoft.com/office/drawing/2014/main" id="{1C82A6AB-A9F2-4AE0-E707-5013CDCC5DE2}"/>
                </a:ext>
              </a:extLst>
            </p:cNvPr>
            <p:cNvSpPr/>
            <p:nvPr/>
          </p:nvSpPr>
          <p:spPr>
            <a:xfrm>
              <a:off x="8651731" y="5424565"/>
              <a:ext cx="109169" cy="378344"/>
            </a:xfrm>
            <a:custGeom>
              <a:avLst/>
              <a:gdLst>
                <a:gd name="connsiteX0" fmla="*/ 49951 w 109169"/>
                <a:gd name="connsiteY0" fmla="*/ 365290 h 378344"/>
                <a:gd name="connsiteX1" fmla="*/ 109170 w 109169"/>
                <a:gd name="connsiteY1" fmla="*/ 378345 h 378344"/>
                <a:gd name="connsiteX2" fmla="*/ 98961 w 109169"/>
                <a:gd name="connsiteY2" fmla="*/ 39139 h 378344"/>
                <a:gd name="connsiteX3" fmla="*/ 68318 w 109169"/>
                <a:gd name="connsiteY3" fmla="*/ 0 h 378344"/>
                <a:gd name="connsiteX4" fmla="*/ 942 w 109169"/>
                <a:gd name="connsiteY4" fmla="*/ 179388 h 378344"/>
                <a:gd name="connsiteX5" fmla="*/ 49951 w 109169"/>
                <a:gd name="connsiteY5" fmla="*/ 365290 h 37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69" h="378344">
                  <a:moveTo>
                    <a:pt x="49951" y="365290"/>
                  </a:moveTo>
                  <a:lnTo>
                    <a:pt x="109170" y="378345"/>
                  </a:lnTo>
                  <a:cubicBezTo>
                    <a:pt x="96925" y="273343"/>
                    <a:pt x="9239" y="159634"/>
                    <a:pt x="98961" y="39139"/>
                  </a:cubicBezTo>
                  <a:lnTo>
                    <a:pt x="68318" y="0"/>
                  </a:lnTo>
                  <a:lnTo>
                    <a:pt x="942" y="179388"/>
                  </a:lnTo>
                  <a:cubicBezTo>
                    <a:pt x="-6199" y="297592"/>
                    <a:pt x="28932" y="314538"/>
                    <a:pt x="49951" y="365290"/>
                  </a:cubicBezTo>
                  <a:close/>
                </a:path>
              </a:pathLst>
            </a:custGeom>
            <a:grpFill/>
            <a:ln w="15421" cap="flat">
              <a:solidFill>
                <a:schemeClr val="bg1"/>
              </a:solidFill>
              <a:prstDash val="solid"/>
              <a:miter/>
            </a:ln>
          </p:spPr>
          <p:txBody>
            <a:bodyPr rtlCol="0" anchor="ctr"/>
            <a:lstStyle/>
            <a:p>
              <a:endParaRPr lang="en-BE">
                <a:solidFill>
                  <a:schemeClr val="bg1"/>
                </a:solidFill>
              </a:endParaRPr>
            </a:p>
          </p:txBody>
        </p:sp>
      </p:grpSp>
    </p:spTree>
    <p:extLst>
      <p:ext uri="{BB962C8B-B14F-4D97-AF65-F5344CB8AC3E}">
        <p14:creationId xmlns:p14="http://schemas.microsoft.com/office/powerpoint/2010/main" val="1627193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E740F21-5A16-7951-4B46-91A44D3D6039}"/>
              </a:ext>
            </a:extLst>
          </p:cNvPr>
          <p:cNvGrpSpPr/>
          <p:nvPr/>
        </p:nvGrpSpPr>
        <p:grpSpPr>
          <a:xfrm>
            <a:off x="720000" y="1800000"/>
            <a:ext cx="4884919" cy="4694131"/>
            <a:chOff x="720000" y="1800000"/>
            <a:chExt cx="4884919" cy="4694131"/>
          </a:xfrm>
        </p:grpSpPr>
        <p:sp>
          <p:nvSpPr>
            <p:cNvPr id="18" name="Freeform 17">
              <a:extLst>
                <a:ext uri="{FF2B5EF4-FFF2-40B4-BE49-F238E27FC236}">
                  <a16:creationId xmlns:a16="http://schemas.microsoft.com/office/drawing/2014/main" id="{871FE9B3-60BA-AD1C-918A-A3B9CC5704D2}"/>
                </a:ext>
              </a:extLst>
            </p:cNvPr>
            <p:cNvSpPr/>
            <p:nvPr/>
          </p:nvSpPr>
          <p:spPr>
            <a:xfrm>
              <a:off x="1058731" y="3961849"/>
              <a:ext cx="2148359" cy="579326"/>
            </a:xfrm>
            <a:custGeom>
              <a:avLst/>
              <a:gdLst>
                <a:gd name="connsiteX0" fmla="*/ 1988624 w 2148359"/>
                <a:gd name="connsiteY0" fmla="*/ 11384 h 579326"/>
                <a:gd name="connsiteX1" fmla="*/ 1445493 w 2148359"/>
                <a:gd name="connsiteY1" fmla="*/ 60646 h 579326"/>
                <a:gd name="connsiteX2" fmla="*/ 227541 w 2148359"/>
                <a:gd name="connsiteY2" fmla="*/ 25325 h 579326"/>
                <a:gd name="connsiteX3" fmla="*/ 73456 w 2148359"/>
                <a:gd name="connsiteY3" fmla="*/ 164946 h 579326"/>
                <a:gd name="connsiteX4" fmla="*/ 146561 w 2148359"/>
                <a:gd name="connsiteY4" fmla="*/ 400517 h 579326"/>
                <a:gd name="connsiteX5" fmla="*/ 295942 w 2148359"/>
                <a:gd name="connsiteY5" fmla="*/ 552897 h 579326"/>
                <a:gd name="connsiteX6" fmla="*/ 399874 w 2148359"/>
                <a:gd name="connsiteY6" fmla="*/ 545581 h 579326"/>
                <a:gd name="connsiteX7" fmla="*/ 518271 w 2148359"/>
                <a:gd name="connsiteY7" fmla="*/ 324654 h 579326"/>
                <a:gd name="connsiteX8" fmla="*/ 814588 w 2148359"/>
                <a:gd name="connsiteY8" fmla="*/ 174749 h 579326"/>
                <a:gd name="connsiteX9" fmla="*/ 1828610 w 2148359"/>
                <a:gd name="connsiteY9" fmla="*/ 159256 h 579326"/>
                <a:gd name="connsiteX10" fmla="*/ 2042769 w 2148359"/>
                <a:gd name="connsiteY10" fmla="*/ 300195 h 579326"/>
                <a:gd name="connsiteX11" fmla="*/ 1988624 w 2148359"/>
                <a:gd name="connsiteY11" fmla="*/ 11384 h 57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359" h="579326">
                  <a:moveTo>
                    <a:pt x="1988624" y="11384"/>
                  </a:moveTo>
                  <a:cubicBezTo>
                    <a:pt x="1905425" y="9758"/>
                    <a:pt x="1858805" y="-33678"/>
                    <a:pt x="1445493" y="60646"/>
                  </a:cubicBezTo>
                  <a:cubicBezTo>
                    <a:pt x="1445493" y="60646"/>
                    <a:pt x="243877" y="31840"/>
                    <a:pt x="227541" y="25325"/>
                  </a:cubicBezTo>
                  <a:cubicBezTo>
                    <a:pt x="54570" y="11150"/>
                    <a:pt x="-94325" y="117568"/>
                    <a:pt x="73456" y="164946"/>
                  </a:cubicBezTo>
                  <a:cubicBezTo>
                    <a:pt x="116070" y="217681"/>
                    <a:pt x="171561" y="252238"/>
                    <a:pt x="146561" y="400517"/>
                  </a:cubicBezTo>
                  <a:cubicBezTo>
                    <a:pt x="-17882" y="560348"/>
                    <a:pt x="144071" y="618317"/>
                    <a:pt x="295942" y="552897"/>
                  </a:cubicBezTo>
                  <a:cubicBezTo>
                    <a:pt x="313667" y="318237"/>
                    <a:pt x="410316" y="290971"/>
                    <a:pt x="399874" y="545581"/>
                  </a:cubicBezTo>
                  <a:cubicBezTo>
                    <a:pt x="488603" y="518044"/>
                    <a:pt x="488193" y="348201"/>
                    <a:pt x="518271" y="324654"/>
                  </a:cubicBezTo>
                  <a:cubicBezTo>
                    <a:pt x="629366" y="296217"/>
                    <a:pt x="722094" y="271093"/>
                    <a:pt x="814588" y="174749"/>
                  </a:cubicBezTo>
                  <a:cubicBezTo>
                    <a:pt x="1118942" y="136128"/>
                    <a:pt x="1488396" y="152865"/>
                    <a:pt x="1828610" y="159256"/>
                  </a:cubicBezTo>
                  <a:cubicBezTo>
                    <a:pt x="1968206" y="169466"/>
                    <a:pt x="1990474" y="247374"/>
                    <a:pt x="2042769" y="300195"/>
                  </a:cubicBezTo>
                  <a:cubicBezTo>
                    <a:pt x="2280229" y="511320"/>
                    <a:pt x="2051914" y="3601"/>
                    <a:pt x="1988624" y="11384"/>
                  </a:cubicBezTo>
                  <a:close/>
                </a:path>
              </a:pathLst>
            </a:custGeom>
            <a:solidFill>
              <a:schemeClr val="bg1"/>
            </a:solidFill>
            <a:ln w="15421" cap="flat">
              <a:solidFill>
                <a:schemeClr val="bg1"/>
              </a:solidFill>
              <a:prstDash val="solid"/>
              <a:miter/>
            </a:ln>
          </p:spPr>
          <p:txBody>
            <a:bodyPr rtlCol="0" anchor="ctr"/>
            <a:lstStyle/>
            <a:p>
              <a:endParaRPr lang="en-BE"/>
            </a:p>
          </p:txBody>
        </p:sp>
        <p:sp>
          <p:nvSpPr>
            <p:cNvPr id="24" name="Freeform 23">
              <a:extLst>
                <a:ext uri="{FF2B5EF4-FFF2-40B4-BE49-F238E27FC236}">
                  <a16:creationId xmlns:a16="http://schemas.microsoft.com/office/drawing/2014/main" id="{B8078B3F-502D-77D2-91D7-5210E184BD05}"/>
                </a:ext>
              </a:extLst>
            </p:cNvPr>
            <p:cNvSpPr/>
            <p:nvPr/>
          </p:nvSpPr>
          <p:spPr>
            <a:xfrm>
              <a:off x="3294500" y="5609077"/>
              <a:ext cx="57434" cy="131637"/>
            </a:xfrm>
            <a:custGeom>
              <a:avLst/>
              <a:gdLst>
                <a:gd name="connsiteX0" fmla="*/ 0 w 57434"/>
                <a:gd name="connsiteY0" fmla="*/ 0 h 131637"/>
                <a:gd name="connsiteX1" fmla="*/ 54633 w 57434"/>
                <a:gd name="connsiteY1" fmla="*/ 118905 h 131637"/>
                <a:gd name="connsiteX2" fmla="*/ 57434 w 57434"/>
                <a:gd name="connsiteY2" fmla="*/ 131637 h 131637"/>
                <a:gd name="connsiteX3" fmla="*/ 40610 w 57434"/>
                <a:gd name="connsiteY3" fmla="*/ 91183 h 131637"/>
                <a:gd name="connsiteX4" fmla="*/ 12596 w 57434"/>
                <a:gd name="connsiteY4" fmla="*/ 43752 h 131637"/>
                <a:gd name="connsiteX5" fmla="*/ 0 w 57434"/>
                <a:gd name="connsiteY5" fmla="*/ 27025 h 131637"/>
                <a:gd name="connsiteX6" fmla="*/ 0 w 57434"/>
                <a:gd name="connsiteY6" fmla="*/ 0 h 13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434" h="131637">
                  <a:moveTo>
                    <a:pt x="0" y="0"/>
                  </a:moveTo>
                  <a:cubicBezTo>
                    <a:pt x="19909" y="37372"/>
                    <a:pt x="40250" y="74173"/>
                    <a:pt x="54633" y="118905"/>
                  </a:cubicBezTo>
                  <a:lnTo>
                    <a:pt x="57434" y="131637"/>
                  </a:lnTo>
                  <a:lnTo>
                    <a:pt x="40610" y="91183"/>
                  </a:lnTo>
                  <a:cubicBezTo>
                    <a:pt x="33189" y="76413"/>
                    <a:pt x="23989" y="60686"/>
                    <a:pt x="12596" y="43752"/>
                  </a:cubicBezTo>
                  <a:lnTo>
                    <a:pt x="0" y="27025"/>
                  </a:lnTo>
                  <a:lnTo>
                    <a:pt x="0"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23" name="Freeform 22">
              <a:extLst>
                <a:ext uri="{FF2B5EF4-FFF2-40B4-BE49-F238E27FC236}">
                  <a16:creationId xmlns:a16="http://schemas.microsoft.com/office/drawing/2014/main" id="{4DA9C740-E0C2-C959-10C3-038E63DEB6BA}"/>
                </a:ext>
              </a:extLst>
            </p:cNvPr>
            <p:cNvSpPr/>
            <p:nvPr/>
          </p:nvSpPr>
          <p:spPr>
            <a:xfrm>
              <a:off x="2913743" y="5687465"/>
              <a:ext cx="13763" cy="115694"/>
            </a:xfrm>
            <a:custGeom>
              <a:avLst/>
              <a:gdLst>
                <a:gd name="connsiteX0" fmla="*/ 13763 w 13763"/>
                <a:gd name="connsiteY0" fmla="*/ 0 h 115694"/>
                <a:gd name="connsiteX1" fmla="*/ 3338 w 13763"/>
                <a:gd name="connsiteY1" fmla="*/ 66356 h 115694"/>
                <a:gd name="connsiteX2" fmla="*/ 5209 w 13763"/>
                <a:gd name="connsiteY2" fmla="*/ 115694 h 115694"/>
                <a:gd name="connsiteX3" fmla="*/ 2630 w 13763"/>
                <a:gd name="connsiteY3" fmla="*/ 105917 h 115694"/>
                <a:gd name="connsiteX4" fmla="*/ 941 w 13763"/>
                <a:gd name="connsiteY4" fmla="*/ 34139 h 115694"/>
                <a:gd name="connsiteX5" fmla="*/ 13763 w 13763"/>
                <a:gd name="connsiteY5" fmla="*/ 0 h 115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3" h="115694">
                  <a:moveTo>
                    <a:pt x="13763" y="0"/>
                  </a:moveTo>
                  <a:lnTo>
                    <a:pt x="3338" y="66356"/>
                  </a:lnTo>
                  <a:lnTo>
                    <a:pt x="5209" y="115694"/>
                  </a:lnTo>
                  <a:lnTo>
                    <a:pt x="2630" y="105917"/>
                  </a:lnTo>
                  <a:cubicBezTo>
                    <a:pt x="12" y="86913"/>
                    <a:pt x="-844" y="63690"/>
                    <a:pt x="941" y="34139"/>
                  </a:cubicBezTo>
                  <a:lnTo>
                    <a:pt x="13763"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13" name="Freeform 12">
              <a:extLst>
                <a:ext uri="{FF2B5EF4-FFF2-40B4-BE49-F238E27FC236}">
                  <a16:creationId xmlns:a16="http://schemas.microsoft.com/office/drawing/2014/main" id="{DB682E83-3FBF-B28E-0A9A-FD0F0293A953}"/>
                </a:ext>
              </a:extLst>
            </p:cNvPr>
            <p:cNvSpPr/>
            <p:nvPr/>
          </p:nvSpPr>
          <p:spPr>
            <a:xfrm>
              <a:off x="2957190" y="5709157"/>
              <a:ext cx="20989" cy="38150"/>
            </a:xfrm>
            <a:custGeom>
              <a:avLst/>
              <a:gdLst>
                <a:gd name="connsiteX0" fmla="*/ 16246 w 20989"/>
                <a:gd name="connsiteY0" fmla="*/ 0 h 38150"/>
                <a:gd name="connsiteX1" fmla="*/ 16086 w 20989"/>
                <a:gd name="connsiteY1" fmla="*/ 4791 h 38150"/>
                <a:gd name="connsiteX2" fmla="*/ 20989 w 20989"/>
                <a:gd name="connsiteY2" fmla="*/ 38150 h 38150"/>
                <a:gd name="connsiteX3" fmla="*/ 18425 w 20989"/>
                <a:gd name="connsiteY3" fmla="*/ 37966 h 38150"/>
                <a:gd name="connsiteX4" fmla="*/ 495 w 20989"/>
                <a:gd name="connsiteY4" fmla="*/ 25644 h 38150"/>
                <a:gd name="connsiteX5" fmla="*/ 8546 w 20989"/>
                <a:gd name="connsiteY5" fmla="*/ 5757 h 38150"/>
                <a:gd name="connsiteX6" fmla="*/ 16246 w 20989"/>
                <a:gd name="connsiteY6" fmla="*/ 0 h 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89" h="38150">
                  <a:moveTo>
                    <a:pt x="16246" y="0"/>
                  </a:moveTo>
                  <a:lnTo>
                    <a:pt x="16086" y="4791"/>
                  </a:lnTo>
                  <a:lnTo>
                    <a:pt x="20989" y="38150"/>
                  </a:lnTo>
                  <a:lnTo>
                    <a:pt x="18425" y="37966"/>
                  </a:lnTo>
                  <a:cubicBezTo>
                    <a:pt x="8542" y="35453"/>
                    <a:pt x="2247" y="31357"/>
                    <a:pt x="495" y="25644"/>
                  </a:cubicBezTo>
                  <a:cubicBezTo>
                    <a:pt x="-1257" y="19933"/>
                    <a:pt x="1699" y="13144"/>
                    <a:pt x="8546" y="5757"/>
                  </a:cubicBezTo>
                  <a:lnTo>
                    <a:pt x="16246"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12" name="Freeform 11">
              <a:extLst>
                <a:ext uri="{FF2B5EF4-FFF2-40B4-BE49-F238E27FC236}">
                  <a16:creationId xmlns:a16="http://schemas.microsoft.com/office/drawing/2014/main" id="{81777B29-C8D8-834F-0F1B-06C02E36B858}"/>
                </a:ext>
              </a:extLst>
            </p:cNvPr>
            <p:cNvSpPr/>
            <p:nvPr/>
          </p:nvSpPr>
          <p:spPr>
            <a:xfrm>
              <a:off x="3351934" y="5740714"/>
              <a:ext cx="10040" cy="45626"/>
            </a:xfrm>
            <a:custGeom>
              <a:avLst/>
              <a:gdLst>
                <a:gd name="connsiteX0" fmla="*/ 0 w 10040"/>
                <a:gd name="connsiteY0" fmla="*/ 0 h 45626"/>
                <a:gd name="connsiteX1" fmla="*/ 518 w 10040"/>
                <a:gd name="connsiteY1" fmla="*/ 1244 h 45626"/>
                <a:gd name="connsiteX2" fmla="*/ 9669 w 10040"/>
                <a:gd name="connsiteY2" fmla="*/ 38718 h 45626"/>
                <a:gd name="connsiteX3" fmla="*/ 10040 w 10040"/>
                <a:gd name="connsiteY3" fmla="*/ 45626 h 45626"/>
                <a:gd name="connsiteX4" fmla="*/ 0 w 10040"/>
                <a:gd name="connsiteY4" fmla="*/ 0 h 45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0" h="45626">
                  <a:moveTo>
                    <a:pt x="0" y="0"/>
                  </a:moveTo>
                  <a:lnTo>
                    <a:pt x="518" y="1244"/>
                  </a:lnTo>
                  <a:cubicBezTo>
                    <a:pt x="4795" y="14355"/>
                    <a:pt x="7708" y="26763"/>
                    <a:pt x="9669" y="38718"/>
                  </a:cubicBezTo>
                  <a:lnTo>
                    <a:pt x="10040" y="45626"/>
                  </a:lnTo>
                  <a:lnTo>
                    <a:pt x="0"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11" name="Freeform 10">
              <a:extLst>
                <a:ext uri="{FF2B5EF4-FFF2-40B4-BE49-F238E27FC236}">
                  <a16:creationId xmlns:a16="http://schemas.microsoft.com/office/drawing/2014/main" id="{6CE0B8C9-CA6D-7E3F-AAC2-D59BA1C758F8}"/>
                </a:ext>
              </a:extLst>
            </p:cNvPr>
            <p:cNvSpPr/>
            <p:nvPr/>
          </p:nvSpPr>
          <p:spPr>
            <a:xfrm>
              <a:off x="3361974" y="5786340"/>
              <a:ext cx="7003" cy="108124"/>
            </a:xfrm>
            <a:custGeom>
              <a:avLst/>
              <a:gdLst>
                <a:gd name="connsiteX0" fmla="*/ 0 w 7003"/>
                <a:gd name="connsiteY0" fmla="*/ 0 h 108124"/>
                <a:gd name="connsiteX1" fmla="*/ 3465 w 7003"/>
                <a:gd name="connsiteY1" fmla="*/ 15748 h 108124"/>
                <a:gd name="connsiteX2" fmla="*/ 6040 w 7003"/>
                <a:gd name="connsiteY2" fmla="*/ 108124 h 108124"/>
                <a:gd name="connsiteX3" fmla="*/ 3772 w 7003"/>
                <a:gd name="connsiteY3" fmla="*/ 108124 h 108124"/>
                <a:gd name="connsiteX4" fmla="*/ 3296 w 7003"/>
                <a:gd name="connsiteY4" fmla="*/ 61410 h 108124"/>
                <a:gd name="connsiteX5" fmla="*/ 0 w 7003"/>
                <a:gd name="connsiteY5" fmla="*/ 0 h 10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03" h="108124">
                  <a:moveTo>
                    <a:pt x="0" y="0"/>
                  </a:moveTo>
                  <a:lnTo>
                    <a:pt x="3465" y="15748"/>
                  </a:lnTo>
                  <a:cubicBezTo>
                    <a:pt x="6878" y="43141"/>
                    <a:pt x="8003" y="73579"/>
                    <a:pt x="6040" y="108124"/>
                  </a:cubicBezTo>
                  <a:lnTo>
                    <a:pt x="3772" y="108124"/>
                  </a:lnTo>
                  <a:lnTo>
                    <a:pt x="3296" y="61410"/>
                  </a:lnTo>
                  <a:lnTo>
                    <a:pt x="0" y="0"/>
                  </a:lnTo>
                  <a:close/>
                </a:path>
              </a:pathLst>
            </a:custGeom>
            <a:solidFill>
              <a:srgbClr val="DBFFFB"/>
            </a:solidFill>
            <a:ln w="22658" cap="flat">
              <a:solidFill>
                <a:srgbClr val="DBFFFB"/>
              </a:solidFill>
              <a:prstDash val="solid"/>
              <a:miter/>
            </a:ln>
          </p:spPr>
          <p:txBody>
            <a:bodyPr wrap="square" rtlCol="0" anchor="ctr">
              <a:noAutofit/>
            </a:bodyPr>
            <a:lstStyle/>
            <a:p>
              <a:endParaRPr lang="en-BE"/>
            </a:p>
          </p:txBody>
        </p:sp>
        <p:sp>
          <p:nvSpPr>
            <p:cNvPr id="10" name="Freeform 9">
              <a:extLst>
                <a:ext uri="{FF2B5EF4-FFF2-40B4-BE49-F238E27FC236}">
                  <a16:creationId xmlns:a16="http://schemas.microsoft.com/office/drawing/2014/main" id="{D4EE0623-1180-1477-0901-A38C082DCE6B}"/>
                </a:ext>
              </a:extLst>
            </p:cNvPr>
            <p:cNvSpPr/>
            <p:nvPr/>
          </p:nvSpPr>
          <p:spPr>
            <a:xfrm>
              <a:off x="720000" y="1800000"/>
              <a:ext cx="4884919" cy="4691335"/>
            </a:xfrm>
            <a:custGeom>
              <a:avLst/>
              <a:gdLst>
                <a:gd name="connsiteX0" fmla="*/ 2625469 w 4884919"/>
                <a:gd name="connsiteY0" fmla="*/ 538 h 4691335"/>
                <a:gd name="connsiteX1" fmla="*/ 4447089 w 4884919"/>
                <a:gd name="connsiteY1" fmla="*/ 575234 h 4691335"/>
                <a:gd name="connsiteX2" fmla="*/ 4884259 w 4884919"/>
                <a:gd name="connsiteY2" fmla="*/ 1833411 h 4691335"/>
                <a:gd name="connsiteX3" fmla="*/ 4663546 w 4884919"/>
                <a:gd name="connsiteY3" fmla="*/ 3031192 h 4691335"/>
                <a:gd name="connsiteX4" fmla="*/ 4402182 w 4884919"/>
                <a:gd name="connsiteY4" fmla="*/ 3318759 h 4691335"/>
                <a:gd name="connsiteX5" fmla="*/ 4218373 w 4884919"/>
                <a:gd name="connsiteY5" fmla="*/ 3556301 h 4691335"/>
                <a:gd name="connsiteX6" fmla="*/ 4197955 w 4884919"/>
                <a:gd name="connsiteY6" fmla="*/ 4691335 h 4691335"/>
                <a:gd name="connsiteX7" fmla="*/ 2837930 w 4884919"/>
                <a:gd name="connsiteY7" fmla="*/ 4684808 h 4691335"/>
                <a:gd name="connsiteX8" fmla="*/ 2760329 w 4884919"/>
                <a:gd name="connsiteY8" fmla="*/ 3220358 h 4691335"/>
                <a:gd name="connsiteX9" fmla="*/ 2409089 w 4884919"/>
                <a:gd name="connsiteY9" fmla="*/ 2124476 h 4691335"/>
                <a:gd name="connsiteX10" fmla="*/ 2131378 w 4884919"/>
                <a:gd name="connsiteY10" fmla="*/ 1892907 h 4691335"/>
                <a:gd name="connsiteX11" fmla="*/ 1465661 w 4884919"/>
                <a:gd name="connsiteY11" fmla="*/ 1687423 h 4691335"/>
                <a:gd name="connsiteX12" fmla="*/ 416032 w 4884919"/>
                <a:gd name="connsiteY12" fmla="*/ 1971184 h 4691335"/>
                <a:gd name="connsiteX13" fmla="*/ 158732 w 4884919"/>
                <a:gd name="connsiteY13" fmla="*/ 2264725 h 4691335"/>
                <a:gd name="connsiteX14" fmla="*/ 7618 w 4884919"/>
                <a:gd name="connsiteY14" fmla="*/ 2170141 h 4691335"/>
                <a:gd name="connsiteX15" fmla="*/ 661082 w 4884919"/>
                <a:gd name="connsiteY15" fmla="*/ 1446076 h 4691335"/>
                <a:gd name="connsiteX16" fmla="*/ 595735 w 4884919"/>
                <a:gd name="connsiteY16" fmla="*/ 904653 h 4691335"/>
                <a:gd name="connsiteX17" fmla="*/ 2188545 w 4884919"/>
                <a:gd name="connsiteY17" fmla="*/ 27292 h 4691335"/>
                <a:gd name="connsiteX18" fmla="*/ 2625469 w 4884919"/>
                <a:gd name="connsiteY18" fmla="*/ 538 h 469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84919" h="4691335">
                  <a:moveTo>
                    <a:pt x="2625469" y="538"/>
                  </a:moveTo>
                  <a:cubicBezTo>
                    <a:pt x="3592804" y="-14468"/>
                    <a:pt x="4195672" y="286802"/>
                    <a:pt x="4447089" y="575234"/>
                  </a:cubicBezTo>
                  <a:cubicBezTo>
                    <a:pt x="4798191" y="979652"/>
                    <a:pt x="4876609" y="1432406"/>
                    <a:pt x="4884259" y="1833411"/>
                  </a:cubicBezTo>
                  <a:cubicBezTo>
                    <a:pt x="4892879" y="2286215"/>
                    <a:pt x="4817005" y="2748281"/>
                    <a:pt x="4663546" y="3031192"/>
                  </a:cubicBezTo>
                  <a:cubicBezTo>
                    <a:pt x="4603386" y="3159286"/>
                    <a:pt x="4504905" y="3245741"/>
                    <a:pt x="4402182" y="3318759"/>
                  </a:cubicBezTo>
                  <a:cubicBezTo>
                    <a:pt x="4338522" y="3364019"/>
                    <a:pt x="4269819" y="3475412"/>
                    <a:pt x="4218373" y="3556301"/>
                  </a:cubicBezTo>
                  <a:cubicBezTo>
                    <a:pt x="4091916" y="3940483"/>
                    <a:pt x="4147110" y="4314936"/>
                    <a:pt x="4197955" y="4691335"/>
                  </a:cubicBezTo>
                  <a:lnTo>
                    <a:pt x="2837930" y="4684808"/>
                  </a:lnTo>
                  <a:lnTo>
                    <a:pt x="2760329" y="3220358"/>
                  </a:lnTo>
                  <a:cubicBezTo>
                    <a:pt x="2693446" y="2847962"/>
                    <a:pt x="2664932" y="2480123"/>
                    <a:pt x="2409089" y="2124476"/>
                  </a:cubicBezTo>
                  <a:cubicBezTo>
                    <a:pt x="2261952" y="2074007"/>
                    <a:pt x="2191707" y="2004042"/>
                    <a:pt x="2131378" y="1892907"/>
                  </a:cubicBezTo>
                  <a:cubicBezTo>
                    <a:pt x="1982961" y="1728828"/>
                    <a:pt x="1832616" y="1645513"/>
                    <a:pt x="1465661" y="1687423"/>
                  </a:cubicBezTo>
                  <a:cubicBezTo>
                    <a:pt x="776393" y="1616954"/>
                    <a:pt x="528941" y="1845948"/>
                    <a:pt x="416032" y="1971184"/>
                  </a:cubicBezTo>
                  <a:lnTo>
                    <a:pt x="158732" y="2264725"/>
                  </a:lnTo>
                  <a:cubicBezTo>
                    <a:pt x="-59506" y="2290649"/>
                    <a:pt x="12460" y="2217248"/>
                    <a:pt x="7618" y="2170141"/>
                  </a:cubicBezTo>
                  <a:cubicBezTo>
                    <a:pt x="250296" y="1947403"/>
                    <a:pt x="503936" y="1702953"/>
                    <a:pt x="661082" y="1446076"/>
                  </a:cubicBezTo>
                  <a:cubicBezTo>
                    <a:pt x="705106" y="1260580"/>
                    <a:pt x="565690" y="1136821"/>
                    <a:pt x="595735" y="904653"/>
                  </a:cubicBezTo>
                  <a:cubicBezTo>
                    <a:pt x="641396" y="795715"/>
                    <a:pt x="794728" y="360756"/>
                    <a:pt x="2188545" y="27292"/>
                  </a:cubicBezTo>
                  <a:cubicBezTo>
                    <a:pt x="2341650" y="11280"/>
                    <a:pt x="2487279" y="2681"/>
                    <a:pt x="2625469" y="538"/>
                  </a:cubicBezTo>
                  <a:close/>
                </a:path>
              </a:pathLst>
            </a:custGeom>
            <a:solidFill>
              <a:schemeClr val="bg1"/>
            </a:solidFill>
            <a:ln w="22658" cap="flat">
              <a:solidFill>
                <a:srgbClr val="DBFFFB"/>
              </a:solidFill>
              <a:prstDash val="solid"/>
              <a:miter/>
            </a:ln>
          </p:spPr>
          <p:txBody>
            <a:bodyPr wrap="square" rtlCol="0" anchor="ctr">
              <a:noAutofit/>
            </a:bodyPr>
            <a:lstStyle/>
            <a:p>
              <a:endParaRPr lang="en-BE" sz="1050" dirty="0"/>
            </a:p>
          </p:txBody>
        </p:sp>
        <p:sp>
          <p:nvSpPr>
            <p:cNvPr id="8" name="Freeform 7">
              <a:extLst>
                <a:ext uri="{FF2B5EF4-FFF2-40B4-BE49-F238E27FC236}">
                  <a16:creationId xmlns:a16="http://schemas.microsoft.com/office/drawing/2014/main" id="{7A1E746A-478C-4DBA-EE91-23ABD3B8A8DE}"/>
                </a:ext>
              </a:extLst>
            </p:cNvPr>
            <p:cNvSpPr/>
            <p:nvPr/>
          </p:nvSpPr>
          <p:spPr>
            <a:xfrm>
              <a:off x="3239497" y="5295948"/>
              <a:ext cx="251180" cy="1198183"/>
            </a:xfrm>
            <a:custGeom>
              <a:avLst/>
              <a:gdLst>
                <a:gd name="connsiteX0" fmla="*/ 140701 w 251180"/>
                <a:gd name="connsiteY0" fmla="*/ 511 h 1198183"/>
                <a:gd name="connsiteX1" fmla="*/ 220415 w 251180"/>
                <a:gd name="connsiteY1" fmla="*/ 106019 h 1198183"/>
                <a:gd name="connsiteX2" fmla="*/ 243470 w 251180"/>
                <a:gd name="connsiteY2" fmla="*/ 728433 h 1198183"/>
                <a:gd name="connsiteX3" fmla="*/ 235929 w 251180"/>
                <a:gd name="connsiteY3" fmla="*/ 1198183 h 1198183"/>
                <a:gd name="connsiteX4" fmla="*/ 97891 w 251180"/>
                <a:gd name="connsiteY4" fmla="*/ 1195388 h 1198183"/>
                <a:gd name="connsiteX5" fmla="*/ 126482 w 251180"/>
                <a:gd name="connsiteY5" fmla="*/ 621350 h 1198183"/>
                <a:gd name="connsiteX6" fmla="*/ 126249 w 251180"/>
                <a:gd name="connsiteY6" fmla="*/ 598516 h 1198183"/>
                <a:gd name="connsiteX7" fmla="*/ 128517 w 251180"/>
                <a:gd name="connsiteY7" fmla="*/ 598516 h 1198183"/>
                <a:gd name="connsiteX8" fmla="*/ 125942 w 251180"/>
                <a:gd name="connsiteY8" fmla="*/ 506140 h 1198183"/>
                <a:gd name="connsiteX9" fmla="*/ 122477 w 251180"/>
                <a:gd name="connsiteY9" fmla="*/ 490392 h 1198183"/>
                <a:gd name="connsiteX10" fmla="*/ 122106 w 251180"/>
                <a:gd name="connsiteY10" fmla="*/ 483484 h 1198183"/>
                <a:gd name="connsiteX11" fmla="*/ 112955 w 251180"/>
                <a:gd name="connsiteY11" fmla="*/ 446010 h 1198183"/>
                <a:gd name="connsiteX12" fmla="*/ 112437 w 251180"/>
                <a:gd name="connsiteY12" fmla="*/ 444766 h 1198183"/>
                <a:gd name="connsiteX13" fmla="*/ 109636 w 251180"/>
                <a:gd name="connsiteY13" fmla="*/ 432034 h 1198183"/>
                <a:gd name="connsiteX14" fmla="*/ 55003 w 251180"/>
                <a:gd name="connsiteY14" fmla="*/ 313129 h 1198183"/>
                <a:gd name="connsiteX15" fmla="*/ 55003 w 251180"/>
                <a:gd name="connsiteY15" fmla="*/ 340154 h 1198183"/>
                <a:gd name="connsiteX16" fmla="*/ 26427 w 251180"/>
                <a:gd name="connsiteY16" fmla="*/ 302206 h 1198183"/>
                <a:gd name="connsiteX17" fmla="*/ 28463 w 251180"/>
                <a:gd name="connsiteY17" fmla="*/ 109283 h 1198183"/>
                <a:gd name="connsiteX18" fmla="*/ 140701 w 251180"/>
                <a:gd name="connsiteY18" fmla="*/ 511 h 119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180" h="1198183">
                  <a:moveTo>
                    <a:pt x="140701" y="511"/>
                  </a:moveTo>
                  <a:cubicBezTo>
                    <a:pt x="172920" y="5469"/>
                    <a:pt x="199719" y="46141"/>
                    <a:pt x="220415" y="106019"/>
                  </a:cubicBezTo>
                  <a:cubicBezTo>
                    <a:pt x="196681" y="227586"/>
                    <a:pt x="237764" y="497640"/>
                    <a:pt x="243470" y="728433"/>
                  </a:cubicBezTo>
                  <a:cubicBezTo>
                    <a:pt x="245922" y="826871"/>
                    <a:pt x="263348" y="1198737"/>
                    <a:pt x="235929" y="1198183"/>
                  </a:cubicBezTo>
                  <a:lnTo>
                    <a:pt x="97891" y="1195388"/>
                  </a:lnTo>
                  <a:cubicBezTo>
                    <a:pt x="135442" y="1002625"/>
                    <a:pt x="132404" y="816759"/>
                    <a:pt x="126482" y="621350"/>
                  </a:cubicBezTo>
                  <a:lnTo>
                    <a:pt x="126249" y="598516"/>
                  </a:lnTo>
                  <a:lnTo>
                    <a:pt x="128517" y="598516"/>
                  </a:lnTo>
                  <a:cubicBezTo>
                    <a:pt x="130480" y="563971"/>
                    <a:pt x="129355" y="533533"/>
                    <a:pt x="125942" y="506140"/>
                  </a:cubicBezTo>
                  <a:lnTo>
                    <a:pt x="122477" y="490392"/>
                  </a:lnTo>
                  <a:lnTo>
                    <a:pt x="122106" y="483484"/>
                  </a:lnTo>
                  <a:cubicBezTo>
                    <a:pt x="120145" y="471529"/>
                    <a:pt x="117232" y="459121"/>
                    <a:pt x="112955" y="446010"/>
                  </a:cubicBezTo>
                  <a:lnTo>
                    <a:pt x="112437" y="444766"/>
                  </a:lnTo>
                  <a:lnTo>
                    <a:pt x="109636" y="432034"/>
                  </a:lnTo>
                  <a:cubicBezTo>
                    <a:pt x="95253" y="387302"/>
                    <a:pt x="74912" y="350501"/>
                    <a:pt x="55003" y="313129"/>
                  </a:cubicBezTo>
                  <a:lnTo>
                    <a:pt x="55003" y="340154"/>
                  </a:lnTo>
                  <a:lnTo>
                    <a:pt x="26427" y="302206"/>
                  </a:lnTo>
                  <a:cubicBezTo>
                    <a:pt x="-9875" y="258264"/>
                    <a:pt x="-8379" y="163471"/>
                    <a:pt x="28463" y="109283"/>
                  </a:cubicBezTo>
                  <a:cubicBezTo>
                    <a:pt x="70842" y="26307"/>
                    <a:pt x="108482" y="-4448"/>
                    <a:pt x="140701" y="511"/>
                  </a:cubicBezTo>
                  <a:close/>
                </a:path>
              </a:pathLst>
            </a:custGeom>
            <a:solidFill>
              <a:schemeClr val="bg1"/>
            </a:solidFill>
            <a:ln w="22658" cap="flat">
              <a:solidFill>
                <a:schemeClr val="bg1"/>
              </a:solidFill>
              <a:prstDash val="solid"/>
              <a:miter/>
            </a:ln>
          </p:spPr>
          <p:txBody>
            <a:bodyPr wrap="square" rtlCol="0" anchor="ctr">
              <a:noAutofit/>
            </a:bodyPr>
            <a:lstStyle/>
            <a:p>
              <a:endParaRPr lang="en-BE"/>
            </a:p>
          </p:txBody>
        </p:sp>
        <p:sp>
          <p:nvSpPr>
            <p:cNvPr id="7" name="Freeform 6">
              <a:extLst>
                <a:ext uri="{FF2B5EF4-FFF2-40B4-BE49-F238E27FC236}">
                  <a16:creationId xmlns:a16="http://schemas.microsoft.com/office/drawing/2014/main" id="{BFAEEC2F-666C-CC03-56A8-B5D4DA65041B}"/>
                </a:ext>
              </a:extLst>
            </p:cNvPr>
            <p:cNvSpPr/>
            <p:nvPr/>
          </p:nvSpPr>
          <p:spPr>
            <a:xfrm>
              <a:off x="2917081" y="5542216"/>
              <a:ext cx="105831" cy="378345"/>
            </a:xfrm>
            <a:custGeom>
              <a:avLst/>
              <a:gdLst>
                <a:gd name="connsiteX0" fmla="*/ 64979 w 105831"/>
                <a:gd name="connsiteY0" fmla="*/ 0 h 378345"/>
                <a:gd name="connsiteX1" fmla="*/ 95622 w 105831"/>
                <a:gd name="connsiteY1" fmla="*/ 39139 h 378345"/>
                <a:gd name="connsiteX2" fmla="*/ 57644 w 105831"/>
                <a:gd name="connsiteY2" fmla="*/ 128208 h 378345"/>
                <a:gd name="connsiteX3" fmla="*/ 56355 w 105831"/>
                <a:gd name="connsiteY3" fmla="*/ 166941 h 378345"/>
                <a:gd name="connsiteX4" fmla="*/ 48655 w 105831"/>
                <a:gd name="connsiteY4" fmla="*/ 172698 h 378345"/>
                <a:gd name="connsiteX5" fmla="*/ 40604 w 105831"/>
                <a:gd name="connsiteY5" fmla="*/ 192585 h 378345"/>
                <a:gd name="connsiteX6" fmla="*/ 58534 w 105831"/>
                <a:gd name="connsiteY6" fmla="*/ 204907 h 378345"/>
                <a:gd name="connsiteX7" fmla="*/ 61098 w 105831"/>
                <a:gd name="connsiteY7" fmla="*/ 205091 h 378345"/>
                <a:gd name="connsiteX8" fmla="*/ 62489 w 105831"/>
                <a:gd name="connsiteY8" fmla="*/ 214552 h 378345"/>
                <a:gd name="connsiteX9" fmla="*/ 105831 w 105831"/>
                <a:gd name="connsiteY9" fmla="*/ 378345 h 378345"/>
                <a:gd name="connsiteX10" fmla="*/ 46612 w 105831"/>
                <a:gd name="connsiteY10" fmla="*/ 365290 h 378345"/>
                <a:gd name="connsiteX11" fmla="*/ 11548 w 105831"/>
                <a:gd name="connsiteY11" fmla="*/ 297634 h 378345"/>
                <a:gd name="connsiteX12" fmla="*/ 1871 w 105831"/>
                <a:gd name="connsiteY12" fmla="*/ 260943 h 378345"/>
                <a:gd name="connsiteX13" fmla="*/ 0 w 105831"/>
                <a:gd name="connsiteY13" fmla="*/ 211605 h 378345"/>
                <a:gd name="connsiteX14" fmla="*/ 10425 w 105831"/>
                <a:gd name="connsiteY14" fmla="*/ 145249 h 378345"/>
                <a:gd name="connsiteX15" fmla="*/ 64979 w 105831"/>
                <a:gd name="connsiteY15" fmla="*/ 0 h 378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831" h="378345">
                  <a:moveTo>
                    <a:pt x="64979" y="0"/>
                  </a:moveTo>
                  <a:lnTo>
                    <a:pt x="95622" y="39139"/>
                  </a:lnTo>
                  <a:cubicBezTo>
                    <a:pt x="73192" y="69263"/>
                    <a:pt x="61849" y="98963"/>
                    <a:pt x="57644" y="128208"/>
                  </a:cubicBezTo>
                  <a:lnTo>
                    <a:pt x="56355" y="166941"/>
                  </a:lnTo>
                  <a:lnTo>
                    <a:pt x="48655" y="172698"/>
                  </a:lnTo>
                  <a:cubicBezTo>
                    <a:pt x="41808" y="180085"/>
                    <a:pt x="38852" y="186874"/>
                    <a:pt x="40604" y="192585"/>
                  </a:cubicBezTo>
                  <a:cubicBezTo>
                    <a:pt x="42356" y="198298"/>
                    <a:pt x="48651" y="202394"/>
                    <a:pt x="58534" y="204907"/>
                  </a:cubicBezTo>
                  <a:lnTo>
                    <a:pt x="61098" y="205091"/>
                  </a:lnTo>
                  <a:lnTo>
                    <a:pt x="62489" y="214552"/>
                  </a:lnTo>
                  <a:cubicBezTo>
                    <a:pt x="74726" y="271166"/>
                    <a:pt x="99708" y="325844"/>
                    <a:pt x="105831" y="378345"/>
                  </a:cubicBezTo>
                  <a:lnTo>
                    <a:pt x="46612" y="365290"/>
                  </a:lnTo>
                  <a:cubicBezTo>
                    <a:pt x="36102" y="339914"/>
                    <a:pt x="22065" y="322990"/>
                    <a:pt x="11548" y="297634"/>
                  </a:cubicBezTo>
                  <a:lnTo>
                    <a:pt x="1871" y="260943"/>
                  </a:lnTo>
                  <a:lnTo>
                    <a:pt x="0" y="211605"/>
                  </a:lnTo>
                  <a:lnTo>
                    <a:pt x="10425" y="145249"/>
                  </a:lnTo>
                  <a:lnTo>
                    <a:pt x="64979" y="0"/>
                  </a:lnTo>
                  <a:close/>
                </a:path>
              </a:pathLst>
            </a:custGeom>
            <a:solidFill>
              <a:schemeClr val="bg1"/>
            </a:solidFill>
            <a:ln w="22658" cap="flat">
              <a:solidFill>
                <a:srgbClr val="DBFFFB"/>
              </a:solidFill>
              <a:prstDash val="solid"/>
              <a:miter/>
            </a:ln>
          </p:spPr>
          <p:txBody>
            <a:bodyPr wrap="square" rtlCol="0" anchor="ctr">
              <a:noAutofit/>
            </a:bodyPr>
            <a:lstStyle/>
            <a:p>
              <a:endParaRPr lang="en-BE"/>
            </a:p>
          </p:txBody>
        </p:sp>
        <p:sp>
          <p:nvSpPr>
            <p:cNvPr id="6" name="Freeform 5">
              <a:extLst>
                <a:ext uri="{FF2B5EF4-FFF2-40B4-BE49-F238E27FC236}">
                  <a16:creationId xmlns:a16="http://schemas.microsoft.com/office/drawing/2014/main" id="{14A4F0ED-49D6-113C-5FD7-833D9AA3A261}"/>
                </a:ext>
              </a:extLst>
            </p:cNvPr>
            <p:cNvSpPr/>
            <p:nvPr/>
          </p:nvSpPr>
          <p:spPr>
            <a:xfrm>
              <a:off x="2973276" y="5623146"/>
              <a:ext cx="315496" cy="126810"/>
            </a:xfrm>
            <a:custGeom>
              <a:avLst/>
              <a:gdLst>
                <a:gd name="connsiteX0" fmla="*/ 257616 w 315496"/>
                <a:gd name="connsiteY0" fmla="*/ 183 h 126810"/>
                <a:gd name="connsiteX1" fmla="*/ 315002 w 315496"/>
                <a:gd name="connsiteY1" fmla="*/ 15331 h 126810"/>
                <a:gd name="connsiteX2" fmla="*/ 162398 w 315496"/>
                <a:gd name="connsiteY2" fmla="*/ 104875 h 126810"/>
                <a:gd name="connsiteX3" fmla="*/ 41798 w 315496"/>
                <a:gd name="connsiteY3" fmla="*/ 126810 h 126810"/>
                <a:gd name="connsiteX4" fmla="*/ 4903 w 315496"/>
                <a:gd name="connsiteY4" fmla="*/ 124161 h 126810"/>
                <a:gd name="connsiteX5" fmla="*/ 0 w 315496"/>
                <a:gd name="connsiteY5" fmla="*/ 90802 h 126810"/>
                <a:gd name="connsiteX6" fmla="*/ 160 w 315496"/>
                <a:gd name="connsiteY6" fmla="*/ 86011 h 126810"/>
                <a:gd name="connsiteX7" fmla="*/ 23850 w 315496"/>
                <a:gd name="connsiteY7" fmla="*/ 68295 h 126810"/>
                <a:gd name="connsiteX8" fmla="*/ 137016 w 315496"/>
                <a:gd name="connsiteY8" fmla="*/ 22119 h 126810"/>
                <a:gd name="connsiteX9" fmla="*/ 257616 w 315496"/>
                <a:gd name="connsiteY9" fmla="*/ 183 h 12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496" h="126810">
                  <a:moveTo>
                    <a:pt x="257616" y="183"/>
                  </a:moveTo>
                  <a:cubicBezTo>
                    <a:pt x="289825" y="-1044"/>
                    <a:pt x="311499" y="3909"/>
                    <a:pt x="315002" y="15331"/>
                  </a:cubicBezTo>
                  <a:cubicBezTo>
                    <a:pt x="322011" y="38184"/>
                    <a:pt x="253690" y="78275"/>
                    <a:pt x="162398" y="104875"/>
                  </a:cubicBezTo>
                  <a:cubicBezTo>
                    <a:pt x="116752" y="118175"/>
                    <a:pt x="74007" y="125583"/>
                    <a:pt x="41798" y="126810"/>
                  </a:cubicBezTo>
                  <a:lnTo>
                    <a:pt x="4903" y="124161"/>
                  </a:lnTo>
                  <a:lnTo>
                    <a:pt x="0" y="90802"/>
                  </a:lnTo>
                  <a:lnTo>
                    <a:pt x="160" y="86011"/>
                  </a:lnTo>
                  <a:lnTo>
                    <a:pt x="23850" y="68295"/>
                  </a:lnTo>
                  <a:cubicBezTo>
                    <a:pt x="51466" y="52092"/>
                    <a:pt x="91369" y="35419"/>
                    <a:pt x="137016" y="22119"/>
                  </a:cubicBezTo>
                  <a:cubicBezTo>
                    <a:pt x="182662" y="8819"/>
                    <a:pt x="225407" y="1411"/>
                    <a:pt x="257616" y="183"/>
                  </a:cubicBezTo>
                  <a:close/>
                </a:path>
              </a:pathLst>
            </a:custGeom>
            <a:solidFill>
              <a:schemeClr val="bg1"/>
            </a:solidFill>
            <a:ln w="22658" cap="flat">
              <a:solidFill>
                <a:schemeClr val="bg1"/>
              </a:solidFill>
              <a:prstDash val="solid"/>
              <a:miter/>
            </a:ln>
          </p:spPr>
          <p:txBody>
            <a:bodyPr wrap="square" rtlCol="0" anchor="ctr">
              <a:noAutofit/>
            </a:bodyPr>
            <a:lstStyle/>
            <a:p>
              <a:endParaRPr lang="en-BE"/>
            </a:p>
          </p:txBody>
        </p:sp>
        <p:sp>
          <p:nvSpPr>
            <p:cNvPr id="3" name="Freeform 2">
              <a:extLst>
                <a:ext uri="{FF2B5EF4-FFF2-40B4-BE49-F238E27FC236}">
                  <a16:creationId xmlns:a16="http://schemas.microsoft.com/office/drawing/2014/main" id="{9F34BCFC-9C0B-58C4-1E6A-B5ADFA4E249C}"/>
                </a:ext>
              </a:extLst>
            </p:cNvPr>
            <p:cNvSpPr/>
            <p:nvPr/>
          </p:nvSpPr>
          <p:spPr>
            <a:xfrm>
              <a:off x="3294500" y="5636101"/>
              <a:ext cx="71246" cy="258362"/>
            </a:xfrm>
            <a:custGeom>
              <a:avLst/>
              <a:gdLst>
                <a:gd name="connsiteX0" fmla="*/ 0 w 71246"/>
                <a:gd name="connsiteY0" fmla="*/ 0 h 258362"/>
                <a:gd name="connsiteX1" fmla="*/ 12596 w 71246"/>
                <a:gd name="connsiteY1" fmla="*/ 16727 h 258362"/>
                <a:gd name="connsiteX2" fmla="*/ 40610 w 71246"/>
                <a:gd name="connsiteY2" fmla="*/ 64158 h 258362"/>
                <a:gd name="connsiteX3" fmla="*/ 57434 w 71246"/>
                <a:gd name="connsiteY3" fmla="*/ 104612 h 258362"/>
                <a:gd name="connsiteX4" fmla="*/ 67474 w 71246"/>
                <a:gd name="connsiteY4" fmla="*/ 150238 h 258362"/>
                <a:gd name="connsiteX5" fmla="*/ 70770 w 71246"/>
                <a:gd name="connsiteY5" fmla="*/ 211648 h 258362"/>
                <a:gd name="connsiteX6" fmla="*/ 71246 w 71246"/>
                <a:gd name="connsiteY6" fmla="*/ 258362 h 258362"/>
                <a:gd name="connsiteX7" fmla="*/ 0 w 71246"/>
                <a:gd name="connsiteY7" fmla="*/ 258362 h 258362"/>
                <a:gd name="connsiteX8" fmla="*/ 0 w 71246"/>
                <a:gd name="connsiteY8" fmla="*/ 0 h 25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46" h="258362">
                  <a:moveTo>
                    <a:pt x="0" y="0"/>
                  </a:moveTo>
                  <a:lnTo>
                    <a:pt x="12596" y="16727"/>
                  </a:lnTo>
                  <a:cubicBezTo>
                    <a:pt x="23989" y="33661"/>
                    <a:pt x="33189" y="49388"/>
                    <a:pt x="40610" y="64158"/>
                  </a:cubicBezTo>
                  <a:lnTo>
                    <a:pt x="57434" y="104612"/>
                  </a:lnTo>
                  <a:lnTo>
                    <a:pt x="67474" y="150238"/>
                  </a:lnTo>
                  <a:lnTo>
                    <a:pt x="70770" y="211648"/>
                  </a:lnTo>
                  <a:lnTo>
                    <a:pt x="71246" y="258362"/>
                  </a:lnTo>
                  <a:lnTo>
                    <a:pt x="0" y="258362"/>
                  </a:lnTo>
                  <a:lnTo>
                    <a:pt x="0" y="0"/>
                  </a:lnTo>
                  <a:close/>
                </a:path>
              </a:pathLst>
            </a:custGeom>
            <a:solidFill>
              <a:schemeClr val="bg1"/>
            </a:solidFill>
            <a:ln w="22658" cap="flat">
              <a:solidFill>
                <a:srgbClr val="DBFFFB"/>
              </a:solidFill>
              <a:prstDash val="solid"/>
              <a:miter/>
            </a:ln>
          </p:spPr>
          <p:txBody>
            <a:bodyPr wrap="square" rtlCol="0" anchor="ctr">
              <a:noAutofit/>
            </a:bodyPr>
            <a:lstStyle/>
            <a:p>
              <a:endParaRPr lang="en-BE"/>
            </a:p>
          </p:txBody>
        </p:sp>
        <p:sp>
          <p:nvSpPr>
            <p:cNvPr id="25" name="Freeform 24">
              <a:extLst>
                <a:ext uri="{FF2B5EF4-FFF2-40B4-BE49-F238E27FC236}">
                  <a16:creationId xmlns:a16="http://schemas.microsoft.com/office/drawing/2014/main" id="{9111387A-6BD8-71B6-ACD5-D9DABD8CD8E9}"/>
                </a:ext>
              </a:extLst>
            </p:cNvPr>
            <p:cNvSpPr/>
            <p:nvPr/>
          </p:nvSpPr>
          <p:spPr>
            <a:xfrm>
              <a:off x="1176048" y="4601180"/>
              <a:ext cx="2058909" cy="1886890"/>
            </a:xfrm>
            <a:custGeom>
              <a:avLst/>
              <a:gdLst>
                <a:gd name="connsiteX0" fmla="*/ 368399 w 2058909"/>
                <a:gd name="connsiteY0" fmla="*/ 68 h 1886890"/>
                <a:gd name="connsiteX1" fmla="*/ 495008 w 2058909"/>
                <a:gd name="connsiteY1" fmla="*/ 156623 h 1886890"/>
                <a:gd name="connsiteX2" fmla="*/ 611886 w 2058909"/>
                <a:gd name="connsiteY2" fmla="*/ 127784 h 1886890"/>
                <a:gd name="connsiteX3" fmla="*/ 643978 w 2058909"/>
                <a:gd name="connsiteY3" fmla="*/ 109472 h 1886890"/>
                <a:gd name="connsiteX4" fmla="*/ 704983 w 2058909"/>
                <a:gd name="connsiteY4" fmla="*/ 140782 h 1886890"/>
                <a:gd name="connsiteX5" fmla="*/ 1402489 w 2058909"/>
                <a:gd name="connsiteY5" fmla="*/ 263126 h 1886890"/>
                <a:gd name="connsiteX6" fmla="*/ 1954007 w 2058909"/>
                <a:gd name="connsiteY6" fmla="*/ 191788 h 1886890"/>
                <a:gd name="connsiteX7" fmla="*/ 2052273 w 2058909"/>
                <a:gd name="connsiteY7" fmla="*/ 157456 h 1886890"/>
                <a:gd name="connsiteX8" fmla="*/ 2056397 w 2058909"/>
                <a:gd name="connsiteY8" fmla="*/ 185052 h 1886890"/>
                <a:gd name="connsiteX9" fmla="*/ 2014311 w 2058909"/>
                <a:gd name="connsiteY9" fmla="*/ 450163 h 1886890"/>
                <a:gd name="connsiteX10" fmla="*/ 1825644 w 2058909"/>
                <a:gd name="connsiteY10" fmla="*/ 704207 h 1886890"/>
                <a:gd name="connsiteX11" fmla="*/ 1855022 w 2058909"/>
                <a:gd name="connsiteY11" fmla="*/ 745341 h 1886890"/>
                <a:gd name="connsiteX12" fmla="*/ 1998951 w 2058909"/>
                <a:gd name="connsiteY12" fmla="*/ 584636 h 1886890"/>
                <a:gd name="connsiteX13" fmla="*/ 1863195 w 2058909"/>
                <a:gd name="connsiteY13" fmla="*/ 830146 h 1886890"/>
                <a:gd name="connsiteX14" fmla="*/ 1757116 w 2058909"/>
                <a:gd name="connsiteY14" fmla="*/ 1050272 h 1886890"/>
                <a:gd name="connsiteX15" fmla="*/ 1751458 w 2058909"/>
                <a:gd name="connsiteY15" fmla="*/ 1086283 h 1886890"/>
                <a:gd name="connsiteX16" fmla="*/ 1738636 w 2058909"/>
                <a:gd name="connsiteY16" fmla="*/ 1120422 h 1886890"/>
                <a:gd name="connsiteX17" fmla="*/ 1740325 w 2058909"/>
                <a:gd name="connsiteY17" fmla="*/ 1192200 h 1886890"/>
                <a:gd name="connsiteX18" fmla="*/ 1742904 w 2058909"/>
                <a:gd name="connsiteY18" fmla="*/ 1201977 h 1886890"/>
                <a:gd name="connsiteX19" fmla="*/ 1744758 w 2058909"/>
                <a:gd name="connsiteY19" fmla="*/ 1250881 h 1886890"/>
                <a:gd name="connsiteX20" fmla="*/ 1785594 w 2058909"/>
                <a:gd name="connsiteY20" fmla="*/ 1374824 h 1886890"/>
                <a:gd name="connsiteX21" fmla="*/ 1734549 w 2058909"/>
                <a:gd name="connsiteY21" fmla="*/ 1521587 h 1886890"/>
                <a:gd name="connsiteX22" fmla="*/ 1734549 w 2058909"/>
                <a:gd name="connsiteY22" fmla="*/ 1676516 h 1886890"/>
                <a:gd name="connsiteX23" fmla="*/ 1748845 w 2058909"/>
                <a:gd name="connsiteY23" fmla="*/ 1886890 h 1886890"/>
                <a:gd name="connsiteX24" fmla="*/ 1550755 w 2058909"/>
                <a:gd name="connsiteY24" fmla="*/ 1883626 h 1886890"/>
                <a:gd name="connsiteX25" fmla="*/ 1492678 w 2058909"/>
                <a:gd name="connsiteY25" fmla="*/ 1373186 h 1886890"/>
                <a:gd name="connsiteX26" fmla="*/ 1620183 w 2058909"/>
                <a:gd name="connsiteY26" fmla="*/ 1027465 h 1886890"/>
                <a:gd name="connsiteX27" fmla="*/ 196866 w 2058909"/>
                <a:gd name="connsiteY27" fmla="*/ 864383 h 1886890"/>
                <a:gd name="connsiteX28" fmla="*/ 188697 w 2058909"/>
                <a:gd name="connsiteY28" fmla="*/ 321330 h 1886890"/>
                <a:gd name="connsiteX29" fmla="*/ 43710 w 2058909"/>
                <a:gd name="connsiteY29" fmla="*/ 130539 h 1886890"/>
                <a:gd name="connsiteX30" fmla="*/ 256476 w 2058909"/>
                <a:gd name="connsiteY30" fmla="*/ 32975 h 1886890"/>
                <a:gd name="connsiteX31" fmla="*/ 282633 w 2058909"/>
                <a:gd name="connsiteY31" fmla="*/ 70193 h 1886890"/>
                <a:gd name="connsiteX32" fmla="*/ 343894 w 2058909"/>
                <a:gd name="connsiteY32" fmla="*/ 210442 h 1886890"/>
                <a:gd name="connsiteX33" fmla="*/ 368399 w 2058909"/>
                <a:gd name="connsiteY33" fmla="*/ 68 h 1886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58909" h="1886890">
                  <a:moveTo>
                    <a:pt x="368399" y="68"/>
                  </a:moveTo>
                  <a:cubicBezTo>
                    <a:pt x="403278" y="-2863"/>
                    <a:pt x="472990" y="90095"/>
                    <a:pt x="495008" y="156623"/>
                  </a:cubicBezTo>
                  <a:cubicBezTo>
                    <a:pt x="518481" y="158434"/>
                    <a:pt x="570061" y="146777"/>
                    <a:pt x="611886" y="127784"/>
                  </a:cubicBezTo>
                  <a:lnTo>
                    <a:pt x="643978" y="109472"/>
                  </a:lnTo>
                  <a:lnTo>
                    <a:pt x="704983" y="140782"/>
                  </a:lnTo>
                  <a:cubicBezTo>
                    <a:pt x="883491" y="216373"/>
                    <a:pt x="1130096" y="263126"/>
                    <a:pt x="1402489" y="263126"/>
                  </a:cubicBezTo>
                  <a:cubicBezTo>
                    <a:pt x="1606784" y="263126"/>
                    <a:pt x="1796573" y="236827"/>
                    <a:pt x="1954007" y="191788"/>
                  </a:cubicBezTo>
                  <a:lnTo>
                    <a:pt x="2052273" y="157456"/>
                  </a:lnTo>
                  <a:lnTo>
                    <a:pt x="2056397" y="185052"/>
                  </a:lnTo>
                  <a:cubicBezTo>
                    <a:pt x="2064508" y="342496"/>
                    <a:pt x="1998639" y="447946"/>
                    <a:pt x="2014311" y="450163"/>
                  </a:cubicBezTo>
                  <a:cubicBezTo>
                    <a:pt x="1943248" y="619280"/>
                    <a:pt x="1871554" y="678234"/>
                    <a:pt x="1825644" y="704207"/>
                  </a:cubicBezTo>
                  <a:cubicBezTo>
                    <a:pt x="1777791" y="731277"/>
                    <a:pt x="1803884" y="770268"/>
                    <a:pt x="1855022" y="745341"/>
                  </a:cubicBezTo>
                  <a:cubicBezTo>
                    <a:pt x="1900824" y="710513"/>
                    <a:pt x="1948230" y="624539"/>
                    <a:pt x="1998951" y="584636"/>
                  </a:cubicBezTo>
                  <a:cubicBezTo>
                    <a:pt x="2075966" y="524044"/>
                    <a:pt x="2120627" y="546273"/>
                    <a:pt x="1863195" y="830146"/>
                  </a:cubicBezTo>
                  <a:cubicBezTo>
                    <a:pt x="1808996" y="907444"/>
                    <a:pt x="1775246" y="980484"/>
                    <a:pt x="1757116" y="1050272"/>
                  </a:cubicBezTo>
                  <a:lnTo>
                    <a:pt x="1751458" y="1086283"/>
                  </a:lnTo>
                  <a:lnTo>
                    <a:pt x="1738636" y="1120422"/>
                  </a:lnTo>
                  <a:cubicBezTo>
                    <a:pt x="1736851" y="1149973"/>
                    <a:pt x="1737707" y="1173196"/>
                    <a:pt x="1740325" y="1192200"/>
                  </a:cubicBezTo>
                  <a:lnTo>
                    <a:pt x="1742904" y="1201977"/>
                  </a:lnTo>
                  <a:lnTo>
                    <a:pt x="1744758" y="1250881"/>
                  </a:lnTo>
                  <a:cubicBezTo>
                    <a:pt x="1768739" y="1287593"/>
                    <a:pt x="1807585" y="1317716"/>
                    <a:pt x="1785594" y="1374824"/>
                  </a:cubicBezTo>
                  <a:cubicBezTo>
                    <a:pt x="1776048" y="1414344"/>
                    <a:pt x="1671691" y="1455084"/>
                    <a:pt x="1734549" y="1521587"/>
                  </a:cubicBezTo>
                  <a:cubicBezTo>
                    <a:pt x="1849655" y="1562512"/>
                    <a:pt x="1774969" y="1648154"/>
                    <a:pt x="1734549" y="1676516"/>
                  </a:cubicBezTo>
                  <a:cubicBezTo>
                    <a:pt x="1692063" y="1725077"/>
                    <a:pt x="1730431" y="1825448"/>
                    <a:pt x="1748845" y="1886890"/>
                  </a:cubicBezTo>
                  <a:lnTo>
                    <a:pt x="1550755" y="1883626"/>
                  </a:lnTo>
                  <a:cubicBezTo>
                    <a:pt x="1580596" y="1707047"/>
                    <a:pt x="1481898" y="1565738"/>
                    <a:pt x="1492678" y="1373186"/>
                  </a:cubicBezTo>
                  <a:cubicBezTo>
                    <a:pt x="1498199" y="1274748"/>
                    <a:pt x="1628865" y="1143637"/>
                    <a:pt x="1620183" y="1027465"/>
                  </a:cubicBezTo>
                  <a:cubicBezTo>
                    <a:pt x="1618733" y="647950"/>
                    <a:pt x="711716" y="917032"/>
                    <a:pt x="196866" y="864383"/>
                  </a:cubicBezTo>
                  <a:cubicBezTo>
                    <a:pt x="-121643" y="690513"/>
                    <a:pt x="230008" y="486149"/>
                    <a:pt x="188697" y="321330"/>
                  </a:cubicBezTo>
                  <a:cubicBezTo>
                    <a:pt x="147133" y="241846"/>
                    <a:pt x="178991" y="202153"/>
                    <a:pt x="43710" y="130539"/>
                  </a:cubicBezTo>
                  <a:cubicBezTo>
                    <a:pt x="-87833" y="60230"/>
                    <a:pt x="105277" y="-55844"/>
                    <a:pt x="256476" y="32975"/>
                  </a:cubicBezTo>
                  <a:cubicBezTo>
                    <a:pt x="273728" y="43111"/>
                    <a:pt x="268508" y="53444"/>
                    <a:pt x="282633" y="70193"/>
                  </a:cubicBezTo>
                  <a:lnTo>
                    <a:pt x="343894" y="210442"/>
                  </a:lnTo>
                  <a:lnTo>
                    <a:pt x="368399" y="68"/>
                  </a:ln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grpSp>
          <p:nvGrpSpPr>
            <p:cNvPr id="28" name="Group 27">
              <a:extLst>
                <a:ext uri="{FF2B5EF4-FFF2-40B4-BE49-F238E27FC236}">
                  <a16:creationId xmlns:a16="http://schemas.microsoft.com/office/drawing/2014/main" id="{C4A172A0-7E49-2CDB-BA31-BFEB4766EABD}"/>
                </a:ext>
              </a:extLst>
            </p:cNvPr>
            <p:cNvGrpSpPr/>
            <p:nvPr/>
          </p:nvGrpSpPr>
          <p:grpSpPr>
            <a:xfrm>
              <a:off x="1338672" y="4128016"/>
              <a:ext cx="2848968" cy="1735597"/>
              <a:chOff x="8528612" y="2162703"/>
              <a:chExt cx="3698067" cy="2921179"/>
            </a:xfrm>
          </p:grpSpPr>
          <p:sp>
            <p:nvSpPr>
              <p:cNvPr id="30" name="TextBox 29">
                <a:extLst>
                  <a:ext uri="{FF2B5EF4-FFF2-40B4-BE49-F238E27FC236}">
                    <a16:creationId xmlns:a16="http://schemas.microsoft.com/office/drawing/2014/main" id="{F4760931-B634-CDCA-B9D1-EAA539236E4E}"/>
                  </a:ext>
                </a:extLst>
              </p:cNvPr>
              <p:cNvSpPr txBox="1"/>
              <p:nvPr/>
            </p:nvSpPr>
            <p:spPr>
              <a:xfrm>
                <a:off x="8528612" y="2162703"/>
                <a:ext cx="476101" cy="466216"/>
              </a:xfrm>
              <a:prstGeom prst="rect">
                <a:avLst/>
              </a:prstGeom>
              <a:noFill/>
              <a:ln>
                <a:noFill/>
              </a:ln>
            </p:spPr>
            <p:txBody>
              <a:bodyPr wrap="square" rtlCol="0">
                <a:spAutoFit/>
              </a:bodyPr>
              <a:lstStyle/>
              <a:p>
                <a:pPr algn="ctr"/>
                <a:r>
                  <a:rPr lang="en-BE" sz="1200" b="1" dirty="0">
                    <a:latin typeface="Gill Sans MT" panose="020B0502020104020203" pitchFamily="34" charset="77"/>
                  </a:rPr>
                  <a:t>/i/</a:t>
                </a:r>
              </a:p>
            </p:txBody>
          </p:sp>
          <p:sp>
            <p:nvSpPr>
              <p:cNvPr id="31" name="TextBox 30">
                <a:extLst>
                  <a:ext uri="{FF2B5EF4-FFF2-40B4-BE49-F238E27FC236}">
                    <a16:creationId xmlns:a16="http://schemas.microsoft.com/office/drawing/2014/main" id="{4149936A-2938-DD6C-4011-7B623D61216B}"/>
                  </a:ext>
                </a:extLst>
              </p:cNvPr>
              <p:cNvSpPr txBox="1"/>
              <p:nvPr/>
            </p:nvSpPr>
            <p:spPr>
              <a:xfrm>
                <a:off x="11480285" y="2162703"/>
                <a:ext cx="746394" cy="466216"/>
              </a:xfrm>
              <a:prstGeom prst="rect">
                <a:avLst/>
              </a:prstGeom>
              <a:noFill/>
              <a:ln>
                <a:noFill/>
              </a:ln>
            </p:spPr>
            <p:txBody>
              <a:bodyPr wrap="square" rtlCol="0">
                <a:spAutoFit/>
              </a:bodyPr>
              <a:lstStyle/>
              <a:p>
                <a:pPr algn="ctr"/>
                <a:r>
                  <a:rPr lang="en-BE" sz="1200" b="1" dirty="0">
                    <a:latin typeface="Gill Sans MT" panose="020B0502020104020203" pitchFamily="34" charset="77"/>
                  </a:rPr>
                  <a:t>/u/</a:t>
                </a:r>
              </a:p>
            </p:txBody>
          </p:sp>
          <p:sp>
            <p:nvSpPr>
              <p:cNvPr id="32" name="TextBox 31">
                <a:extLst>
                  <a:ext uri="{FF2B5EF4-FFF2-40B4-BE49-F238E27FC236}">
                    <a16:creationId xmlns:a16="http://schemas.microsoft.com/office/drawing/2014/main" id="{6BF62958-1C3C-CA26-B5A8-D4D35CABCEE5}"/>
                  </a:ext>
                </a:extLst>
              </p:cNvPr>
              <p:cNvSpPr txBox="1"/>
              <p:nvPr/>
            </p:nvSpPr>
            <p:spPr>
              <a:xfrm>
                <a:off x="9891817" y="4617666"/>
                <a:ext cx="644334" cy="466216"/>
              </a:xfrm>
              <a:prstGeom prst="rect">
                <a:avLst/>
              </a:prstGeom>
              <a:noFill/>
              <a:ln>
                <a:noFill/>
              </a:ln>
            </p:spPr>
            <p:txBody>
              <a:bodyPr wrap="square" rtlCol="0">
                <a:spAutoFit/>
              </a:bodyPr>
              <a:lstStyle/>
              <a:p>
                <a:pPr algn="ctr"/>
                <a:r>
                  <a:rPr lang="en-BE" sz="1200" b="1" dirty="0">
                    <a:latin typeface="Gill Sans MT" panose="020B0502020104020203" pitchFamily="34" charset="77"/>
                  </a:rPr>
                  <a:t>/a/</a:t>
                </a:r>
              </a:p>
            </p:txBody>
          </p:sp>
          <p:sp>
            <p:nvSpPr>
              <p:cNvPr id="29" name="Triangle 28">
                <a:extLst>
                  <a:ext uri="{FF2B5EF4-FFF2-40B4-BE49-F238E27FC236}">
                    <a16:creationId xmlns:a16="http://schemas.microsoft.com/office/drawing/2014/main" id="{531C4082-92DE-FA10-A6A4-4502EFD76CE6}"/>
                  </a:ext>
                </a:extLst>
              </p:cNvPr>
              <p:cNvSpPr/>
              <p:nvPr/>
            </p:nvSpPr>
            <p:spPr>
              <a:xfrm flipV="1">
                <a:off x="8755576" y="2563317"/>
                <a:ext cx="2894645" cy="1997862"/>
              </a:xfrm>
              <a:prstGeom prst="triangl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sz="1000" dirty="0">
                  <a:solidFill>
                    <a:schemeClr val="tx1"/>
                  </a:solidFill>
                </a:endParaRPr>
              </a:p>
            </p:txBody>
          </p:sp>
        </p:grpSp>
      </p:grpSp>
      <p:sp>
        <p:nvSpPr>
          <p:cNvPr id="27" name="Freeform 26">
            <a:extLst>
              <a:ext uri="{FF2B5EF4-FFF2-40B4-BE49-F238E27FC236}">
                <a16:creationId xmlns:a16="http://schemas.microsoft.com/office/drawing/2014/main" id="{808E9F02-6AA8-F260-2424-7C06E4DEE303}"/>
              </a:ext>
            </a:extLst>
          </p:cNvPr>
          <p:cNvSpPr/>
          <p:nvPr/>
        </p:nvSpPr>
        <p:spPr>
          <a:xfrm>
            <a:off x="1660225" y="4422126"/>
            <a:ext cx="1574732" cy="626543"/>
          </a:xfrm>
          <a:custGeom>
            <a:avLst/>
            <a:gdLst>
              <a:gd name="connsiteX0" fmla="*/ 965588 w 1574732"/>
              <a:gd name="connsiteY0" fmla="*/ 487 h 626543"/>
              <a:gd name="connsiteX1" fmla="*/ 1083886 w 1574732"/>
              <a:gd name="connsiteY1" fmla="*/ 1693 h 626543"/>
              <a:gd name="connsiteX2" fmla="*/ 1450764 w 1574732"/>
              <a:gd name="connsiteY2" fmla="*/ 219985 h 626543"/>
              <a:gd name="connsiteX3" fmla="*/ 1563867 w 1574732"/>
              <a:gd name="connsiteY3" fmla="*/ 448173 h 626543"/>
              <a:gd name="connsiteX4" fmla="*/ 1574732 w 1574732"/>
              <a:gd name="connsiteY4" fmla="*/ 520873 h 626543"/>
              <a:gd name="connsiteX5" fmla="*/ 1476466 w 1574732"/>
              <a:gd name="connsiteY5" fmla="*/ 555205 h 626543"/>
              <a:gd name="connsiteX6" fmla="*/ 924948 w 1574732"/>
              <a:gd name="connsiteY6" fmla="*/ 626543 h 626543"/>
              <a:gd name="connsiteX7" fmla="*/ 227442 w 1574732"/>
              <a:gd name="connsiteY7" fmla="*/ 504199 h 626543"/>
              <a:gd name="connsiteX8" fmla="*/ 166437 w 1574732"/>
              <a:gd name="connsiteY8" fmla="*/ 472889 h 626543"/>
              <a:gd name="connsiteX9" fmla="*/ 171517 w 1574732"/>
              <a:gd name="connsiteY9" fmla="*/ 469990 h 626543"/>
              <a:gd name="connsiteX10" fmla="*/ 86898 w 1574732"/>
              <a:gd name="connsiteY10" fmla="*/ 363485 h 626543"/>
              <a:gd name="connsiteX11" fmla="*/ 96853 w 1574732"/>
              <a:gd name="connsiteY11" fmla="*/ 228273 h 626543"/>
              <a:gd name="connsiteX12" fmla="*/ 259806 w 1574732"/>
              <a:gd name="connsiteY12" fmla="*/ 157410 h 626543"/>
              <a:gd name="connsiteX13" fmla="*/ 965588 w 1574732"/>
              <a:gd name="connsiteY13" fmla="*/ 487 h 626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74732" h="626543">
                <a:moveTo>
                  <a:pt x="965588" y="487"/>
                </a:moveTo>
                <a:cubicBezTo>
                  <a:pt x="1003405" y="-426"/>
                  <a:pt x="1042710" y="-71"/>
                  <a:pt x="1083886" y="1693"/>
                </a:cubicBezTo>
                <a:cubicBezTo>
                  <a:pt x="1249837" y="36422"/>
                  <a:pt x="1397313" y="109195"/>
                  <a:pt x="1450764" y="219985"/>
                </a:cubicBezTo>
                <a:cubicBezTo>
                  <a:pt x="1511914" y="300541"/>
                  <a:pt x="1546298" y="377697"/>
                  <a:pt x="1563867" y="448173"/>
                </a:cubicBezTo>
                <a:lnTo>
                  <a:pt x="1574732" y="520873"/>
                </a:lnTo>
                <a:lnTo>
                  <a:pt x="1476466" y="555205"/>
                </a:lnTo>
                <a:cubicBezTo>
                  <a:pt x="1319032" y="600244"/>
                  <a:pt x="1129243" y="626543"/>
                  <a:pt x="924948" y="626543"/>
                </a:cubicBezTo>
                <a:cubicBezTo>
                  <a:pt x="652555" y="626543"/>
                  <a:pt x="405950" y="579790"/>
                  <a:pt x="227442" y="504199"/>
                </a:cubicBezTo>
                <a:lnTo>
                  <a:pt x="166437" y="472889"/>
                </a:lnTo>
                <a:lnTo>
                  <a:pt x="171517" y="469990"/>
                </a:lnTo>
                <a:cubicBezTo>
                  <a:pt x="213004" y="439053"/>
                  <a:pt x="214713" y="398708"/>
                  <a:pt x="86898" y="363485"/>
                </a:cubicBezTo>
                <a:cubicBezTo>
                  <a:pt x="59036" y="349027"/>
                  <a:pt x="-99633" y="227670"/>
                  <a:pt x="96853" y="228273"/>
                </a:cubicBezTo>
                <a:cubicBezTo>
                  <a:pt x="160897" y="228471"/>
                  <a:pt x="188457" y="201746"/>
                  <a:pt x="259806" y="157410"/>
                </a:cubicBezTo>
                <a:cubicBezTo>
                  <a:pt x="509118" y="75382"/>
                  <a:pt x="700870" y="6876"/>
                  <a:pt x="965588" y="487"/>
                </a:cubicBezTo>
                <a:close/>
              </a:path>
            </a:pathLst>
          </a:cu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9" name="TextBox 8">
            <a:extLst>
              <a:ext uri="{FF2B5EF4-FFF2-40B4-BE49-F238E27FC236}">
                <a16:creationId xmlns:a16="http://schemas.microsoft.com/office/drawing/2014/main" id="{E627C03C-04D1-C068-2145-E4FAE5B0024D}"/>
              </a:ext>
            </a:extLst>
          </p:cNvPr>
          <p:cNvSpPr txBox="1"/>
          <p:nvPr/>
        </p:nvSpPr>
        <p:spPr>
          <a:xfrm>
            <a:off x="538282" y="194805"/>
            <a:ext cx="10404388" cy="707886"/>
          </a:xfrm>
          <a:prstGeom prst="rect">
            <a:avLst/>
          </a:prstGeom>
          <a:noFill/>
        </p:spPr>
        <p:txBody>
          <a:bodyPr wrap="square" rtlCol="0">
            <a:spAutoFit/>
          </a:bodyPr>
          <a:lstStyle/>
          <a:p>
            <a:r>
              <a:rPr lang="en-BE" sz="4000" b="1" dirty="0">
                <a:solidFill>
                  <a:schemeClr val="bg1"/>
                </a:solidFill>
                <a:latin typeface="Gill Sans MT" panose="020B0502020104020203" pitchFamily="34" charset="77"/>
              </a:rPr>
              <a:t>The pronunciation of vowels</a:t>
            </a:r>
          </a:p>
        </p:txBody>
      </p:sp>
    </p:spTree>
    <p:extLst>
      <p:ext uri="{BB962C8B-B14F-4D97-AF65-F5344CB8AC3E}">
        <p14:creationId xmlns:p14="http://schemas.microsoft.com/office/powerpoint/2010/main" val="1675293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indefinite" accel="50000" decel="50000" fill="hold" grpId="0" nodeType="clickEffect">
                                  <p:stCondLst>
                                    <p:cond delay="0"/>
                                  </p:stCondLst>
                                  <p:childTnLst>
                                    <p:animMotion origin="layout" path="M -1.25E-6 7.40741E-7 C -0.00364 0.00208 -0.00742 0.00694 -0.01107 0.00694 C -0.01445 0.00694 -0.01888 -0.00208 -0.02226 -0.00787 C -0.0263 -0.02315 -0.02721 -0.02431 -0.0306 -0.04607 C -0.03164 -0.05301 -0.03229 -0.0625 -0.03333 -0.06875 C -0.03463 -0.07755 -0.03945 -0.09306 -0.0375 -0.0919 C -0.03255 -0.08796 -0.02838 -0.06806 -0.02357 -0.06181 C -0.01445 -0.04884 -0.01992 -0.05509 -0.0069 -0.04607 C 0.00599 -0.04884 0.04271 -0.09306 0.0319 -0.0537 L 0.02357 -0.02315 C 0.02227 -0.01806 0.0211 -0.01019 0.0194 -0.00787 C 0.00208 0.01574 0.0237 -0.01435 0.00977 0.00694 C 0.00794 0.00972 0.00599 0.01227 0.00417 0.01505 C -0.00117 0.02338 0.00169 0.02245 -0.00143 0.02245 " pathEditMode="relative" rAng="0" ptsTypes="AAAAAAAAAAAAAA">
                                      <p:cBhvr>
                                        <p:cTn id="6" dur="5000" fill="hold"/>
                                        <p:tgtEl>
                                          <p:spTgt spid="27"/>
                                        </p:tgtEl>
                                        <p:attrNameLst>
                                          <p:attrName>ppt_x</p:attrName>
                                          <p:attrName>ppt_y</p:attrName>
                                        </p:attrNameLst>
                                      </p:cBhvr>
                                      <p:rCtr x="-208" y="-3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2635-1811-A744-37E8-B3213BD70D94}"/>
              </a:ext>
            </a:extLst>
          </p:cNvPr>
          <p:cNvSpPr>
            <a:spLocks noGrp="1"/>
          </p:cNvSpPr>
          <p:nvPr>
            <p:ph type="ctrTitle"/>
          </p:nvPr>
        </p:nvSpPr>
        <p:spPr>
          <a:xfrm>
            <a:off x="0" y="1122363"/>
            <a:ext cx="12192000" cy="2387600"/>
          </a:xfrm>
        </p:spPr>
        <p:txBody>
          <a:bodyPr/>
          <a:lstStyle/>
          <a:p>
            <a:r>
              <a:rPr lang="en-BE" b="1" dirty="0">
                <a:solidFill>
                  <a:schemeClr val="bg1"/>
                </a:solidFill>
                <a:latin typeface="Gill Sans MT" panose="020B0502020104020203" pitchFamily="34" charset="77"/>
              </a:rPr>
              <a:t>Speech experiment </a:t>
            </a:r>
            <a:endParaRPr lang="en-BE" b="1" dirty="0">
              <a:solidFill>
                <a:schemeClr val="bg1"/>
              </a:solidFill>
              <a:latin typeface="+mn-lt"/>
            </a:endParaRPr>
          </a:p>
        </p:txBody>
      </p:sp>
      <p:pic>
        <p:nvPicPr>
          <p:cNvPr id="8" name="Graphic 7" descr="Lips with solid fill">
            <a:extLst>
              <a:ext uri="{FF2B5EF4-FFF2-40B4-BE49-F238E27FC236}">
                <a16:creationId xmlns:a16="http://schemas.microsoft.com/office/drawing/2014/main" id="{DFB01201-3E4C-33AA-45F6-56C51883185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673772" y="2595563"/>
            <a:ext cx="914400" cy="914400"/>
          </a:xfrm>
          <a:prstGeom prst="rect">
            <a:avLst/>
          </a:prstGeom>
        </p:spPr>
      </p:pic>
    </p:spTree>
    <p:extLst>
      <p:ext uri="{BB962C8B-B14F-4D97-AF65-F5344CB8AC3E}">
        <p14:creationId xmlns:p14="http://schemas.microsoft.com/office/powerpoint/2010/main" val="2210480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0B31C93-FE31-BAB0-B92C-813251FA80BD}"/>
              </a:ext>
            </a:extLst>
          </p:cNvPr>
          <p:cNvGrpSpPr/>
          <p:nvPr/>
        </p:nvGrpSpPr>
        <p:grpSpPr>
          <a:xfrm>
            <a:off x="1499576" y="2226231"/>
            <a:ext cx="4412990" cy="3845977"/>
            <a:chOff x="8528612" y="2162703"/>
            <a:chExt cx="3698067" cy="2903323"/>
          </a:xfrm>
        </p:grpSpPr>
        <p:sp useBgFill="1">
          <p:nvSpPr>
            <p:cNvPr id="17" name="Triangle 16">
              <a:extLst>
                <a:ext uri="{FF2B5EF4-FFF2-40B4-BE49-F238E27FC236}">
                  <a16:creationId xmlns:a16="http://schemas.microsoft.com/office/drawing/2014/main" id="{4B92F30D-33F2-5089-F076-967CBAD3A0EE}"/>
                </a:ext>
              </a:extLst>
            </p:cNvPr>
            <p:cNvSpPr/>
            <p:nvPr/>
          </p:nvSpPr>
          <p:spPr>
            <a:xfrm flipV="1">
              <a:off x="8766662" y="2611064"/>
              <a:ext cx="2894645" cy="1997862"/>
            </a:xfrm>
            <a:prstGeom prst="triangle">
              <a:avLst/>
            </a:prstGeom>
            <a:ln w="984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42" name="TextBox 41">
              <a:extLst>
                <a:ext uri="{FF2B5EF4-FFF2-40B4-BE49-F238E27FC236}">
                  <a16:creationId xmlns:a16="http://schemas.microsoft.com/office/drawing/2014/main" id="{1CB90197-52D0-F591-7527-745FAE77D941}"/>
                </a:ext>
              </a:extLst>
            </p:cNvPr>
            <p:cNvSpPr txBox="1"/>
            <p:nvPr/>
          </p:nvSpPr>
          <p:spPr>
            <a:xfrm>
              <a:off x="8528612" y="2162703"/>
              <a:ext cx="476101" cy="461665"/>
            </a:xfrm>
            <a:prstGeom prst="rect">
              <a:avLst/>
            </a:prstGeom>
            <a:noFill/>
          </p:spPr>
          <p:txBody>
            <a:bodyPr wrap="square" rtlCol="0">
              <a:spAutoFit/>
            </a:bodyPr>
            <a:lstStyle/>
            <a:p>
              <a:pPr algn="ctr"/>
              <a:r>
                <a:rPr lang="en-BE" sz="3600" b="1" dirty="0">
                  <a:solidFill>
                    <a:schemeClr val="bg1"/>
                  </a:solidFill>
                  <a:latin typeface="Gill Sans MT" panose="020B0502020104020203" pitchFamily="34" charset="77"/>
                </a:rPr>
                <a:t>/i/</a:t>
              </a:r>
            </a:p>
          </p:txBody>
        </p:sp>
        <p:sp>
          <p:nvSpPr>
            <p:cNvPr id="43" name="TextBox 42">
              <a:extLst>
                <a:ext uri="{FF2B5EF4-FFF2-40B4-BE49-F238E27FC236}">
                  <a16:creationId xmlns:a16="http://schemas.microsoft.com/office/drawing/2014/main" id="{7165926B-021A-A0CB-55EE-6CB831C90A59}"/>
                </a:ext>
              </a:extLst>
            </p:cNvPr>
            <p:cNvSpPr txBox="1"/>
            <p:nvPr/>
          </p:nvSpPr>
          <p:spPr>
            <a:xfrm>
              <a:off x="11480285" y="2162703"/>
              <a:ext cx="746394" cy="487914"/>
            </a:xfrm>
            <a:prstGeom prst="rect">
              <a:avLst/>
            </a:prstGeom>
            <a:noFill/>
          </p:spPr>
          <p:txBody>
            <a:bodyPr wrap="square" rtlCol="0">
              <a:spAutoFit/>
            </a:bodyPr>
            <a:lstStyle/>
            <a:p>
              <a:pPr algn="ctr"/>
              <a:r>
                <a:rPr lang="en-BE" sz="3600" b="1" dirty="0">
                  <a:solidFill>
                    <a:schemeClr val="bg1"/>
                  </a:solidFill>
                  <a:latin typeface="Gill Sans MT" panose="020B0502020104020203" pitchFamily="34" charset="77"/>
                </a:rPr>
                <a:t>/u/</a:t>
              </a:r>
            </a:p>
          </p:txBody>
        </p:sp>
        <p:sp>
          <p:nvSpPr>
            <p:cNvPr id="44" name="TextBox 43">
              <a:extLst>
                <a:ext uri="{FF2B5EF4-FFF2-40B4-BE49-F238E27FC236}">
                  <a16:creationId xmlns:a16="http://schemas.microsoft.com/office/drawing/2014/main" id="{ADC92AD4-BAD6-1E61-055E-C16F21A07BB6}"/>
                </a:ext>
              </a:extLst>
            </p:cNvPr>
            <p:cNvSpPr txBox="1"/>
            <p:nvPr/>
          </p:nvSpPr>
          <p:spPr>
            <a:xfrm>
              <a:off x="9891817" y="4617665"/>
              <a:ext cx="644334" cy="448361"/>
            </a:xfrm>
            <a:prstGeom prst="rect">
              <a:avLst/>
            </a:prstGeom>
            <a:noFill/>
          </p:spPr>
          <p:txBody>
            <a:bodyPr wrap="square" rtlCol="0">
              <a:spAutoFit/>
            </a:bodyPr>
            <a:lstStyle/>
            <a:p>
              <a:pPr algn="ctr"/>
              <a:r>
                <a:rPr lang="en-BE" sz="3600" b="1" dirty="0">
                  <a:solidFill>
                    <a:schemeClr val="bg1"/>
                  </a:solidFill>
                  <a:latin typeface="Gill Sans MT" panose="020B0502020104020203" pitchFamily="34" charset="77"/>
                </a:rPr>
                <a:t>/a/</a:t>
              </a:r>
              <a:endParaRPr lang="en-BE" sz="2800" b="1" dirty="0">
                <a:solidFill>
                  <a:schemeClr val="bg1"/>
                </a:solidFill>
                <a:latin typeface="Gill Sans MT" panose="020B0502020104020203" pitchFamily="34" charset="77"/>
              </a:endParaRPr>
            </a:p>
          </p:txBody>
        </p:sp>
      </p:grpSp>
      <p:sp>
        <p:nvSpPr>
          <p:cNvPr id="45" name="Freeform 44">
            <a:extLst>
              <a:ext uri="{FF2B5EF4-FFF2-40B4-BE49-F238E27FC236}">
                <a16:creationId xmlns:a16="http://schemas.microsoft.com/office/drawing/2014/main" id="{F437F6CE-03D0-8425-A89D-6DB54AB79BA1}"/>
              </a:ext>
            </a:extLst>
          </p:cNvPr>
          <p:cNvSpPr/>
          <p:nvPr/>
        </p:nvSpPr>
        <p:spPr>
          <a:xfrm rot="16200000">
            <a:off x="1631117" y="1497441"/>
            <a:ext cx="4074090" cy="5075444"/>
          </a:xfrm>
          <a:custGeom>
            <a:avLst/>
            <a:gdLst>
              <a:gd name="connsiteX0" fmla="*/ 3565003 w 3565003"/>
              <a:gd name="connsiteY0" fmla="*/ 90000 h 4478470"/>
              <a:gd name="connsiteX1" fmla="*/ 3520003 w 3565003"/>
              <a:gd name="connsiteY1" fmla="*/ 90000 h 4478470"/>
              <a:gd name="connsiteX2" fmla="*/ 3520003 w 3565003"/>
              <a:gd name="connsiteY2" fmla="*/ 4428000 h 4478470"/>
              <a:gd name="connsiteX3" fmla="*/ 3516642 w 3565003"/>
              <a:gd name="connsiteY3" fmla="*/ 4428000 h 4478470"/>
              <a:gd name="connsiteX4" fmla="*/ 3516642 w 3565003"/>
              <a:gd name="connsiteY4" fmla="*/ 4433470 h 4478470"/>
              <a:gd name="connsiteX5" fmla="*/ 90000 w 3565003"/>
              <a:gd name="connsiteY5" fmla="*/ 4433470 h 4478470"/>
              <a:gd name="connsiteX6" fmla="*/ 90000 w 3565003"/>
              <a:gd name="connsiteY6" fmla="*/ 4478470 h 4478470"/>
              <a:gd name="connsiteX7" fmla="*/ 0 w 3565003"/>
              <a:gd name="connsiteY7" fmla="*/ 4388470 h 4478470"/>
              <a:gd name="connsiteX8" fmla="*/ 90000 w 3565003"/>
              <a:gd name="connsiteY8" fmla="*/ 4298470 h 4478470"/>
              <a:gd name="connsiteX9" fmla="*/ 90000 w 3565003"/>
              <a:gd name="connsiteY9" fmla="*/ 4343470 h 4478470"/>
              <a:gd name="connsiteX10" fmla="*/ 3430003 w 3565003"/>
              <a:gd name="connsiteY10" fmla="*/ 4343470 h 4478470"/>
              <a:gd name="connsiteX11" fmla="*/ 3430003 w 3565003"/>
              <a:gd name="connsiteY11" fmla="*/ 90000 h 4478470"/>
              <a:gd name="connsiteX12" fmla="*/ 3385003 w 3565003"/>
              <a:gd name="connsiteY12" fmla="*/ 90000 h 4478470"/>
              <a:gd name="connsiteX13" fmla="*/ 3475003 w 3565003"/>
              <a:gd name="connsiteY13" fmla="*/ 0 h 4478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65003" h="4478470">
                <a:moveTo>
                  <a:pt x="3565003" y="90000"/>
                </a:moveTo>
                <a:lnTo>
                  <a:pt x="3520003" y="90000"/>
                </a:lnTo>
                <a:lnTo>
                  <a:pt x="3520003" y="4428000"/>
                </a:lnTo>
                <a:lnTo>
                  <a:pt x="3516642" y="4428000"/>
                </a:lnTo>
                <a:lnTo>
                  <a:pt x="3516642" y="4433470"/>
                </a:lnTo>
                <a:lnTo>
                  <a:pt x="90000" y="4433470"/>
                </a:lnTo>
                <a:lnTo>
                  <a:pt x="90000" y="4478470"/>
                </a:lnTo>
                <a:lnTo>
                  <a:pt x="0" y="4388470"/>
                </a:lnTo>
                <a:lnTo>
                  <a:pt x="90000" y="4298470"/>
                </a:lnTo>
                <a:lnTo>
                  <a:pt x="90000" y="4343470"/>
                </a:lnTo>
                <a:lnTo>
                  <a:pt x="3430003" y="4343470"/>
                </a:lnTo>
                <a:lnTo>
                  <a:pt x="3430003" y="90000"/>
                </a:lnTo>
                <a:lnTo>
                  <a:pt x="3385003" y="90000"/>
                </a:lnTo>
                <a:lnTo>
                  <a:pt x="3475003" y="0"/>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solidFill>
                <a:schemeClr val="bg1"/>
              </a:solidFill>
            </a:endParaRPr>
          </a:p>
        </p:txBody>
      </p:sp>
      <p:sp>
        <p:nvSpPr>
          <p:cNvPr id="46" name="TextBox 45">
            <a:extLst>
              <a:ext uri="{FF2B5EF4-FFF2-40B4-BE49-F238E27FC236}">
                <a16:creationId xmlns:a16="http://schemas.microsoft.com/office/drawing/2014/main" id="{C0D06BFF-31C8-8C24-4B85-E48DB99FEE30}"/>
              </a:ext>
            </a:extLst>
          </p:cNvPr>
          <p:cNvSpPr txBox="1"/>
          <p:nvPr/>
        </p:nvSpPr>
        <p:spPr>
          <a:xfrm>
            <a:off x="6262118" y="3497100"/>
            <a:ext cx="757156" cy="646331"/>
          </a:xfrm>
          <a:prstGeom prst="rect">
            <a:avLst/>
          </a:prstGeom>
          <a:noFill/>
          <a:ln>
            <a:noFill/>
          </a:ln>
        </p:spPr>
        <p:txBody>
          <a:bodyPr wrap="square" rtlCol="0">
            <a:spAutoFit/>
          </a:bodyPr>
          <a:lstStyle/>
          <a:p>
            <a:pPr algn="ctr"/>
            <a:r>
              <a:rPr lang="en-BE" sz="3600" b="1" dirty="0">
                <a:solidFill>
                  <a:schemeClr val="bg1"/>
                </a:solidFill>
                <a:latin typeface="Gill Sans MT" panose="020B0502020104020203" pitchFamily="34" charset="77"/>
              </a:rPr>
              <a:t>F1</a:t>
            </a:r>
          </a:p>
        </p:txBody>
      </p:sp>
      <p:sp>
        <p:nvSpPr>
          <p:cNvPr id="47" name="TextBox 46">
            <a:extLst>
              <a:ext uri="{FF2B5EF4-FFF2-40B4-BE49-F238E27FC236}">
                <a16:creationId xmlns:a16="http://schemas.microsoft.com/office/drawing/2014/main" id="{3F27AA52-A90A-D047-3E9E-7AFD7153A0F2}"/>
              </a:ext>
            </a:extLst>
          </p:cNvPr>
          <p:cNvSpPr txBox="1"/>
          <p:nvPr/>
        </p:nvSpPr>
        <p:spPr>
          <a:xfrm>
            <a:off x="3510769" y="1403365"/>
            <a:ext cx="757156" cy="646331"/>
          </a:xfrm>
          <a:prstGeom prst="rect">
            <a:avLst/>
          </a:prstGeom>
          <a:noFill/>
          <a:ln>
            <a:noFill/>
          </a:ln>
        </p:spPr>
        <p:txBody>
          <a:bodyPr wrap="square" rtlCol="0">
            <a:spAutoFit/>
          </a:bodyPr>
          <a:lstStyle/>
          <a:p>
            <a:pPr algn="ctr"/>
            <a:r>
              <a:rPr lang="en-BE" sz="3600" b="1" dirty="0">
                <a:solidFill>
                  <a:schemeClr val="bg1"/>
                </a:solidFill>
                <a:latin typeface="Gill Sans MT" panose="020B0502020104020203" pitchFamily="34" charset="77"/>
              </a:rPr>
              <a:t>F2</a:t>
            </a:r>
          </a:p>
        </p:txBody>
      </p:sp>
      <p:pic>
        <p:nvPicPr>
          <p:cNvPr id="48" name="i.wav">
            <a:hlinkClick r:id="" action="ppaction://media"/>
            <a:extLst>
              <a:ext uri="{FF2B5EF4-FFF2-40B4-BE49-F238E27FC236}">
                <a16:creationId xmlns:a16="http://schemas.microsoft.com/office/drawing/2014/main" id="{F7DF8412-2B9D-DF8B-09F1-AA139CE79B6B}"/>
              </a:ext>
            </a:extLst>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a:off x="2030641" y="2343103"/>
            <a:ext cx="180000" cy="180000"/>
          </a:xfrm>
          <a:prstGeom prst="rect">
            <a:avLst/>
          </a:prstGeom>
        </p:spPr>
      </p:pic>
      <p:pic>
        <p:nvPicPr>
          <p:cNvPr id="49" name="u.wav">
            <a:hlinkClick r:id="" action="ppaction://media"/>
            <a:extLst>
              <a:ext uri="{FF2B5EF4-FFF2-40B4-BE49-F238E27FC236}">
                <a16:creationId xmlns:a16="http://schemas.microsoft.com/office/drawing/2014/main" id="{0C3536A4-1EF9-4822-C579-64603C847ADF}"/>
              </a:ext>
            </a:extLst>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a:off x="5797783" y="2343103"/>
            <a:ext cx="180000" cy="180000"/>
          </a:xfrm>
          <a:prstGeom prst="rect">
            <a:avLst/>
          </a:prstGeom>
        </p:spPr>
      </p:pic>
      <p:pic>
        <p:nvPicPr>
          <p:cNvPr id="50" name="a.wav">
            <a:hlinkClick r:id="" action="ppaction://media"/>
            <a:extLst>
              <a:ext uri="{FF2B5EF4-FFF2-40B4-BE49-F238E27FC236}">
                <a16:creationId xmlns:a16="http://schemas.microsoft.com/office/drawing/2014/main" id="{829FE273-110F-115F-F82F-E3387E68DB6F}"/>
              </a:ext>
            </a:extLst>
          </p:cNvPr>
          <p:cNvPicPr>
            <a:picLocks noChangeAspect="1"/>
          </p:cNvPicPr>
          <p:nvPr>
            <a:audioFile r:link="rId6"/>
            <p:extLst>
              <p:ext uri="{DAA4B4D4-6D71-4841-9C94-3DE7FCFB9230}">
                <p14:media xmlns:p14="http://schemas.microsoft.com/office/powerpoint/2010/main" r:embed="rId5"/>
              </p:ext>
            </p:extLst>
          </p:nvPr>
        </p:nvPicPr>
        <p:blipFill>
          <a:blip r:embed="rId15"/>
          <a:stretch>
            <a:fillRect/>
          </a:stretch>
        </p:blipFill>
        <p:spPr>
          <a:xfrm>
            <a:off x="3833336" y="5640041"/>
            <a:ext cx="180000" cy="180000"/>
          </a:xfrm>
          <a:prstGeom prst="rect">
            <a:avLst/>
          </a:prstGeom>
        </p:spPr>
      </p:pic>
      <p:pic>
        <p:nvPicPr>
          <p:cNvPr id="51" name="i_hum_92_hz.wav">
            <a:hlinkClick r:id="" action="ppaction://media"/>
            <a:extLst>
              <a:ext uri="{FF2B5EF4-FFF2-40B4-BE49-F238E27FC236}">
                <a16:creationId xmlns:a16="http://schemas.microsoft.com/office/drawing/2014/main" id="{D6614C3A-64D0-2CA5-D683-30CADF7DDB6F}"/>
              </a:ext>
            </a:extLst>
          </p:cNvPr>
          <p:cNvPicPr>
            <a:picLocks noChangeAspect="1"/>
          </p:cNvPicPr>
          <p:nvPr>
            <a:audioFile r:link="rId8"/>
            <p:extLst>
              <p:ext uri="{DAA4B4D4-6D71-4841-9C94-3DE7FCFB9230}">
                <p14:media xmlns:p14="http://schemas.microsoft.com/office/powerpoint/2010/main" r:embed="rId7"/>
              </p:ext>
            </p:extLst>
          </p:nvPr>
        </p:nvPicPr>
        <p:blipFill>
          <a:blip r:embed="rId15"/>
          <a:stretch>
            <a:fillRect/>
          </a:stretch>
        </p:blipFill>
        <p:spPr>
          <a:xfrm>
            <a:off x="2036737" y="2537790"/>
            <a:ext cx="180000" cy="180000"/>
          </a:xfrm>
          <a:prstGeom prst="rect">
            <a:avLst/>
          </a:prstGeom>
        </p:spPr>
      </p:pic>
      <p:pic>
        <p:nvPicPr>
          <p:cNvPr id="52" name="u_hum_81_hz.wav">
            <a:hlinkClick r:id="" action="ppaction://media"/>
            <a:extLst>
              <a:ext uri="{FF2B5EF4-FFF2-40B4-BE49-F238E27FC236}">
                <a16:creationId xmlns:a16="http://schemas.microsoft.com/office/drawing/2014/main" id="{8B87DAC5-25A0-50AD-9034-FC150862EE25}"/>
              </a:ext>
            </a:extLst>
          </p:cNvPr>
          <p:cNvPicPr>
            <a:picLocks noChangeAspect="1"/>
          </p:cNvPicPr>
          <p:nvPr>
            <a:audioFile r:link="rId10"/>
            <p:extLst>
              <p:ext uri="{DAA4B4D4-6D71-4841-9C94-3DE7FCFB9230}">
                <p14:media xmlns:p14="http://schemas.microsoft.com/office/powerpoint/2010/main" r:embed="rId9"/>
              </p:ext>
            </p:extLst>
          </p:nvPr>
        </p:nvPicPr>
        <p:blipFill>
          <a:blip r:embed="rId15"/>
          <a:stretch>
            <a:fillRect/>
          </a:stretch>
        </p:blipFill>
        <p:spPr>
          <a:xfrm>
            <a:off x="5797783" y="2552788"/>
            <a:ext cx="180000" cy="180000"/>
          </a:xfrm>
          <a:prstGeom prst="rect">
            <a:avLst/>
          </a:prstGeom>
        </p:spPr>
      </p:pic>
      <p:pic>
        <p:nvPicPr>
          <p:cNvPr id="53" name="a_hum_69_hz.wav">
            <a:hlinkClick r:id="" action="ppaction://media"/>
            <a:extLst>
              <a:ext uri="{FF2B5EF4-FFF2-40B4-BE49-F238E27FC236}">
                <a16:creationId xmlns:a16="http://schemas.microsoft.com/office/drawing/2014/main" id="{858BDF01-170C-9E1D-15AD-CF3365A93876}"/>
              </a:ext>
            </a:extLst>
          </p:cNvPr>
          <p:cNvPicPr>
            <a:picLocks noChangeAspect="1"/>
          </p:cNvPicPr>
          <p:nvPr>
            <a:audioFile r:link="rId12"/>
            <p:extLst>
              <p:ext uri="{DAA4B4D4-6D71-4841-9C94-3DE7FCFB9230}">
                <p14:media xmlns:p14="http://schemas.microsoft.com/office/powerpoint/2010/main" r:embed="rId11"/>
              </p:ext>
            </p:extLst>
          </p:nvPr>
        </p:nvPicPr>
        <p:blipFill>
          <a:blip r:embed="rId15"/>
          <a:stretch>
            <a:fillRect/>
          </a:stretch>
        </p:blipFill>
        <p:spPr>
          <a:xfrm>
            <a:off x="3833336" y="5838635"/>
            <a:ext cx="180000" cy="180000"/>
          </a:xfrm>
          <a:prstGeom prst="rect">
            <a:avLst/>
          </a:prstGeom>
        </p:spPr>
      </p:pic>
      <p:cxnSp>
        <p:nvCxnSpPr>
          <p:cNvPr id="2" name="Straight Arrow Connector 1">
            <a:extLst>
              <a:ext uri="{FF2B5EF4-FFF2-40B4-BE49-F238E27FC236}">
                <a16:creationId xmlns:a16="http://schemas.microsoft.com/office/drawing/2014/main" id="{D5192753-B6CE-32D3-4FA0-A72921E86F27}"/>
              </a:ext>
            </a:extLst>
          </p:cNvPr>
          <p:cNvCxnSpPr>
            <a:cxnSpLocks/>
          </p:cNvCxnSpPr>
          <p:nvPr/>
        </p:nvCxnSpPr>
        <p:spPr>
          <a:xfrm flipV="1">
            <a:off x="7111530" y="2049696"/>
            <a:ext cx="0" cy="4022512"/>
          </a:xfrm>
          <a:prstGeom prst="straightConnector1">
            <a:avLst/>
          </a:prstGeom>
          <a:ln w="920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55E167F-2AE0-CDC2-43C5-FC586590C0FB}"/>
              </a:ext>
            </a:extLst>
          </p:cNvPr>
          <p:cNvSpPr txBox="1"/>
          <p:nvPr/>
        </p:nvSpPr>
        <p:spPr>
          <a:xfrm>
            <a:off x="7216082" y="3497100"/>
            <a:ext cx="741298" cy="646331"/>
          </a:xfrm>
          <a:prstGeom prst="rect">
            <a:avLst/>
          </a:prstGeom>
          <a:noFill/>
          <a:ln>
            <a:noFill/>
          </a:ln>
        </p:spPr>
        <p:txBody>
          <a:bodyPr wrap="square" rtlCol="0">
            <a:spAutoFit/>
          </a:bodyPr>
          <a:lstStyle/>
          <a:p>
            <a:pPr algn="ctr"/>
            <a:r>
              <a:rPr lang="en-BE" sz="3600" b="1" dirty="0">
                <a:solidFill>
                  <a:schemeClr val="bg1"/>
                </a:solidFill>
                <a:latin typeface="Gill Sans MT" panose="020B0502020104020203" pitchFamily="34" charset="77"/>
              </a:rPr>
              <a:t>F0</a:t>
            </a:r>
          </a:p>
        </p:txBody>
      </p:sp>
      <p:sp>
        <p:nvSpPr>
          <p:cNvPr id="7" name="TextBox 6">
            <a:extLst>
              <a:ext uri="{FF2B5EF4-FFF2-40B4-BE49-F238E27FC236}">
                <a16:creationId xmlns:a16="http://schemas.microsoft.com/office/drawing/2014/main" id="{92F59A25-91EB-5FA3-C131-30D66FA38B18}"/>
              </a:ext>
            </a:extLst>
          </p:cNvPr>
          <p:cNvSpPr txBox="1"/>
          <p:nvPr/>
        </p:nvSpPr>
        <p:spPr>
          <a:xfrm>
            <a:off x="7377329" y="4893498"/>
            <a:ext cx="6386286" cy="584775"/>
          </a:xfrm>
          <a:prstGeom prst="rect">
            <a:avLst/>
          </a:prstGeom>
          <a:noFill/>
        </p:spPr>
        <p:txBody>
          <a:bodyPr wrap="square" rtlCol="0">
            <a:spAutoFit/>
          </a:bodyPr>
          <a:lstStyle/>
          <a:p>
            <a:r>
              <a:rPr lang="en-BE" sz="3200" dirty="0">
                <a:solidFill>
                  <a:schemeClr val="bg1"/>
                </a:solidFill>
                <a:latin typeface="Gill Sans MT" panose="020B0502020104020203" pitchFamily="34" charset="77"/>
                <a:sym typeface="Wingdings" pitchFamily="2" charset="2"/>
              </a:rPr>
              <a:t> Different musical notes</a:t>
            </a:r>
            <a:endParaRPr lang="en-BE" sz="3200" dirty="0">
              <a:solidFill>
                <a:schemeClr val="bg1"/>
              </a:solidFill>
              <a:latin typeface="Gill Sans MT" panose="020B0502020104020203" pitchFamily="34" charset="77"/>
            </a:endParaRPr>
          </a:p>
        </p:txBody>
      </p:sp>
      <p:sp>
        <p:nvSpPr>
          <p:cNvPr id="8" name="TextBox 7">
            <a:extLst>
              <a:ext uri="{FF2B5EF4-FFF2-40B4-BE49-F238E27FC236}">
                <a16:creationId xmlns:a16="http://schemas.microsoft.com/office/drawing/2014/main" id="{D062167A-50E6-9400-3D4C-E3172331B868}"/>
              </a:ext>
            </a:extLst>
          </p:cNvPr>
          <p:cNvSpPr txBox="1"/>
          <p:nvPr/>
        </p:nvSpPr>
        <p:spPr>
          <a:xfrm>
            <a:off x="2946400" y="304800"/>
            <a:ext cx="6386286" cy="707886"/>
          </a:xfrm>
          <a:prstGeom prst="rect">
            <a:avLst/>
          </a:prstGeom>
          <a:noFill/>
        </p:spPr>
        <p:txBody>
          <a:bodyPr wrap="square" rtlCol="0">
            <a:spAutoFit/>
          </a:bodyPr>
          <a:lstStyle/>
          <a:p>
            <a:pPr algn="ctr"/>
            <a:r>
              <a:rPr lang="en-BE" sz="4000" b="1" dirty="0">
                <a:solidFill>
                  <a:schemeClr val="bg1"/>
                </a:solidFill>
                <a:latin typeface="Gill Sans MT" panose="020B0502020104020203" pitchFamily="34" charset="77"/>
              </a:rPr>
              <a:t>Are the sounds identical?</a:t>
            </a:r>
          </a:p>
        </p:txBody>
      </p:sp>
    </p:spTree>
    <p:extLst>
      <p:ext uri="{BB962C8B-B14F-4D97-AF65-F5344CB8AC3E}">
        <p14:creationId xmlns:p14="http://schemas.microsoft.com/office/powerpoint/2010/main" val="1989131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48" fill="hold"/>
                                        <p:tgtEl>
                                          <p:spTgt spid="48"/>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48" fill="hold"/>
                                        <p:tgtEl>
                                          <p:spTgt spid="49"/>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48" fill="hold"/>
                                        <p:tgtEl>
                                          <p:spTgt spid="50"/>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248" fill="hold"/>
                                        <p:tgtEl>
                                          <p:spTgt spid="51"/>
                                        </p:tgtEl>
                                      </p:cBhvr>
                                    </p:cmd>
                                  </p:childTnLst>
                                </p:cTn>
                              </p:par>
                            </p:childTnLst>
                          </p:cTn>
                        </p:par>
                      </p:childTnLst>
                    </p:cTn>
                  </p:par>
                  <p:par>
                    <p:cTn id="23" fill="hold">
                      <p:stCondLst>
                        <p:cond delay="indefinite"/>
                      </p:stCondLst>
                      <p:childTnLst>
                        <p:par>
                          <p:cTn id="24" fill="hold">
                            <p:stCondLst>
                              <p:cond delay="0"/>
                            </p:stCondLst>
                            <p:childTnLst>
                              <p:par>
                                <p:cTn id="25" presetID="1" presetClass="mediacall" presetSubtype="0" fill="hold" nodeType="clickEffect">
                                  <p:stCondLst>
                                    <p:cond delay="0"/>
                                  </p:stCondLst>
                                  <p:childTnLst>
                                    <p:cmd type="call" cmd="playFrom(0.0)">
                                      <p:cBhvr>
                                        <p:cTn id="26" dur="248" fill="hold"/>
                                        <p:tgtEl>
                                          <p:spTgt spid="52"/>
                                        </p:tgtEl>
                                      </p:cBhvr>
                                    </p:cmd>
                                  </p:childTnLst>
                                </p:cTn>
                              </p:par>
                            </p:childTnLst>
                          </p:cTn>
                        </p:par>
                      </p:childTnLst>
                    </p:cTn>
                  </p:par>
                  <p:par>
                    <p:cTn id="27" fill="hold">
                      <p:stCondLst>
                        <p:cond delay="indefinite"/>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248" fill="hold"/>
                                        <p:tgtEl>
                                          <p:spTgt spid="53"/>
                                        </p:tgtEl>
                                      </p:cBhvr>
                                    </p:cmd>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47" fill="hold" display="0">
                  <p:stCondLst>
                    <p:cond delay="indefinite"/>
                  </p:stCondLst>
                  <p:endCondLst>
                    <p:cond evt="onStopAudio" delay="0">
                      <p:tgtEl>
                        <p:sldTgt/>
                      </p:tgtEl>
                    </p:cond>
                  </p:endCondLst>
                </p:cTn>
                <p:tgtEl>
                  <p:spTgt spid="48"/>
                </p:tgtEl>
              </p:cMediaNode>
            </p:audio>
            <p:audio>
              <p:cMediaNode vol="80000" showWhenStopped="0">
                <p:cTn id="48" fill="hold" display="0">
                  <p:stCondLst>
                    <p:cond delay="indefinite"/>
                  </p:stCondLst>
                  <p:endCondLst>
                    <p:cond evt="onStopAudio" delay="0">
                      <p:tgtEl>
                        <p:sldTgt/>
                      </p:tgtEl>
                    </p:cond>
                  </p:endCondLst>
                </p:cTn>
                <p:tgtEl>
                  <p:spTgt spid="49"/>
                </p:tgtEl>
              </p:cMediaNode>
            </p:audio>
            <p:audio>
              <p:cMediaNode vol="80000" showWhenStopped="0">
                <p:cTn id="49" fill="hold" display="0">
                  <p:stCondLst>
                    <p:cond delay="indefinite"/>
                  </p:stCondLst>
                  <p:endCondLst>
                    <p:cond evt="onStopAudio" delay="0">
                      <p:tgtEl>
                        <p:sldTgt/>
                      </p:tgtEl>
                    </p:cond>
                  </p:endCondLst>
                </p:cTn>
                <p:tgtEl>
                  <p:spTgt spid="50"/>
                </p:tgtEl>
              </p:cMediaNode>
            </p:audio>
            <p:audio>
              <p:cMediaNode vol="20000" showWhenStopped="0">
                <p:cTn id="50" fill="hold" display="0">
                  <p:stCondLst>
                    <p:cond delay="indefinite"/>
                  </p:stCondLst>
                  <p:endCondLst>
                    <p:cond evt="onStopAudio" delay="0">
                      <p:tgtEl>
                        <p:sldTgt/>
                      </p:tgtEl>
                    </p:cond>
                  </p:endCondLst>
                </p:cTn>
                <p:tgtEl>
                  <p:spTgt spid="51"/>
                </p:tgtEl>
              </p:cMediaNode>
            </p:audio>
            <p:audio>
              <p:cMediaNode vol="20000" showWhenStopped="0">
                <p:cTn id="51" fill="hold" display="0">
                  <p:stCondLst>
                    <p:cond delay="indefinite"/>
                  </p:stCondLst>
                  <p:endCondLst>
                    <p:cond evt="onStopAudio" delay="0">
                      <p:tgtEl>
                        <p:sldTgt/>
                      </p:tgtEl>
                    </p:cond>
                  </p:endCondLst>
                </p:cTn>
                <p:tgtEl>
                  <p:spTgt spid="52"/>
                </p:tgtEl>
              </p:cMediaNode>
            </p:audio>
            <p:audio>
              <p:cMediaNode vol="20000" showWhenStopped="0">
                <p:cTn id="52" fill="hold" display="0">
                  <p:stCondLst>
                    <p:cond delay="indefinite"/>
                  </p:stCondLst>
                  <p:endCondLst>
                    <p:cond evt="onStopAudio" delay="0">
                      <p:tgtEl>
                        <p:sldTgt/>
                      </p:tgtEl>
                    </p:cond>
                  </p:endCondLst>
                </p:cTn>
                <p:tgtEl>
                  <p:spTgt spid="53"/>
                </p:tgtEl>
              </p:cMediaNode>
            </p:audio>
          </p:childTnLst>
        </p:cTn>
      </p:par>
    </p:tnLst>
    <p:bldLst>
      <p:bldP spid="3" grpId="0"/>
      <p:bldP spid="3" grpId="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34AAA1A6-06D1-9D35-FE29-30E7681344A7}"/>
              </a:ext>
            </a:extLst>
          </p:cNvPr>
          <p:cNvPicPr>
            <a:picLocks noChangeAspect="1"/>
          </p:cNvPicPr>
          <p:nvPr/>
        </p:nvPicPr>
        <p:blipFill>
          <a:blip r:embed="rId3"/>
          <a:stretch>
            <a:fillRect/>
          </a:stretch>
        </p:blipFill>
        <p:spPr>
          <a:xfrm>
            <a:off x="8108201" y="2581697"/>
            <a:ext cx="2071597" cy="3073710"/>
          </a:xfrm>
          <a:prstGeom prst="rect">
            <a:avLst/>
          </a:prstGeom>
          <a:ln w="38100">
            <a:solidFill>
              <a:schemeClr val="bg1"/>
            </a:solidFill>
          </a:ln>
        </p:spPr>
      </p:pic>
      <p:sp>
        <p:nvSpPr>
          <p:cNvPr id="15" name="TextBox 14">
            <a:extLst>
              <a:ext uri="{FF2B5EF4-FFF2-40B4-BE49-F238E27FC236}">
                <a16:creationId xmlns:a16="http://schemas.microsoft.com/office/drawing/2014/main" id="{E1E75005-CEFB-473F-EEF0-A9744B6F3991}"/>
              </a:ext>
            </a:extLst>
          </p:cNvPr>
          <p:cNvSpPr txBox="1"/>
          <p:nvPr/>
        </p:nvSpPr>
        <p:spPr>
          <a:xfrm>
            <a:off x="7167703" y="1645572"/>
            <a:ext cx="5574032" cy="830997"/>
          </a:xfrm>
          <a:prstGeom prst="rect">
            <a:avLst/>
          </a:prstGeom>
          <a:noFill/>
        </p:spPr>
        <p:txBody>
          <a:bodyPr wrap="square" rtlCol="0">
            <a:spAutoFit/>
          </a:bodyPr>
          <a:lstStyle/>
          <a:p>
            <a:r>
              <a:rPr lang="en-BE" sz="4800" b="1" dirty="0">
                <a:solidFill>
                  <a:schemeClr val="bg1"/>
                </a:solidFill>
                <a:latin typeface="Gill Sans MT" panose="020B0502020104020203" pitchFamily="34" charset="77"/>
              </a:rPr>
              <a:t>Low vowels</a:t>
            </a:r>
          </a:p>
        </p:txBody>
      </p:sp>
      <p:sp>
        <p:nvSpPr>
          <p:cNvPr id="17" name="Title 1">
            <a:extLst>
              <a:ext uri="{FF2B5EF4-FFF2-40B4-BE49-F238E27FC236}">
                <a16:creationId xmlns:a16="http://schemas.microsoft.com/office/drawing/2014/main" id="{66807E47-060B-E36A-4328-5A525F1FF710}"/>
              </a:ext>
            </a:extLst>
          </p:cNvPr>
          <p:cNvSpPr txBox="1">
            <a:spLocks/>
          </p:cNvSpPr>
          <p:nvPr/>
        </p:nvSpPr>
        <p:spPr>
          <a:xfrm>
            <a:off x="838200" y="32000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BE" sz="5400" b="1" dirty="0">
                <a:solidFill>
                  <a:schemeClr val="bg1"/>
                </a:solidFill>
                <a:latin typeface="Gill Sans MT" panose="020B0502020104020203" pitchFamily="34" charset="77"/>
              </a:rPr>
              <a:t>   One big question ?</a:t>
            </a:r>
          </a:p>
        </p:txBody>
      </p:sp>
      <p:sp>
        <p:nvSpPr>
          <p:cNvPr id="20" name="TextBox 19">
            <a:extLst>
              <a:ext uri="{FF2B5EF4-FFF2-40B4-BE49-F238E27FC236}">
                <a16:creationId xmlns:a16="http://schemas.microsoft.com/office/drawing/2014/main" id="{C319CEE3-9BA6-4848-D8C9-D5EE194F027C}"/>
              </a:ext>
            </a:extLst>
          </p:cNvPr>
          <p:cNvSpPr txBox="1"/>
          <p:nvPr/>
        </p:nvSpPr>
        <p:spPr>
          <a:xfrm>
            <a:off x="4696919" y="1009566"/>
            <a:ext cx="2829386" cy="2215991"/>
          </a:xfrm>
          <a:prstGeom prst="rect">
            <a:avLst/>
          </a:prstGeom>
          <a:noFill/>
        </p:spPr>
        <p:txBody>
          <a:bodyPr wrap="square" rtlCol="0">
            <a:spAutoFit/>
          </a:bodyPr>
          <a:lstStyle/>
          <a:p>
            <a:r>
              <a:rPr lang="en-BE" sz="13800" b="1" dirty="0">
                <a:solidFill>
                  <a:schemeClr val="bg1"/>
                </a:solidFill>
                <a:latin typeface="Gill Sans MT" panose="020B0502020104020203" pitchFamily="34" charset="77"/>
              </a:rPr>
              <a:t>VS</a:t>
            </a:r>
            <a:endParaRPr lang="en-BE" b="1" dirty="0">
              <a:solidFill>
                <a:schemeClr val="bg1"/>
              </a:solidFill>
              <a:latin typeface="Gill Sans MT" panose="020B0502020104020203" pitchFamily="34" charset="77"/>
            </a:endParaRPr>
          </a:p>
        </p:txBody>
      </p:sp>
      <p:sp>
        <p:nvSpPr>
          <p:cNvPr id="21" name="TextBox 20">
            <a:extLst>
              <a:ext uri="{FF2B5EF4-FFF2-40B4-BE49-F238E27FC236}">
                <a16:creationId xmlns:a16="http://schemas.microsoft.com/office/drawing/2014/main" id="{BE55316A-F53B-12CA-847E-B6B3E8615B8A}"/>
              </a:ext>
            </a:extLst>
          </p:cNvPr>
          <p:cNvSpPr txBox="1"/>
          <p:nvPr/>
        </p:nvSpPr>
        <p:spPr>
          <a:xfrm>
            <a:off x="-877113" y="1604567"/>
            <a:ext cx="5574032" cy="830997"/>
          </a:xfrm>
          <a:prstGeom prst="rect">
            <a:avLst/>
          </a:prstGeom>
          <a:noFill/>
        </p:spPr>
        <p:txBody>
          <a:bodyPr wrap="square" rtlCol="0">
            <a:spAutoFit/>
          </a:bodyPr>
          <a:lstStyle/>
          <a:p>
            <a:pPr algn="r"/>
            <a:r>
              <a:rPr lang="en-BE" sz="4800" b="1" dirty="0">
                <a:solidFill>
                  <a:schemeClr val="bg1"/>
                </a:solidFill>
                <a:latin typeface="Gill Sans MT" panose="020B0502020104020203" pitchFamily="34" charset="77"/>
              </a:rPr>
              <a:t>High vowels</a:t>
            </a:r>
          </a:p>
        </p:txBody>
      </p:sp>
      <p:sp>
        <p:nvSpPr>
          <p:cNvPr id="23" name="Rounded Rectangle 22">
            <a:extLst>
              <a:ext uri="{FF2B5EF4-FFF2-40B4-BE49-F238E27FC236}">
                <a16:creationId xmlns:a16="http://schemas.microsoft.com/office/drawing/2014/main" id="{8FA42C72-E771-311E-FCCB-E6FABBEABC05}"/>
              </a:ext>
            </a:extLst>
          </p:cNvPr>
          <p:cNvSpPr/>
          <p:nvPr/>
        </p:nvSpPr>
        <p:spPr>
          <a:xfrm>
            <a:off x="4213054" y="3807345"/>
            <a:ext cx="1857939" cy="66859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2800" b="1" dirty="0">
                <a:solidFill>
                  <a:schemeClr val="bg1"/>
                </a:solidFill>
                <a:latin typeface="Gill Sans MT" panose="020B0502020104020203" pitchFamily="34" charset="77"/>
              </a:rPr>
              <a:t>HIGH F0</a:t>
            </a:r>
          </a:p>
        </p:txBody>
      </p:sp>
      <p:sp>
        <p:nvSpPr>
          <p:cNvPr id="30" name="Rounded Rectangle 29">
            <a:extLst>
              <a:ext uri="{FF2B5EF4-FFF2-40B4-BE49-F238E27FC236}">
                <a16:creationId xmlns:a16="http://schemas.microsoft.com/office/drawing/2014/main" id="{848FD4AD-16E2-7218-5146-17305F3025B1}"/>
              </a:ext>
            </a:extLst>
          </p:cNvPr>
          <p:cNvSpPr/>
          <p:nvPr/>
        </p:nvSpPr>
        <p:spPr>
          <a:xfrm>
            <a:off x="6030696" y="3807345"/>
            <a:ext cx="1934911" cy="66859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2800" b="1" dirty="0">
                <a:solidFill>
                  <a:schemeClr val="bg1"/>
                </a:solidFill>
                <a:latin typeface="Gill Sans MT" panose="020B0502020104020203" pitchFamily="34" charset="77"/>
              </a:rPr>
              <a:t>LOW F0</a:t>
            </a:r>
          </a:p>
        </p:txBody>
      </p:sp>
      <p:pic>
        <p:nvPicPr>
          <p:cNvPr id="35" name="Picture 34">
            <a:extLst>
              <a:ext uri="{FF2B5EF4-FFF2-40B4-BE49-F238E27FC236}">
                <a16:creationId xmlns:a16="http://schemas.microsoft.com/office/drawing/2014/main" id="{44A43CF0-1C1C-A123-AD37-662DFE67A929}"/>
              </a:ext>
            </a:extLst>
          </p:cNvPr>
          <p:cNvPicPr>
            <a:picLocks/>
          </p:cNvPicPr>
          <p:nvPr/>
        </p:nvPicPr>
        <p:blipFill>
          <a:blip r:embed="rId4"/>
          <a:stretch>
            <a:fillRect/>
          </a:stretch>
        </p:blipFill>
        <p:spPr>
          <a:xfrm flipH="1">
            <a:off x="1850015" y="2581697"/>
            <a:ext cx="2070000" cy="3077299"/>
          </a:xfrm>
          <a:prstGeom prst="rect">
            <a:avLst/>
          </a:prstGeom>
          <a:solidFill>
            <a:schemeClr val="bg1"/>
          </a:solidFill>
          <a:ln w="38100">
            <a:noFill/>
          </a:ln>
        </p:spPr>
      </p:pic>
      <p:sp>
        <p:nvSpPr>
          <p:cNvPr id="2" name="Title 1">
            <a:extLst>
              <a:ext uri="{FF2B5EF4-FFF2-40B4-BE49-F238E27FC236}">
                <a16:creationId xmlns:a16="http://schemas.microsoft.com/office/drawing/2014/main" id="{AB0FF4EF-4942-5FE9-4FAB-533FF616DF4D}"/>
              </a:ext>
            </a:extLst>
          </p:cNvPr>
          <p:cNvSpPr txBox="1">
            <a:spLocks/>
          </p:cNvSpPr>
          <p:nvPr/>
        </p:nvSpPr>
        <p:spPr>
          <a:xfrm>
            <a:off x="838795" y="6060686"/>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2800" b="1" dirty="0">
                <a:solidFill>
                  <a:schemeClr val="bg1"/>
                </a:solidFill>
                <a:latin typeface="Gill Sans MT" panose="020B0502020104020203" pitchFamily="34" charset="77"/>
              </a:rPr>
              <a:t>                            Intrinsic Vowel Pitch (= IF0)</a:t>
            </a:r>
          </a:p>
        </p:txBody>
      </p:sp>
    </p:spTree>
    <p:extLst>
      <p:ext uri="{BB962C8B-B14F-4D97-AF65-F5344CB8AC3E}">
        <p14:creationId xmlns:p14="http://schemas.microsoft.com/office/powerpoint/2010/main" val="6163258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879</TotalTime>
  <Words>1771</Words>
  <Application>Microsoft Macintosh PowerPoint</Application>
  <PresentationFormat>Widescreen</PresentationFormat>
  <Paragraphs>383</Paragraphs>
  <Slides>23</Slides>
  <Notes>20</Notes>
  <HiddenSlides>0</HiddenSlides>
  <MMClips>12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vt:lpstr>
      <vt:lpstr>Aptos Display</vt:lpstr>
      <vt:lpstr>Arial</vt:lpstr>
      <vt:lpstr>Gill Sans MT</vt:lpstr>
      <vt:lpstr>MV Boli</vt:lpstr>
      <vt:lpstr>Segoe Print</vt:lpstr>
      <vt:lpstr>Söhne</vt:lpstr>
      <vt:lpstr>System Font Regular</vt:lpstr>
      <vt:lpstr>Office Theme</vt:lpstr>
      <vt:lpstr>From speech biomechanics  to phonology:</vt:lpstr>
      <vt:lpstr>Musical experiment </vt:lpstr>
      <vt:lpstr>PowerPoint Presentation</vt:lpstr>
      <vt:lpstr>PowerPoint Presentation</vt:lpstr>
      <vt:lpstr>PowerPoint Presentation</vt:lpstr>
      <vt:lpstr>PowerPoint Presentation</vt:lpstr>
      <vt:lpstr>Speech experiment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Jérémy Genette</dc:creator>
  <cp:lastModifiedBy>Jérémy Genette</cp:lastModifiedBy>
  <cp:revision>15</cp:revision>
  <dcterms:created xsi:type="dcterms:W3CDTF">2024-06-20T07:52:53Z</dcterms:created>
  <dcterms:modified xsi:type="dcterms:W3CDTF">2024-07-04T11:19:44Z</dcterms:modified>
</cp:coreProperties>
</file>