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09" r:id="rId3"/>
    <p:sldId id="307" r:id="rId4"/>
    <p:sldId id="308" r:id="rId5"/>
    <p:sldId id="281" r:id="rId6"/>
    <p:sldId id="282" r:id="rId7"/>
    <p:sldId id="310" r:id="rId8"/>
    <p:sldId id="297" r:id="rId9"/>
    <p:sldId id="311" r:id="rId10"/>
    <p:sldId id="257" r:id="rId11"/>
    <p:sldId id="258" r:id="rId12"/>
    <p:sldId id="304" r:id="rId13"/>
    <p:sldId id="312" r:id="rId14"/>
    <p:sldId id="313" r:id="rId15"/>
    <p:sldId id="303" r:id="rId16"/>
    <p:sldId id="301" r:id="rId17"/>
    <p:sldId id="302" r:id="rId18"/>
    <p:sldId id="305" r:id="rId19"/>
    <p:sldId id="306" r:id="rId20"/>
    <p:sldId id="300" r:id="rId21"/>
    <p:sldId id="299" r:id="rId22"/>
    <p:sldId id="298"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a:srgbClr val="EA2B37"/>
    <a:srgbClr val="FFE79A"/>
    <a:srgbClr val="F2CFEE"/>
    <a:srgbClr val="FF40FF"/>
    <a:srgbClr val="9437FF"/>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4"/>
    <p:restoredTop sz="94650"/>
  </p:normalViewPr>
  <p:slideViewPr>
    <p:cSldViewPr snapToGrid="0">
      <p:cViewPr varScale="1">
        <p:scale>
          <a:sx n="88" d="100"/>
          <a:sy n="88" d="100"/>
        </p:scale>
        <p:origin x="21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05:39.328"/>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5889 412,'-65'-17,"-6"0,8 7,-7 0,-11-3,28 4,-3-2,-5-2,-3 0,-3-1,-1 0,6 2,2 2,9 2,1 2,-50-5,49 6,-2 1,-2 1,1 0,0 1,3 1,-38-1,20 0,4-1,-6-1,-22-1,38 2,-2-1,-3 0,-1 0,-8 0,-2 0,-2-1,-2 0,-4 0,-1 0,-3-1,1 0,7-2,2 0,1 0,2-2,5 1,1-1,5 1,1-1,2 1,1 0,0 1,0 0,-1 1,0 0,-1 2,1 1,3 1,2 1,-31 1,8 1,4 0,-6 0,-16 0,-7 0,47 0,-1 0,-46 0,10 0,5 0,-6 0,-5 0,3 1,4 3,-6 4,30 1,-30 10,24 1,-11 6,13-1,16-2,3 2,-9 9,-4 5,1 7,14-4,0 8,16-9,-7 15,17-8,0 12,10 2,5 13,5 7,6 9,6 2,3-4,2-7,2-12,7-4,15 1,19 2,17 2,5-11,-34-33,3-3,12 0,5-2,20 2,5-2,-19-5,3-1,1-1,4 0,2 0,0-2,2 0,0-2,0 0,-4-2,1 0,-1-2,3 0,0 0,0-1,0 1,-1-2,0 1,-3 0,-1 0,0-1,-2 1,1 0,-2-1,-3 0,-1-1,1 0,2-1,1 0,1-1,1-1,1 0,0-1,1 0,0 0,-1 0,-1 0,-2-1,0 1,-7-1,-1 1,-1-2,23 0,-2-1,-5-1,-2 0,-1-1,0 1,13-1,-3 1,-21 1,-1 0,17 1,-1-1,-25 1,-1-2,17 0,2 0,-5-2,1 0,0 0,0-1,-4 0,0 1,3-1,2 0,4-1,1 1,-3-1,-2 1,-4 0,-4-2,-13 1,-4-1,23-6,-13-3,-12-1,-9-2,3-9,-5-4,-3-6,-3-7,-10-6,-4-3,-6 2,-6 9,-5 12,-4 8,-3 3,-4 2,-8-6,-7-7,-16-15,-14-14,-9-8,-8-8,-4 4,0 5,5 10,5 11,-1 11,-21 4,36 17,-3 1,-2 2,-1 0,1 2,2 1,-40-6,1-1,6-3,12 1,6 6,42 8,6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7:40.794"/>
    </inkml:context>
    <inkml:brush xml:id="br0">
      <inkml:brushProperty name="width" value="0.5" units="cm"/>
      <inkml:brushProperty name="height" value="1" units="cm"/>
      <inkml:brushProperty name="color" value="#FF9300"/>
      <inkml:brushProperty name="tip" value="rectangle"/>
      <inkml:brushProperty name="rasterOp" value="maskPen"/>
    </inkml:brush>
  </inkml:definitions>
  <inkml:trace contextRef="#ctx0" brushRef="#br0">1 5,'77'0,"-6"0,-30 0,6 0,9 0,1 0,-4 0,-5 0,-6 0,0 0,2 0,-2 0,0 0,1 0,3 0,-2 0,1-2,-3 1,-4 0,-4 0,-8 1,3 0,-8 0,10 0,-4 0,-2 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8:08.258"/>
    </inkml:context>
    <inkml:brush xml:id="br0">
      <inkml:brushProperty name="width" value="0.3" units="cm"/>
      <inkml:brushProperty name="height" value="0.6" units="cm"/>
      <inkml:brushProperty name="color" value="#9437FF"/>
      <inkml:brushProperty name="tip" value="rectangle"/>
      <inkml:brushProperty name="rasterOp" value="maskPen"/>
    </inkml:brush>
  </inkml:definitions>
  <inkml:trace contextRef="#ctx0" brushRef="#br0">0 12,'99'-2,"-1"0,-15 0,-5 1,-16 1,-7 0,13-1,-26 0,-20 0,-10 0,9 1,-1 1,10 0,-7 0,-2 0,-2-1,-2 0,1 0,-2 0,0 0,16 0,29 0,29 0,-34 0,1 1,0 1,-1 0,39 1,-18 0,-18-3,-9 0,0 0,-3 0,-4 0,-6 1,-7 0,3 0,2 0,6-1,2 0,-2 0,5 0,11 1,17 0,14 1,6-1,-9-1,-9 1,-3 1,-1 0,9 0,4-1,-3 0,-5-1,-12 0,-5 2,1-1,-1 0,3 0,-3-1,-2 0,-2 0,-3 0,0 0,-4 0,1 0,4 0,7 0,7 0,12 0,-2 0,-9 0,-9 0,-13 0,-7 0,-4 0,-2 0,1 0,2 0,11 0,25 0,-20 0,27 0,-31 0,17 0,1 0,-5 0,-9 0,-8 0,-10 0,-4 0,-7 0,-4 0,-3 0,-2 0,3 0,-2 0,8 0,1 0,7-1,2-1,1 1,-6 0,-6 1,-2 0,21 0,26 0,-7 0,6 0,6 1,0-1,-8 1,-3-1,-8 1,-6-1,11 2,1-2,7 0,10 0,2 0,-7 0,-10 2,-10-1,2 0,-20 0,14-1,-19 0,7 0,-4-1,-2 0,-4-1,-1-1,4 2,12 0,16 0,14 0,-1-1,-11 1,-11 1,-10 0,9 0,6 0,2 0,-6 0,-11 0,-8 0,0 0,1 0,0-1,4 0,0 0,5 0,7 1,4 0,5 0,-2-1,-5 0,0-1,-4 1,0 1,3 0,4 0,10 0,14 1,10 0,7 1,-2 3,-11-2,-13 0,-17-2,-14 0,-11 0,-4 0,0 0,-1-1,1 0,2-1,3 0,2 0,-2 0,-5 0,-4 0,2-1,10-1,13-2,2-1,-9 1,-15 1,-14 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8:34.090"/>
    </inkml:context>
    <inkml:brush xml:id="br0">
      <inkml:brushProperty name="width" value="0.3" units="cm"/>
      <inkml:brushProperty name="height" value="0.6" units="cm"/>
      <inkml:brushProperty name="color" value="#9437FF"/>
      <inkml:brushProperty name="tip" value="rectangle"/>
      <inkml:brushProperty name="rasterOp" value="maskPen"/>
    </inkml:brush>
  </inkml:definitions>
  <inkml:trace contextRef="#ctx0" brushRef="#br0">1 7,'72'0,"-6"0,-19 0,-3 0,-1 0,-3 0,-2 0,5 0,5 0,0 0,0 0,-3-1,-3 0,-4 0,-6-1,-3 2,5 0,7 1,9 0,9 0,3 0,5-1,3 0,0 0,-4 0,-3 0,-4 0,-6 0,-5 0,-5 1,5 0,9 0,7 0,0-1,-15 1,-12 0,-10 0,-2 0,-1-1,2 0,-1 0,0 0,5-1,8 0,5 0,4 0,0 0,-4 1,-3 0,-2-2,4 1,2 0,-1 0,-6 0,-7 0,-1 0,6 0,6 1,8 0,0 0,1 0,-1 0,1 0,0 0,-6 0,-8 0,-13 0,-10 0,3 0,3 0,1 0,-1 0,-7 0,7 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28.040"/>
    </inkml:context>
    <inkml:brush xml:id="br0">
      <inkml:brushProperty name="width" value="0.35" units="cm"/>
      <inkml:brushProperty name="height" value="0.35" units="cm"/>
      <inkml:brushProperty name="color" value="#9437FF"/>
    </inkml:brush>
  </inkml:definitions>
  <inkml:trace contextRef="#ctx0" brushRef="#br0">1 15 24575,'74'0'0,"-23"0"0,2 0 0,5 0 0,0 0 0,5 0 0,-3 0 0,37 0 0,-43 0 0,-25 0 0,-5 0 0,18 0 0,19 0 0,7 0 0,-9 0 0,-19 0 0,-16 0 0,-4 0 0,4 0 0,15-2 0,11 1 0,2-1 0,-8 0 0,-11 1 0,-4 0 0,3 0 0,2 1 0,-3 0 0,-7 0 0,-8 0 0,2 0 0,8 0 0,9 0 0,5 0 0,-1 0 0,-4 0 0,1 0 0,5 0 0,6 0 0,0 0 0,4-1 0,-2 0 0,4-1 0,1 1 0,-8 1 0,-9 0 0,-9 0 0,-8 0 0,-3 0 0,-1 0 0,3 0 0,5 0 0,6 0 0,2 0 0,0 0 0,-1 0 0,1 0 0,0 0 0,1 0 0,4 0 0,3 0 0,7 0 0,5 0 0,2 0 0,-2 0 0,-5 0 0,-7 0 0,-3 0 0,-4 0 0,-3 0 0,-5 0 0,-9 0 0,-6 0 0,-3 0 0,3 0 0,-1 0 0,1 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0.790"/>
    </inkml:context>
    <inkml:brush xml:id="br0">
      <inkml:brushProperty name="width" value="0.35" units="cm"/>
      <inkml:brushProperty name="height" value="0.35" units="cm"/>
      <inkml:brushProperty name="color" value="#9437FF"/>
    </inkml:brush>
  </inkml:definitions>
  <inkml:trace contextRef="#ctx0" brushRef="#br0">0 36 24575,'37'-3'0,"4"-1"0,3-2 0,5-1 0,-3 2 0,-11 1 0,-13 2 0,-11 2 0,-2 0 0,3 0 0,3-1 0,1-1 0,-2 1 0,-1 1 0,0 0 0,2 0 0,3 0 0,2 0 0,3 0 0,1 0 0,5 0 0,7 0 0,7 0 0,1 0 0,-7 0 0,-8 0 0,-6 0 0,5 0 0,8 0 0,2 0 0,0 0 0,-4 0 0,-2 0 0,6 0 0,7 0 0,3 0 0,1 0 0,-2 0 0,-4 0 0,-2 0 0,1 0 0,5 0 0,4 0 0,0 0 0,-5 0 0,-2 0 0,-1 0 0,-2 0 0,1 0 0,0 0 0,2 0 0,3 2 0,0-1 0,-1 1 0,6 0 0,9 1 0,6 0 0,-1-2 0,-9 0 0,-11 1 0,-9-1 0,-9-1 0,-7 1 0,-6 0 0,-3 0 0,2 0 0,6-1 0,5 0 0,2 0 0,-2 0 0,-4 0 0,-2 0 0,0 0 0,3 0 0,5 0 0,5 0 0,0 0 0,1 0 0,-4 0 0,-8 0 0,-5 0 0,-10 0 0,2 0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3.107"/>
    </inkml:context>
    <inkml:brush xml:id="br0">
      <inkml:brushProperty name="width" value="0.35" units="cm"/>
      <inkml:brushProperty name="height" value="0.35" units="cm"/>
      <inkml:brushProperty name="color" value="#9437FF"/>
    </inkml:brush>
  </inkml:definitions>
  <inkml:trace contextRef="#ctx0" brushRef="#br0">1 0 24575,'68'0'0,"8"0"0,7 0 0,-6 0 0,-17 0 0,-18 0 0,-16 0 0,9 0 0,8 0 0,20 0 0,5 0 0,-2 1 0,-10 1 0,-11-1 0,-5 0 0,2-1 0,-2 0 0,-5 0 0,-8 0 0,-8 0 0,1 0 0,3 0 0,4 1 0,0 0 0,-2 0 0,-5-1 0,-2 0 0,0 0 0,0 0 0,-2 0 0,-2-1 0,-3 0 0,-1 0 0,4 0 0,2 1 0,-2 0 0,1 0 0,1 0 0,19 0 0,16 0 0,7 0 0,-5 0 0,-26 0 0,-14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8.040"/>
    </inkml:context>
    <inkml:brush xml:id="br0">
      <inkml:brushProperty name="width" value="0.35" units="cm"/>
      <inkml:brushProperty name="height" value="0.35" units="cm"/>
      <inkml:brushProperty name="color" value="#9437FF"/>
    </inkml:brush>
  </inkml:definitions>
  <inkml:trace contextRef="#ctx0" brushRef="#br0">0 0 24575,'74'0'0,"1"0"0,-6 0 0,-6 0 0,-10 0 0,-7 0 0,1 0 0,2 1 0,2 0 0,2 0 0,3 0 0,7 0 0,5-1 0,-6 0 0,-10 0 0,-8 0 0,-2 0 0,2 0 0,-3 0 0,-8 0 0,-17 0 0,-7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9.526"/>
    </inkml:context>
    <inkml:brush xml:id="br0">
      <inkml:brushProperty name="width" value="0.35" units="cm"/>
      <inkml:brushProperty name="height" value="0.35" units="cm"/>
      <inkml:brushProperty name="color" value="#9437FF"/>
    </inkml:brush>
  </inkml:definitions>
  <inkml:trace contextRef="#ctx0" brushRef="#br0">0 11 24575,'46'0'0,"10"0"0,15-2 0,16 1 0,-35 0 0,0 0 0,-1 1 0,-1-1 0,3 1 0,0 0 0,46 0 0,-17 0 0,-8-1 0,-24-1 0,-14 1 0,-7 0 0,-1 1 0,1 0 0,3 0 0,-4 0 0,-7 0 0,-4 0 0,1 0 0,6 0 0,2 0 0,-5 0 0,-9 0 0,-10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42.707"/>
    </inkml:context>
    <inkml:brush xml:id="br0">
      <inkml:brushProperty name="width" value="0.35" units="cm"/>
      <inkml:brushProperty name="height" value="0.35" units="cm"/>
      <inkml:brushProperty name="color" value="#9437FF"/>
    </inkml:brush>
  </inkml:definitions>
  <inkml:trace contextRef="#ctx0" brushRef="#br0">1 44 24575,'65'-4'0,"24"0"0,-35 2 0,2 0 0,10-2 0,2 1 0,1 0 0,1 1 0,-1-1 0,0 2 0,-2 0 0,0 0 0,5 1 0,3 0 0,13 0 0,4 0 0,-25 0 0,2 0 0,1 0 0,1-1 0,2 0 0,-3 0 0,25-1 0,-6 0 0,-17 0 0,-5 1 0,25-2 0,-24 2 0,-5 1 0,-1 1 0,21 1 0,15-1 0,-46 0 0,1-1 0,0 1 0,-1-1 0,40 0 0,-11 0 0,-6 0 0,-6 1 0,-7 0 0,-3 0 0,-4 0 0,2-1 0,-1 0 0,1 0 0,4 0 0,-6 0 0,9 0 0,7 0 0,6 0 0,16 0 0,-6 0 0,-13 0 0,-23 0 0,-22-1 0,-7 0 0,9 0 0,14 0 0,6 1 0,-1 0 0,-10-1 0,-7 0 0,-7 0 0,-6 0 0,-6 1 0,-7 0 0,-4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46.541"/>
    </inkml:context>
    <inkml:brush xml:id="br0">
      <inkml:brushProperty name="width" value="0.35" units="cm"/>
      <inkml:brushProperty name="height" value="0.35" units="cm"/>
      <inkml:brushProperty name="color" value="#9437FF"/>
    </inkml:brush>
  </inkml:definitions>
  <inkml:trace contextRef="#ctx0" brushRef="#br0">1 65 13132,'27'0'0,"3"-2"983,-6 0 0,18-1 0,33-2-492,-23 2 1,5 0-175,26 0 1,6 2-318,-20-1 0,2 1 0,1 0 327,4 1 1,0 0 0,0-1-151,0 1 1,-1 0 0,-3 0-178,20 0 0,-2 0 491,-4 0 1,-1 0-403,-3 0 0,0 0-89,3 0 0,0 0 491,-2 0 1,-1 0-1,-8 0 1,-1 0-1,-10 0 1,-3 0-119,-9 0 0,-1 0 92,42 0-465,-6 0 39,5-2-39,-36 2 0,2-1 0,6-1 0,2 1 0,3-1 0,1 1 0,2 0 0,-2 0 0,-11 0 0,-1 1 0,37-1 0,-10 1 0,1-1 0,15-1 0,-46 1 0,1 0 0,3 1 0,1-1 0,2 1 0,0 0 0,4-1 0,0 0 0,2 0 0,0 0 0,-2 0 0,-1 0 0,-4 0 0,-3 1 0,39 0 0,2 0 0,-44 0 0,2 0 0,8 0 0,1 0 0,4 0 0,-2 0 0,-7 0 0,-4 0 0,38 0 0,-26 0 0,-6 0 0,-4 0 0,-4 0 0,-2 0 0,-2-1 0,-2-1 0,6 1 0,7 0 0,10 1 0,13-1 0,-35 0 0,2 1 0,7-1 0,1 0 0,4 0 0,0 0 0,-1 1 0,-2-1 0,-8 1 0,-3 0 0,28 0 0,-21 0 0,-13 0 0,-6 0 0,-2 0 0,-1 0 0,0 0 0,0 0 0,1 0 0,-6 0 0,-9 0 0,-6 0 0,26 0 0,26 0 0,19 0 0,6 0 0,-32 0 0,-21 0 0,-13 0 0,-8 0 0,-1 0 0,0 0 0,-8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05:45.942"/>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28529 1,'-45'38,"0"1,-3 1,-2 1,-1 1,-1-1,3-1,0-2,4-2,0-1,-2 0,-1 0,-9 5,-4 1,-7 2,-5 0,-16 3,-8 0,21-12,-4-1,-3 0,-5 0,-2 0,-1-1,-8 2,-2 0,1-1,5-3,1-1,2-1,8-3,3-2,1-2,-30 7,4-3,17-6,4-2,9-2,1-2,-4-1,4-2,-19 3,-20-1,46-5,-26 1,-19-1,41-3,-3 0,-6-1,-2 1,-7-1,1 1,3-1,2-1,3 0,0-1,-4 1,-3-1,-3-1,-2 0,-9 0,-4 0,-9 0,-2 0,33 0,-1 0,-1 0,-5-1,-2 1,0-1,-2 0,-1 1,1-1,6 0,2 1,1-1,-32 0,5 0,14 1,5 0,14 0,3 0,5 0,2 0,7 0,0-1,-1 0,0 0,0-1,0 0,-56-3,-2 3,0 0,50 1,-5 0,-22 0,-5-1,24 0,-2 0,-3 0,-11-1,-3 0,-2 0,-14-1,-2 0,-2-1,-2 0,-1 0,-2 0,27 1,-1-1,0 1,0-1,0 0,0 0,1-1,0 0,-24-1,2-1,0 0,3 0,0 0,3 1,10 0,1 0,3 1,8 0,2 1,1 0,5 1,1-1,1 1,-33-2,1-1,-3 1,0 0,3 0,1 1,4-1,1 1,2 1,-1-1,-7-1,-2 1,-6-2,-2 0,39 3,0 0,-1 0,-2 0,0 0,1 1,-35-2,3 1,1-1,3 1,11-1,3 0,13 0,1 1,-1 0,-1-1,-11 1,-5 0,-16-1,-4 0,37 1,-2 1,1-1,-1 0,0 1,0-1,2 1,1 0,-2-1,-4 1,-1-2,-1 2,-8-1,-1 0,-2 0,-4-1,-2 1,0-1,-2 1,1-1,-1 0,1 1,1 0,-1-1,-3 0,-1 0,0-1,0 1,1 0,-1 0,1-1,0 1,1 0,3 0,1 1,1 0,5 0,1 0,0 0,0 0,0 0,1 0,4 0,0 1,2 0,4 0,0-1,2 2,3-1,2 1,-1 0,0 1,1 0,-1 0,-3 0,0 1,-1-1,-2 1,0-1,1 1,5 0,2 0,1 1,-35-1,-1 1,36 0,-1-1,-2 1,-12-1,-2 1,-4-1,-15 0,-5 0,0 1,29-1,0 0,-1 1,3-1,-24 1,3 0,3-1,13 1,2-1,3 1,8 0,2 0,3 0,-27 0,5 2,13-1,4 1,15 1,5 0,-48 5,42-2,-4 0,-4 1,-2 0,-1 2,0 1,7-2,3 2,-46 7,4 0,5 0,2 0,-4 6,43-8,-3 2,-12 4,-3 1,-5 3,0 2,2 1,3 1,6-1,1 2,-3 1,0 2,0 1,0 2,1 1,2 1,8-1,2 1,3 2,0 2,-6 3,-1 2,0 1,-1 1,-2 4,2 2,7-2,3 0,2 1,-1 1,0 3,-1 0,3 0,2 0,7-3,4 0,9-3,5 0,7 0,4 0,4 1,2 1,1 5,1 0,1 1,2 0,1-2,3 0,1 0,2 0,2 0,1 0,2 4,1 0,2 2,2 0,2-1,4 0,4-1,4-2,5-2,7-3,11 1,9-3,16 4,8-4,8 0,3-4,-4-4,0-3,-2-3,-6-6,11 2,29-4,-5-21,-41-5,1-1,-1-2,-2-1,48-1,-18-1,10-2,-41 0,4-1,7-1,1 0,-1 0,-2 0,48-3,-44 1,-33 3,-18 1,-9 1,5-3,12-2,8-1,5-1,-12 3,-9 2,-7 1,-6 0,10 0,53-12,32-1,-43 5,1 1,-2 1,-5 0,19 0,-15 1,-14 2,-1-3,-2 1,-4 0,-14 2,-15 3,-10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48.724"/>
    </inkml:context>
    <inkml:brush xml:id="br0">
      <inkml:brushProperty name="width" value="0.35" units="cm"/>
      <inkml:brushProperty name="height" value="0.35" units="cm"/>
      <inkml:brushProperty name="color" value="#9437FF"/>
    </inkml:brush>
  </inkml:definitions>
  <inkml:trace contextRef="#ctx0" brushRef="#br0">0 20 24575,'65'-3'0,"-1"1"0,-14 2 0,0 0 0,-4 0 0,0 0 0,5 0 0,8 0 0,10 0 0,2 0 0,-7 0 0,-9 0 0,-10 1 0,-9 0 0,-5 0 0,-8 0 0,-1-1 0,3 0 0,7-1 0,8 0 0,0-1 0,-6 1 0,-13 0 0,8 0 0,9-2 0,18 1 0,15-1 0,-32 1 0,-4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50.507"/>
    </inkml:context>
    <inkml:brush xml:id="br0">
      <inkml:brushProperty name="width" value="0.35" units="cm"/>
      <inkml:brushProperty name="height" value="0.35" units="cm"/>
      <inkml:brushProperty name="color" value="#9437FF"/>
    </inkml:brush>
  </inkml:definitions>
  <inkml:trace contextRef="#ctx0" brushRef="#br0">1 17 24575,'43'0'0,"13"0"0,7 0 0,7-1 0,0 0 0,-11-1 0,-11 1 0,-1 1 0,-1 0 0,26 0 0,-23 0 0,47 0 0,-24 0 0,6 0 0,-12 0 0,-24 0 0,-1 0 0,5 0 0,-2-1 0,-12 0 0,-12 0 0,-11 0 0,1 1 0,7 0 0,7 0 0,5-1 0,-3 0 0,-4 0 0,-5-1 0,-7 1 0,-4 0 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53.724"/>
    </inkml:context>
    <inkml:brush xml:id="br0">
      <inkml:brushProperty name="width" value="0.35" units="cm"/>
      <inkml:brushProperty name="height" value="0.35" units="cm"/>
      <inkml:brushProperty name="color" value="#9437FF"/>
    </inkml:brush>
  </inkml:definitions>
  <inkml:trace contextRef="#ctx0" brushRef="#br0">0 75 24575,'30'-2'0,"-3"0"0,-17 2 0,3 0 0,1 0 0,14 0 0,16 0 0,13 0 0,13 0 0,7 0 0,4 0 0,9 0 0,-2 0 0,-10 0 0,-10 0 0,-7 0 0,-2-1 0,2-1 0,-2 1 0,-9 0 0,0 1 0,3-1 0,11-1 0,8 1 0,0 0 0,2 1 0,1 0 0,10 0 0,0 0 0,-9 0 0,-13-1 0,-19 0 0,-11 0 0,-6 0 0,2 0 0,8 1 0,8 0 0,2 0 0,3 0 0,7-1 0,7 0 0,14-1 0,9 1 0,-38 1 0,3 0 0,5 0 0,2 0 0,4 1 0,3 1 0,5 0 0,1 1 0,2 0 0,0-1 0,-1 1 0,-3-1 0,-5-1 0,-2-1 0,-7 1 0,-3-2 0,40 1 0,0 0 0,0 0 0,5-1 0,2 0 0,-3-1 0,-10 0 0,-16 0 0,-15 1 0,-13 0 0,-4 1 0,2 0 0,0 0 0,4 0 0,7 0 0,14 0 0,9-2 0,0 1 0,-8 0 0,-9-1 0,5 2 0,14 0 0,-28 0 0,2 1 0,8-1 0,0 1 0,3 1 0,0 0 0,-3 1 0,-2 0 0,42 2 0,-14-1 0,-12-2 0,-5-2 0,-6 0 0,-5 0 0,-5 0 0,3 0 0,12-1 0,18-1 0,-36 1 0,2 0 0,0-1 0,1 0 0,46-1 0,-3-1 0,-1 1 0,-3 1 0,-9 0 0,-14 1 0,-17 0 0,-11-1 0,-7 0 0,-3 1 0,7-1 0,10-1 0,14 0 0,14 0 0,2-1 0,-2 1 0,-7 0 0,-13 2 0,-2-1 0,0 1 0,1 0 0,7 0 0,1-1 0,-5 1 0,2 0 0,5-1 0,4 2 0,0 0 0,-7 0 0,-13 0 0,-5-1 0,2 0 0,5 0 0,6 0 0,-1-1 0,-5 1 0,-7 0 0,-8 0 0,-5 1 0,2 0 0,2-1 0,-3-1 0,-11 1 0,-9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20:16.023"/>
    </inkml:context>
    <inkml:brush xml:id="br0">
      <inkml:brushProperty name="width" value="0.35" units="cm"/>
      <inkml:brushProperty name="height" value="0.35" units="cm"/>
      <inkml:brushProperty name="color" value="#9437FF"/>
    </inkml:brush>
  </inkml:definitions>
  <inkml:trace contextRef="#ctx0" brushRef="#br0">1 51 24575,'91'0'0,"-39"0"0,2 0 0,0-1 0,1-1 0,4 0 0,-1 0 0,-4 0 0,-3 0 0,29-2 0,-24 2 0,-12 0 0,-1 0 0,8-1 0,3 1 0,-1 1 0,1-2 0,0 0 0,2 0 0,0-1 0,-3 1 0,-1 1 0,-1 1 0,-7-1 0,-9 1 0,-14 0 0,-11 0 0,-8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05:48.95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65 0,'79'58,"-3"0,-19-15,-6-5,-10-9,-15-13,-13-8,4 1,8 6,18 4,14 7,-6-3,-9-2,-19-7,-13-7,-49 11,-11 2,1-1,-5 3,1 2,1 1,1 2,1 1,-32 22,22-9,24-9,10-4,7-4,4-3,2-1,3-5,1 1,2-5,12-56,-1 10,13-51,-4 27,-2 7,-3 10,-4 13,-2 7,-1 1,0-10,0-10,-1 0,0 6,0 14,0 11,0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6:39.877"/>
    </inkml:context>
    <inkml:brush xml:id="br0">
      <inkml:brushProperty name="width" value="0.5" units="cm"/>
      <inkml:brushProperty name="height" value="1" units="cm"/>
      <inkml:brushProperty name="color" value="#FF9300"/>
      <inkml:brushProperty name="tip" value="rectangle"/>
      <inkml:brushProperty name="rasterOp" value="maskPen"/>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6:43.991"/>
    </inkml:context>
    <inkml:brush xml:id="br0">
      <inkml:brushProperty name="width" value="0.5" units="cm"/>
      <inkml:brushProperty name="height" value="1" units="cm"/>
      <inkml:brushProperty name="color" value="#FF9300"/>
      <inkml:brushProperty name="tip" value="rectangle"/>
      <inkml:brushProperty name="rasterOp" value="maskPen"/>
    </inkml:brush>
  </inkml:definitions>
  <inkml:trace contextRef="#ctx0" brushRef="#br0">1 11,'94'-5,"-3"1,-33 3,-6 1,-7 0,-7 0,-3 0,2 0,1 0,-2 0,-2 0,-2 0,-5 0,2 0,11 0,10 0,6 0,-7 0,-12 0,-10 0,-3 0,15 0,13 0,11 0,2 0,-7 0,-7 0,-5 0,-8 0,-5 0,2 0,6 0,11 0,5 0,-3 0,-3 0,-6 0,4 0,15 2,10-1,-22 0,-2-1,6 1,24-1,-41 0,12 0,7 0,-9 0,3 0,1 0,3 0,6 0,2 0,0 0,-4 0,-6 0,1 0,5 0,8 0,8 0,2 1,-2 0,-3 0,-6 0,-7-1,-6 0,-3 0,-1 0,2 1,-2 1,-1-1,5 0,-2-1,-5 0,-6 0,-8 0,-3 0,0 0,-5 1,6 0,-10 0,15 0,-14-1,6 0,-3 0,4 0,-4 0,5 0,-4 0,4 0,5 1,0 0,-6 0,-4-1,2 0,-2 0,5-1,-4 0,0-1,0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6:59.824"/>
    </inkml:context>
    <inkml:brush xml:id="br0">
      <inkml:brushProperty name="width" value="0.5" units="cm"/>
      <inkml:brushProperty name="height" value="1" units="cm"/>
      <inkml:brushProperty name="color" value="#9437FF"/>
      <inkml:brushProperty name="tip" value="rectangle"/>
      <inkml:brushProperty name="rasterOp" value="maskPen"/>
    </inkml:brush>
  </inkml:definitions>
  <inkml:trace contextRef="#ctx0" brushRef="#br0">1 33,'65'-7,"1"1,-6 1,-4 1,13 0,-18 3,-18 1,-7 0,9 0,14-1,13 0,7-1,-8 1,-13 2,-16 0,-8 0,0 0,2 0,3 0,0 0,1-1,12 0,14 0,7 0,6 0,-6 0,-5 0,2 0,0 0,4 0,-4 0,-4 0,2 0,5 0,12 0,15 0,-41 0,2 0,7 0,2 0,8 0,0 0,2 0,0 0,-4 0,-2 0,-9 0,-5 0,25 0,-20 0,-9 0,1 0,8 0,10 0,4 0,-1 0,-9 0,3 0,0 0,3 0,0 0,-6 0,-4 0,-3 0,2 0,0 0,6 1,8 1,11 0,8 0,0-1,-8 1,-13-2,-7 0,-1 0,-1 0,-6 0,-5 0,-7 0,-1-1,2-1,-3-1,6 1,-19 1,18 0,-11 0,9 0,-2-1,-15 2,5 0,-6-2,11 2,-8-2,1 2,15 0,29 0,13 0,-5 0,-35 0,-26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7:04.173"/>
    </inkml:context>
    <inkml:brush xml:id="br0">
      <inkml:brushProperty name="width" value="0.5" units="cm"/>
      <inkml:brushProperty name="height" value="1" units="cm"/>
      <inkml:brushProperty name="color" value="#9437FF"/>
      <inkml:brushProperty name="tip" value="rectangle"/>
      <inkml:brushProperty name="rasterOp" value="maskPen"/>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07:52:02.179"/>
    </inkml:context>
    <inkml:brush xml:id="br0">
      <inkml:brushProperty name="width" value="0.2" units="cm"/>
      <inkml:brushProperty name="height" value="0.2" units="cm"/>
      <inkml:brushProperty name="color" value="#E59DDC"/>
    </inkml:brush>
  </inkml:definitions>
  <inkml:trace contextRef="#ctx0" brushRef="#br0">0 1 24575,'31'0'0,"-1"0"0,-1 0 0,8 0 0,14 6 0,15 11 0,8 12 0,1 10 0,-8 0 0,-11-3 0,-9-5 0,-6 0 0,-1 7 0,2 8 0,4 11 0,-1 2 0,-5-5 0,-6-7 0,-7-6 0,-1 3 0,1 8 0,5 14 0,4 15 0,-4 7 0,-2 4 0,-8-4 0,-8-7 0,-6-4 0,-6-1 0,-2 1 0,0 0 0,0-3 0,0-5 0,0-8 0,0-3 0,0-3 0,0 0 0,0 2 0,0-1 0,0 0 0,0-2 0,0-3 0,0 1 0,0-1 0,2 1 0,4-4 0,5-4 0,5-5 0,3-4 0,0-1 0,2 0 0,6 2 0,8 0 0,7-2 0,9-4 0,2-5 0,-1-5 0,-2-7 0,-9-6 0,-7-4 0,-7-4 0,-7-1 0,-5-3 0,-9 1 0,-30 1 0,-6 7 0,-25 6 0,3 5 0,-4 5 0,-2 0 0,0 2 0,4 1 0,7 1 0,9-1 0,8 0 0,5 3 0,4 4 0,3 5 0,1 2 0,3 1 0,3 3 0,5 8 0,3 13 0,3 12 0,8 8 0,5-1 0,7-3 0,7-3 0,5 1 0,4 2 0,1 3 0,-1-4 0,-4-5 0,-6-12 0,-4-8 0,-2-1 0,2 9 0,4 8 0,4 10 0,-1 0 0,-3-10 0,-7-9 0,-5-9 0,-6-2 0,-4 0 0,-1-2 0,-3-3 0,0-6 0,0-4 0,-3-2 0,-7-1 0,-12 3 0,-13 2 0,-13 2 0,-7 3 0,1-3 0,1-3 0,1-2 0,1-4 0,-4-3 0,-2-3 0,-2-4 0,-5-6 0,0-5 0,-1-5 0,4-2 0,8 0 0,9 0 0,12 0 0,14 0 0,9 0 0,7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09:57:35.744"/>
    </inkml:context>
    <inkml:brush xml:id="br0">
      <inkml:brushProperty name="width" value="0.2" units="cm"/>
      <inkml:brushProperty name="height" value="0.2" units="cm"/>
      <inkml:brushProperty name="color" value="#E59DDC"/>
    </inkml:brush>
  </inkml:definitions>
  <inkml:trace contextRef="#ctx0" brushRef="#br0">1191 10 24575,'57'-5'0,"1"3"0,11-1 0,8 6 0,-26 7 0,2 6 0,5 6 0,0 4 0,0 5 0,-3 4 0,1 6 0,-5 4 0,-9-2 0,-4 3 0,0 6 0,-3 3 0,-1 5 0,-3 2 0,-2 5 0,-3 2 0,-1 7 0,-2 4 0,-3 4 0,-3 3 0,-3 10 0,-3 1 0,-3 1 0,-3 1-171,-3-31 0,-1 1 0,-1 0 171,0 0 0,0 1 0,0-1 0,-1 1 0,0 0 0,-2 0 0,0 4 0,-2 1 0,0 0 0,-2 0 0,-1-1 0,-1 0 0,-1 3 0,-1 0 0,1 1 0,-1-1 0,0 0 0,0 0 0,-1 3 0,1 0 0,-1 1-356,-1 2 0,0 2 1,-2 0 355,-1 4 0,-1 1 0,0 1 0,-1 5 0,-1 0 0,0 0 0,5-22 0,-1 0 0,0-1 0,1 0 0,-4 22 0,1 0 0,0-3 0,1-5 0,1-1 0,1-2 0,2-8 0,2-1 0,0-2-95,3-4 0,2-2 1,1 0 94,-1 32 0,4-2 0,8-5 0,8-1 0,5-5 0,9-3 0,9-9 0,7-6 0,6-10 0,4-7 0,0-9 0,3-7 239,6-9 0,2-6-239,-1-5 0,1-3 539,4-1 0,-1-1-539,0 1 0,-1 1 154,-10 2 0,-3 1-154,-5-1 0,-4 1 0,21 12 0,-26-8 0,-18-6 0,-15-9 0,-8-1 0,-12-1 0,-6 2 0,-19 9 0,-14 10 0,-4 9 0,-3 12 0,7 11 0,2 13 0,22-28 0,1 3 0,-1 7 0,0 4 0,-3 7 0,0 3 0,-3 9 0,1 3 0,-1 7 0,2 1 0,0 3 0,3 1 0,3-1 0,2 1 0,1 4 0,2 2 0,6-31 0,1 2 0,0 0-191,0 4 0,0 2 0,1 1 191,1 3 0,-1 1 0,2 0 0,2-4 0,0-1 0,2-2 0,0 20 0,1-7 0,3-25 0,0-7 0,2 7 0,0-23 0,5 63 0,3-22 0,4 6 0,5 15 0,3 3 0,-4-29 0,2 2 0,1-4 0,11 20 0,1-4 286,-5-10 1,-1-2-287,-3-7 0,-3-4 0,-5-9 0,-3-3 0,1 36 0,-7-5 0,-4-3 0,-1 1 0,0-2 0,-3-3 0,-2 0 0,-3 2 0,-4 6 0,-4 4 0,-2 4 0,-6-1 0,-4-4 0,-4-4 0,-8-5 0,-10-3 0,-13-4 0,20-32 0,-4-1 0,-4 0 0,-3 0 0,-8 3 0,-4-3 0,-6 1 0,-4-5 0,-3-5 0,-3-6 0,-12-3 0,-4-5-226,26-7 1,-1-3-1,-1-2 226,-1-1 0,0-3 0,1 0 0,0-2 0,0-1 0,3-1 0,-28-5 0,6-2 0,14-3 0,4-2 0,6 0 0,5 0 0,-30-13 0,39 10 0,29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18E8F-A9F9-554A-BFBC-C1918149ADBE}" type="datetimeFigureOut">
              <a:rPr lang="en-BE" smtClean="0"/>
              <a:t>29/04/2024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5AD66-3743-FC45-9D0D-9620D377C62A}" type="slidenum">
              <a:rPr lang="en-BE" smtClean="0"/>
              <a:t>‹#›</a:t>
            </a:fld>
            <a:endParaRPr lang="en-BE"/>
          </a:p>
        </p:txBody>
      </p:sp>
    </p:spTree>
    <p:extLst>
      <p:ext uri="{BB962C8B-B14F-4D97-AF65-F5344CB8AC3E}">
        <p14:creationId xmlns:p14="http://schemas.microsoft.com/office/powerpoint/2010/main" val="321612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495AD66-3743-FC45-9D0D-9620D377C62A}" type="slidenum">
              <a:rPr lang="en-BE" smtClean="0"/>
              <a:t>3</a:t>
            </a:fld>
            <a:endParaRPr lang="en-BE"/>
          </a:p>
        </p:txBody>
      </p:sp>
    </p:spTree>
    <p:extLst>
      <p:ext uri="{BB962C8B-B14F-4D97-AF65-F5344CB8AC3E}">
        <p14:creationId xmlns:p14="http://schemas.microsoft.com/office/powerpoint/2010/main" val="332321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Now, let me introduce you to our laboratory participant, our speaker, who is positioned </a:t>
            </a:r>
            <a:r>
              <a:rPr lang="en-GB" b="0" i="0" u="none" strike="noStrike" dirty="0" err="1">
                <a:solidFill>
                  <a:srgbClr val="D1D5DB"/>
                </a:solidFill>
                <a:effectLst/>
                <a:latin typeface="Söhne"/>
              </a:rPr>
              <a:t>sagittally</a:t>
            </a:r>
            <a:r>
              <a:rPr lang="en-GB" b="0" i="0" u="none" strike="noStrike" dirty="0">
                <a:solidFill>
                  <a:srgbClr val="D1D5DB"/>
                </a:solidFill>
                <a:effectLst/>
                <a:latin typeface="Söhne"/>
              </a:rPr>
              <a:t>. You might recall them from your initial encounters with phonetics in your textbooks. When we request our speaker to articulate vowels with varying qualities, our participant modulates the resonance cavities spanning from the larynx to the lips, effectively amplifying specific frequencies and shaping the formants that ultimately define the distinct vowel sounds.</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5</a:t>
            </a:fld>
            <a:endParaRPr lang="en-BE"/>
          </a:p>
        </p:txBody>
      </p:sp>
    </p:spTree>
    <p:extLst>
      <p:ext uri="{BB962C8B-B14F-4D97-AF65-F5344CB8AC3E}">
        <p14:creationId xmlns:p14="http://schemas.microsoft.com/office/powerpoint/2010/main" val="183636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BE" dirty="0"/>
              <a:t>nd if we have a closer look at it, we can observe that the main articulator responsible for the shaping of the resonance cavities is the tongue thanks to changes in position and according to the place of maximal structure… this shapes what we know to be the articulatory and acoustic vowel triangles…</a:t>
            </a:r>
          </a:p>
        </p:txBody>
      </p:sp>
      <p:sp>
        <p:nvSpPr>
          <p:cNvPr id="4" name="Slide Number Placeholder 3"/>
          <p:cNvSpPr>
            <a:spLocks noGrp="1"/>
          </p:cNvSpPr>
          <p:nvPr>
            <p:ph type="sldNum" sz="quarter" idx="5"/>
          </p:nvPr>
        </p:nvSpPr>
        <p:spPr/>
        <p:txBody>
          <a:bodyPr/>
          <a:lstStyle/>
          <a:p>
            <a:fld id="{EF6A765B-5F74-9B44-A7FE-FB391F9B52C0}" type="slidenum">
              <a:rPr lang="en-BE" smtClean="0"/>
              <a:t>6</a:t>
            </a:fld>
            <a:endParaRPr lang="en-BE"/>
          </a:p>
        </p:txBody>
      </p:sp>
    </p:spTree>
    <p:extLst>
      <p:ext uri="{BB962C8B-B14F-4D97-AF65-F5344CB8AC3E}">
        <p14:creationId xmlns:p14="http://schemas.microsoft.com/office/powerpoint/2010/main" val="298524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I referred to it as the "acoustic vowel space" because we can effectively map the articulatory vowel space onto the acoustic plane, using F1 and F2 to represent the first and second formants, respectively. Now, I'd like to give you the opportunity to listen to these three vowels, and I invite you to discern whether you can distinguish one from the others.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Now </a:t>
            </a:r>
            <a:r>
              <a:rPr lang="en-GB" b="0" i="0" u="none" strike="noStrike" dirty="0" err="1">
                <a:solidFill>
                  <a:srgbClr val="D1D5DB"/>
                </a:solidFill>
                <a:effectLst/>
                <a:latin typeface="Söhne"/>
              </a:rPr>
              <a:t>i</a:t>
            </a:r>
            <a:r>
              <a:rPr lang="en-GB" b="0" i="0" u="none" strike="noStrike" dirty="0">
                <a:solidFill>
                  <a:srgbClr val="D1D5DB"/>
                </a:solidFill>
                <a:effectLst/>
                <a:latin typeface="Söhne"/>
              </a:rPr>
              <a:t> </a:t>
            </a:r>
            <a:r>
              <a:rPr lang="en-GB" b="0" i="0" u="none" strike="noStrike" dirty="0" err="1">
                <a:solidFill>
                  <a:srgbClr val="D1D5DB"/>
                </a:solidFill>
                <a:effectLst/>
                <a:latin typeface="Söhne"/>
              </a:rPr>
              <a:t>ll</a:t>
            </a:r>
            <a:r>
              <a:rPr lang="en-GB" b="0" i="0" u="none" strike="noStrike" dirty="0">
                <a:solidFill>
                  <a:srgbClr val="D1D5DB"/>
                </a:solidFill>
                <a:effectLst/>
                <a:latin typeface="Söhne"/>
              </a:rPr>
              <a:t> let you hear three other sounds and you will tell me if you are also able to distinguish them as three different sounds. Yes , you can … well the three sounds you have just heard are the three vowels you previously heard but with the exception that I neutralized all spectral information but one… this means that in those sounds there was no F2 information there was no F1 information but still you could distinguish them because one thing was still different and that thing was the fundamental frequency …. In other words the pitch quality inherent to each vowel made you able to distinguish those vowels </a:t>
            </a:r>
            <a:r>
              <a:rPr lang="en-GB" b="0" i="0" u="none" strike="noStrike" dirty="0">
                <a:solidFill>
                  <a:srgbClr val="D1D5DB"/>
                </a:solidFill>
                <a:effectLst/>
                <a:latin typeface="Söhne"/>
                <a:sym typeface="Wingdings" pitchFamily="2" charset="2"/>
              </a:rPr>
              <a:t> this is what is called intrinsic vowel pitch. </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8</a:t>
            </a:fld>
            <a:endParaRPr lang="en-BE"/>
          </a:p>
        </p:txBody>
      </p:sp>
    </p:spTree>
    <p:extLst>
      <p:ext uri="{BB962C8B-B14F-4D97-AF65-F5344CB8AC3E}">
        <p14:creationId xmlns:p14="http://schemas.microsoft.com/office/powerpoint/2010/main" val="411322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I referred to it as the "acoustic vowel space" because we can effectively map the articulatory vowel space onto the acoustic plane, using F1 and F2 to represent the first and second formants, respectively. Now, I'd like to give you the opportunity to listen to these three vowels, and I invite you to discern whether you can distinguish one from the others.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Now </a:t>
            </a:r>
            <a:r>
              <a:rPr lang="en-GB" b="0" i="0" u="none" strike="noStrike" dirty="0" err="1">
                <a:solidFill>
                  <a:srgbClr val="D1D5DB"/>
                </a:solidFill>
                <a:effectLst/>
                <a:latin typeface="Söhne"/>
              </a:rPr>
              <a:t>i</a:t>
            </a:r>
            <a:r>
              <a:rPr lang="en-GB" b="0" i="0" u="none" strike="noStrike" dirty="0">
                <a:solidFill>
                  <a:srgbClr val="D1D5DB"/>
                </a:solidFill>
                <a:effectLst/>
                <a:latin typeface="Söhne"/>
              </a:rPr>
              <a:t> </a:t>
            </a:r>
            <a:r>
              <a:rPr lang="en-GB" b="0" i="0" u="none" strike="noStrike" dirty="0" err="1">
                <a:solidFill>
                  <a:srgbClr val="D1D5DB"/>
                </a:solidFill>
                <a:effectLst/>
                <a:latin typeface="Söhne"/>
              </a:rPr>
              <a:t>ll</a:t>
            </a:r>
            <a:r>
              <a:rPr lang="en-GB" b="0" i="0" u="none" strike="noStrike" dirty="0">
                <a:solidFill>
                  <a:srgbClr val="D1D5DB"/>
                </a:solidFill>
                <a:effectLst/>
                <a:latin typeface="Söhne"/>
              </a:rPr>
              <a:t> let you hear three other sounds and you will tell me if you are also able to distinguish them as three different sounds. Yes , you can … well the three sounds you have just heard are the three vowels you previously heard but with the exception that I neutralized all spectral information but one… this means that in those sounds there was no F2 information there was no F1 information but still you could distinguish them because one thing was still different and that thing was the fundamental frequency …. In other words the pitch quality inherent to each vowel made you able to distinguish those vowels </a:t>
            </a:r>
            <a:r>
              <a:rPr lang="en-GB" b="0" i="0" u="none" strike="noStrike" dirty="0">
                <a:solidFill>
                  <a:srgbClr val="D1D5DB"/>
                </a:solidFill>
                <a:effectLst/>
                <a:latin typeface="Söhne"/>
                <a:sym typeface="Wingdings" pitchFamily="2" charset="2"/>
              </a:rPr>
              <a:t> this is what is called intrinsic vowel pitch. </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9</a:t>
            </a:fld>
            <a:endParaRPr lang="en-BE"/>
          </a:p>
        </p:txBody>
      </p:sp>
    </p:spTree>
    <p:extLst>
      <p:ext uri="{BB962C8B-B14F-4D97-AF65-F5344CB8AC3E}">
        <p14:creationId xmlns:p14="http://schemas.microsoft.com/office/powerpoint/2010/main" val="333646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/laiped/</a:t>
            </a:r>
          </a:p>
          <a:p>
            <a:r>
              <a:rPr lang="en-BE" dirty="0"/>
              <a:t>lipid</a:t>
            </a:r>
          </a:p>
        </p:txBody>
      </p:sp>
      <p:sp>
        <p:nvSpPr>
          <p:cNvPr id="4" name="Slide Number Placeholder 3"/>
          <p:cNvSpPr>
            <a:spLocks noGrp="1"/>
          </p:cNvSpPr>
          <p:nvPr>
            <p:ph type="sldNum" sz="quarter" idx="5"/>
          </p:nvPr>
        </p:nvSpPr>
        <p:spPr/>
        <p:txBody>
          <a:bodyPr/>
          <a:lstStyle/>
          <a:p>
            <a:fld id="{3495AD66-3743-FC45-9D0D-9620D377C62A}" type="slidenum">
              <a:rPr lang="en-BE" smtClean="0"/>
              <a:t>12</a:t>
            </a:fld>
            <a:endParaRPr lang="en-BE"/>
          </a:p>
        </p:txBody>
      </p:sp>
    </p:spTree>
    <p:extLst>
      <p:ext uri="{BB962C8B-B14F-4D97-AF65-F5344CB8AC3E}">
        <p14:creationId xmlns:p14="http://schemas.microsoft.com/office/powerpoint/2010/main" val="407079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/laiped/</a:t>
            </a:r>
          </a:p>
          <a:p>
            <a:r>
              <a:rPr lang="en-BE" dirty="0"/>
              <a:t>lipid</a:t>
            </a:r>
          </a:p>
        </p:txBody>
      </p:sp>
      <p:sp>
        <p:nvSpPr>
          <p:cNvPr id="4" name="Slide Number Placeholder 3"/>
          <p:cNvSpPr>
            <a:spLocks noGrp="1"/>
          </p:cNvSpPr>
          <p:nvPr>
            <p:ph type="sldNum" sz="quarter" idx="5"/>
          </p:nvPr>
        </p:nvSpPr>
        <p:spPr/>
        <p:txBody>
          <a:bodyPr/>
          <a:lstStyle/>
          <a:p>
            <a:fld id="{3495AD66-3743-FC45-9D0D-9620D377C62A}" type="slidenum">
              <a:rPr lang="en-BE" smtClean="0"/>
              <a:t>13</a:t>
            </a:fld>
            <a:endParaRPr lang="en-BE"/>
          </a:p>
        </p:txBody>
      </p:sp>
    </p:spTree>
    <p:extLst>
      <p:ext uri="{BB962C8B-B14F-4D97-AF65-F5344CB8AC3E}">
        <p14:creationId xmlns:p14="http://schemas.microsoft.com/office/powerpoint/2010/main" val="388643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t>
            </a:r>
            <a:r>
              <a:rPr lang="en-BE" dirty="0"/>
              <a:t>ood frequency resolution narrow wide band</a:t>
            </a:r>
          </a:p>
        </p:txBody>
      </p:sp>
      <p:sp>
        <p:nvSpPr>
          <p:cNvPr id="4" name="Slide Number Placeholder 3"/>
          <p:cNvSpPr>
            <a:spLocks noGrp="1"/>
          </p:cNvSpPr>
          <p:nvPr>
            <p:ph type="sldNum" sz="quarter" idx="5"/>
          </p:nvPr>
        </p:nvSpPr>
        <p:spPr/>
        <p:txBody>
          <a:bodyPr/>
          <a:lstStyle/>
          <a:p>
            <a:fld id="{3495AD66-3743-FC45-9D0D-9620D377C62A}" type="slidenum">
              <a:rPr lang="en-BE" smtClean="0"/>
              <a:t>14</a:t>
            </a:fld>
            <a:endParaRPr lang="en-BE"/>
          </a:p>
        </p:txBody>
      </p:sp>
    </p:spTree>
    <p:extLst>
      <p:ext uri="{BB962C8B-B14F-4D97-AF65-F5344CB8AC3E}">
        <p14:creationId xmlns:p14="http://schemas.microsoft.com/office/powerpoint/2010/main" val="94451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DF8D-7F2C-3D68-3881-EE0578AC59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04EAA037-E574-63A7-C37B-2B32F90B3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9B10E739-3D49-B746-0EDD-9327D433338D}"/>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5" name="Footer Placeholder 4">
            <a:extLst>
              <a:ext uri="{FF2B5EF4-FFF2-40B4-BE49-F238E27FC236}">
                <a16:creationId xmlns:a16="http://schemas.microsoft.com/office/drawing/2014/main" id="{DC2EA381-788D-7D7F-C523-A1FE416A3AF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16376D-EE0D-1E02-9BA0-486B1D1DDA69}"/>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56886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F7C0-EF91-0221-5269-EE78E240512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42CDB319-A89D-F7CB-AA50-9D8AE7AFB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4EF5A8D-AB6C-06EA-83DC-EAB281E41AF0}"/>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5" name="Footer Placeholder 4">
            <a:extLst>
              <a:ext uri="{FF2B5EF4-FFF2-40B4-BE49-F238E27FC236}">
                <a16:creationId xmlns:a16="http://schemas.microsoft.com/office/drawing/2014/main" id="{7CC379BA-F0CF-5AB5-8883-42B90B8AFDC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E6CA1F-7E04-238B-8A88-1EB0E993B6BE}"/>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83587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B4126-1AC7-BCB1-F44D-0978BDB082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60547AF4-9717-35A2-DC9D-91F045719E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04DB440-7E77-8535-894C-F82A87A4DE2A}"/>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5" name="Footer Placeholder 4">
            <a:extLst>
              <a:ext uri="{FF2B5EF4-FFF2-40B4-BE49-F238E27FC236}">
                <a16:creationId xmlns:a16="http://schemas.microsoft.com/office/drawing/2014/main" id="{BB816A54-5023-6333-3913-9E805C75175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0EEFA08-8DE1-55C8-01A1-99FD426C09D4}"/>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87429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DFD7-91F4-5059-FDC4-8CF324094A44}"/>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67D47C20-8C12-E6A1-6A53-F5F6B366037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39E8D66-DE84-AB1A-2705-536611540826}"/>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5" name="Footer Placeholder 4">
            <a:extLst>
              <a:ext uri="{FF2B5EF4-FFF2-40B4-BE49-F238E27FC236}">
                <a16:creationId xmlns:a16="http://schemas.microsoft.com/office/drawing/2014/main" id="{E89229CF-8F9B-D275-0CF7-EF824A94AC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583BA06-CECE-64A9-7726-0D2BC61E5CFD}"/>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85362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C2BC-ABC2-0A0B-88B0-76582F69F9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56606DB-E14A-B3D9-B4FA-C46E2681AB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9E80-D159-230B-262E-42113B9B9DB1}"/>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5" name="Footer Placeholder 4">
            <a:extLst>
              <a:ext uri="{FF2B5EF4-FFF2-40B4-BE49-F238E27FC236}">
                <a16:creationId xmlns:a16="http://schemas.microsoft.com/office/drawing/2014/main" id="{69C5E998-8327-C77C-581C-C5DFE103E62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6C8BCAA-BD6F-225C-64FC-E792F751B2B9}"/>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5365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7BF-9F15-7098-2D8B-50079BDEC7A2}"/>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1B29FAC2-FA7E-99AC-3483-7EACD8B73B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D5D0FF2E-9B89-25E7-EBF4-84968CC611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EFD09D46-39C1-EEF9-266A-C976CC4F2F96}"/>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6" name="Footer Placeholder 5">
            <a:extLst>
              <a:ext uri="{FF2B5EF4-FFF2-40B4-BE49-F238E27FC236}">
                <a16:creationId xmlns:a16="http://schemas.microsoft.com/office/drawing/2014/main" id="{F46C724E-6383-64EB-B615-86E7AAF984D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833F2102-1A3F-117B-B379-C1BEF0D32155}"/>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20167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463-6F82-1167-CB18-025A4A32B08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3C2302F-E93F-A5A3-B37D-A8E3E6EBF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849E71-56BB-702B-BE8C-980EFD558E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34A7B407-0FAE-0AB1-F04E-67B01FF72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0A9CF9C-A9B5-2975-1AAF-1987E51869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F6BFE8D-6F99-B18E-3C81-A6D68C64A9B7}"/>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8" name="Footer Placeholder 7">
            <a:extLst>
              <a:ext uri="{FF2B5EF4-FFF2-40B4-BE49-F238E27FC236}">
                <a16:creationId xmlns:a16="http://schemas.microsoft.com/office/drawing/2014/main" id="{1F723C8F-6EAD-A271-92BC-F923EAD8C66B}"/>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1CBDB949-8729-569B-513E-6003899D3C8F}"/>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69891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60C8-8766-F5B5-2D88-7AFF5069E0C4}"/>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84B30CCA-7C35-0D4D-8EEE-E804199AF735}"/>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4" name="Footer Placeholder 3">
            <a:extLst>
              <a:ext uri="{FF2B5EF4-FFF2-40B4-BE49-F238E27FC236}">
                <a16:creationId xmlns:a16="http://schemas.microsoft.com/office/drawing/2014/main" id="{4F6A2DD3-CEF4-7CEC-1F06-AC271D5BF97A}"/>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117DAD4-6352-32DF-31CA-D04BC2217476}"/>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334951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58229-E094-52C3-536F-AEEBB3694144}"/>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3" name="Footer Placeholder 2">
            <a:extLst>
              <a:ext uri="{FF2B5EF4-FFF2-40B4-BE49-F238E27FC236}">
                <a16:creationId xmlns:a16="http://schemas.microsoft.com/office/drawing/2014/main" id="{C0556C32-DBFA-E88C-A29E-5AF988FE065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86EE80A-BABA-C179-DAF1-970C874C4E85}"/>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84669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B772-AF85-E2E8-1CAD-42B07F27C1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A830C6D8-71DD-1543-DC66-228543729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91BA1ED7-956C-144A-0D68-CFE4A9D6B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8F1C0E-8445-955D-E499-CEBE23133A12}"/>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6" name="Footer Placeholder 5">
            <a:extLst>
              <a:ext uri="{FF2B5EF4-FFF2-40B4-BE49-F238E27FC236}">
                <a16:creationId xmlns:a16="http://schemas.microsoft.com/office/drawing/2014/main" id="{BB21863D-C6A0-64D1-A9E4-C2EB703A0F90}"/>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58A6526-F026-FF5F-1073-CCC1A24745B4}"/>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78201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C2C9-0520-C870-8F67-29AE9EE93D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D51A6E3E-EEA3-6162-F516-1C20C2E76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EFD82499-F4E4-1C64-3EAC-8234085D7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1CCD9A-5379-C777-8837-BA9FBF9B2163}"/>
              </a:ext>
            </a:extLst>
          </p:cNvPr>
          <p:cNvSpPr>
            <a:spLocks noGrp="1"/>
          </p:cNvSpPr>
          <p:nvPr>
            <p:ph type="dt" sz="half" idx="10"/>
          </p:nvPr>
        </p:nvSpPr>
        <p:spPr/>
        <p:txBody>
          <a:bodyPr/>
          <a:lstStyle/>
          <a:p>
            <a:fld id="{C0BEE7E6-5147-0640-99B9-2CB59E6AF8AE}" type="datetimeFigureOut">
              <a:rPr lang="en-BE" smtClean="0"/>
              <a:t>29/04/2024</a:t>
            </a:fld>
            <a:endParaRPr lang="en-BE"/>
          </a:p>
        </p:txBody>
      </p:sp>
      <p:sp>
        <p:nvSpPr>
          <p:cNvPr id="6" name="Footer Placeholder 5">
            <a:extLst>
              <a:ext uri="{FF2B5EF4-FFF2-40B4-BE49-F238E27FC236}">
                <a16:creationId xmlns:a16="http://schemas.microsoft.com/office/drawing/2014/main" id="{511FDE8D-651F-EA78-DA86-9BE1DA37D93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E433C05-5357-D675-FDFD-618B7FF1375D}"/>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7786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8284"/>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AA972-8D7A-F382-8FCB-567660433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2D29DB73-62D2-6A23-10B8-C05F56879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CC4141F-6F3D-4F03-19DC-92E3CD395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BEE7E6-5147-0640-99B9-2CB59E6AF8AE}" type="datetimeFigureOut">
              <a:rPr lang="en-BE" smtClean="0"/>
              <a:t>29/04/2024</a:t>
            </a:fld>
            <a:endParaRPr lang="en-BE"/>
          </a:p>
        </p:txBody>
      </p:sp>
      <p:sp>
        <p:nvSpPr>
          <p:cNvPr id="5" name="Footer Placeholder 4">
            <a:extLst>
              <a:ext uri="{FF2B5EF4-FFF2-40B4-BE49-F238E27FC236}">
                <a16:creationId xmlns:a16="http://schemas.microsoft.com/office/drawing/2014/main" id="{3E35A4B0-D043-08E4-DD86-47ED1AF98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F28865CD-80CE-1CC2-26C4-652F6A0AB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380F5-5495-B149-A6C3-46A29A929098}" type="slidenum">
              <a:rPr lang="en-BE" smtClean="0"/>
              <a:t>‹#›</a:t>
            </a:fld>
            <a:endParaRPr lang="en-BE"/>
          </a:p>
        </p:txBody>
      </p:sp>
    </p:spTree>
    <p:extLst>
      <p:ext uri="{BB962C8B-B14F-4D97-AF65-F5344CB8AC3E}">
        <p14:creationId xmlns:p14="http://schemas.microsoft.com/office/powerpoint/2010/main" val="381181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0.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0.png"/><Relationship Id="rId1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0.png"/><Relationship Id="rId14"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customXml" Target="../ink/ink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customXml" Target="../ink/ink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8.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image" Target="../media/image130.png"/><Relationship Id="rId21" Type="http://schemas.openxmlformats.org/officeDocument/2006/relationships/image" Target="../media/image22.png"/><Relationship Id="rId7" Type="http://schemas.openxmlformats.org/officeDocument/2006/relationships/image" Target="../media/image150.png"/><Relationship Id="rId12" Type="http://schemas.openxmlformats.org/officeDocument/2006/relationships/customXml" Target="../ink/ink15.xml"/><Relationship Id="rId17" Type="http://schemas.openxmlformats.org/officeDocument/2006/relationships/image" Target="../media/image200.png"/><Relationship Id="rId25" Type="http://schemas.openxmlformats.org/officeDocument/2006/relationships/image" Target="../media/image24.png"/><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customXml" Target="../ink/ink12.xml"/><Relationship Id="rId11" Type="http://schemas.openxmlformats.org/officeDocument/2006/relationships/image" Target="../media/image170.png"/><Relationship Id="rId24" Type="http://schemas.openxmlformats.org/officeDocument/2006/relationships/customXml" Target="../ink/ink21.xml"/><Relationship Id="rId5" Type="http://schemas.openxmlformats.org/officeDocument/2006/relationships/image" Target="../media/image140.png"/><Relationship Id="rId15" Type="http://schemas.openxmlformats.org/officeDocument/2006/relationships/image" Target="../media/image190.png"/><Relationship Id="rId23" Type="http://schemas.openxmlformats.org/officeDocument/2006/relationships/image" Target="../media/image23.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21.png"/><Relationship Id="rId4" Type="http://schemas.openxmlformats.org/officeDocument/2006/relationships/customXml" Target="../ink/ink11.xml"/><Relationship Id="rId9" Type="http://schemas.openxmlformats.org/officeDocument/2006/relationships/image" Target="../media/image16.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openxmlformats.org/officeDocument/2006/relationships/image" Target="../media/image11.png"/><Relationship Id="rId3" Type="http://schemas.microsoft.com/office/2007/relationships/media" Target="../media/media2.wav"/><Relationship Id="rId7" Type="http://schemas.openxmlformats.org/officeDocument/2006/relationships/slideLayout" Target="../slideLayouts/slideLayout1.xml"/><Relationship Id="rId12" Type="http://schemas.openxmlformats.org/officeDocument/2006/relationships/image" Target="../media/image10.sv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9.png"/><Relationship Id="rId5" Type="http://schemas.microsoft.com/office/2007/relationships/media" Target="../media/media3.wav"/><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audio" Target="../media/media2.wav"/><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3" Type="http://schemas.microsoft.com/office/2007/relationships/media" Target="../media/media2.wav"/><Relationship Id="rId7" Type="http://schemas.openxmlformats.org/officeDocument/2006/relationships/slideLayout" Target="../slideLayouts/slideLayout1.xml"/><Relationship Id="rId12" Type="http://schemas.openxmlformats.org/officeDocument/2006/relationships/image" Target="../media/image12.svg"/><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audio" Target="../media/media5.wav"/><Relationship Id="rId11" Type="http://schemas.openxmlformats.org/officeDocument/2006/relationships/image" Target="../media/image16.svg"/><Relationship Id="rId5" Type="http://schemas.microsoft.com/office/2007/relationships/media" Target="../media/media5.wav"/><Relationship Id="rId10" Type="http://schemas.openxmlformats.org/officeDocument/2006/relationships/image" Target="../media/image15.png"/><Relationship Id="rId4" Type="http://schemas.openxmlformats.org/officeDocument/2006/relationships/audio" Target="../media/media2.wav"/><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audio" Target="../media/media9.wav"/><Relationship Id="rId13" Type="http://schemas.openxmlformats.org/officeDocument/2006/relationships/slideLayout" Target="../slideLayouts/slideLayout1.xml"/><Relationship Id="rId3" Type="http://schemas.microsoft.com/office/2007/relationships/media" Target="../media/media7.wav"/><Relationship Id="rId7" Type="http://schemas.microsoft.com/office/2007/relationships/media" Target="../media/media9.wav"/><Relationship Id="rId12" Type="http://schemas.openxmlformats.org/officeDocument/2006/relationships/audio" Target="../media/media11.wav"/><Relationship Id="rId2" Type="http://schemas.openxmlformats.org/officeDocument/2006/relationships/audio" Target="../media/media6.wav"/><Relationship Id="rId1" Type="http://schemas.microsoft.com/office/2007/relationships/media" Target="../media/media6.wav"/><Relationship Id="rId6" Type="http://schemas.openxmlformats.org/officeDocument/2006/relationships/audio" Target="../media/media8.wav"/><Relationship Id="rId11" Type="http://schemas.microsoft.com/office/2007/relationships/media" Target="../media/media11.wav"/><Relationship Id="rId5" Type="http://schemas.microsoft.com/office/2007/relationships/media" Target="../media/media8.wav"/><Relationship Id="rId15" Type="http://schemas.openxmlformats.org/officeDocument/2006/relationships/image" Target="../media/image13.png"/><Relationship Id="rId10" Type="http://schemas.openxmlformats.org/officeDocument/2006/relationships/audio" Target="../media/media10.wav"/><Relationship Id="rId4" Type="http://schemas.openxmlformats.org/officeDocument/2006/relationships/audio" Target="../media/media7.wav"/><Relationship Id="rId9" Type="http://schemas.microsoft.com/office/2007/relationships/media" Target="../media/media10.wav"/><Relationship Id="rId1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Gill Sans MT" panose="020B0502020104020203" pitchFamily="34" charset="77"/>
              </a:rPr>
              <a:t>Intrinsic Vowel Pitch in Children</a:t>
            </a:r>
          </a:p>
        </p:txBody>
      </p:sp>
      <p:sp>
        <p:nvSpPr>
          <p:cNvPr id="3" name="Subtitle 2">
            <a:extLst>
              <a:ext uri="{FF2B5EF4-FFF2-40B4-BE49-F238E27FC236}">
                <a16:creationId xmlns:a16="http://schemas.microsoft.com/office/drawing/2014/main" id="{B6D4440D-B1AB-ABFA-A94E-8F5DA0A1985A}"/>
              </a:ext>
            </a:extLst>
          </p:cNvPr>
          <p:cNvSpPr>
            <a:spLocks noGrp="1"/>
          </p:cNvSpPr>
          <p:nvPr>
            <p:ph type="subTitle" idx="1"/>
          </p:nvPr>
        </p:nvSpPr>
        <p:spPr/>
        <p:txBody>
          <a:bodyPr/>
          <a:lstStyle/>
          <a:p>
            <a:r>
              <a:rPr lang="en-BE" b="1" dirty="0">
                <a:solidFill>
                  <a:schemeClr val="bg1"/>
                </a:solidFill>
                <a:latin typeface="Gill Sans MT" panose="020B0502020104020203" pitchFamily="34" charset="77"/>
              </a:rPr>
              <a:t>Acoustic analysis of a child speech corpus</a:t>
            </a:r>
          </a:p>
        </p:txBody>
      </p:sp>
      <p:pic>
        <p:nvPicPr>
          <p:cNvPr id="4" name="Picture 2" descr="Universiteit Antwerpen (UAntwerpen) | Scivil">
            <a:extLst>
              <a:ext uri="{FF2B5EF4-FFF2-40B4-BE49-F238E27FC236}">
                <a16:creationId xmlns:a16="http://schemas.microsoft.com/office/drawing/2014/main" id="{B537ABC9-1B1A-92AC-3212-A4155BF7C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376" y="6066412"/>
            <a:ext cx="2268000" cy="641876"/>
          </a:xfrm>
          <a:custGeom>
            <a:avLst/>
            <a:gdLst>
              <a:gd name="connsiteX0" fmla="*/ 0 w 2268000"/>
              <a:gd name="connsiteY0" fmla="*/ 0 h 641876"/>
              <a:gd name="connsiteX1" fmla="*/ 498960 w 2268000"/>
              <a:gd name="connsiteY1" fmla="*/ 0 h 641876"/>
              <a:gd name="connsiteX2" fmla="*/ 1111320 w 2268000"/>
              <a:gd name="connsiteY2" fmla="*/ 0 h 641876"/>
              <a:gd name="connsiteX3" fmla="*/ 1723680 w 2268000"/>
              <a:gd name="connsiteY3" fmla="*/ 0 h 641876"/>
              <a:gd name="connsiteX4" fmla="*/ 2268000 w 2268000"/>
              <a:gd name="connsiteY4" fmla="*/ 0 h 641876"/>
              <a:gd name="connsiteX5" fmla="*/ 2268000 w 2268000"/>
              <a:gd name="connsiteY5" fmla="*/ 641876 h 641876"/>
              <a:gd name="connsiteX6" fmla="*/ 1678320 w 2268000"/>
              <a:gd name="connsiteY6" fmla="*/ 641876 h 641876"/>
              <a:gd name="connsiteX7" fmla="*/ 1065960 w 2268000"/>
              <a:gd name="connsiteY7" fmla="*/ 641876 h 641876"/>
              <a:gd name="connsiteX8" fmla="*/ 0 w 2268000"/>
              <a:gd name="connsiteY8" fmla="*/ 641876 h 641876"/>
              <a:gd name="connsiteX9" fmla="*/ 0 w 2268000"/>
              <a:gd name="connsiteY9" fmla="*/ 0 h 64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000" h="641876" extrusionOk="0">
                <a:moveTo>
                  <a:pt x="0" y="0"/>
                </a:moveTo>
                <a:cubicBezTo>
                  <a:pt x="242329" y="9628"/>
                  <a:pt x="396011" y="-8324"/>
                  <a:pt x="498960" y="0"/>
                </a:cubicBezTo>
                <a:cubicBezTo>
                  <a:pt x="601909" y="8324"/>
                  <a:pt x="987519" y="-2310"/>
                  <a:pt x="1111320" y="0"/>
                </a:cubicBezTo>
                <a:cubicBezTo>
                  <a:pt x="1235121" y="2310"/>
                  <a:pt x="1519058" y="10633"/>
                  <a:pt x="1723680" y="0"/>
                </a:cubicBezTo>
                <a:cubicBezTo>
                  <a:pt x="1928302" y="-10633"/>
                  <a:pt x="2075782" y="19645"/>
                  <a:pt x="2268000" y="0"/>
                </a:cubicBezTo>
                <a:cubicBezTo>
                  <a:pt x="2283794" y="229508"/>
                  <a:pt x="2260470" y="391669"/>
                  <a:pt x="2268000" y="641876"/>
                </a:cubicBezTo>
                <a:cubicBezTo>
                  <a:pt x="1985700" y="641287"/>
                  <a:pt x="1850232" y="648152"/>
                  <a:pt x="1678320" y="641876"/>
                </a:cubicBezTo>
                <a:cubicBezTo>
                  <a:pt x="1506408" y="635600"/>
                  <a:pt x="1339790" y="656596"/>
                  <a:pt x="1065960" y="641876"/>
                </a:cubicBezTo>
                <a:cubicBezTo>
                  <a:pt x="792130" y="627156"/>
                  <a:pt x="238304" y="671435"/>
                  <a:pt x="0" y="641876"/>
                </a:cubicBezTo>
                <a:cubicBezTo>
                  <a:pt x="-31340" y="459808"/>
                  <a:pt x="-21607" y="170754"/>
                  <a:pt x="0" y="0"/>
                </a:cubicBezTo>
                <a:close/>
              </a:path>
            </a:pathLst>
          </a:custGeom>
          <a:noFill/>
          <a:ln>
            <a:noFill/>
            <a:extLst>
              <a:ext uri="{C807C97D-BFC1-408E-A445-0C87EB9F89A2}">
                <ask:lineSketchStyleProps xmlns:ask="http://schemas.microsoft.com/office/drawing/2018/sketchyshapes" sd="1413021639">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E7CA7E12-3B91-FE10-42D5-B6533452E7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24" y="6066412"/>
            <a:ext cx="2268000" cy="641876"/>
          </a:xfrm>
          <a:prstGeom prst="rect">
            <a:avLst/>
          </a:prstGeom>
        </p:spPr>
      </p:pic>
    </p:spTree>
    <p:extLst>
      <p:ext uri="{BB962C8B-B14F-4D97-AF65-F5344CB8AC3E}">
        <p14:creationId xmlns:p14="http://schemas.microsoft.com/office/powerpoint/2010/main" val="306518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120956" y="129332"/>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11" name="TextBox 10">
            <a:extLst>
              <a:ext uri="{FF2B5EF4-FFF2-40B4-BE49-F238E27FC236}">
                <a16:creationId xmlns:a16="http://schemas.microsoft.com/office/drawing/2014/main" id="{7FDF455D-4F46-2992-787A-3516BC8CF48F}"/>
              </a:ext>
            </a:extLst>
          </p:cNvPr>
          <p:cNvSpPr txBox="1"/>
          <p:nvPr/>
        </p:nvSpPr>
        <p:spPr>
          <a:xfrm>
            <a:off x="120956" y="1143000"/>
            <a:ext cx="12071044" cy="1569660"/>
          </a:xfrm>
          <a:prstGeom prst="rect">
            <a:avLst/>
          </a:prstGeom>
          <a:noFill/>
        </p:spPr>
        <p:txBody>
          <a:bodyPr wrap="square" rtlCol="0">
            <a:spAutoFit/>
          </a:bodyPr>
          <a:lstStyle/>
          <a:p>
            <a:r>
              <a:rPr lang="en-BE" sz="4000" b="1" dirty="0">
                <a:solidFill>
                  <a:schemeClr val="bg1"/>
                </a:solidFill>
                <a:latin typeface="MV Boli" panose="020F0502020204030204" pitchFamily="34" charset="0"/>
                <a:cs typeface="MV Boli" panose="020F0502020204030204" pitchFamily="34" charset="0"/>
              </a:rPr>
              <a:t>2 main features:</a:t>
            </a:r>
          </a:p>
          <a:p>
            <a:r>
              <a:rPr lang="en-BE" sz="2800" b="1" dirty="0">
                <a:solidFill>
                  <a:schemeClr val="bg1"/>
                </a:solidFill>
                <a:latin typeface="MV Boli" panose="020F0502020204030204" pitchFamily="34" charset="0"/>
                <a:cs typeface="MV Boli" panose="020F0502020204030204" pitchFamily="34" charset="0"/>
              </a:rPr>
              <a:t>	- 1 dependent variable = a specific phonetic phenomenon</a:t>
            </a:r>
          </a:p>
          <a:p>
            <a:r>
              <a:rPr lang="en-BE" sz="2800" b="1" dirty="0">
                <a:solidFill>
                  <a:schemeClr val="bg1"/>
                </a:solidFill>
                <a:latin typeface="MV Boli" panose="020F0502020204030204" pitchFamily="34" charset="0"/>
                <a:cs typeface="MV Boli" panose="020F0502020204030204" pitchFamily="34" charset="0"/>
              </a:rPr>
              <a:t>	- At least one independent variable = any “contextual” factor</a:t>
            </a:r>
          </a:p>
        </p:txBody>
      </p:sp>
      <p:sp>
        <p:nvSpPr>
          <p:cNvPr id="12" name="TextBox 11">
            <a:extLst>
              <a:ext uri="{FF2B5EF4-FFF2-40B4-BE49-F238E27FC236}">
                <a16:creationId xmlns:a16="http://schemas.microsoft.com/office/drawing/2014/main" id="{FA2C882F-A12D-AFEF-3459-29258B19EFF3}"/>
              </a:ext>
            </a:extLst>
          </p:cNvPr>
          <p:cNvSpPr txBox="1"/>
          <p:nvPr/>
        </p:nvSpPr>
        <p:spPr>
          <a:xfrm>
            <a:off x="1384920" y="3671192"/>
            <a:ext cx="3894075" cy="1815882"/>
          </a:xfrm>
          <a:prstGeom prst="rect">
            <a:avLst/>
          </a:prstGeom>
          <a:noFill/>
        </p:spPr>
        <p:txBody>
          <a:bodyPr wrap="square" rtlCol="0">
            <a:spAutoFit/>
          </a:bodyPr>
          <a:lstStyle/>
          <a:p>
            <a:pPr marL="457200" indent="-457200">
              <a:buFontTx/>
              <a:buChar char="-"/>
            </a:pPr>
            <a:r>
              <a:rPr lang="en-GB" sz="2800" b="1" dirty="0">
                <a:solidFill>
                  <a:schemeClr val="accent5">
                    <a:lumMod val="40000"/>
                    <a:lumOff val="60000"/>
                  </a:schemeClr>
                </a:solidFill>
                <a:latin typeface="MV Boli" panose="020F0502020204030204" pitchFamily="34" charset="0"/>
                <a:cs typeface="MV Boli" panose="020F0502020204030204" pitchFamily="34" charset="0"/>
              </a:rPr>
              <a:t>L</a:t>
            </a:r>
            <a:r>
              <a:rPr lang="en-BE" sz="2800" b="1" dirty="0">
                <a:solidFill>
                  <a:schemeClr val="accent5">
                    <a:lumMod val="40000"/>
                    <a:lumOff val="60000"/>
                  </a:schemeClr>
                </a:solidFill>
                <a:latin typeface="MV Boli" panose="020F0502020204030204" pitchFamily="34" charset="0"/>
                <a:cs typeface="MV Boli" panose="020F0502020204030204" pitchFamily="34" charset="0"/>
              </a:rPr>
              <a:t>inguistic factors</a:t>
            </a:r>
            <a:endParaRPr lang="en-BE" sz="2400" b="1" dirty="0">
              <a:solidFill>
                <a:schemeClr val="accent6">
                  <a:lumMod val="40000"/>
                  <a:lumOff val="60000"/>
                </a:schemeClr>
              </a:solidFill>
              <a:latin typeface="MV Boli" panose="020F0502020204030204" pitchFamily="34" charset="0"/>
              <a:cs typeface="MV Boli" panose="020F0502020204030204" pitchFamily="34" charset="0"/>
            </a:endParaRP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Population factors </a:t>
            </a: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Biological factors </a:t>
            </a:r>
          </a:p>
          <a:p>
            <a:r>
              <a:rPr lang="en-BE" sz="2800" b="1" dirty="0">
                <a:solidFill>
                  <a:schemeClr val="accent5">
                    <a:lumMod val="40000"/>
                    <a:lumOff val="60000"/>
                  </a:schemeClr>
                </a:solidFill>
                <a:latin typeface="MV Boli" panose="020F0502020204030204" pitchFamily="34" charset="0"/>
                <a:cs typeface="MV Boli" panose="020F0502020204030204" pitchFamily="34" charset="0"/>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368B177-90C3-2C50-5F91-5BAFFD18EFE2}"/>
                  </a:ext>
                </a:extLst>
              </p14:cNvPr>
              <p14:cNvContentPartPr/>
              <p14:nvPr/>
            </p14:nvContentPartPr>
            <p14:xfrm>
              <a:off x="8624160" y="2055257"/>
              <a:ext cx="2460240" cy="699484"/>
            </p14:xfrm>
          </p:contentPart>
        </mc:Choice>
        <mc:Fallback xmlns="">
          <p:pic>
            <p:nvPicPr>
              <p:cNvPr id="15" name="Ink 14">
                <a:extLst>
                  <a:ext uri="{FF2B5EF4-FFF2-40B4-BE49-F238E27FC236}">
                    <a16:creationId xmlns:a16="http://schemas.microsoft.com/office/drawing/2014/main" id="{0368B177-90C3-2C50-5F91-5BAFFD18EFE2}"/>
                  </a:ext>
                </a:extLst>
              </p:cNvPr>
              <p:cNvPicPr/>
              <p:nvPr/>
            </p:nvPicPr>
            <p:blipFill>
              <a:blip r:embed="rId3"/>
              <a:stretch>
                <a:fillRect/>
              </a:stretch>
            </p:blipFill>
            <p:spPr>
              <a:xfrm>
                <a:off x="8570160" y="1947256"/>
                <a:ext cx="2567880" cy="9151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B6BAC6AF-F313-0454-20CD-7ECFB05858B6}"/>
                  </a:ext>
                </a:extLst>
              </p14:cNvPr>
              <p14:cNvContentPartPr/>
              <p14:nvPr/>
            </p14:nvContentPartPr>
            <p14:xfrm>
              <a:off x="0" y="2754740"/>
              <a:ext cx="10268897" cy="1669929"/>
            </p14:xfrm>
          </p:contentPart>
        </mc:Choice>
        <mc:Fallback xmlns="">
          <p:pic>
            <p:nvPicPr>
              <p:cNvPr id="16" name="Ink 15">
                <a:extLst>
                  <a:ext uri="{FF2B5EF4-FFF2-40B4-BE49-F238E27FC236}">
                    <a16:creationId xmlns:a16="http://schemas.microsoft.com/office/drawing/2014/main" id="{B6BAC6AF-F313-0454-20CD-7ECFB05858B6}"/>
                  </a:ext>
                </a:extLst>
              </p:cNvPr>
              <p:cNvPicPr/>
              <p:nvPr/>
            </p:nvPicPr>
            <p:blipFill>
              <a:blip r:embed="rId5"/>
              <a:stretch>
                <a:fillRect/>
              </a:stretch>
            </p:blipFill>
            <p:spPr>
              <a:xfrm>
                <a:off x="-53990" y="2647107"/>
                <a:ext cx="10376517" cy="188555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8BA6634B-3865-F052-CE8E-96E1BB153F21}"/>
                  </a:ext>
                </a:extLst>
              </p14:cNvPr>
              <p14:cNvContentPartPr/>
              <p14:nvPr/>
            </p14:nvContentPartPr>
            <p14:xfrm>
              <a:off x="1141560" y="4212323"/>
              <a:ext cx="243360" cy="297360"/>
            </p14:xfrm>
          </p:contentPart>
        </mc:Choice>
        <mc:Fallback xmlns="">
          <p:pic>
            <p:nvPicPr>
              <p:cNvPr id="17" name="Ink 16">
                <a:extLst>
                  <a:ext uri="{FF2B5EF4-FFF2-40B4-BE49-F238E27FC236}">
                    <a16:creationId xmlns:a16="http://schemas.microsoft.com/office/drawing/2014/main" id="{8BA6634B-3865-F052-CE8E-96E1BB153F21}"/>
                  </a:ext>
                </a:extLst>
              </p:cNvPr>
              <p:cNvPicPr/>
              <p:nvPr/>
            </p:nvPicPr>
            <p:blipFill>
              <a:blip r:embed="rId7"/>
              <a:stretch>
                <a:fillRect/>
              </a:stretch>
            </p:blipFill>
            <p:spPr>
              <a:xfrm>
                <a:off x="1087920" y="4104323"/>
                <a:ext cx="351000" cy="513000"/>
              </a:xfrm>
              <a:prstGeom prst="rect">
                <a:avLst/>
              </a:prstGeom>
            </p:spPr>
          </p:pic>
        </mc:Fallback>
      </mc:AlternateContent>
      <p:sp>
        <p:nvSpPr>
          <p:cNvPr id="18" name="TextBox 17">
            <a:extLst>
              <a:ext uri="{FF2B5EF4-FFF2-40B4-BE49-F238E27FC236}">
                <a16:creationId xmlns:a16="http://schemas.microsoft.com/office/drawing/2014/main" id="{59086BF1-FE7F-12D0-358A-B3AA8BF485E5}"/>
              </a:ext>
            </a:extLst>
          </p:cNvPr>
          <p:cNvSpPr txBox="1"/>
          <p:nvPr/>
        </p:nvSpPr>
        <p:spPr>
          <a:xfrm>
            <a:off x="5134448" y="3755543"/>
            <a:ext cx="10567041" cy="1200329"/>
          </a:xfrm>
          <a:prstGeom prst="rect">
            <a:avLst/>
          </a:prstGeom>
          <a:noFill/>
        </p:spPr>
        <p:txBody>
          <a:bodyPr wrap="square" rtlCol="0">
            <a:spAutoFit/>
          </a:bodyPr>
          <a:lstStyle/>
          <a:p>
            <a:r>
              <a:rPr lang="en-BE" sz="2400" b="1" dirty="0">
                <a:solidFill>
                  <a:schemeClr val="accent6">
                    <a:lumMod val="40000"/>
                    <a:lumOff val="60000"/>
                  </a:schemeClr>
                </a:solidFill>
                <a:latin typeface="MV Boli" panose="020F0502020204030204" pitchFamily="34" charset="0"/>
                <a:cs typeface="MV Boli" panose="020F0502020204030204" pitchFamily="34" charset="0"/>
              </a:rPr>
              <a:t>(language, grammar, word, phoneme,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(SES, regional background, monolingual,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(sexe, age, anatomical differences, etc)</a:t>
            </a:r>
            <a:endParaRPr lang="en-BE" sz="2800" b="1" dirty="0">
              <a:solidFill>
                <a:schemeClr val="accent6">
                  <a:lumMod val="40000"/>
                  <a:lumOff val="60000"/>
                </a:schemeClr>
              </a:solidFill>
              <a:latin typeface="MV Boli" panose="020F0502020204030204" pitchFamily="34" charset="0"/>
              <a:cs typeface="MV Boli" panose="020F0502020204030204" pitchFamily="34" charset="0"/>
            </a:endParaRPr>
          </a:p>
        </p:txBody>
      </p:sp>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CBA3340E-0C1A-DD37-EB4D-0BE871101EFA}"/>
                  </a:ext>
                </a:extLst>
              </p14:cNvPr>
              <p14:cNvContentPartPr/>
              <p14:nvPr/>
            </p14:nvContentPartPr>
            <p14:xfrm>
              <a:off x="3346110" y="-908370"/>
              <a:ext cx="360" cy="360"/>
            </p14:xfrm>
          </p:contentPart>
        </mc:Choice>
        <mc:Fallback xmlns="">
          <p:pic>
            <p:nvPicPr>
              <p:cNvPr id="19" name="Ink 18">
                <a:extLst>
                  <a:ext uri="{FF2B5EF4-FFF2-40B4-BE49-F238E27FC236}">
                    <a16:creationId xmlns:a16="http://schemas.microsoft.com/office/drawing/2014/main" id="{CBA3340E-0C1A-DD37-EB4D-0BE871101EFA}"/>
                  </a:ext>
                </a:extLst>
              </p:cNvPr>
              <p:cNvPicPr/>
              <p:nvPr/>
            </p:nvPicPr>
            <p:blipFill>
              <a:blip r:embed="rId9"/>
              <a:stretch>
                <a:fillRect/>
              </a:stretch>
            </p:blipFill>
            <p:spPr>
              <a:xfrm>
                <a:off x="3256470" y="-108801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0C4B973E-CACF-E016-E62F-6D9BEB547AFE}"/>
                  </a:ext>
                </a:extLst>
              </p14:cNvPr>
              <p14:cNvContentPartPr/>
              <p14:nvPr/>
            </p14:nvContentPartPr>
            <p14:xfrm>
              <a:off x="1843110" y="2000790"/>
              <a:ext cx="1661400" cy="8280"/>
            </p14:xfrm>
          </p:contentPart>
        </mc:Choice>
        <mc:Fallback xmlns="">
          <p:pic>
            <p:nvPicPr>
              <p:cNvPr id="20" name="Ink 19">
                <a:extLst>
                  <a:ext uri="{FF2B5EF4-FFF2-40B4-BE49-F238E27FC236}">
                    <a16:creationId xmlns:a16="http://schemas.microsoft.com/office/drawing/2014/main" id="{0C4B973E-CACF-E016-E62F-6D9BEB547AFE}"/>
                  </a:ext>
                </a:extLst>
              </p:cNvPr>
              <p:cNvPicPr/>
              <p:nvPr/>
            </p:nvPicPr>
            <p:blipFill>
              <a:blip r:embed="rId11"/>
              <a:stretch>
                <a:fillRect/>
              </a:stretch>
            </p:blipFill>
            <p:spPr>
              <a:xfrm>
                <a:off x="1753470" y="1821150"/>
                <a:ext cx="18410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1F02E7D8-496B-A466-45CC-FDC6858E249C}"/>
                  </a:ext>
                </a:extLst>
              </p14:cNvPr>
              <p14:cNvContentPartPr/>
              <p14:nvPr/>
            </p14:nvContentPartPr>
            <p14:xfrm>
              <a:off x="3898710" y="2413710"/>
              <a:ext cx="1920960" cy="11880"/>
            </p14:xfrm>
          </p:contentPart>
        </mc:Choice>
        <mc:Fallback xmlns="">
          <p:pic>
            <p:nvPicPr>
              <p:cNvPr id="21" name="Ink 20">
                <a:extLst>
                  <a:ext uri="{FF2B5EF4-FFF2-40B4-BE49-F238E27FC236}">
                    <a16:creationId xmlns:a16="http://schemas.microsoft.com/office/drawing/2014/main" id="{1F02E7D8-496B-A466-45CC-FDC6858E249C}"/>
                  </a:ext>
                </a:extLst>
              </p:cNvPr>
              <p:cNvPicPr/>
              <p:nvPr/>
            </p:nvPicPr>
            <p:blipFill>
              <a:blip r:embed="rId13"/>
              <a:stretch>
                <a:fillRect/>
              </a:stretch>
            </p:blipFill>
            <p:spPr>
              <a:xfrm>
                <a:off x="3809070" y="2233710"/>
                <a:ext cx="21006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F159E9FF-BB03-8BF1-C5F0-1E8E5D760A8D}"/>
                  </a:ext>
                </a:extLst>
              </p14:cNvPr>
              <p14:cNvContentPartPr/>
              <p14:nvPr/>
            </p14:nvContentPartPr>
            <p14:xfrm>
              <a:off x="5042790" y="-1006650"/>
              <a:ext cx="360" cy="360"/>
            </p14:xfrm>
          </p:contentPart>
        </mc:Choice>
        <mc:Fallback xmlns="">
          <p:pic>
            <p:nvPicPr>
              <p:cNvPr id="22" name="Ink 21">
                <a:extLst>
                  <a:ext uri="{FF2B5EF4-FFF2-40B4-BE49-F238E27FC236}">
                    <a16:creationId xmlns:a16="http://schemas.microsoft.com/office/drawing/2014/main" id="{F159E9FF-BB03-8BF1-C5F0-1E8E5D760A8D}"/>
                  </a:ext>
                </a:extLst>
              </p:cNvPr>
              <p:cNvPicPr/>
              <p:nvPr/>
            </p:nvPicPr>
            <p:blipFill>
              <a:blip r:embed="rId15"/>
              <a:stretch>
                <a:fillRect/>
              </a:stretch>
            </p:blipFill>
            <p:spPr>
              <a:xfrm>
                <a:off x="4953150" y="-1186650"/>
                <a:ext cx="180000" cy="360000"/>
              </a:xfrm>
              <a:prstGeom prst="rect">
                <a:avLst/>
              </a:prstGeom>
            </p:spPr>
          </p:pic>
        </mc:Fallback>
      </mc:AlternateContent>
    </p:spTree>
    <p:extLst>
      <p:ext uri="{BB962C8B-B14F-4D97-AF65-F5344CB8AC3E}">
        <p14:creationId xmlns:p14="http://schemas.microsoft.com/office/powerpoint/2010/main" val="164986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
        <p:nvSpPr>
          <p:cNvPr id="2" name="TextBox 1">
            <a:extLst>
              <a:ext uri="{FF2B5EF4-FFF2-40B4-BE49-F238E27FC236}">
                <a16:creationId xmlns:a16="http://schemas.microsoft.com/office/drawing/2014/main" id="{FAE629F0-5F0E-7712-B600-05F561BC4581}"/>
              </a:ext>
            </a:extLst>
          </p:cNvPr>
          <p:cNvSpPr txBox="1"/>
          <p:nvPr/>
        </p:nvSpPr>
        <p:spPr>
          <a:xfrm>
            <a:off x="120956" y="2269273"/>
            <a:ext cx="12071044" cy="2308324"/>
          </a:xfrm>
          <a:prstGeom prst="rect">
            <a:avLst/>
          </a:prstGeom>
          <a:noFill/>
        </p:spPr>
        <p:txBody>
          <a:bodyPr wrap="square" rtlCol="0">
            <a:spAutoFit/>
          </a:bodyPr>
          <a:lstStyle/>
          <a:p>
            <a:r>
              <a:rPr lang="en-BE" sz="3600" b="1" dirty="0">
                <a:solidFill>
                  <a:schemeClr val="bg1"/>
                </a:solidFill>
                <a:latin typeface="MV Boli" panose="020F0502020204030204" pitchFamily="34" charset="0"/>
                <a:cs typeface="MV Boli" panose="020F0502020204030204" pitchFamily="34" charset="0"/>
              </a:rPr>
              <a:t>Sound features:</a:t>
            </a:r>
          </a:p>
          <a:p>
            <a:r>
              <a:rPr lang="en-BE" sz="3600" b="1" dirty="0">
                <a:solidFill>
                  <a:schemeClr val="bg1"/>
                </a:solidFill>
                <a:latin typeface="MV Boli" panose="020F0502020204030204" pitchFamily="34" charset="0"/>
                <a:cs typeface="MV Boli" panose="020F0502020204030204" pitchFamily="34" charset="0"/>
              </a:rPr>
              <a:t>- Time (When ?)</a:t>
            </a:r>
          </a:p>
          <a:p>
            <a:pPr marL="457200" indent="-457200">
              <a:buFontTx/>
              <a:buChar char="-"/>
            </a:pPr>
            <a:r>
              <a:rPr lang="en-BE" sz="3600" b="1" dirty="0">
                <a:solidFill>
                  <a:schemeClr val="bg1"/>
                </a:solidFill>
                <a:latin typeface="MV Boli" panose="020F0502020204030204" pitchFamily="34" charset="0"/>
                <a:cs typeface="MV Boli" panose="020F0502020204030204" pitchFamily="34" charset="0"/>
              </a:rPr>
              <a:t>Amplitude (How strong?)   Structure</a:t>
            </a:r>
          </a:p>
          <a:p>
            <a:pPr marL="457200" indent="-457200">
              <a:buFontTx/>
              <a:buChar char="-"/>
            </a:pPr>
            <a:r>
              <a:rPr lang="en-BE" sz="3600" b="1" dirty="0">
                <a:solidFill>
                  <a:schemeClr val="bg1"/>
                </a:solidFill>
                <a:latin typeface="MV Boli" panose="020F0502020204030204" pitchFamily="34" charset="0"/>
                <a:cs typeface="MV Boli" panose="020F0502020204030204" pitchFamily="34" charset="0"/>
              </a:rPr>
              <a:t>Frequency (How high?)</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D8D1030-FFD8-4CFA-2745-26C1B9388C15}"/>
                  </a:ext>
                </a:extLst>
              </p14:cNvPr>
              <p14:cNvContentPartPr/>
              <p14:nvPr/>
            </p14:nvContentPartPr>
            <p14:xfrm>
              <a:off x="6432208" y="2782300"/>
              <a:ext cx="595800" cy="1898280"/>
            </p14:xfrm>
          </p:contentPart>
        </mc:Choice>
        <mc:Fallback xmlns="">
          <p:pic>
            <p:nvPicPr>
              <p:cNvPr id="3" name="Ink 2">
                <a:extLst>
                  <a:ext uri="{FF2B5EF4-FFF2-40B4-BE49-F238E27FC236}">
                    <a16:creationId xmlns:a16="http://schemas.microsoft.com/office/drawing/2014/main" id="{4D8D1030-FFD8-4CFA-2745-26C1B9388C15}"/>
                  </a:ext>
                </a:extLst>
              </p:cNvPr>
              <p:cNvPicPr/>
              <p:nvPr/>
            </p:nvPicPr>
            <p:blipFill>
              <a:blip r:embed="rId3"/>
              <a:stretch>
                <a:fillRect/>
              </a:stretch>
            </p:blipFill>
            <p:spPr>
              <a:xfrm>
                <a:off x="6396208" y="2746660"/>
                <a:ext cx="667440" cy="1969920"/>
              </a:xfrm>
              <a:prstGeom prst="rect">
                <a:avLst/>
              </a:prstGeom>
            </p:spPr>
          </p:pic>
        </mc:Fallback>
      </mc:AlternateContent>
    </p:spTree>
    <p:extLst>
      <p:ext uri="{BB962C8B-B14F-4D97-AF65-F5344CB8AC3E}">
        <p14:creationId xmlns:p14="http://schemas.microsoft.com/office/powerpoint/2010/main" val="387437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
        <p:nvSpPr>
          <p:cNvPr id="2" name="TextBox 1">
            <a:extLst>
              <a:ext uri="{FF2B5EF4-FFF2-40B4-BE49-F238E27FC236}">
                <a16:creationId xmlns:a16="http://schemas.microsoft.com/office/drawing/2014/main" id="{FAE629F0-5F0E-7712-B600-05F561BC4581}"/>
              </a:ext>
            </a:extLst>
          </p:cNvPr>
          <p:cNvSpPr txBox="1"/>
          <p:nvPr/>
        </p:nvSpPr>
        <p:spPr>
          <a:xfrm>
            <a:off x="87615" y="1522141"/>
            <a:ext cx="12071044" cy="646331"/>
          </a:xfrm>
          <a:prstGeom prst="rect">
            <a:avLst/>
          </a:prstGeom>
          <a:noFill/>
        </p:spPr>
        <p:txBody>
          <a:bodyPr wrap="square" rtlCol="0">
            <a:spAutoFit/>
          </a:bodyPr>
          <a:lstStyle/>
          <a:p>
            <a:r>
              <a:rPr lang="en-BE" sz="3600" b="1" dirty="0">
                <a:solidFill>
                  <a:schemeClr val="bg1"/>
                </a:solidFill>
                <a:latin typeface="MV Boli" panose="020F0502020204030204" pitchFamily="34" charset="0"/>
                <a:cs typeface="MV Boli" panose="020F0502020204030204" pitchFamily="34" charset="0"/>
              </a:rPr>
              <a:t>PRAAT: All information in one picture</a:t>
            </a:r>
          </a:p>
        </p:txBody>
      </p:sp>
      <p:pic>
        <p:nvPicPr>
          <p:cNvPr id="4" name="Picture 3">
            <a:extLst>
              <a:ext uri="{FF2B5EF4-FFF2-40B4-BE49-F238E27FC236}">
                <a16:creationId xmlns:a16="http://schemas.microsoft.com/office/drawing/2014/main" id="{BC0A2DDA-63E6-E23E-AF0F-8C405706839C}"/>
              </a:ext>
            </a:extLst>
          </p:cNvPr>
          <p:cNvPicPr>
            <a:picLocks noChangeAspect="1"/>
          </p:cNvPicPr>
          <p:nvPr/>
        </p:nvPicPr>
        <p:blipFill>
          <a:blip r:embed="rId3"/>
          <a:stretch>
            <a:fillRect/>
          </a:stretch>
        </p:blipFill>
        <p:spPr>
          <a:xfrm>
            <a:off x="625502" y="2709746"/>
            <a:ext cx="2732060" cy="3757284"/>
          </a:xfrm>
          <a:prstGeom prst="rect">
            <a:avLst/>
          </a:prstGeom>
        </p:spPr>
      </p:pic>
      <p:sp>
        <p:nvSpPr>
          <p:cNvPr id="5" name="TextBox 4">
            <a:extLst>
              <a:ext uri="{FF2B5EF4-FFF2-40B4-BE49-F238E27FC236}">
                <a16:creationId xmlns:a16="http://schemas.microsoft.com/office/drawing/2014/main" id="{510566BF-41F4-AFB0-042C-A7CCBB683AD3}"/>
              </a:ext>
            </a:extLst>
          </p:cNvPr>
          <p:cNvSpPr txBox="1"/>
          <p:nvPr/>
        </p:nvSpPr>
        <p:spPr>
          <a:xfrm>
            <a:off x="3454700" y="2709746"/>
            <a:ext cx="2107580" cy="2492990"/>
          </a:xfrm>
          <a:prstGeom prst="rect">
            <a:avLst/>
          </a:prstGeom>
          <a:noFill/>
        </p:spPr>
        <p:txBody>
          <a:bodyPr wrap="square" rtlCol="0">
            <a:spAutoFit/>
          </a:bodyPr>
          <a:lstStyle/>
          <a:p>
            <a:r>
              <a:rPr lang="en-BE" sz="2800" b="1" u="sng" dirty="0">
                <a:solidFill>
                  <a:schemeClr val="bg1"/>
                </a:solidFill>
                <a:latin typeface="MV Boli" panose="02000500030200090000" pitchFamily="2" charset="0"/>
                <a:cs typeface="MV Boli" panose="02000500030200090000" pitchFamily="2" charset="0"/>
              </a:rPr>
              <a:t>GRAMLE</a:t>
            </a:r>
          </a:p>
          <a:p>
            <a:endParaRPr lang="en-BE" sz="2800" b="1" u="sng" dirty="0">
              <a:solidFill>
                <a:schemeClr val="bg1"/>
              </a:solidFill>
              <a:latin typeface="MV Boli" panose="02000500030200090000" pitchFamily="2" charset="0"/>
              <a:cs typeface="MV Boli" panose="02000500030200090000" pitchFamily="2" charset="0"/>
            </a:endParaRPr>
          </a:p>
          <a:p>
            <a:r>
              <a:rPr lang="en-BE" sz="2800" dirty="0">
                <a:solidFill>
                  <a:schemeClr val="bg1"/>
                </a:solidFill>
                <a:latin typeface="MV Boli" panose="02000500030200090000" pitchFamily="2" charset="0"/>
                <a:cs typeface="MV Boli" panose="02000500030200090000" pitchFamily="2" charset="0"/>
              </a:rPr>
              <a:t>≃wordle</a:t>
            </a:r>
            <a:endParaRPr lang="en-BE" sz="2400" dirty="0">
              <a:solidFill>
                <a:schemeClr val="bg1"/>
              </a:solidFill>
              <a:latin typeface="MV Boli" panose="02000500030200090000" pitchFamily="2" charset="0"/>
              <a:cs typeface="MV Boli" panose="02000500030200090000" pitchFamily="2" charset="0"/>
            </a:endParaRPr>
          </a:p>
          <a:p>
            <a:endParaRPr lang="en-BE" b="1" dirty="0">
              <a:solidFill>
                <a:srgbClr val="F2CFEE"/>
              </a:solidFill>
              <a:latin typeface="MV Boli" panose="02000500030200090000" pitchFamily="2" charset="0"/>
              <a:cs typeface="MV Boli" panose="02000500030200090000" pitchFamily="2" charset="0"/>
            </a:endParaRPr>
          </a:p>
          <a:p>
            <a:r>
              <a:rPr lang="en-GB" b="1" dirty="0">
                <a:solidFill>
                  <a:srgbClr val="F2CFEE"/>
                </a:solidFill>
                <a:latin typeface="MV Boli" panose="02000500030200090000" pitchFamily="2" charset="0"/>
                <a:cs typeface="MV Boli" panose="02000500030200090000" pitchFamily="2" charset="0"/>
              </a:rPr>
              <a:t>https://</a:t>
            </a:r>
            <a:r>
              <a:rPr lang="en-GB" b="1" dirty="0" err="1">
                <a:solidFill>
                  <a:srgbClr val="F2CFEE"/>
                </a:solidFill>
                <a:latin typeface="MV Boli" panose="02000500030200090000" pitchFamily="2" charset="0"/>
                <a:cs typeface="MV Boli" panose="02000500030200090000" pitchFamily="2" charset="0"/>
              </a:rPr>
              <a:t>nascl.rc.nau.edu</a:t>
            </a:r>
            <a:r>
              <a:rPr lang="en-GB" b="1" dirty="0">
                <a:solidFill>
                  <a:srgbClr val="F2CFEE"/>
                </a:solidFill>
                <a:latin typeface="MV Boli" panose="02000500030200090000" pitchFamily="2" charset="0"/>
                <a:cs typeface="MV Boli" panose="02000500030200090000" pitchFamily="2" charset="0"/>
              </a:rPr>
              <a:t>/about-</a:t>
            </a:r>
            <a:r>
              <a:rPr lang="en-GB" b="1" dirty="0" err="1">
                <a:solidFill>
                  <a:srgbClr val="F2CFEE"/>
                </a:solidFill>
                <a:latin typeface="MV Boli" panose="02000500030200090000" pitchFamily="2" charset="0"/>
                <a:cs typeface="MV Boli" panose="02000500030200090000" pitchFamily="2" charset="0"/>
              </a:rPr>
              <a:t>gramle</a:t>
            </a:r>
            <a:r>
              <a:rPr lang="en-GB" b="1" dirty="0">
                <a:solidFill>
                  <a:srgbClr val="F2CFEE"/>
                </a:solidFill>
                <a:latin typeface="MV Boli" panose="02000500030200090000" pitchFamily="2" charset="0"/>
                <a:cs typeface="MV Boli" panose="02000500030200090000" pitchFamily="2" charset="0"/>
              </a:rPr>
              <a:t>/</a:t>
            </a:r>
            <a:endParaRPr lang="en-BE" b="1" dirty="0">
              <a:solidFill>
                <a:srgbClr val="F2CFEE"/>
              </a:solidFill>
              <a:latin typeface="MV Boli" panose="02000500030200090000" pitchFamily="2" charset="0"/>
              <a:cs typeface="MV Boli" panose="02000500030200090000" pitchFamily="2" charset="0"/>
            </a:endParaRPr>
          </a:p>
        </p:txBody>
      </p:sp>
      <p:sp>
        <p:nvSpPr>
          <p:cNvPr id="6" name="TextBox 5">
            <a:extLst>
              <a:ext uri="{FF2B5EF4-FFF2-40B4-BE49-F238E27FC236}">
                <a16:creationId xmlns:a16="http://schemas.microsoft.com/office/drawing/2014/main" id="{1578CC80-67E7-C457-E111-0BBA5AEB0826}"/>
              </a:ext>
            </a:extLst>
          </p:cNvPr>
          <p:cNvSpPr txBox="1"/>
          <p:nvPr/>
        </p:nvSpPr>
        <p:spPr>
          <a:xfrm>
            <a:off x="6376982" y="2709746"/>
            <a:ext cx="5008414" cy="523220"/>
          </a:xfrm>
          <a:prstGeom prst="rect">
            <a:avLst/>
          </a:prstGeom>
          <a:noFill/>
        </p:spPr>
        <p:txBody>
          <a:bodyPr wrap="square" rtlCol="0">
            <a:spAutoFit/>
          </a:bodyPr>
          <a:lstStyle/>
          <a:p>
            <a:r>
              <a:rPr lang="en-BE" sz="2800" b="1" dirty="0">
                <a:solidFill>
                  <a:schemeClr val="bg1"/>
                </a:solidFill>
                <a:latin typeface="MV Boli" panose="02000500030200090000" pitchFamily="2" charset="0"/>
                <a:cs typeface="MV Boli" panose="02000500030200090000" pitchFamily="2" charset="0"/>
              </a:rPr>
              <a:t>“READ A SPECTROGRAM”</a:t>
            </a:r>
          </a:p>
        </p:txBody>
      </p:sp>
    </p:spTree>
    <p:extLst>
      <p:ext uri="{BB962C8B-B14F-4D97-AF65-F5344CB8AC3E}">
        <p14:creationId xmlns:p14="http://schemas.microsoft.com/office/powerpoint/2010/main" val="213037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
        <p:nvSpPr>
          <p:cNvPr id="3" name="Up-down Arrow 2">
            <a:extLst>
              <a:ext uri="{FF2B5EF4-FFF2-40B4-BE49-F238E27FC236}">
                <a16:creationId xmlns:a16="http://schemas.microsoft.com/office/drawing/2014/main" id="{D40F4D19-AB61-D3F1-3949-A7E526BEE301}"/>
              </a:ext>
            </a:extLst>
          </p:cNvPr>
          <p:cNvSpPr/>
          <p:nvPr/>
        </p:nvSpPr>
        <p:spPr>
          <a:xfrm>
            <a:off x="1446817" y="1397000"/>
            <a:ext cx="275771" cy="2032000"/>
          </a:xfrm>
          <a:prstGeom prst="upDownArrow">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Up-down Arrow 6">
            <a:extLst>
              <a:ext uri="{FF2B5EF4-FFF2-40B4-BE49-F238E27FC236}">
                <a16:creationId xmlns:a16="http://schemas.microsoft.com/office/drawing/2014/main" id="{C27545BC-95DA-DBBD-650E-EF132F6F7A14}"/>
              </a:ext>
            </a:extLst>
          </p:cNvPr>
          <p:cNvSpPr/>
          <p:nvPr/>
        </p:nvSpPr>
        <p:spPr>
          <a:xfrm>
            <a:off x="1446817" y="4336143"/>
            <a:ext cx="275771" cy="2032000"/>
          </a:xfrm>
          <a:prstGeom prst="upDownArrow">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Up-down Arrow 7">
            <a:extLst>
              <a:ext uri="{FF2B5EF4-FFF2-40B4-BE49-F238E27FC236}">
                <a16:creationId xmlns:a16="http://schemas.microsoft.com/office/drawing/2014/main" id="{C54CD31D-CB64-5D27-42BF-9BF93EFCE0C2}"/>
              </a:ext>
            </a:extLst>
          </p:cNvPr>
          <p:cNvSpPr/>
          <p:nvPr/>
        </p:nvSpPr>
        <p:spPr>
          <a:xfrm rot="16200000">
            <a:off x="6084703" y="-617427"/>
            <a:ext cx="275771" cy="9000000"/>
          </a:xfrm>
          <a:prstGeom prst="upDownArrow">
            <a:avLst/>
          </a:prstGeom>
          <a:solidFill>
            <a:schemeClr val="bg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accent4"/>
              </a:solidFill>
            </a:endParaRPr>
          </a:p>
        </p:txBody>
      </p:sp>
      <p:sp>
        <p:nvSpPr>
          <p:cNvPr id="11" name="TextBox 10">
            <a:extLst>
              <a:ext uri="{FF2B5EF4-FFF2-40B4-BE49-F238E27FC236}">
                <a16:creationId xmlns:a16="http://schemas.microsoft.com/office/drawing/2014/main" id="{44B6C3D4-0D33-5A54-1332-868A336B2B23}"/>
              </a:ext>
            </a:extLst>
          </p:cNvPr>
          <p:cNvSpPr txBox="1"/>
          <p:nvPr/>
        </p:nvSpPr>
        <p:spPr>
          <a:xfrm>
            <a:off x="203729" y="2228334"/>
            <a:ext cx="1518859" cy="369332"/>
          </a:xfrm>
          <a:prstGeom prst="rect">
            <a:avLst/>
          </a:prstGeom>
          <a:noFill/>
        </p:spPr>
        <p:txBody>
          <a:bodyPr wrap="square" rtlCol="0">
            <a:spAutoFit/>
          </a:bodyPr>
          <a:lstStyle/>
          <a:p>
            <a:r>
              <a:rPr lang="en-BE" b="1" dirty="0">
                <a:solidFill>
                  <a:schemeClr val="accent2"/>
                </a:solidFill>
                <a:latin typeface="MV Boli" panose="02000500030200090000" pitchFamily="2" charset="0"/>
                <a:cs typeface="MV Boli" panose="02000500030200090000" pitchFamily="2" charset="0"/>
              </a:rPr>
              <a:t>Amplitude</a:t>
            </a:r>
          </a:p>
        </p:txBody>
      </p:sp>
      <p:sp>
        <p:nvSpPr>
          <p:cNvPr id="12" name="TextBox 11">
            <a:extLst>
              <a:ext uri="{FF2B5EF4-FFF2-40B4-BE49-F238E27FC236}">
                <a16:creationId xmlns:a16="http://schemas.microsoft.com/office/drawing/2014/main" id="{AFBD431C-9886-FF7D-EFEA-C7B556754E4C}"/>
              </a:ext>
            </a:extLst>
          </p:cNvPr>
          <p:cNvSpPr txBox="1"/>
          <p:nvPr/>
        </p:nvSpPr>
        <p:spPr>
          <a:xfrm>
            <a:off x="825272" y="3697905"/>
            <a:ext cx="1518859" cy="369332"/>
          </a:xfrm>
          <a:prstGeom prst="rect">
            <a:avLst/>
          </a:prstGeom>
          <a:noFill/>
        </p:spPr>
        <p:txBody>
          <a:bodyPr wrap="square" rtlCol="0">
            <a:spAutoFit/>
          </a:bodyPr>
          <a:lstStyle/>
          <a:p>
            <a:r>
              <a:rPr lang="en-BE" b="1" dirty="0">
                <a:solidFill>
                  <a:schemeClr val="accent4"/>
                </a:solidFill>
                <a:latin typeface="MV Boli" panose="02000500030200090000" pitchFamily="2" charset="0"/>
                <a:cs typeface="MV Boli" panose="02000500030200090000" pitchFamily="2" charset="0"/>
              </a:rPr>
              <a:t>Time</a:t>
            </a:r>
          </a:p>
        </p:txBody>
      </p:sp>
      <p:sp>
        <p:nvSpPr>
          <p:cNvPr id="13" name="TextBox 12">
            <a:extLst>
              <a:ext uri="{FF2B5EF4-FFF2-40B4-BE49-F238E27FC236}">
                <a16:creationId xmlns:a16="http://schemas.microsoft.com/office/drawing/2014/main" id="{308F12C5-8619-A94E-B8B9-189F87B734FA}"/>
              </a:ext>
            </a:extLst>
          </p:cNvPr>
          <p:cNvSpPr txBox="1"/>
          <p:nvPr/>
        </p:nvSpPr>
        <p:spPr>
          <a:xfrm>
            <a:off x="203728" y="5209494"/>
            <a:ext cx="1518859" cy="369332"/>
          </a:xfrm>
          <a:prstGeom prst="rect">
            <a:avLst/>
          </a:prstGeom>
          <a:noFill/>
        </p:spPr>
        <p:txBody>
          <a:bodyPr wrap="square" rtlCol="0">
            <a:spAutoFit/>
          </a:bodyPr>
          <a:lstStyle/>
          <a:p>
            <a:r>
              <a:rPr lang="en-BE" b="1" dirty="0">
                <a:solidFill>
                  <a:schemeClr val="accent6"/>
                </a:solidFill>
                <a:latin typeface="MV Boli" panose="02000500030200090000" pitchFamily="2" charset="0"/>
                <a:cs typeface="MV Boli" panose="02000500030200090000" pitchFamily="2" charset="0"/>
              </a:rPr>
              <a:t>Frequency</a:t>
            </a:r>
          </a:p>
        </p:txBody>
      </p:sp>
    </p:spTree>
    <p:extLst>
      <p:ext uri="{BB962C8B-B14F-4D97-AF65-F5344CB8AC3E}">
        <p14:creationId xmlns:p14="http://schemas.microsoft.com/office/powerpoint/2010/main" val="50052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
        <p:nvSpPr>
          <p:cNvPr id="3" name="Up-down Arrow 2">
            <a:extLst>
              <a:ext uri="{FF2B5EF4-FFF2-40B4-BE49-F238E27FC236}">
                <a16:creationId xmlns:a16="http://schemas.microsoft.com/office/drawing/2014/main" id="{D40F4D19-AB61-D3F1-3949-A7E526BEE301}"/>
              </a:ext>
            </a:extLst>
          </p:cNvPr>
          <p:cNvSpPr/>
          <p:nvPr/>
        </p:nvSpPr>
        <p:spPr>
          <a:xfrm>
            <a:off x="1446817" y="1397000"/>
            <a:ext cx="275771" cy="2032000"/>
          </a:xfrm>
          <a:prstGeom prst="upDownArrow">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Up-down Arrow 6">
            <a:extLst>
              <a:ext uri="{FF2B5EF4-FFF2-40B4-BE49-F238E27FC236}">
                <a16:creationId xmlns:a16="http://schemas.microsoft.com/office/drawing/2014/main" id="{C27545BC-95DA-DBBD-650E-EF132F6F7A14}"/>
              </a:ext>
            </a:extLst>
          </p:cNvPr>
          <p:cNvSpPr/>
          <p:nvPr/>
        </p:nvSpPr>
        <p:spPr>
          <a:xfrm>
            <a:off x="1446817" y="4336143"/>
            <a:ext cx="275771" cy="2032000"/>
          </a:xfrm>
          <a:prstGeom prst="upDownArrow">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Up-down Arrow 7">
            <a:extLst>
              <a:ext uri="{FF2B5EF4-FFF2-40B4-BE49-F238E27FC236}">
                <a16:creationId xmlns:a16="http://schemas.microsoft.com/office/drawing/2014/main" id="{C54CD31D-CB64-5D27-42BF-9BF93EFCE0C2}"/>
              </a:ext>
            </a:extLst>
          </p:cNvPr>
          <p:cNvSpPr/>
          <p:nvPr/>
        </p:nvSpPr>
        <p:spPr>
          <a:xfrm rot="16200000">
            <a:off x="5919677" y="3016711"/>
            <a:ext cx="275771" cy="5400000"/>
          </a:xfrm>
          <a:prstGeom prst="upDownArrow">
            <a:avLst/>
          </a:prstGeom>
          <a:solidFill>
            <a:schemeClr val="bg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accent4"/>
              </a:solidFill>
            </a:endParaRPr>
          </a:p>
        </p:txBody>
      </p:sp>
      <p:sp>
        <p:nvSpPr>
          <p:cNvPr id="11" name="TextBox 10">
            <a:extLst>
              <a:ext uri="{FF2B5EF4-FFF2-40B4-BE49-F238E27FC236}">
                <a16:creationId xmlns:a16="http://schemas.microsoft.com/office/drawing/2014/main" id="{44B6C3D4-0D33-5A54-1332-868A336B2B23}"/>
              </a:ext>
            </a:extLst>
          </p:cNvPr>
          <p:cNvSpPr txBox="1"/>
          <p:nvPr/>
        </p:nvSpPr>
        <p:spPr>
          <a:xfrm>
            <a:off x="203729" y="2228334"/>
            <a:ext cx="1518859" cy="369332"/>
          </a:xfrm>
          <a:prstGeom prst="rect">
            <a:avLst/>
          </a:prstGeom>
          <a:noFill/>
        </p:spPr>
        <p:txBody>
          <a:bodyPr wrap="square" rtlCol="0">
            <a:spAutoFit/>
          </a:bodyPr>
          <a:lstStyle/>
          <a:p>
            <a:r>
              <a:rPr lang="en-BE" b="1" dirty="0">
                <a:solidFill>
                  <a:schemeClr val="accent2"/>
                </a:solidFill>
                <a:latin typeface="MV Boli" panose="02000500030200090000" pitchFamily="2" charset="0"/>
                <a:cs typeface="MV Boli" panose="02000500030200090000" pitchFamily="2" charset="0"/>
              </a:rPr>
              <a:t>Amplitude</a:t>
            </a:r>
          </a:p>
        </p:txBody>
      </p:sp>
      <p:sp>
        <p:nvSpPr>
          <p:cNvPr id="12" name="TextBox 11">
            <a:extLst>
              <a:ext uri="{FF2B5EF4-FFF2-40B4-BE49-F238E27FC236}">
                <a16:creationId xmlns:a16="http://schemas.microsoft.com/office/drawing/2014/main" id="{AFBD431C-9886-FF7D-EFEA-C7B556754E4C}"/>
              </a:ext>
            </a:extLst>
          </p:cNvPr>
          <p:cNvSpPr txBox="1"/>
          <p:nvPr/>
        </p:nvSpPr>
        <p:spPr>
          <a:xfrm>
            <a:off x="825272" y="3697905"/>
            <a:ext cx="1518859" cy="369332"/>
          </a:xfrm>
          <a:prstGeom prst="rect">
            <a:avLst/>
          </a:prstGeom>
          <a:noFill/>
        </p:spPr>
        <p:txBody>
          <a:bodyPr wrap="square" rtlCol="0">
            <a:spAutoFit/>
          </a:bodyPr>
          <a:lstStyle/>
          <a:p>
            <a:r>
              <a:rPr lang="en-BE" b="1" dirty="0">
                <a:solidFill>
                  <a:schemeClr val="accent4"/>
                </a:solidFill>
                <a:latin typeface="MV Boli" panose="02000500030200090000" pitchFamily="2" charset="0"/>
                <a:cs typeface="MV Boli" panose="02000500030200090000" pitchFamily="2" charset="0"/>
              </a:rPr>
              <a:t>Time</a:t>
            </a:r>
          </a:p>
        </p:txBody>
      </p:sp>
      <p:sp>
        <p:nvSpPr>
          <p:cNvPr id="13" name="TextBox 12">
            <a:extLst>
              <a:ext uri="{FF2B5EF4-FFF2-40B4-BE49-F238E27FC236}">
                <a16:creationId xmlns:a16="http://schemas.microsoft.com/office/drawing/2014/main" id="{308F12C5-8619-A94E-B8B9-189F87B734FA}"/>
              </a:ext>
            </a:extLst>
          </p:cNvPr>
          <p:cNvSpPr txBox="1"/>
          <p:nvPr/>
        </p:nvSpPr>
        <p:spPr>
          <a:xfrm>
            <a:off x="203728" y="5209494"/>
            <a:ext cx="1518859" cy="369332"/>
          </a:xfrm>
          <a:prstGeom prst="rect">
            <a:avLst/>
          </a:prstGeom>
          <a:noFill/>
        </p:spPr>
        <p:txBody>
          <a:bodyPr wrap="square" rtlCol="0">
            <a:spAutoFit/>
          </a:bodyPr>
          <a:lstStyle/>
          <a:p>
            <a:r>
              <a:rPr lang="en-BE" b="1" dirty="0">
                <a:solidFill>
                  <a:schemeClr val="accent6"/>
                </a:solidFill>
                <a:latin typeface="MV Boli" panose="02000500030200090000" pitchFamily="2" charset="0"/>
                <a:cs typeface="MV Boli" panose="02000500030200090000" pitchFamily="2" charset="0"/>
              </a:rPr>
              <a:t>Frequency</a:t>
            </a:r>
          </a:p>
        </p:txBody>
      </p:sp>
      <p:sp>
        <p:nvSpPr>
          <p:cNvPr id="2" name="Up-down Arrow 1">
            <a:extLst>
              <a:ext uri="{FF2B5EF4-FFF2-40B4-BE49-F238E27FC236}">
                <a16:creationId xmlns:a16="http://schemas.microsoft.com/office/drawing/2014/main" id="{BC39735A-414E-B159-28A4-921A5FD1ECA8}"/>
              </a:ext>
            </a:extLst>
          </p:cNvPr>
          <p:cNvSpPr/>
          <p:nvPr/>
        </p:nvSpPr>
        <p:spPr>
          <a:xfrm>
            <a:off x="3011788" y="1223962"/>
            <a:ext cx="275771" cy="5400000"/>
          </a:xfrm>
          <a:prstGeom prst="upDownArrow">
            <a:avLst/>
          </a:prstGeom>
          <a:solidFill>
            <a:schemeClr val="bg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accent4"/>
              </a:solidFill>
            </a:endParaRPr>
          </a:p>
        </p:txBody>
      </p:sp>
    </p:spTree>
    <p:extLst>
      <p:ext uri="{BB962C8B-B14F-4D97-AF65-F5344CB8AC3E}">
        <p14:creationId xmlns:p14="http://schemas.microsoft.com/office/powerpoint/2010/main" val="105851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
        <p:nvSpPr>
          <p:cNvPr id="2" name="TextBox 1">
            <a:extLst>
              <a:ext uri="{FF2B5EF4-FFF2-40B4-BE49-F238E27FC236}">
                <a16:creationId xmlns:a16="http://schemas.microsoft.com/office/drawing/2014/main" id="{FAE629F0-5F0E-7712-B600-05F561BC4581}"/>
              </a:ext>
            </a:extLst>
          </p:cNvPr>
          <p:cNvSpPr txBox="1"/>
          <p:nvPr/>
        </p:nvSpPr>
        <p:spPr>
          <a:xfrm>
            <a:off x="120956" y="2269273"/>
            <a:ext cx="12071044" cy="2308324"/>
          </a:xfrm>
          <a:prstGeom prst="rect">
            <a:avLst/>
          </a:prstGeom>
          <a:noFill/>
        </p:spPr>
        <p:txBody>
          <a:bodyPr wrap="square" rtlCol="0">
            <a:spAutoFit/>
          </a:bodyPr>
          <a:lstStyle/>
          <a:p>
            <a:r>
              <a:rPr lang="en-BE" sz="3600" b="1" dirty="0">
                <a:solidFill>
                  <a:schemeClr val="bg1"/>
                </a:solidFill>
                <a:latin typeface="MV Boli" panose="020F0502020204030204" pitchFamily="34" charset="0"/>
                <a:cs typeface="MV Boli" panose="020F0502020204030204" pitchFamily="34" charset="0"/>
              </a:rPr>
              <a:t>Sound features:</a:t>
            </a:r>
          </a:p>
          <a:p>
            <a:r>
              <a:rPr lang="en-BE" sz="3600" b="1" dirty="0">
                <a:solidFill>
                  <a:schemeClr val="bg1"/>
                </a:solidFill>
                <a:latin typeface="MV Boli" panose="020F0502020204030204" pitchFamily="34" charset="0"/>
                <a:cs typeface="MV Boli" panose="020F0502020204030204" pitchFamily="34" charset="0"/>
              </a:rPr>
              <a:t>- Time (When ?) 			-&gt; Centre of vowels</a:t>
            </a:r>
          </a:p>
          <a:p>
            <a:pPr marL="457200" indent="-457200">
              <a:buFontTx/>
              <a:buChar char="-"/>
            </a:pPr>
            <a:r>
              <a:rPr lang="en-BE" sz="3600" b="1" dirty="0">
                <a:solidFill>
                  <a:schemeClr val="bg1"/>
                </a:solidFill>
                <a:latin typeface="MV Boli" panose="020F0502020204030204" pitchFamily="34" charset="0"/>
                <a:cs typeface="MV Boli" panose="020F0502020204030204" pitchFamily="34" charset="0"/>
              </a:rPr>
              <a:t>Amplitude (How strong?) -&gt; First frequency </a:t>
            </a:r>
          </a:p>
          <a:p>
            <a:pPr marL="457200" indent="-457200">
              <a:buFontTx/>
              <a:buChar char="-"/>
            </a:pPr>
            <a:r>
              <a:rPr lang="en-BE" sz="3600" b="1" dirty="0">
                <a:solidFill>
                  <a:schemeClr val="bg1"/>
                </a:solidFill>
                <a:latin typeface="MV Boli" panose="020F0502020204030204" pitchFamily="34" charset="0"/>
                <a:cs typeface="MV Boli" panose="020F0502020204030204" pitchFamily="34" charset="0"/>
              </a:rPr>
              <a:t>Frequency (How high?)       amplified</a:t>
            </a:r>
          </a:p>
        </p:txBody>
      </p:sp>
    </p:spTree>
    <p:extLst>
      <p:ext uri="{BB962C8B-B14F-4D97-AF65-F5344CB8AC3E}">
        <p14:creationId xmlns:p14="http://schemas.microsoft.com/office/powerpoint/2010/main" val="49556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
        <p:nvSpPr>
          <p:cNvPr id="3" name="TextBox 2">
            <a:extLst>
              <a:ext uri="{FF2B5EF4-FFF2-40B4-BE49-F238E27FC236}">
                <a16:creationId xmlns:a16="http://schemas.microsoft.com/office/drawing/2014/main" id="{236346F2-88A1-B398-D98B-6695220F7011}"/>
              </a:ext>
            </a:extLst>
          </p:cNvPr>
          <p:cNvSpPr txBox="1"/>
          <p:nvPr/>
        </p:nvSpPr>
        <p:spPr>
          <a:xfrm>
            <a:off x="133581" y="1353292"/>
            <a:ext cx="6105292" cy="4401205"/>
          </a:xfrm>
          <a:prstGeom prst="rect">
            <a:avLst/>
          </a:prstGeom>
          <a:noFill/>
        </p:spPr>
        <p:txBody>
          <a:bodyPr wrap="square">
            <a:spAutoFit/>
          </a:bodyPr>
          <a:lstStyle/>
          <a:p>
            <a:pPr marL="457200" indent="-457200">
              <a:buFont typeface="Wingdings" pitchFamily="2" charset="2"/>
              <a:buChar char="è"/>
            </a:pPr>
            <a:r>
              <a:rPr lang="en-BE" sz="2800" b="1" dirty="0">
                <a:solidFill>
                  <a:schemeClr val="bg1"/>
                </a:solidFill>
                <a:latin typeface="MV Boli" panose="020F0502020204030204" pitchFamily="34" charset="0"/>
                <a:cs typeface="MV Boli" panose="020F0502020204030204" pitchFamily="34" charset="0"/>
              </a:rPr>
              <a:t>Centre of vowels (1)</a:t>
            </a:r>
          </a:p>
          <a:p>
            <a:pPr marL="457200" indent="-457200">
              <a:buFont typeface="Wingdings" pitchFamily="2" charset="2"/>
              <a:buChar char="è"/>
            </a:pPr>
            <a:endParaRPr lang="en-BE" sz="2800" b="1" dirty="0">
              <a:solidFill>
                <a:schemeClr val="bg1"/>
              </a:solidFill>
              <a:latin typeface="MV Boli" panose="020F0502020204030204" pitchFamily="34" charset="0"/>
              <a:cs typeface="MV Boli" panose="020F0502020204030204" pitchFamily="34" charset="0"/>
            </a:endParaRPr>
          </a:p>
          <a:p>
            <a:pPr marL="457200" indent="-457200">
              <a:buFontTx/>
              <a:buChar char="-"/>
            </a:pPr>
            <a:r>
              <a:rPr lang="en-BE" sz="2800" b="1" dirty="0">
                <a:solidFill>
                  <a:schemeClr val="bg1"/>
                </a:solidFill>
                <a:latin typeface="MV Boli" panose="020F0502020204030204" pitchFamily="34" charset="0"/>
                <a:cs typeface="MV Boli" panose="020F0502020204030204" pitchFamily="34" charset="0"/>
              </a:rPr>
              <a:t>Automatic</a:t>
            </a:r>
          </a:p>
          <a:p>
            <a:pPr lvl="2"/>
            <a:r>
              <a:rPr lang="en-BE" sz="2800" b="1" dirty="0">
                <a:solidFill>
                  <a:schemeClr val="bg1"/>
                </a:solidFill>
                <a:latin typeface="MV Boli" panose="020F0502020204030204" pitchFamily="34" charset="0"/>
                <a:cs typeface="MV Boli" panose="020F0502020204030204" pitchFamily="34" charset="0"/>
              </a:rPr>
              <a:t>- Fast</a:t>
            </a:r>
          </a:p>
          <a:p>
            <a:r>
              <a:rPr lang="en-BE" sz="2800" b="1" dirty="0">
                <a:solidFill>
                  <a:schemeClr val="bg1"/>
                </a:solidFill>
                <a:latin typeface="MV Boli" panose="020F0502020204030204" pitchFamily="34" charset="0"/>
                <a:cs typeface="MV Boli" panose="020F0502020204030204" pitchFamily="34" charset="0"/>
              </a:rPr>
              <a:t>	- Error prone</a:t>
            </a:r>
          </a:p>
          <a:p>
            <a:r>
              <a:rPr lang="en-BE" sz="2800" b="1" dirty="0">
                <a:solidFill>
                  <a:schemeClr val="bg1"/>
                </a:solidFill>
                <a:latin typeface="MV Boli" panose="020F0502020204030204" pitchFamily="34" charset="0"/>
                <a:cs typeface="MV Boli" panose="020F0502020204030204" pitchFamily="34" charset="0"/>
              </a:rPr>
              <a:t>	- No human bias</a:t>
            </a:r>
          </a:p>
          <a:p>
            <a:pPr marL="457200" indent="-457200">
              <a:buFontTx/>
              <a:buChar char="-"/>
            </a:pPr>
            <a:r>
              <a:rPr lang="en-BE" sz="2800" b="1" dirty="0">
                <a:solidFill>
                  <a:schemeClr val="bg1"/>
                </a:solidFill>
                <a:latin typeface="MV Boli" panose="020F0502020204030204" pitchFamily="34" charset="0"/>
                <a:cs typeface="MV Boli" panose="020F0502020204030204" pitchFamily="34" charset="0"/>
              </a:rPr>
              <a:t>Manual </a:t>
            </a:r>
          </a:p>
          <a:p>
            <a:pPr marL="1371600" lvl="2" indent="-457200">
              <a:buFontTx/>
              <a:buChar char="-"/>
            </a:pPr>
            <a:r>
              <a:rPr lang="en-BE" sz="2800" b="1" dirty="0">
                <a:solidFill>
                  <a:schemeClr val="bg1"/>
                </a:solidFill>
                <a:latin typeface="MV Boli" panose="020F0502020204030204" pitchFamily="34" charset="0"/>
                <a:cs typeface="MV Boli" panose="020F0502020204030204" pitchFamily="34" charset="0"/>
              </a:rPr>
              <a:t>Slow</a:t>
            </a:r>
          </a:p>
          <a:p>
            <a:pPr marL="1371600" lvl="2" indent="-457200">
              <a:buFontTx/>
              <a:buChar char="-"/>
            </a:pPr>
            <a:r>
              <a:rPr lang="en-BE" sz="2800" b="1" dirty="0">
                <a:solidFill>
                  <a:schemeClr val="bg1"/>
                </a:solidFill>
                <a:latin typeface="MV Boli" panose="020F0502020204030204" pitchFamily="34" charset="0"/>
                <a:cs typeface="MV Boli" panose="020F0502020204030204" pitchFamily="34" charset="0"/>
              </a:rPr>
              <a:t>Less error prone</a:t>
            </a:r>
          </a:p>
          <a:p>
            <a:pPr marL="1371600" lvl="2" indent="-457200">
              <a:buFontTx/>
              <a:buChar char="-"/>
            </a:pPr>
            <a:r>
              <a:rPr lang="en-BE" sz="2800" b="1" dirty="0">
                <a:solidFill>
                  <a:schemeClr val="bg1"/>
                </a:solidFill>
                <a:latin typeface="MV Boli" panose="020F0502020204030204" pitchFamily="34" charset="0"/>
                <a:cs typeface="MV Boli" panose="020F0502020204030204" pitchFamily="34" charset="0"/>
              </a:rPr>
              <a:t>Human bias</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D89A522-02FE-8123-4536-7BA9E72A35A1}"/>
                  </a:ext>
                </a:extLst>
              </p14:cNvPr>
              <p14:cNvContentPartPr/>
              <p14:nvPr/>
            </p14:nvContentPartPr>
            <p14:xfrm>
              <a:off x="4742728" y="2003260"/>
              <a:ext cx="1099080" cy="4341240"/>
            </p14:xfrm>
          </p:contentPart>
        </mc:Choice>
        <mc:Fallback xmlns="">
          <p:pic>
            <p:nvPicPr>
              <p:cNvPr id="7" name="Ink 6">
                <a:extLst>
                  <a:ext uri="{FF2B5EF4-FFF2-40B4-BE49-F238E27FC236}">
                    <a16:creationId xmlns:a16="http://schemas.microsoft.com/office/drawing/2014/main" id="{7D89A522-02FE-8123-4536-7BA9E72A35A1}"/>
                  </a:ext>
                </a:extLst>
              </p:cNvPr>
              <p:cNvPicPr/>
              <p:nvPr/>
            </p:nvPicPr>
            <p:blipFill>
              <a:blip r:embed="rId3"/>
              <a:stretch>
                <a:fillRect/>
              </a:stretch>
            </p:blipFill>
            <p:spPr>
              <a:xfrm>
                <a:off x="4706728" y="1967260"/>
                <a:ext cx="1170720" cy="4412880"/>
              </a:xfrm>
              <a:prstGeom prst="rect">
                <a:avLst/>
              </a:prstGeom>
            </p:spPr>
          </p:pic>
        </mc:Fallback>
      </mc:AlternateContent>
      <p:sp>
        <p:nvSpPr>
          <p:cNvPr id="8" name="TextBox 7">
            <a:extLst>
              <a:ext uri="{FF2B5EF4-FFF2-40B4-BE49-F238E27FC236}">
                <a16:creationId xmlns:a16="http://schemas.microsoft.com/office/drawing/2014/main" id="{0DDC35FF-1C7A-74C4-702F-EE32FD07838C}"/>
              </a:ext>
            </a:extLst>
          </p:cNvPr>
          <p:cNvSpPr txBox="1"/>
          <p:nvPr/>
        </p:nvSpPr>
        <p:spPr>
          <a:xfrm>
            <a:off x="6086708" y="3912270"/>
            <a:ext cx="6105292" cy="523220"/>
          </a:xfrm>
          <a:prstGeom prst="rect">
            <a:avLst/>
          </a:prstGeom>
          <a:noFill/>
        </p:spPr>
        <p:txBody>
          <a:bodyPr wrap="square">
            <a:spAutoFit/>
          </a:bodyPr>
          <a:lstStyle/>
          <a:p>
            <a:r>
              <a:rPr lang="en-BE" sz="2800" b="1" dirty="0">
                <a:solidFill>
                  <a:schemeClr val="bg1"/>
                </a:solidFill>
                <a:latin typeface="MV Boli" panose="020F0502020204030204" pitchFamily="34" charset="0"/>
                <a:cs typeface="MV Boli" panose="020F0502020204030204" pitchFamily="34" charset="0"/>
              </a:rPr>
              <a:t>A combination of both</a:t>
            </a:r>
          </a:p>
        </p:txBody>
      </p:sp>
    </p:spTree>
    <p:extLst>
      <p:ext uri="{BB962C8B-B14F-4D97-AF65-F5344CB8AC3E}">
        <p14:creationId xmlns:p14="http://schemas.microsoft.com/office/powerpoint/2010/main" val="362163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Tree>
    <p:extLst>
      <p:ext uri="{BB962C8B-B14F-4D97-AF65-F5344CB8AC3E}">
        <p14:creationId xmlns:p14="http://schemas.microsoft.com/office/powerpoint/2010/main" val="246215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Tree>
    <p:extLst>
      <p:ext uri="{BB962C8B-B14F-4D97-AF65-F5344CB8AC3E}">
        <p14:creationId xmlns:p14="http://schemas.microsoft.com/office/powerpoint/2010/main" val="2312976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solidFill>
            <a:srgbClr val="FFE79A"/>
          </a:soli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solidFill>
            <a:srgbClr val="F2CFEE"/>
          </a:soli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
        <p:nvSpPr>
          <p:cNvPr id="3" name="TextBox 2">
            <a:extLst>
              <a:ext uri="{FF2B5EF4-FFF2-40B4-BE49-F238E27FC236}">
                <a16:creationId xmlns:a16="http://schemas.microsoft.com/office/drawing/2014/main" id="{13CE0045-0B1F-6A29-05C3-CF4B192BBBA4}"/>
              </a:ext>
            </a:extLst>
          </p:cNvPr>
          <p:cNvSpPr txBox="1"/>
          <p:nvPr/>
        </p:nvSpPr>
        <p:spPr>
          <a:xfrm>
            <a:off x="271689" y="1477757"/>
            <a:ext cx="11807904" cy="2308324"/>
          </a:xfrm>
          <a:prstGeom prst="rect">
            <a:avLst/>
          </a:prstGeom>
          <a:noFill/>
        </p:spPr>
        <p:txBody>
          <a:bodyPr wrap="square">
            <a:spAutoFit/>
          </a:bodyPr>
          <a:lstStyle/>
          <a:p>
            <a:r>
              <a:rPr lang="en-BE" sz="2400" b="1" dirty="0">
                <a:solidFill>
                  <a:schemeClr val="bg1"/>
                </a:solidFill>
                <a:latin typeface="MV Boli" panose="020F0502020204030204" pitchFamily="34" charset="0"/>
                <a:cs typeface="MV Boli" panose="020F0502020204030204" pitchFamily="34" charset="0"/>
              </a:rPr>
              <a:t>Is F0 different in high and low vowels produced by monolingual children acquiring Dutch? </a:t>
            </a:r>
            <a:r>
              <a:rPr lang="en-GB" sz="2400" b="1" dirty="0">
                <a:solidFill>
                  <a:schemeClr val="bg1"/>
                </a:solidFill>
                <a:latin typeface="MV Boli" panose="020F0502020204030204" pitchFamily="34" charset="0"/>
                <a:cs typeface="MV Boli" panose="020F0502020204030204" pitchFamily="34" charset="0"/>
              </a:rPr>
              <a:t>A</a:t>
            </a:r>
            <a:r>
              <a:rPr lang="en-BE" sz="2400" b="1" dirty="0">
                <a:solidFill>
                  <a:schemeClr val="bg1"/>
                </a:solidFill>
                <a:latin typeface="MV Boli" panose="020F0502020204030204" pitchFamily="34" charset="0"/>
                <a:cs typeface="MV Boli" panose="020F0502020204030204" pitchFamily="34" charset="0"/>
              </a:rPr>
              <a:t>nd is there a development? </a:t>
            </a:r>
          </a:p>
          <a:p>
            <a:endParaRPr lang="en-BE" sz="2400" b="1" dirty="0">
              <a:solidFill>
                <a:schemeClr val="bg1"/>
              </a:solidFill>
              <a:latin typeface="MV Boli" panose="020F0502020204030204" pitchFamily="34" charset="0"/>
              <a:cs typeface="MV Boli" panose="020F0502020204030204" pitchFamily="34" charset="0"/>
            </a:endParaRPr>
          </a:p>
          <a:p>
            <a:r>
              <a:rPr lang="en-BE" sz="2400" b="1" dirty="0">
                <a:solidFill>
                  <a:schemeClr val="bg1"/>
                </a:solidFill>
                <a:latin typeface="MV Boli" panose="020F0502020204030204" pitchFamily="34" charset="0"/>
                <a:cs typeface="MV Boli" panose="020F0502020204030204" pitchFamily="34" charset="0"/>
              </a:rPr>
              <a:t>Development in children? </a:t>
            </a:r>
          </a:p>
          <a:p>
            <a:endParaRPr lang="en-BE" sz="2400" b="1" dirty="0">
              <a:solidFill>
                <a:schemeClr val="bg1"/>
              </a:solidFill>
              <a:latin typeface="MV Boli" panose="020F0502020204030204" pitchFamily="34" charset="0"/>
              <a:cs typeface="MV Boli" panose="020F0502020204030204" pitchFamily="34" charset="0"/>
            </a:endParaRPr>
          </a:p>
          <a:p>
            <a:r>
              <a:rPr lang="en-BE" sz="2400" b="1">
                <a:solidFill>
                  <a:schemeClr val="bg1"/>
                </a:solidFill>
                <a:latin typeface="MV Boli" panose="020F0502020204030204" pitchFamily="34" charset="0"/>
                <a:cs typeface="MV Boli" panose="020F0502020204030204" pitchFamily="34" charset="0"/>
              </a:rPr>
              <a:t>Age? </a:t>
            </a:r>
            <a:endParaRPr lang="en-BE" sz="2400" b="1" dirty="0">
              <a:solidFill>
                <a:schemeClr val="bg1"/>
              </a:solidFill>
              <a:latin typeface="MV Boli" panose="020F0502020204030204" pitchFamily="34" charset="0"/>
              <a:cs typeface="MV Boli" panose="020F0502020204030204" pitchFamily="34" charset="0"/>
            </a:endParaRPr>
          </a:p>
        </p:txBody>
      </p:sp>
    </p:spTree>
    <p:extLst>
      <p:ext uri="{BB962C8B-B14F-4D97-AF65-F5344CB8AC3E}">
        <p14:creationId xmlns:p14="http://schemas.microsoft.com/office/powerpoint/2010/main" val="83509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Gill Sans MT" panose="020B0502020104020203" pitchFamily="34" charset="77"/>
              </a:rPr>
              <a:t>Musical experiment </a:t>
            </a:r>
            <a:endParaRPr lang="en-BE" b="1" dirty="0">
              <a:solidFill>
                <a:schemeClr val="bg1"/>
              </a:solidFill>
              <a:latin typeface="+mn-lt"/>
            </a:endParaRPr>
          </a:p>
        </p:txBody>
      </p:sp>
      <p:pic>
        <p:nvPicPr>
          <p:cNvPr id="8" name="Graphic 7" descr="Music note with solid fill">
            <a:extLst>
              <a:ext uri="{FF2B5EF4-FFF2-40B4-BE49-F238E27FC236}">
                <a16:creationId xmlns:a16="http://schemas.microsoft.com/office/drawing/2014/main" id="{DFB01201-3E4C-33AA-45F6-56C5188318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3772" y="2595563"/>
            <a:ext cx="914400" cy="914400"/>
          </a:xfrm>
          <a:prstGeom prst="rect">
            <a:avLst/>
          </a:prstGeom>
        </p:spPr>
      </p:pic>
    </p:spTree>
    <p:extLst>
      <p:ext uri="{BB962C8B-B14F-4D97-AF65-F5344CB8AC3E}">
        <p14:creationId xmlns:p14="http://schemas.microsoft.com/office/powerpoint/2010/main" val="1070863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3" name="TextBox 2">
            <a:extLst>
              <a:ext uri="{FF2B5EF4-FFF2-40B4-BE49-F238E27FC236}">
                <a16:creationId xmlns:a16="http://schemas.microsoft.com/office/drawing/2014/main" id="{B8BC691C-09ED-1AA6-E70E-26FB4DB6685D}"/>
              </a:ext>
            </a:extLst>
          </p:cNvPr>
          <p:cNvSpPr txBox="1"/>
          <p:nvPr/>
        </p:nvSpPr>
        <p:spPr>
          <a:xfrm>
            <a:off x="87616" y="962710"/>
            <a:ext cx="11727658" cy="1077218"/>
          </a:xfrm>
          <a:prstGeom prst="rect">
            <a:avLst/>
          </a:prstGeom>
          <a:noFill/>
        </p:spPr>
        <p:txBody>
          <a:bodyPr wrap="square">
            <a:spAutoFit/>
          </a:bodyPr>
          <a:lstStyle/>
          <a:p>
            <a:r>
              <a:rPr lang="en-BE" sz="3200" b="1" dirty="0">
                <a:solidFill>
                  <a:schemeClr val="bg1"/>
                </a:solidFill>
                <a:latin typeface="MV Boli" panose="020F0502020204030204" pitchFamily="34" charset="0"/>
                <a:cs typeface="MV Boli" panose="020F0502020204030204" pitchFamily="34" charset="0"/>
              </a:rPr>
              <a:t>Is F0 different in high and low vowels produced by monolingual children acquiring Dutch? </a:t>
            </a:r>
          </a:p>
        </p:txBody>
      </p:sp>
      <p:sp>
        <p:nvSpPr>
          <p:cNvPr id="4" name="TextBox 3">
            <a:extLst>
              <a:ext uri="{FF2B5EF4-FFF2-40B4-BE49-F238E27FC236}">
                <a16:creationId xmlns:a16="http://schemas.microsoft.com/office/drawing/2014/main" id="{4BF825F8-1991-8DA3-DC3C-C996A13E7FC7}"/>
              </a:ext>
            </a:extLst>
          </p:cNvPr>
          <p:cNvSpPr txBox="1"/>
          <p:nvPr/>
        </p:nvSpPr>
        <p:spPr>
          <a:xfrm>
            <a:off x="1571621" y="2359701"/>
            <a:ext cx="7172325" cy="523220"/>
          </a:xfrm>
          <a:prstGeom prst="rect">
            <a:avLst/>
          </a:prstGeom>
          <a:noFill/>
        </p:spPr>
        <p:txBody>
          <a:bodyPr wrap="square" rtlCol="0">
            <a:spAutoFit/>
          </a:bodyPr>
          <a:lstStyle/>
          <a:p>
            <a:r>
              <a:rPr lang="en-BE" sz="2800" b="1" dirty="0">
                <a:solidFill>
                  <a:schemeClr val="bg1"/>
                </a:solidFill>
                <a:latin typeface="MV Boli" panose="02000500030200090000" pitchFamily="2" charset="0"/>
                <a:cs typeface="MV Boli" panose="02000500030200090000" pitchFamily="2" charset="0"/>
              </a:rPr>
              <a:t>- Select participants</a:t>
            </a:r>
          </a:p>
        </p:txBody>
      </p:sp>
    </p:spTree>
    <p:extLst>
      <p:ext uri="{BB962C8B-B14F-4D97-AF65-F5344CB8AC3E}">
        <p14:creationId xmlns:p14="http://schemas.microsoft.com/office/powerpoint/2010/main" val="440077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120956" y="129332"/>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11" name="TextBox 10">
            <a:extLst>
              <a:ext uri="{FF2B5EF4-FFF2-40B4-BE49-F238E27FC236}">
                <a16:creationId xmlns:a16="http://schemas.microsoft.com/office/drawing/2014/main" id="{7FDF455D-4F46-2992-787A-3516BC8CF48F}"/>
              </a:ext>
            </a:extLst>
          </p:cNvPr>
          <p:cNvSpPr txBox="1"/>
          <p:nvPr/>
        </p:nvSpPr>
        <p:spPr>
          <a:xfrm>
            <a:off x="120956" y="1143000"/>
            <a:ext cx="12071044" cy="954107"/>
          </a:xfrm>
          <a:prstGeom prst="rect">
            <a:avLst/>
          </a:prstGeom>
          <a:noFill/>
        </p:spPr>
        <p:txBody>
          <a:bodyPr wrap="square" rtlCol="0">
            <a:spAutoFit/>
          </a:bodyPr>
          <a:lstStyle/>
          <a:p>
            <a:r>
              <a:rPr lang="en-BE" sz="2800" b="1" dirty="0">
                <a:solidFill>
                  <a:schemeClr val="bg1"/>
                </a:solidFill>
                <a:latin typeface="MV Boli" panose="020F0502020204030204" pitchFamily="34" charset="0"/>
                <a:cs typeface="MV Boli" panose="020F0502020204030204" pitchFamily="34" charset="0"/>
              </a:rPr>
              <a:t>Is F0 different in high and low vowels produced by monolingual children acquiring Dutch? </a:t>
            </a:r>
          </a:p>
        </p:txBody>
      </p:sp>
      <p:sp>
        <p:nvSpPr>
          <p:cNvPr id="12" name="TextBox 11">
            <a:extLst>
              <a:ext uri="{FF2B5EF4-FFF2-40B4-BE49-F238E27FC236}">
                <a16:creationId xmlns:a16="http://schemas.microsoft.com/office/drawing/2014/main" id="{FA2C882F-A12D-AFEF-3459-29258B19EFF3}"/>
              </a:ext>
            </a:extLst>
          </p:cNvPr>
          <p:cNvSpPr txBox="1"/>
          <p:nvPr/>
        </p:nvSpPr>
        <p:spPr>
          <a:xfrm>
            <a:off x="120956" y="4657029"/>
            <a:ext cx="3894075" cy="1815882"/>
          </a:xfrm>
          <a:prstGeom prst="rect">
            <a:avLst/>
          </a:prstGeom>
          <a:noFill/>
        </p:spPr>
        <p:txBody>
          <a:bodyPr wrap="square" rtlCol="0">
            <a:spAutoFit/>
          </a:bodyPr>
          <a:lstStyle/>
          <a:p>
            <a:pPr marL="457200" indent="-457200">
              <a:buFontTx/>
              <a:buChar char="-"/>
            </a:pPr>
            <a:r>
              <a:rPr lang="en-GB" sz="2800" b="1" dirty="0">
                <a:solidFill>
                  <a:schemeClr val="accent5">
                    <a:lumMod val="40000"/>
                    <a:lumOff val="60000"/>
                  </a:schemeClr>
                </a:solidFill>
                <a:latin typeface="MV Boli" panose="020F0502020204030204" pitchFamily="34" charset="0"/>
                <a:cs typeface="MV Boli" panose="020F0502020204030204" pitchFamily="34" charset="0"/>
              </a:rPr>
              <a:t>L</a:t>
            </a:r>
            <a:r>
              <a:rPr lang="en-BE" sz="2800" b="1" dirty="0">
                <a:solidFill>
                  <a:schemeClr val="accent5">
                    <a:lumMod val="40000"/>
                    <a:lumOff val="60000"/>
                  </a:schemeClr>
                </a:solidFill>
                <a:latin typeface="MV Boli" panose="020F0502020204030204" pitchFamily="34" charset="0"/>
                <a:cs typeface="MV Boli" panose="020F0502020204030204" pitchFamily="34" charset="0"/>
              </a:rPr>
              <a:t>inguistic factors</a:t>
            </a:r>
            <a:endParaRPr lang="en-BE" sz="2400" b="1" dirty="0">
              <a:solidFill>
                <a:schemeClr val="accent6">
                  <a:lumMod val="40000"/>
                  <a:lumOff val="60000"/>
                </a:schemeClr>
              </a:solidFill>
              <a:latin typeface="MV Boli" panose="020F0502020204030204" pitchFamily="34" charset="0"/>
              <a:cs typeface="MV Boli" panose="020F0502020204030204" pitchFamily="34" charset="0"/>
            </a:endParaRP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Population factors </a:t>
            </a: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Biological factors </a:t>
            </a:r>
          </a:p>
          <a:p>
            <a:r>
              <a:rPr lang="en-BE" sz="2800" b="1" dirty="0">
                <a:solidFill>
                  <a:schemeClr val="accent5">
                    <a:lumMod val="40000"/>
                    <a:lumOff val="60000"/>
                  </a:schemeClr>
                </a:solidFill>
                <a:latin typeface="MV Boli" panose="020F0502020204030204" pitchFamily="34" charset="0"/>
                <a:cs typeface="MV Boli" panose="020F0502020204030204" pitchFamily="34" charset="0"/>
              </a:rPr>
              <a:t>   …</a:t>
            </a:r>
          </a:p>
        </p:txBody>
      </p:sp>
      <p:sp>
        <p:nvSpPr>
          <p:cNvPr id="18" name="TextBox 17">
            <a:extLst>
              <a:ext uri="{FF2B5EF4-FFF2-40B4-BE49-F238E27FC236}">
                <a16:creationId xmlns:a16="http://schemas.microsoft.com/office/drawing/2014/main" id="{59086BF1-FE7F-12D0-358A-B3AA8BF485E5}"/>
              </a:ext>
            </a:extLst>
          </p:cNvPr>
          <p:cNvSpPr txBox="1"/>
          <p:nvPr/>
        </p:nvSpPr>
        <p:spPr>
          <a:xfrm>
            <a:off x="3870484" y="4741380"/>
            <a:ext cx="10567041" cy="1200329"/>
          </a:xfrm>
          <a:prstGeom prst="rect">
            <a:avLst/>
          </a:prstGeom>
          <a:noFill/>
        </p:spPr>
        <p:txBody>
          <a:bodyPr wrap="square" rtlCol="0">
            <a:spAutoFit/>
          </a:bodyPr>
          <a:lstStyle/>
          <a:p>
            <a:r>
              <a:rPr lang="en-BE" sz="2400" b="1" dirty="0">
                <a:solidFill>
                  <a:schemeClr val="accent6">
                    <a:lumMod val="40000"/>
                    <a:lumOff val="60000"/>
                  </a:schemeClr>
                </a:solidFill>
                <a:latin typeface="MV Boli" panose="020F0502020204030204" pitchFamily="34" charset="0"/>
                <a:cs typeface="MV Boli" panose="020F0502020204030204" pitchFamily="34" charset="0"/>
              </a:rPr>
              <a:t>(language, grammar, word, phoneme,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(SES, regional background, monolingual,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(sexe, age, anatomical differences, etc)</a:t>
            </a:r>
            <a:endParaRPr lang="en-BE" sz="2800" b="1" dirty="0">
              <a:solidFill>
                <a:schemeClr val="accent6">
                  <a:lumMod val="40000"/>
                  <a:lumOff val="60000"/>
                </a:schemeClr>
              </a:solidFill>
              <a:latin typeface="MV Boli" panose="020F0502020204030204" pitchFamily="34" charset="0"/>
              <a:cs typeface="MV Bol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855A35B-6AD5-1DEB-7081-5EAB2B40C684}"/>
                  </a:ext>
                </a:extLst>
              </p14:cNvPr>
              <p14:cNvContentPartPr/>
              <p14:nvPr/>
            </p14:nvContentPartPr>
            <p14:xfrm>
              <a:off x="668790" y="1327950"/>
              <a:ext cx="409680" cy="2160"/>
            </p14:xfrm>
          </p:contentPart>
        </mc:Choice>
        <mc:Fallback xmlns="">
          <p:pic>
            <p:nvPicPr>
              <p:cNvPr id="2" name="Ink 1">
                <a:extLst>
                  <a:ext uri="{FF2B5EF4-FFF2-40B4-BE49-F238E27FC236}">
                    <a16:creationId xmlns:a16="http://schemas.microsoft.com/office/drawing/2014/main" id="{2855A35B-6AD5-1DEB-7081-5EAB2B40C684}"/>
                  </a:ext>
                </a:extLst>
              </p:cNvPr>
              <p:cNvPicPr/>
              <p:nvPr/>
            </p:nvPicPr>
            <p:blipFill>
              <a:blip r:embed="rId3"/>
              <a:stretch>
                <a:fillRect/>
              </a:stretch>
            </p:blipFill>
            <p:spPr>
              <a:xfrm>
                <a:off x="578790" y="1147950"/>
                <a:ext cx="589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67E2EE4-F074-57B2-9CEA-7C9C3E8D1D6C}"/>
                  </a:ext>
                </a:extLst>
              </p14:cNvPr>
              <p14:cNvContentPartPr/>
              <p14:nvPr/>
            </p14:nvContentPartPr>
            <p14:xfrm>
              <a:off x="3491910" y="1355310"/>
              <a:ext cx="3314160" cy="15840"/>
            </p14:xfrm>
          </p:contentPart>
        </mc:Choice>
        <mc:Fallback xmlns="">
          <p:pic>
            <p:nvPicPr>
              <p:cNvPr id="3" name="Ink 2">
                <a:extLst>
                  <a:ext uri="{FF2B5EF4-FFF2-40B4-BE49-F238E27FC236}">
                    <a16:creationId xmlns:a16="http://schemas.microsoft.com/office/drawing/2014/main" id="{B67E2EE4-F074-57B2-9CEA-7C9C3E8D1D6C}"/>
                  </a:ext>
                </a:extLst>
              </p:cNvPr>
              <p:cNvPicPr/>
              <p:nvPr/>
            </p:nvPicPr>
            <p:blipFill>
              <a:blip r:embed="rId5"/>
              <a:stretch>
                <a:fillRect/>
              </a:stretch>
            </p:blipFill>
            <p:spPr>
              <a:xfrm>
                <a:off x="3437910" y="1247310"/>
                <a:ext cx="34218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CEEB7F5-5E7B-39BE-C993-95D595A10617}"/>
                  </a:ext>
                </a:extLst>
              </p14:cNvPr>
              <p14:cNvContentPartPr/>
              <p14:nvPr/>
            </p14:nvContentPartPr>
            <p14:xfrm>
              <a:off x="243270" y="1835550"/>
              <a:ext cx="1132920" cy="5400"/>
            </p14:xfrm>
          </p:contentPart>
        </mc:Choice>
        <mc:Fallback xmlns="">
          <p:pic>
            <p:nvPicPr>
              <p:cNvPr id="6" name="Ink 5">
                <a:extLst>
                  <a:ext uri="{FF2B5EF4-FFF2-40B4-BE49-F238E27FC236}">
                    <a16:creationId xmlns:a16="http://schemas.microsoft.com/office/drawing/2014/main" id="{5CEEB7F5-5E7B-39BE-C993-95D595A10617}"/>
                  </a:ext>
                </a:extLst>
              </p:cNvPr>
              <p:cNvPicPr/>
              <p:nvPr/>
            </p:nvPicPr>
            <p:blipFill>
              <a:blip r:embed="rId7"/>
              <a:stretch>
                <a:fillRect/>
              </a:stretch>
            </p:blipFill>
            <p:spPr>
              <a:xfrm>
                <a:off x="189270" y="1727550"/>
                <a:ext cx="1240560" cy="221040"/>
              </a:xfrm>
              <a:prstGeom prst="rect">
                <a:avLst/>
              </a:prstGeom>
            </p:spPr>
          </p:pic>
        </mc:Fallback>
      </mc:AlternateContent>
      <p:grpSp>
        <p:nvGrpSpPr>
          <p:cNvPr id="28" name="Group 27">
            <a:extLst>
              <a:ext uri="{FF2B5EF4-FFF2-40B4-BE49-F238E27FC236}">
                <a16:creationId xmlns:a16="http://schemas.microsoft.com/office/drawing/2014/main" id="{3985BA01-C4FD-FF75-1361-FF858227F0C1}"/>
              </a:ext>
            </a:extLst>
          </p:cNvPr>
          <p:cNvGrpSpPr/>
          <p:nvPr/>
        </p:nvGrpSpPr>
        <p:grpSpPr>
          <a:xfrm>
            <a:off x="4155030" y="4942350"/>
            <a:ext cx="3607920" cy="28800"/>
            <a:chOff x="4155030" y="4942350"/>
            <a:chExt cx="3607920" cy="28800"/>
          </a:xfrm>
        </p:grpSpPr>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A0D6C8D2-9C4F-1830-8734-494BE9DF132F}"/>
                    </a:ext>
                  </a:extLst>
                </p14:cNvPr>
                <p14:cNvContentPartPr/>
                <p14:nvPr/>
              </p14:nvContentPartPr>
              <p14:xfrm>
                <a:off x="4155030" y="4942350"/>
                <a:ext cx="1046160" cy="5760"/>
              </p14:xfrm>
            </p:contentPart>
          </mc:Choice>
          <mc:Fallback xmlns="">
            <p:pic>
              <p:nvPicPr>
                <p:cNvPr id="24" name="Ink 23">
                  <a:extLst>
                    <a:ext uri="{FF2B5EF4-FFF2-40B4-BE49-F238E27FC236}">
                      <a16:creationId xmlns:a16="http://schemas.microsoft.com/office/drawing/2014/main" id="{A0D6C8D2-9C4F-1830-8734-494BE9DF132F}"/>
                    </a:ext>
                  </a:extLst>
                </p:cNvPr>
                <p:cNvPicPr/>
                <p:nvPr/>
              </p:nvPicPr>
              <p:blipFill>
                <a:blip r:embed="rId9"/>
                <a:stretch>
                  <a:fillRect/>
                </a:stretch>
              </p:blipFill>
              <p:spPr>
                <a:xfrm>
                  <a:off x="4092030" y="4879350"/>
                  <a:ext cx="11718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EC099BC5-C79E-AB03-57F4-C359341E927E}"/>
                    </a:ext>
                  </a:extLst>
                </p14:cNvPr>
                <p14:cNvContentPartPr/>
                <p14:nvPr/>
              </p14:nvContentPartPr>
              <p14:xfrm>
                <a:off x="5682150" y="4944870"/>
                <a:ext cx="983880" cy="13320"/>
              </p14:xfrm>
            </p:contentPart>
          </mc:Choice>
          <mc:Fallback xmlns="">
            <p:pic>
              <p:nvPicPr>
                <p:cNvPr id="25" name="Ink 24">
                  <a:extLst>
                    <a:ext uri="{FF2B5EF4-FFF2-40B4-BE49-F238E27FC236}">
                      <a16:creationId xmlns:a16="http://schemas.microsoft.com/office/drawing/2014/main" id="{EC099BC5-C79E-AB03-57F4-C359341E927E}"/>
                    </a:ext>
                  </a:extLst>
                </p:cNvPr>
                <p:cNvPicPr/>
                <p:nvPr/>
              </p:nvPicPr>
              <p:blipFill>
                <a:blip r:embed="rId11"/>
                <a:stretch>
                  <a:fillRect/>
                </a:stretch>
              </p:blipFill>
              <p:spPr>
                <a:xfrm>
                  <a:off x="5619150" y="4880120"/>
                  <a:ext cx="1109520" cy="1424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CEC2B20-01AD-E1AC-2DC1-9D4D31F45AD6}"/>
                    </a:ext>
                  </a:extLst>
                </p14:cNvPr>
                <p14:cNvContentPartPr/>
                <p14:nvPr/>
              </p14:nvContentPartPr>
              <p14:xfrm>
                <a:off x="7197390" y="4967910"/>
                <a:ext cx="565560" cy="3240"/>
              </p14:xfrm>
            </p:contentPart>
          </mc:Choice>
          <mc:Fallback xmlns="">
            <p:pic>
              <p:nvPicPr>
                <p:cNvPr id="27" name="Ink 26">
                  <a:extLst>
                    <a:ext uri="{FF2B5EF4-FFF2-40B4-BE49-F238E27FC236}">
                      <a16:creationId xmlns:a16="http://schemas.microsoft.com/office/drawing/2014/main" id="{BCEC2B20-01AD-E1AC-2DC1-9D4D31F45AD6}"/>
                    </a:ext>
                  </a:extLst>
                </p:cNvPr>
                <p:cNvPicPr/>
                <p:nvPr/>
              </p:nvPicPr>
              <p:blipFill>
                <a:blip r:embed="rId13"/>
                <a:stretch>
                  <a:fillRect/>
                </a:stretch>
              </p:blipFill>
              <p:spPr>
                <a:xfrm>
                  <a:off x="7134390" y="4904910"/>
                  <a:ext cx="691200" cy="12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093A38A-BF3E-DD4F-9069-99A07262B6C0}"/>
                  </a:ext>
                </a:extLst>
              </p14:cNvPr>
              <p14:cNvContentPartPr/>
              <p14:nvPr/>
            </p14:nvContentPartPr>
            <p14:xfrm>
              <a:off x="9648630" y="4959630"/>
              <a:ext cx="399960" cy="2160"/>
            </p14:xfrm>
          </p:contentPart>
        </mc:Choice>
        <mc:Fallback xmlns="">
          <p:pic>
            <p:nvPicPr>
              <p:cNvPr id="29" name="Ink 28">
                <a:extLst>
                  <a:ext uri="{FF2B5EF4-FFF2-40B4-BE49-F238E27FC236}">
                    <a16:creationId xmlns:a16="http://schemas.microsoft.com/office/drawing/2014/main" id="{F093A38A-BF3E-DD4F-9069-99A07262B6C0}"/>
                  </a:ext>
                </a:extLst>
              </p:cNvPr>
              <p:cNvPicPr/>
              <p:nvPr/>
            </p:nvPicPr>
            <p:blipFill>
              <a:blip r:embed="rId15"/>
              <a:stretch>
                <a:fillRect/>
              </a:stretch>
            </p:blipFill>
            <p:spPr>
              <a:xfrm>
                <a:off x="9585630" y="4896630"/>
                <a:ext cx="5256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C2C1B77A-CAEA-4BE8-F8AB-EAE8EE4A9503}"/>
                  </a:ext>
                </a:extLst>
              </p14:cNvPr>
              <p14:cNvContentPartPr/>
              <p14:nvPr/>
            </p14:nvContentPartPr>
            <p14:xfrm>
              <a:off x="10051470" y="5353110"/>
              <a:ext cx="432000" cy="4320"/>
            </p14:xfrm>
          </p:contentPart>
        </mc:Choice>
        <mc:Fallback xmlns="">
          <p:pic>
            <p:nvPicPr>
              <p:cNvPr id="30" name="Ink 29">
                <a:extLst>
                  <a:ext uri="{FF2B5EF4-FFF2-40B4-BE49-F238E27FC236}">
                    <a16:creationId xmlns:a16="http://schemas.microsoft.com/office/drawing/2014/main" id="{C2C1B77A-CAEA-4BE8-F8AB-EAE8EE4A9503}"/>
                  </a:ext>
                </a:extLst>
              </p:cNvPr>
              <p:cNvPicPr/>
              <p:nvPr/>
            </p:nvPicPr>
            <p:blipFill>
              <a:blip r:embed="rId17"/>
              <a:stretch>
                <a:fillRect/>
              </a:stretch>
            </p:blipFill>
            <p:spPr>
              <a:xfrm>
                <a:off x="9988470" y="5290110"/>
                <a:ext cx="5576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358AC956-78FA-BAAD-15B4-12467794C229}"/>
                  </a:ext>
                </a:extLst>
              </p14:cNvPr>
              <p14:cNvContentPartPr/>
              <p14:nvPr/>
            </p14:nvContentPartPr>
            <p14:xfrm>
              <a:off x="8106390" y="5334030"/>
              <a:ext cx="1520640" cy="16200"/>
            </p14:xfrm>
          </p:contentPart>
        </mc:Choice>
        <mc:Fallback xmlns="">
          <p:pic>
            <p:nvPicPr>
              <p:cNvPr id="31" name="Ink 30">
                <a:extLst>
                  <a:ext uri="{FF2B5EF4-FFF2-40B4-BE49-F238E27FC236}">
                    <a16:creationId xmlns:a16="http://schemas.microsoft.com/office/drawing/2014/main" id="{358AC956-78FA-BAAD-15B4-12467794C229}"/>
                  </a:ext>
                </a:extLst>
              </p:cNvPr>
              <p:cNvPicPr/>
              <p:nvPr/>
            </p:nvPicPr>
            <p:blipFill>
              <a:blip r:embed="rId19"/>
              <a:stretch>
                <a:fillRect/>
              </a:stretch>
            </p:blipFill>
            <p:spPr>
              <a:xfrm>
                <a:off x="8043375" y="5271030"/>
                <a:ext cx="1646310" cy="141840"/>
              </a:xfrm>
              <a:prstGeom prst="rect">
                <a:avLst/>
              </a:prstGeom>
            </p:spPr>
          </p:pic>
        </mc:Fallback>
      </mc:AlternateContent>
      <p:grpSp>
        <p:nvGrpSpPr>
          <p:cNvPr id="34" name="Group 33">
            <a:extLst>
              <a:ext uri="{FF2B5EF4-FFF2-40B4-BE49-F238E27FC236}">
                <a16:creationId xmlns:a16="http://schemas.microsoft.com/office/drawing/2014/main" id="{8A15164A-258D-6A3C-47AD-6455DA62FFF6}"/>
              </a:ext>
            </a:extLst>
          </p:cNvPr>
          <p:cNvGrpSpPr/>
          <p:nvPr/>
        </p:nvGrpSpPr>
        <p:grpSpPr>
          <a:xfrm>
            <a:off x="4146390" y="5314590"/>
            <a:ext cx="3505320" cy="25920"/>
            <a:chOff x="4146390" y="5314590"/>
            <a:chExt cx="3505320" cy="2592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8D423306-1DC6-40E7-D4A1-6B63DBF1B0A0}"/>
                    </a:ext>
                  </a:extLst>
                </p14:cNvPr>
                <p14:cNvContentPartPr/>
                <p14:nvPr/>
              </p14:nvContentPartPr>
              <p14:xfrm>
                <a:off x="4984470" y="5314590"/>
                <a:ext cx="2667240" cy="23760"/>
              </p14:xfrm>
            </p:contentPart>
          </mc:Choice>
          <mc:Fallback xmlns="">
            <p:pic>
              <p:nvPicPr>
                <p:cNvPr id="32" name="Ink 31">
                  <a:extLst>
                    <a:ext uri="{FF2B5EF4-FFF2-40B4-BE49-F238E27FC236}">
                      <a16:creationId xmlns:a16="http://schemas.microsoft.com/office/drawing/2014/main" id="{8D423306-1DC6-40E7-D4A1-6B63DBF1B0A0}"/>
                    </a:ext>
                  </a:extLst>
                </p:cNvPr>
                <p:cNvPicPr/>
                <p:nvPr/>
              </p:nvPicPr>
              <p:blipFill>
                <a:blip r:embed="rId21"/>
                <a:stretch>
                  <a:fillRect/>
                </a:stretch>
              </p:blipFill>
              <p:spPr>
                <a:xfrm>
                  <a:off x="4921470" y="5251590"/>
                  <a:ext cx="27928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DA485915-ECF5-0252-753A-8C64885ADE5A}"/>
                    </a:ext>
                  </a:extLst>
                </p14:cNvPr>
                <p14:cNvContentPartPr/>
                <p14:nvPr/>
              </p14:nvContentPartPr>
              <p14:xfrm>
                <a:off x="4146390" y="5332950"/>
                <a:ext cx="470880" cy="7560"/>
              </p14:xfrm>
            </p:contentPart>
          </mc:Choice>
          <mc:Fallback xmlns="">
            <p:pic>
              <p:nvPicPr>
                <p:cNvPr id="33" name="Ink 32">
                  <a:extLst>
                    <a:ext uri="{FF2B5EF4-FFF2-40B4-BE49-F238E27FC236}">
                      <a16:creationId xmlns:a16="http://schemas.microsoft.com/office/drawing/2014/main" id="{DA485915-ECF5-0252-753A-8C64885ADE5A}"/>
                    </a:ext>
                  </a:extLst>
                </p:cNvPr>
                <p:cNvPicPr/>
                <p:nvPr/>
              </p:nvPicPr>
              <p:blipFill>
                <a:blip r:embed="rId23"/>
                <a:stretch>
                  <a:fillRect/>
                </a:stretch>
              </p:blipFill>
              <p:spPr>
                <a:xfrm>
                  <a:off x="4083390" y="5266800"/>
                  <a:ext cx="596520" cy="13948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A5691ACA-3DCD-AC03-FDC3-0C9C8E525F8D}"/>
                  </a:ext>
                </a:extLst>
              </p14:cNvPr>
              <p14:cNvContentPartPr/>
              <p14:nvPr/>
            </p14:nvContentPartPr>
            <p14:xfrm>
              <a:off x="4158270" y="5740830"/>
              <a:ext cx="479880" cy="6480"/>
            </p14:xfrm>
          </p:contentPart>
        </mc:Choice>
        <mc:Fallback xmlns="">
          <p:pic>
            <p:nvPicPr>
              <p:cNvPr id="35" name="Ink 34">
                <a:extLst>
                  <a:ext uri="{FF2B5EF4-FFF2-40B4-BE49-F238E27FC236}">
                    <a16:creationId xmlns:a16="http://schemas.microsoft.com/office/drawing/2014/main" id="{A5691ACA-3DCD-AC03-FDC3-0C9C8E525F8D}"/>
                  </a:ext>
                </a:extLst>
              </p:cNvPr>
              <p:cNvPicPr/>
              <p:nvPr/>
            </p:nvPicPr>
            <p:blipFill>
              <a:blip r:embed="rId25"/>
              <a:stretch>
                <a:fillRect/>
              </a:stretch>
            </p:blipFill>
            <p:spPr>
              <a:xfrm>
                <a:off x="4095270" y="5677830"/>
                <a:ext cx="6055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671CD8D9-B8C0-77B6-CE59-0BF62AE29D47}"/>
                  </a:ext>
                </a:extLst>
              </p14:cNvPr>
              <p14:cNvContentPartPr/>
              <p14:nvPr/>
            </p14:nvContentPartPr>
            <p14:xfrm>
              <a:off x="5798070" y="5667030"/>
              <a:ext cx="3155040" cy="28080"/>
            </p14:xfrm>
          </p:contentPart>
        </mc:Choice>
        <mc:Fallback xmlns="">
          <p:pic>
            <p:nvPicPr>
              <p:cNvPr id="36" name="Ink 35">
                <a:extLst>
                  <a:ext uri="{FF2B5EF4-FFF2-40B4-BE49-F238E27FC236}">
                    <a16:creationId xmlns:a16="http://schemas.microsoft.com/office/drawing/2014/main" id="{671CD8D9-B8C0-77B6-CE59-0BF62AE29D47}"/>
                  </a:ext>
                </a:extLst>
              </p:cNvPr>
              <p:cNvPicPr/>
              <p:nvPr/>
            </p:nvPicPr>
            <p:blipFill>
              <a:blip r:embed="rId27"/>
              <a:stretch>
                <a:fillRect/>
              </a:stretch>
            </p:blipFill>
            <p:spPr>
              <a:xfrm>
                <a:off x="5735070" y="5604030"/>
                <a:ext cx="32806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726AD223-5E48-6568-169B-750A5A672923}"/>
                  </a:ext>
                </a:extLst>
              </p14:cNvPr>
              <p14:cNvContentPartPr/>
              <p14:nvPr/>
            </p14:nvContentPartPr>
            <p14:xfrm>
              <a:off x="9203310" y="5704470"/>
              <a:ext cx="503640" cy="18720"/>
            </p14:xfrm>
          </p:contentPart>
        </mc:Choice>
        <mc:Fallback xmlns="">
          <p:pic>
            <p:nvPicPr>
              <p:cNvPr id="37" name="Ink 36">
                <a:extLst>
                  <a:ext uri="{FF2B5EF4-FFF2-40B4-BE49-F238E27FC236}">
                    <a16:creationId xmlns:a16="http://schemas.microsoft.com/office/drawing/2014/main" id="{726AD223-5E48-6568-169B-750A5A672923}"/>
                  </a:ext>
                </a:extLst>
              </p:cNvPr>
              <p:cNvPicPr/>
              <p:nvPr/>
            </p:nvPicPr>
            <p:blipFill>
              <a:blip r:embed="rId29"/>
              <a:stretch>
                <a:fillRect/>
              </a:stretch>
            </p:blipFill>
            <p:spPr>
              <a:xfrm>
                <a:off x="9140265" y="5641470"/>
                <a:ext cx="629370" cy="144360"/>
              </a:xfrm>
              <a:prstGeom prst="rect">
                <a:avLst/>
              </a:prstGeom>
            </p:spPr>
          </p:pic>
        </mc:Fallback>
      </mc:AlternateContent>
    </p:spTree>
    <p:extLst>
      <p:ext uri="{BB962C8B-B14F-4D97-AF65-F5344CB8AC3E}">
        <p14:creationId xmlns:p14="http://schemas.microsoft.com/office/powerpoint/2010/main" val="3046327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092C64-175A-B437-C54C-2FE1EADC1A81}"/>
              </a:ext>
            </a:extLst>
          </p:cNvPr>
          <p:cNvGrpSpPr/>
          <p:nvPr/>
        </p:nvGrpSpPr>
        <p:grpSpPr>
          <a:xfrm flipH="1">
            <a:off x="209035" y="1198140"/>
            <a:ext cx="2183291" cy="5659015"/>
            <a:chOff x="8630436" y="684623"/>
            <a:chExt cx="2183291" cy="5659015"/>
          </a:xfrm>
        </p:grpSpPr>
        <p:sp>
          <p:nvSpPr>
            <p:cNvPr id="5" name="Freeform 4">
              <a:extLst>
                <a:ext uri="{FF2B5EF4-FFF2-40B4-BE49-F238E27FC236}">
                  <a16:creationId xmlns:a16="http://schemas.microsoft.com/office/drawing/2014/main" id="{2E6B4D3D-CA01-A016-F023-FEB7ECF2911E}"/>
                </a:ext>
              </a:extLst>
            </p:cNvPr>
            <p:cNvSpPr/>
            <p:nvPr/>
          </p:nvSpPr>
          <p:spPr>
            <a:xfrm flipH="1">
              <a:off x="8632469" y="1466094"/>
              <a:ext cx="2155706" cy="4857724"/>
            </a:xfrm>
            <a:custGeom>
              <a:avLst/>
              <a:gdLst>
                <a:gd name="connsiteX0" fmla="*/ 595730 w 1381474"/>
                <a:gd name="connsiteY0" fmla="*/ 83783 h 4007001"/>
                <a:gd name="connsiteX1" fmla="*/ 828032 w 1381474"/>
                <a:gd name="connsiteY1" fmla="*/ 197245 h 4007001"/>
                <a:gd name="connsiteX2" fmla="*/ 834235 w 1381474"/>
                <a:gd name="connsiteY2" fmla="*/ 225743 h 4007001"/>
                <a:gd name="connsiteX3" fmla="*/ 879468 w 1381474"/>
                <a:gd name="connsiteY3" fmla="*/ 241060 h 4007001"/>
                <a:gd name="connsiteX4" fmla="*/ 888687 w 1381474"/>
                <a:gd name="connsiteY4" fmla="*/ 276331 h 4007001"/>
                <a:gd name="connsiteX5" fmla="*/ 881943 w 1381474"/>
                <a:gd name="connsiteY5" fmla="*/ 308754 h 4007001"/>
                <a:gd name="connsiteX6" fmla="*/ 962858 w 1381474"/>
                <a:gd name="connsiteY6" fmla="*/ 356750 h 4007001"/>
                <a:gd name="connsiteX7" fmla="*/ 1130578 w 1381474"/>
                <a:gd name="connsiteY7" fmla="*/ 505235 h 4007001"/>
                <a:gd name="connsiteX8" fmla="*/ 1159364 w 1381474"/>
                <a:gd name="connsiteY8" fmla="*/ 801501 h 4007001"/>
                <a:gd name="connsiteX9" fmla="*/ 1188606 w 1381474"/>
                <a:gd name="connsiteY9" fmla="*/ 1044455 h 4007001"/>
                <a:gd name="connsiteX10" fmla="*/ 1224554 w 1381474"/>
                <a:gd name="connsiteY10" fmla="*/ 1162213 h 4007001"/>
                <a:gd name="connsiteX11" fmla="*/ 1250874 w 1381474"/>
                <a:gd name="connsiteY11" fmla="*/ 1259073 h 4007001"/>
                <a:gd name="connsiteX12" fmla="*/ 1245970 w 1381474"/>
                <a:gd name="connsiteY12" fmla="*/ 1264407 h 4007001"/>
                <a:gd name="connsiteX13" fmla="*/ 1237007 w 1381474"/>
                <a:gd name="connsiteY13" fmla="*/ 1261949 h 4007001"/>
                <a:gd name="connsiteX14" fmla="*/ 1234617 w 1381474"/>
                <a:gd name="connsiteY14" fmla="*/ 1264626 h 4007001"/>
                <a:gd name="connsiteX15" fmla="*/ 1239653 w 1381474"/>
                <a:gd name="connsiteY15" fmla="*/ 1277484 h 4007001"/>
                <a:gd name="connsiteX16" fmla="*/ 1250542 w 1381474"/>
                <a:gd name="connsiteY16" fmla="*/ 1329453 h 4007001"/>
                <a:gd name="connsiteX17" fmla="*/ 1256574 w 1381474"/>
                <a:gd name="connsiteY17" fmla="*/ 1418521 h 4007001"/>
                <a:gd name="connsiteX18" fmla="*/ 1292010 w 1381474"/>
                <a:gd name="connsiteY18" fmla="*/ 1725045 h 4007001"/>
                <a:gd name="connsiteX19" fmla="*/ 1302339 w 1381474"/>
                <a:gd name="connsiteY19" fmla="*/ 1917650 h 4007001"/>
                <a:gd name="connsiteX20" fmla="*/ 1318017 w 1381474"/>
                <a:gd name="connsiteY20" fmla="*/ 1979572 h 4007001"/>
                <a:gd name="connsiteX21" fmla="*/ 1165748 w 1381474"/>
                <a:gd name="connsiteY21" fmla="*/ 2215373 h 4007001"/>
                <a:gd name="connsiteX22" fmla="*/ 1151208 w 1381474"/>
                <a:gd name="connsiteY22" fmla="*/ 2201590 h 4007001"/>
                <a:gd name="connsiteX23" fmla="*/ 1175081 w 1381474"/>
                <a:gd name="connsiteY23" fmla="*/ 2174349 h 4007001"/>
                <a:gd name="connsiteX24" fmla="*/ 1187392 w 1381474"/>
                <a:gd name="connsiteY24" fmla="*/ 2128553 h 4007001"/>
                <a:gd name="connsiteX25" fmla="*/ 1203004 w 1381474"/>
                <a:gd name="connsiteY25" fmla="*/ 2095777 h 4007001"/>
                <a:gd name="connsiteX26" fmla="*/ 1240611 w 1381474"/>
                <a:gd name="connsiteY26" fmla="*/ 2062640 h 4007001"/>
                <a:gd name="connsiteX27" fmla="*/ 1243808 w 1381474"/>
                <a:gd name="connsiteY27" fmla="*/ 2047676 h 4007001"/>
                <a:gd name="connsiteX28" fmla="*/ 1229618 w 1381474"/>
                <a:gd name="connsiteY28" fmla="*/ 1992097 h 4007001"/>
                <a:gd name="connsiteX29" fmla="*/ 1217478 w 1381474"/>
                <a:gd name="connsiteY29" fmla="*/ 1977267 h 4007001"/>
                <a:gd name="connsiteX30" fmla="*/ 1204266 w 1381474"/>
                <a:gd name="connsiteY30" fmla="*/ 1978258 h 4007001"/>
                <a:gd name="connsiteX31" fmla="*/ 1168432 w 1381474"/>
                <a:gd name="connsiteY31" fmla="*/ 2061297 h 4007001"/>
                <a:gd name="connsiteX32" fmla="*/ 1138944 w 1381474"/>
                <a:gd name="connsiteY32" fmla="*/ 2089005 h 4007001"/>
                <a:gd name="connsiteX33" fmla="*/ 1125561 w 1381474"/>
                <a:gd name="connsiteY33" fmla="*/ 2070488 h 4007001"/>
                <a:gd name="connsiteX34" fmla="*/ 1140746 w 1381474"/>
                <a:gd name="connsiteY34" fmla="*/ 2018568 h 4007001"/>
                <a:gd name="connsiteX35" fmla="*/ 1150145 w 1381474"/>
                <a:gd name="connsiteY35" fmla="*/ 1970704 h 4007001"/>
                <a:gd name="connsiteX36" fmla="*/ 1148779 w 1381474"/>
                <a:gd name="connsiteY36" fmla="*/ 1927651 h 4007001"/>
                <a:gd name="connsiteX37" fmla="*/ 1143051 w 1381474"/>
                <a:gd name="connsiteY37" fmla="*/ 1877359 h 4007001"/>
                <a:gd name="connsiteX38" fmla="*/ 1162561 w 1381474"/>
                <a:gd name="connsiteY38" fmla="*/ 1838059 h 4007001"/>
                <a:gd name="connsiteX39" fmla="*/ 1184575 w 1381474"/>
                <a:gd name="connsiteY39" fmla="*/ 1819476 h 4007001"/>
                <a:gd name="connsiteX40" fmla="*/ 1196270 w 1381474"/>
                <a:gd name="connsiteY40" fmla="*/ 1763002 h 4007001"/>
                <a:gd name="connsiteX41" fmla="*/ 1094450 w 1381474"/>
                <a:gd name="connsiteY41" fmla="*/ 1506132 h 4007001"/>
                <a:gd name="connsiteX42" fmla="*/ 1054007 w 1381474"/>
                <a:gd name="connsiteY42" fmla="*/ 1386422 h 4007001"/>
                <a:gd name="connsiteX43" fmla="*/ 1030950 w 1381474"/>
                <a:gd name="connsiteY43" fmla="*/ 1414206 h 4007001"/>
                <a:gd name="connsiteX44" fmla="*/ 1045253 w 1381474"/>
                <a:gd name="connsiteY44" fmla="*/ 1516733 h 4007001"/>
                <a:gd name="connsiteX45" fmla="*/ 1052765 w 1381474"/>
                <a:gd name="connsiteY45" fmla="*/ 1609745 h 4007001"/>
                <a:gd name="connsiteX46" fmla="*/ 1046562 w 1381474"/>
                <a:gd name="connsiteY46" fmla="*/ 1662885 h 4007001"/>
                <a:gd name="connsiteX47" fmla="*/ 1078431 w 1381474"/>
                <a:gd name="connsiteY47" fmla="*/ 1890075 h 4007001"/>
                <a:gd name="connsiteX48" fmla="*/ 1084985 w 1381474"/>
                <a:gd name="connsiteY48" fmla="*/ 2123733 h 4007001"/>
                <a:gd name="connsiteX49" fmla="*/ 1048591 w 1381474"/>
                <a:gd name="connsiteY49" fmla="*/ 2452993 h 4007001"/>
                <a:gd name="connsiteX50" fmla="*/ 1035559 w 1381474"/>
                <a:gd name="connsiteY50" fmla="*/ 2667392 h 4007001"/>
                <a:gd name="connsiteX51" fmla="*/ 1039609 w 1381474"/>
                <a:gd name="connsiteY51" fmla="*/ 3146147 h 4007001"/>
                <a:gd name="connsiteX52" fmla="*/ 1033292 w 1381474"/>
                <a:gd name="connsiteY52" fmla="*/ 3409684 h 4007001"/>
                <a:gd name="connsiteX53" fmla="*/ 1062003 w 1381474"/>
                <a:gd name="connsiteY53" fmla="*/ 3423829 h 4007001"/>
                <a:gd name="connsiteX54" fmla="*/ 1071753 w 1381474"/>
                <a:gd name="connsiteY54" fmla="*/ 3437107 h 4007001"/>
                <a:gd name="connsiteX55" fmla="*/ 1062174 w 1381474"/>
                <a:gd name="connsiteY55" fmla="*/ 3492333 h 4007001"/>
                <a:gd name="connsiteX56" fmla="*/ 1046922 w 1381474"/>
                <a:gd name="connsiteY56" fmla="*/ 3535443 h 4007001"/>
                <a:gd name="connsiteX57" fmla="*/ 1102617 w 1381474"/>
                <a:gd name="connsiteY57" fmla="*/ 3596365 h 4007001"/>
                <a:gd name="connsiteX58" fmla="*/ 1228556 w 1381474"/>
                <a:gd name="connsiteY58" fmla="*/ 3668326 h 4007001"/>
                <a:gd name="connsiteX59" fmla="*/ 1366333 w 1381474"/>
                <a:gd name="connsiteY59" fmla="*/ 3709598 h 4007001"/>
                <a:gd name="connsiteX60" fmla="*/ 1381461 w 1381474"/>
                <a:gd name="connsiteY60" fmla="*/ 3808848 h 4007001"/>
                <a:gd name="connsiteX61" fmla="*/ 1357692 w 1381474"/>
                <a:gd name="connsiteY61" fmla="*/ 3835061 h 4007001"/>
                <a:gd name="connsiteX62" fmla="*/ 1223947 w 1381474"/>
                <a:gd name="connsiteY62" fmla="*/ 3857150 h 4007001"/>
                <a:gd name="connsiteX63" fmla="*/ 1101602 w 1381474"/>
                <a:gd name="connsiteY63" fmla="*/ 3857169 h 4007001"/>
                <a:gd name="connsiteX64" fmla="*/ 837564 w 1381474"/>
                <a:gd name="connsiteY64" fmla="*/ 3809191 h 4007001"/>
                <a:gd name="connsiteX65" fmla="*/ 786526 w 1381474"/>
                <a:gd name="connsiteY65" fmla="*/ 3712503 h 4007001"/>
                <a:gd name="connsiteX66" fmla="*/ 808170 w 1381474"/>
                <a:gd name="connsiteY66" fmla="*/ 3524041 h 4007001"/>
                <a:gd name="connsiteX67" fmla="*/ 802498 w 1381474"/>
                <a:gd name="connsiteY67" fmla="*/ 3522975 h 4007001"/>
                <a:gd name="connsiteX68" fmla="*/ 785160 w 1381474"/>
                <a:gd name="connsiteY68" fmla="*/ 3496295 h 4007001"/>
                <a:gd name="connsiteX69" fmla="*/ 773760 w 1381474"/>
                <a:gd name="connsiteY69" fmla="*/ 3451194 h 4007001"/>
                <a:gd name="connsiteX70" fmla="*/ 783045 w 1381474"/>
                <a:gd name="connsiteY70" fmla="*/ 3424448 h 4007001"/>
                <a:gd name="connsiteX71" fmla="*/ 797538 w 1381474"/>
                <a:gd name="connsiteY71" fmla="*/ 3413361 h 4007001"/>
                <a:gd name="connsiteX72" fmla="*/ 797538 w 1381474"/>
                <a:gd name="connsiteY72" fmla="*/ 3413361 h 4007001"/>
                <a:gd name="connsiteX73" fmla="*/ 799350 w 1381474"/>
                <a:gd name="connsiteY73" fmla="*/ 3292908 h 4007001"/>
                <a:gd name="connsiteX74" fmla="*/ 788641 w 1381474"/>
                <a:gd name="connsiteY74" fmla="*/ 3188228 h 4007001"/>
                <a:gd name="connsiteX75" fmla="*/ 772593 w 1381474"/>
                <a:gd name="connsiteY75" fmla="*/ 3048191 h 4007001"/>
                <a:gd name="connsiteX76" fmla="*/ 764711 w 1381474"/>
                <a:gd name="connsiteY76" fmla="*/ 2911994 h 4007001"/>
                <a:gd name="connsiteX77" fmla="*/ 769596 w 1381474"/>
                <a:gd name="connsiteY77" fmla="*/ 2804152 h 4007001"/>
                <a:gd name="connsiteX78" fmla="*/ 762767 w 1381474"/>
                <a:gd name="connsiteY78" fmla="*/ 2602383 h 4007001"/>
                <a:gd name="connsiteX79" fmla="*/ 719042 w 1381474"/>
                <a:gd name="connsiteY79" fmla="*/ 2299146 h 4007001"/>
                <a:gd name="connsiteX80" fmla="*/ 693300 w 1381474"/>
                <a:gd name="connsiteY80" fmla="*/ 2180959 h 4007001"/>
                <a:gd name="connsiteX81" fmla="*/ 676038 w 1381474"/>
                <a:gd name="connsiteY81" fmla="*/ 2179645 h 4007001"/>
                <a:gd name="connsiteX82" fmla="*/ 589859 w 1381474"/>
                <a:gd name="connsiteY82" fmla="*/ 2405216 h 4007001"/>
                <a:gd name="connsiteX83" fmla="*/ 549197 w 1381474"/>
                <a:gd name="connsiteY83" fmla="*/ 2551948 h 4007001"/>
                <a:gd name="connsiteX84" fmla="*/ 498302 w 1381474"/>
                <a:gd name="connsiteY84" fmla="*/ 2774033 h 4007001"/>
                <a:gd name="connsiteX85" fmla="*/ 452168 w 1381474"/>
                <a:gd name="connsiteY85" fmla="*/ 2931920 h 4007001"/>
                <a:gd name="connsiteX86" fmla="*/ 405075 w 1381474"/>
                <a:gd name="connsiteY86" fmla="*/ 3088711 h 4007001"/>
                <a:gd name="connsiteX87" fmla="*/ 347692 w 1381474"/>
                <a:gd name="connsiteY87" fmla="*/ 3460976 h 4007001"/>
                <a:gd name="connsiteX88" fmla="*/ 356096 w 1381474"/>
                <a:gd name="connsiteY88" fmla="*/ 3469844 h 4007001"/>
                <a:gd name="connsiteX89" fmla="*/ 362631 w 1381474"/>
                <a:gd name="connsiteY89" fmla="*/ 3479045 h 4007001"/>
                <a:gd name="connsiteX90" fmla="*/ 354787 w 1381474"/>
                <a:gd name="connsiteY90" fmla="*/ 3539358 h 4007001"/>
                <a:gd name="connsiteX91" fmla="*/ 324919 w 1381474"/>
                <a:gd name="connsiteY91" fmla="*/ 3571343 h 4007001"/>
                <a:gd name="connsiteX92" fmla="*/ 297660 w 1381474"/>
                <a:gd name="connsiteY92" fmla="*/ 3579372 h 4007001"/>
                <a:gd name="connsiteX93" fmla="*/ 323923 w 1381474"/>
                <a:gd name="connsiteY93" fmla="*/ 3689910 h 4007001"/>
                <a:gd name="connsiteX94" fmla="*/ 311954 w 1381474"/>
                <a:gd name="connsiteY94" fmla="*/ 3792780 h 4007001"/>
                <a:gd name="connsiteX95" fmla="*/ 362508 w 1381474"/>
                <a:gd name="connsiteY95" fmla="*/ 3910347 h 4007001"/>
                <a:gd name="connsiteX96" fmla="*/ 198876 w 1381474"/>
                <a:gd name="connsiteY96" fmla="*/ 4006540 h 4007001"/>
                <a:gd name="connsiteX97" fmla="*/ 63176 w 1381474"/>
                <a:gd name="connsiteY97" fmla="*/ 3894316 h 4007001"/>
                <a:gd name="connsiteX98" fmla="*/ 70982 w 1381474"/>
                <a:gd name="connsiteY98" fmla="*/ 3817240 h 4007001"/>
                <a:gd name="connsiteX99" fmla="*/ 92978 w 1381474"/>
                <a:gd name="connsiteY99" fmla="*/ 3696111 h 4007001"/>
                <a:gd name="connsiteX100" fmla="*/ 108410 w 1381474"/>
                <a:gd name="connsiteY100" fmla="*/ 3579020 h 4007001"/>
                <a:gd name="connsiteX101" fmla="*/ 69825 w 1381474"/>
                <a:gd name="connsiteY101" fmla="*/ 3494847 h 4007001"/>
                <a:gd name="connsiteX102" fmla="*/ 104682 w 1381474"/>
                <a:gd name="connsiteY102" fmla="*/ 3461329 h 4007001"/>
                <a:gd name="connsiteX103" fmla="*/ 127389 w 1381474"/>
                <a:gd name="connsiteY103" fmla="*/ 3312405 h 4007001"/>
                <a:gd name="connsiteX104" fmla="*/ 135546 w 1381474"/>
                <a:gd name="connsiteY104" fmla="*/ 3074061 h 4007001"/>
                <a:gd name="connsiteX105" fmla="*/ 190889 w 1381474"/>
                <a:gd name="connsiteY105" fmla="*/ 2792969 h 4007001"/>
                <a:gd name="connsiteX106" fmla="*/ 271245 w 1381474"/>
                <a:gd name="connsiteY106" fmla="*/ 2490503 h 4007001"/>
                <a:gd name="connsiteX107" fmla="*/ 285349 w 1381474"/>
                <a:gd name="connsiteY107" fmla="*/ 2325854 h 4007001"/>
                <a:gd name="connsiteX108" fmla="*/ 270714 w 1381474"/>
                <a:gd name="connsiteY108" fmla="*/ 2090719 h 4007001"/>
                <a:gd name="connsiteX109" fmla="*/ 285918 w 1381474"/>
                <a:gd name="connsiteY109" fmla="*/ 1846470 h 4007001"/>
                <a:gd name="connsiteX110" fmla="*/ 330582 w 1381474"/>
                <a:gd name="connsiteY110" fmla="*/ 1549633 h 4007001"/>
                <a:gd name="connsiteX111" fmla="*/ 346810 w 1381474"/>
                <a:gd name="connsiteY111" fmla="*/ 1473537 h 4007001"/>
                <a:gd name="connsiteX112" fmla="*/ 373415 w 1381474"/>
                <a:gd name="connsiteY112" fmla="*/ 1392308 h 4007001"/>
                <a:gd name="connsiteX113" fmla="*/ 351600 w 1381474"/>
                <a:gd name="connsiteY113" fmla="*/ 1352227 h 4007001"/>
                <a:gd name="connsiteX114" fmla="*/ 348404 w 1381474"/>
                <a:gd name="connsiteY114" fmla="*/ 1322833 h 4007001"/>
                <a:gd name="connsiteX115" fmla="*/ 293060 w 1381474"/>
                <a:gd name="connsiteY115" fmla="*/ 1287562 h 4007001"/>
                <a:gd name="connsiteX116" fmla="*/ 265924 w 1381474"/>
                <a:gd name="connsiteY116" fmla="*/ 1231983 h 4007001"/>
                <a:gd name="connsiteX117" fmla="*/ 245370 w 1381474"/>
                <a:gd name="connsiteY117" fmla="*/ 1038988 h 4007001"/>
                <a:gd name="connsiteX118" fmla="*/ 234026 w 1381474"/>
                <a:gd name="connsiteY118" fmla="*/ 1037159 h 4007001"/>
                <a:gd name="connsiteX119" fmla="*/ 214241 w 1381474"/>
                <a:gd name="connsiteY119" fmla="*/ 1081003 h 4007001"/>
                <a:gd name="connsiteX120" fmla="*/ 204206 w 1381474"/>
                <a:gd name="connsiteY120" fmla="*/ 1092509 h 4007001"/>
                <a:gd name="connsiteX121" fmla="*/ 139283 w 1381474"/>
                <a:gd name="connsiteY121" fmla="*/ 1117093 h 4007001"/>
                <a:gd name="connsiteX122" fmla="*/ 9436 w 1381474"/>
                <a:gd name="connsiteY122" fmla="*/ 991506 h 4007001"/>
                <a:gd name="connsiteX123" fmla="*/ 31782 w 1381474"/>
                <a:gd name="connsiteY123" fmla="*/ 837067 h 4007001"/>
                <a:gd name="connsiteX124" fmla="*/ 48807 w 1381474"/>
                <a:gd name="connsiteY124" fmla="*/ 768668 h 4007001"/>
                <a:gd name="connsiteX125" fmla="*/ 82421 w 1381474"/>
                <a:gd name="connsiteY125" fmla="*/ 683734 h 4007001"/>
                <a:gd name="connsiteX126" fmla="*/ 178635 w 1381474"/>
                <a:gd name="connsiteY126" fmla="*/ 440580 h 4007001"/>
                <a:gd name="connsiteX127" fmla="*/ 234510 w 1381474"/>
                <a:gd name="connsiteY127" fmla="*/ 337443 h 4007001"/>
                <a:gd name="connsiteX128" fmla="*/ 248348 w 1381474"/>
                <a:gd name="connsiteY128" fmla="*/ 329966 h 4007001"/>
                <a:gd name="connsiteX129" fmla="*/ 223868 w 1381474"/>
                <a:gd name="connsiteY129" fmla="*/ 270644 h 4007001"/>
                <a:gd name="connsiteX130" fmla="*/ 194067 w 1381474"/>
                <a:gd name="connsiteY130" fmla="*/ 116739 h 4007001"/>
                <a:gd name="connsiteX131" fmla="*/ 213226 w 1381474"/>
                <a:gd name="connsiteY131" fmla="*/ 126360 h 4007001"/>
                <a:gd name="connsiteX132" fmla="*/ 220378 w 1381474"/>
                <a:gd name="connsiteY132" fmla="*/ 138980 h 4007001"/>
                <a:gd name="connsiteX133" fmla="*/ 229180 w 1381474"/>
                <a:gd name="connsiteY133" fmla="*/ 135827 h 4007001"/>
                <a:gd name="connsiteX134" fmla="*/ 234757 w 1381474"/>
                <a:gd name="connsiteY134" fmla="*/ 30052 h 4007001"/>
                <a:gd name="connsiteX135" fmla="*/ 249240 w 1381474"/>
                <a:gd name="connsiteY135" fmla="*/ 26785 h 4007001"/>
                <a:gd name="connsiteX136" fmla="*/ 263429 w 1381474"/>
                <a:gd name="connsiteY136" fmla="*/ 38006 h 4007001"/>
                <a:gd name="connsiteX137" fmla="*/ 269101 w 1381474"/>
                <a:gd name="connsiteY137" fmla="*/ 6116 h 4007001"/>
                <a:gd name="connsiteX138" fmla="*/ 291447 w 1381474"/>
                <a:gd name="connsiteY138" fmla="*/ 5764 h 4007001"/>
                <a:gd name="connsiteX139" fmla="*/ 293401 w 1381474"/>
                <a:gd name="connsiteY139" fmla="*/ 8259 h 4007001"/>
                <a:gd name="connsiteX140" fmla="*/ 304223 w 1381474"/>
                <a:gd name="connsiteY140" fmla="*/ 48693 h 4007001"/>
                <a:gd name="connsiteX141" fmla="*/ 307420 w 1381474"/>
                <a:gd name="connsiteY141" fmla="*/ 118168 h 4007001"/>
                <a:gd name="connsiteX142" fmla="*/ 316819 w 1381474"/>
                <a:gd name="connsiteY142" fmla="*/ 176242 h 4007001"/>
                <a:gd name="connsiteX143" fmla="*/ 327433 w 1381474"/>
                <a:gd name="connsiteY143" fmla="*/ 195644 h 4007001"/>
                <a:gd name="connsiteX144" fmla="*/ 337221 w 1381474"/>
                <a:gd name="connsiteY144" fmla="*/ 184291 h 4007001"/>
                <a:gd name="connsiteX145" fmla="*/ 337221 w 1381474"/>
                <a:gd name="connsiteY145" fmla="*/ 184291 h 4007001"/>
                <a:gd name="connsiteX146" fmla="*/ 332080 w 1381474"/>
                <a:gd name="connsiteY146" fmla="*/ 110158 h 4007001"/>
                <a:gd name="connsiteX147" fmla="*/ 336159 w 1381474"/>
                <a:gd name="connsiteY147" fmla="*/ 33024 h 4007001"/>
                <a:gd name="connsiteX148" fmla="*/ 354256 w 1381474"/>
                <a:gd name="connsiteY148" fmla="*/ 31243 h 4007001"/>
                <a:gd name="connsiteX149" fmla="*/ 360411 w 1381474"/>
                <a:gd name="connsiteY149" fmla="*/ 48359 h 4007001"/>
                <a:gd name="connsiteX150" fmla="*/ 379267 w 1381474"/>
                <a:gd name="connsiteY150" fmla="*/ 168765 h 4007001"/>
                <a:gd name="connsiteX151" fmla="*/ 393276 w 1381474"/>
                <a:gd name="connsiteY151" fmla="*/ 236659 h 4007001"/>
                <a:gd name="connsiteX152" fmla="*/ 417937 w 1381474"/>
                <a:gd name="connsiteY152" fmla="*/ 251061 h 4007001"/>
                <a:gd name="connsiteX153" fmla="*/ 478602 w 1381474"/>
                <a:gd name="connsiteY153" fmla="*/ 235745 h 4007001"/>
                <a:gd name="connsiteX154" fmla="*/ 487119 w 1381474"/>
                <a:gd name="connsiteY154" fmla="*/ 229687 h 4007001"/>
                <a:gd name="connsiteX155" fmla="*/ 519073 w 1381474"/>
                <a:gd name="connsiteY155" fmla="*/ 198683 h 4007001"/>
                <a:gd name="connsiteX156" fmla="*/ 592031 w 1381474"/>
                <a:gd name="connsiteY156" fmla="*/ 128017 h 4007001"/>
                <a:gd name="connsiteX157" fmla="*/ 595730 w 1381474"/>
                <a:gd name="connsiteY157" fmla="*/ 83783 h 400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81474" h="4007001">
                  <a:moveTo>
                    <a:pt x="595730" y="83783"/>
                  </a:moveTo>
                  <a:cubicBezTo>
                    <a:pt x="595730" y="83783"/>
                    <a:pt x="797434" y="125102"/>
                    <a:pt x="828032" y="197245"/>
                  </a:cubicBezTo>
                  <a:cubicBezTo>
                    <a:pt x="828032" y="197245"/>
                    <a:pt x="826789" y="220933"/>
                    <a:pt x="834235" y="225743"/>
                  </a:cubicBezTo>
                  <a:cubicBezTo>
                    <a:pt x="841680" y="230554"/>
                    <a:pt x="879468" y="241060"/>
                    <a:pt x="879468" y="241060"/>
                  </a:cubicBezTo>
                  <a:cubicBezTo>
                    <a:pt x="893003" y="250994"/>
                    <a:pt x="892424" y="259910"/>
                    <a:pt x="888687" y="276331"/>
                  </a:cubicBezTo>
                  <a:lnTo>
                    <a:pt x="881943" y="308754"/>
                  </a:lnTo>
                  <a:lnTo>
                    <a:pt x="962858" y="356750"/>
                  </a:lnTo>
                  <a:cubicBezTo>
                    <a:pt x="962858" y="356750"/>
                    <a:pt x="1108886" y="440008"/>
                    <a:pt x="1130578" y="505235"/>
                  </a:cubicBezTo>
                  <a:cubicBezTo>
                    <a:pt x="1149889" y="563319"/>
                    <a:pt x="1156026" y="728806"/>
                    <a:pt x="1159364" y="801501"/>
                  </a:cubicBezTo>
                  <a:cubicBezTo>
                    <a:pt x="1163974" y="901933"/>
                    <a:pt x="1183077" y="1021319"/>
                    <a:pt x="1188606" y="1044455"/>
                  </a:cubicBezTo>
                  <a:cubicBezTo>
                    <a:pt x="1194136" y="1067592"/>
                    <a:pt x="1224554" y="1162213"/>
                    <a:pt x="1224554" y="1162213"/>
                  </a:cubicBezTo>
                  <a:lnTo>
                    <a:pt x="1250874" y="1259073"/>
                  </a:lnTo>
                  <a:cubicBezTo>
                    <a:pt x="1251699" y="1262121"/>
                    <a:pt x="1249062" y="1264988"/>
                    <a:pt x="1245970" y="1264407"/>
                  </a:cubicBezTo>
                  <a:lnTo>
                    <a:pt x="1237007" y="1261949"/>
                  </a:lnTo>
                  <a:cubicBezTo>
                    <a:pt x="1234892" y="1261368"/>
                    <a:pt x="1233811" y="1262568"/>
                    <a:pt x="1234617" y="1264626"/>
                  </a:cubicBezTo>
                  <a:lnTo>
                    <a:pt x="1239653" y="1277484"/>
                  </a:lnTo>
                  <a:cubicBezTo>
                    <a:pt x="1247042" y="1294601"/>
                    <a:pt x="1248522" y="1310917"/>
                    <a:pt x="1250542" y="1329453"/>
                  </a:cubicBezTo>
                  <a:lnTo>
                    <a:pt x="1256574" y="1418521"/>
                  </a:lnTo>
                  <a:lnTo>
                    <a:pt x="1292010" y="1725045"/>
                  </a:lnTo>
                  <a:lnTo>
                    <a:pt x="1302339" y="1917650"/>
                  </a:lnTo>
                  <a:lnTo>
                    <a:pt x="1318017" y="1979572"/>
                  </a:lnTo>
                  <a:cubicBezTo>
                    <a:pt x="1318017" y="1979572"/>
                    <a:pt x="1359096" y="2141602"/>
                    <a:pt x="1165748" y="2215373"/>
                  </a:cubicBezTo>
                  <a:cubicBezTo>
                    <a:pt x="1159753" y="2217659"/>
                    <a:pt x="1148106" y="2207229"/>
                    <a:pt x="1151208" y="2201590"/>
                  </a:cubicBezTo>
                  <a:lnTo>
                    <a:pt x="1175081" y="2174349"/>
                  </a:lnTo>
                  <a:cubicBezTo>
                    <a:pt x="1175081" y="2174349"/>
                    <a:pt x="1132058" y="2163214"/>
                    <a:pt x="1187392" y="2128553"/>
                  </a:cubicBezTo>
                  <a:cubicBezTo>
                    <a:pt x="1187392" y="2128553"/>
                    <a:pt x="1176390" y="2102902"/>
                    <a:pt x="1203004" y="2095777"/>
                  </a:cubicBezTo>
                  <a:cubicBezTo>
                    <a:pt x="1203004" y="2095777"/>
                    <a:pt x="1189166" y="2067993"/>
                    <a:pt x="1240611" y="2062640"/>
                  </a:cubicBezTo>
                  <a:lnTo>
                    <a:pt x="1243808" y="2047676"/>
                  </a:lnTo>
                  <a:cubicBezTo>
                    <a:pt x="1244993" y="2028635"/>
                    <a:pt x="1239691" y="2008281"/>
                    <a:pt x="1229618" y="1992097"/>
                  </a:cubicBezTo>
                  <a:lnTo>
                    <a:pt x="1217478" y="1977267"/>
                  </a:lnTo>
                  <a:cubicBezTo>
                    <a:pt x="1214282" y="1972133"/>
                    <a:pt x="1206665" y="1972705"/>
                    <a:pt x="1204266" y="1978258"/>
                  </a:cubicBezTo>
                  <a:lnTo>
                    <a:pt x="1168432" y="2061297"/>
                  </a:lnTo>
                  <a:cubicBezTo>
                    <a:pt x="1168432" y="2061297"/>
                    <a:pt x="1156946" y="2088986"/>
                    <a:pt x="1138944" y="2089005"/>
                  </a:cubicBezTo>
                  <a:cubicBezTo>
                    <a:pt x="1129516" y="2089014"/>
                    <a:pt x="1122905" y="2079575"/>
                    <a:pt x="1125561" y="2070488"/>
                  </a:cubicBezTo>
                  <a:lnTo>
                    <a:pt x="1140746" y="2018568"/>
                  </a:lnTo>
                  <a:lnTo>
                    <a:pt x="1150145" y="1970704"/>
                  </a:lnTo>
                  <a:cubicBezTo>
                    <a:pt x="1152071" y="1956893"/>
                    <a:pt x="1149908" y="1941548"/>
                    <a:pt x="1148779" y="1927651"/>
                  </a:cubicBezTo>
                  <a:lnTo>
                    <a:pt x="1143051" y="1877359"/>
                  </a:lnTo>
                  <a:cubicBezTo>
                    <a:pt x="1143051" y="1862100"/>
                    <a:pt x="1151217" y="1848222"/>
                    <a:pt x="1162561" y="1838059"/>
                  </a:cubicBezTo>
                  <a:lnTo>
                    <a:pt x="1184575" y="1819476"/>
                  </a:lnTo>
                  <a:cubicBezTo>
                    <a:pt x="1201221" y="1805998"/>
                    <a:pt x="1204256" y="1782910"/>
                    <a:pt x="1196270" y="1763002"/>
                  </a:cubicBezTo>
                  <a:cubicBezTo>
                    <a:pt x="1196270" y="1763002"/>
                    <a:pt x="1105614" y="1533488"/>
                    <a:pt x="1094450" y="1506132"/>
                  </a:cubicBezTo>
                  <a:cubicBezTo>
                    <a:pt x="1070065" y="1446334"/>
                    <a:pt x="1054007" y="1386422"/>
                    <a:pt x="1054007" y="1386422"/>
                  </a:cubicBezTo>
                  <a:lnTo>
                    <a:pt x="1030950" y="1414206"/>
                  </a:lnTo>
                  <a:lnTo>
                    <a:pt x="1045253" y="1516733"/>
                  </a:lnTo>
                  <a:lnTo>
                    <a:pt x="1052765" y="1609745"/>
                  </a:lnTo>
                  <a:cubicBezTo>
                    <a:pt x="1053296" y="1643644"/>
                    <a:pt x="1046068" y="1658656"/>
                    <a:pt x="1046562" y="1662885"/>
                  </a:cubicBezTo>
                  <a:lnTo>
                    <a:pt x="1078431" y="1890075"/>
                  </a:lnTo>
                  <a:cubicBezTo>
                    <a:pt x="1078431" y="1890075"/>
                    <a:pt x="1088636" y="2029159"/>
                    <a:pt x="1084985" y="2123733"/>
                  </a:cubicBezTo>
                  <a:cubicBezTo>
                    <a:pt x="1081333" y="2218307"/>
                    <a:pt x="1067220" y="2308709"/>
                    <a:pt x="1048591" y="2452993"/>
                  </a:cubicBezTo>
                  <a:lnTo>
                    <a:pt x="1035559" y="2667392"/>
                  </a:lnTo>
                  <a:lnTo>
                    <a:pt x="1039609" y="3146147"/>
                  </a:lnTo>
                  <a:lnTo>
                    <a:pt x="1033292" y="3409684"/>
                  </a:lnTo>
                  <a:lnTo>
                    <a:pt x="1062003" y="3423829"/>
                  </a:lnTo>
                  <a:cubicBezTo>
                    <a:pt x="1065636" y="3426258"/>
                    <a:pt x="1072797" y="3432849"/>
                    <a:pt x="1071753" y="3437107"/>
                  </a:cubicBezTo>
                  <a:cubicBezTo>
                    <a:pt x="1071753" y="3437107"/>
                    <a:pt x="1068917" y="3465606"/>
                    <a:pt x="1062174" y="3492333"/>
                  </a:cubicBezTo>
                  <a:cubicBezTo>
                    <a:pt x="1055430" y="3519050"/>
                    <a:pt x="1046030" y="3529061"/>
                    <a:pt x="1046922" y="3535443"/>
                  </a:cubicBezTo>
                  <a:cubicBezTo>
                    <a:pt x="1047814" y="3541825"/>
                    <a:pt x="1102617" y="3596365"/>
                    <a:pt x="1102617" y="3596365"/>
                  </a:cubicBezTo>
                  <a:cubicBezTo>
                    <a:pt x="1102617" y="3596365"/>
                    <a:pt x="1178002" y="3665659"/>
                    <a:pt x="1228556" y="3668326"/>
                  </a:cubicBezTo>
                  <a:cubicBezTo>
                    <a:pt x="1279110" y="3671003"/>
                    <a:pt x="1344565" y="3672241"/>
                    <a:pt x="1366333" y="3709598"/>
                  </a:cubicBezTo>
                  <a:cubicBezTo>
                    <a:pt x="1379754" y="3732630"/>
                    <a:pt x="1380114" y="3782798"/>
                    <a:pt x="1381461" y="3808848"/>
                  </a:cubicBezTo>
                  <a:cubicBezTo>
                    <a:pt x="1381983" y="3819002"/>
                    <a:pt x="1367660" y="3833232"/>
                    <a:pt x="1357692" y="3835061"/>
                  </a:cubicBezTo>
                  <a:lnTo>
                    <a:pt x="1223947" y="3857150"/>
                  </a:lnTo>
                  <a:cubicBezTo>
                    <a:pt x="1172861" y="3865703"/>
                    <a:pt x="1122592" y="3860988"/>
                    <a:pt x="1101602" y="3857169"/>
                  </a:cubicBezTo>
                  <a:lnTo>
                    <a:pt x="837564" y="3809191"/>
                  </a:lnTo>
                  <a:cubicBezTo>
                    <a:pt x="837564" y="3809191"/>
                    <a:pt x="740771" y="3802000"/>
                    <a:pt x="786526" y="3712503"/>
                  </a:cubicBezTo>
                  <a:lnTo>
                    <a:pt x="808170" y="3524041"/>
                  </a:lnTo>
                  <a:lnTo>
                    <a:pt x="802498" y="3522975"/>
                  </a:lnTo>
                  <a:cubicBezTo>
                    <a:pt x="789068" y="3517079"/>
                    <a:pt x="788774" y="3510563"/>
                    <a:pt x="785160" y="3496295"/>
                  </a:cubicBezTo>
                  <a:lnTo>
                    <a:pt x="773760" y="3451194"/>
                  </a:lnTo>
                  <a:cubicBezTo>
                    <a:pt x="771237" y="3441212"/>
                    <a:pt x="774888" y="3430687"/>
                    <a:pt x="783045" y="3424448"/>
                  </a:cubicBezTo>
                  <a:lnTo>
                    <a:pt x="797538" y="3413361"/>
                  </a:lnTo>
                  <a:lnTo>
                    <a:pt x="797538" y="3413361"/>
                  </a:lnTo>
                  <a:cubicBezTo>
                    <a:pt x="802840" y="3373423"/>
                    <a:pt x="803447" y="3332989"/>
                    <a:pt x="799350" y="3292908"/>
                  </a:cubicBezTo>
                  <a:lnTo>
                    <a:pt x="788641" y="3188228"/>
                  </a:lnTo>
                  <a:lnTo>
                    <a:pt x="772593" y="3048191"/>
                  </a:lnTo>
                  <a:cubicBezTo>
                    <a:pt x="765290" y="3003186"/>
                    <a:pt x="762643" y="2957542"/>
                    <a:pt x="764711" y="2911994"/>
                  </a:cubicBezTo>
                  <a:lnTo>
                    <a:pt x="769596" y="2804152"/>
                  </a:lnTo>
                  <a:cubicBezTo>
                    <a:pt x="769596" y="2804152"/>
                    <a:pt x="776956" y="2714254"/>
                    <a:pt x="762767" y="2602383"/>
                  </a:cubicBezTo>
                  <a:cubicBezTo>
                    <a:pt x="751679" y="2514963"/>
                    <a:pt x="719042" y="2299146"/>
                    <a:pt x="719042" y="2299146"/>
                  </a:cubicBezTo>
                  <a:lnTo>
                    <a:pt x="693300" y="2180959"/>
                  </a:lnTo>
                  <a:cubicBezTo>
                    <a:pt x="691384" y="2172158"/>
                    <a:pt x="679253" y="2171244"/>
                    <a:pt x="676038" y="2179645"/>
                  </a:cubicBezTo>
                  <a:lnTo>
                    <a:pt x="589859" y="2405216"/>
                  </a:lnTo>
                  <a:cubicBezTo>
                    <a:pt x="587677" y="2411445"/>
                    <a:pt x="550677" y="2545519"/>
                    <a:pt x="549197" y="2551948"/>
                  </a:cubicBezTo>
                  <a:lnTo>
                    <a:pt x="498302" y="2774033"/>
                  </a:lnTo>
                  <a:cubicBezTo>
                    <a:pt x="496367" y="2782463"/>
                    <a:pt x="471564" y="2884771"/>
                    <a:pt x="452168" y="2931920"/>
                  </a:cubicBezTo>
                  <a:cubicBezTo>
                    <a:pt x="431946" y="2981088"/>
                    <a:pt x="405075" y="3088711"/>
                    <a:pt x="405075" y="3088711"/>
                  </a:cubicBezTo>
                  <a:lnTo>
                    <a:pt x="347692" y="3460976"/>
                  </a:lnTo>
                  <a:lnTo>
                    <a:pt x="356096" y="3469844"/>
                  </a:lnTo>
                  <a:cubicBezTo>
                    <a:pt x="360459" y="3470530"/>
                    <a:pt x="363409" y="3474673"/>
                    <a:pt x="362631" y="3479045"/>
                  </a:cubicBezTo>
                  <a:cubicBezTo>
                    <a:pt x="362631" y="3479045"/>
                    <a:pt x="360468" y="3520831"/>
                    <a:pt x="354787" y="3539358"/>
                  </a:cubicBezTo>
                  <a:cubicBezTo>
                    <a:pt x="349115" y="3557884"/>
                    <a:pt x="337316" y="3567685"/>
                    <a:pt x="324919" y="3571343"/>
                  </a:cubicBezTo>
                  <a:lnTo>
                    <a:pt x="297660" y="3579372"/>
                  </a:lnTo>
                  <a:lnTo>
                    <a:pt x="323923" y="3689910"/>
                  </a:lnTo>
                  <a:cubicBezTo>
                    <a:pt x="323923" y="3689910"/>
                    <a:pt x="341214" y="3768739"/>
                    <a:pt x="311954" y="3792780"/>
                  </a:cubicBezTo>
                  <a:cubicBezTo>
                    <a:pt x="311954" y="3792780"/>
                    <a:pt x="359757" y="3858569"/>
                    <a:pt x="362508" y="3910347"/>
                  </a:cubicBezTo>
                  <a:cubicBezTo>
                    <a:pt x="363608" y="3931054"/>
                    <a:pt x="367563" y="4013903"/>
                    <a:pt x="198876" y="4006540"/>
                  </a:cubicBezTo>
                  <a:cubicBezTo>
                    <a:pt x="196789" y="4007207"/>
                    <a:pt x="43657" y="4015703"/>
                    <a:pt x="63176" y="3894316"/>
                  </a:cubicBezTo>
                  <a:cubicBezTo>
                    <a:pt x="63176" y="3894316"/>
                    <a:pt x="71106" y="3846263"/>
                    <a:pt x="70982" y="3817240"/>
                  </a:cubicBezTo>
                  <a:cubicBezTo>
                    <a:pt x="70926" y="3803438"/>
                    <a:pt x="90853" y="3711789"/>
                    <a:pt x="92978" y="3696111"/>
                  </a:cubicBezTo>
                  <a:cubicBezTo>
                    <a:pt x="101713" y="3631807"/>
                    <a:pt x="108410" y="3579020"/>
                    <a:pt x="108410" y="3579020"/>
                  </a:cubicBezTo>
                  <a:cubicBezTo>
                    <a:pt x="108410" y="3579020"/>
                    <a:pt x="68858" y="3577829"/>
                    <a:pt x="69825" y="3494847"/>
                  </a:cubicBezTo>
                  <a:cubicBezTo>
                    <a:pt x="69825" y="3494847"/>
                    <a:pt x="68763" y="3451975"/>
                    <a:pt x="104682" y="3461329"/>
                  </a:cubicBezTo>
                  <a:cubicBezTo>
                    <a:pt x="104682" y="3461329"/>
                    <a:pt x="127208" y="3370127"/>
                    <a:pt x="127389" y="3312405"/>
                  </a:cubicBezTo>
                  <a:cubicBezTo>
                    <a:pt x="127569" y="3254684"/>
                    <a:pt x="129693" y="3133383"/>
                    <a:pt x="135546" y="3074061"/>
                  </a:cubicBezTo>
                  <a:cubicBezTo>
                    <a:pt x="141398" y="3014740"/>
                    <a:pt x="174395" y="2845871"/>
                    <a:pt x="190889" y="2792969"/>
                  </a:cubicBezTo>
                  <a:cubicBezTo>
                    <a:pt x="202812" y="2754745"/>
                    <a:pt x="260603" y="2538537"/>
                    <a:pt x="271245" y="2490503"/>
                  </a:cubicBezTo>
                  <a:cubicBezTo>
                    <a:pt x="281887" y="2442459"/>
                    <a:pt x="285349" y="2325854"/>
                    <a:pt x="285349" y="2325854"/>
                  </a:cubicBezTo>
                  <a:cubicBezTo>
                    <a:pt x="285349" y="2325854"/>
                    <a:pt x="271776" y="2188989"/>
                    <a:pt x="270714" y="2090719"/>
                  </a:cubicBezTo>
                  <a:cubicBezTo>
                    <a:pt x="269651" y="1992450"/>
                    <a:pt x="285918" y="1846470"/>
                    <a:pt x="285918" y="1846470"/>
                  </a:cubicBezTo>
                  <a:lnTo>
                    <a:pt x="330582" y="1549633"/>
                  </a:lnTo>
                  <a:lnTo>
                    <a:pt x="346810" y="1473537"/>
                  </a:lnTo>
                  <a:lnTo>
                    <a:pt x="373415" y="1392308"/>
                  </a:lnTo>
                  <a:cubicBezTo>
                    <a:pt x="373415" y="1392308"/>
                    <a:pt x="354787" y="1366124"/>
                    <a:pt x="351600" y="1352227"/>
                  </a:cubicBezTo>
                  <a:cubicBezTo>
                    <a:pt x="348413" y="1338330"/>
                    <a:pt x="348404" y="1322833"/>
                    <a:pt x="348404" y="1322833"/>
                  </a:cubicBezTo>
                  <a:lnTo>
                    <a:pt x="293060" y="1287562"/>
                  </a:lnTo>
                  <a:cubicBezTo>
                    <a:pt x="276329" y="1275179"/>
                    <a:pt x="268010" y="1252748"/>
                    <a:pt x="265924" y="1231983"/>
                  </a:cubicBezTo>
                  <a:lnTo>
                    <a:pt x="245370" y="1038988"/>
                  </a:lnTo>
                  <a:cubicBezTo>
                    <a:pt x="244725" y="1032930"/>
                    <a:pt x="236530" y="1031606"/>
                    <a:pt x="234026" y="1037159"/>
                  </a:cubicBezTo>
                  <a:lnTo>
                    <a:pt x="214241" y="1081003"/>
                  </a:lnTo>
                  <a:cubicBezTo>
                    <a:pt x="212060" y="1085118"/>
                    <a:pt x="208541" y="1090880"/>
                    <a:pt x="204206" y="1092509"/>
                  </a:cubicBezTo>
                  <a:lnTo>
                    <a:pt x="139283" y="1117093"/>
                  </a:lnTo>
                  <a:cubicBezTo>
                    <a:pt x="139283" y="1117093"/>
                    <a:pt x="40299" y="1148621"/>
                    <a:pt x="9436" y="991506"/>
                  </a:cubicBezTo>
                  <a:cubicBezTo>
                    <a:pt x="9436" y="991506"/>
                    <a:pt x="-22756" y="915887"/>
                    <a:pt x="31782" y="837067"/>
                  </a:cubicBezTo>
                  <a:lnTo>
                    <a:pt x="48807" y="768668"/>
                  </a:lnTo>
                  <a:cubicBezTo>
                    <a:pt x="48807" y="768668"/>
                    <a:pt x="69560" y="720577"/>
                    <a:pt x="82421" y="683734"/>
                  </a:cubicBezTo>
                  <a:cubicBezTo>
                    <a:pt x="120702" y="574025"/>
                    <a:pt x="178635" y="440580"/>
                    <a:pt x="178635" y="440580"/>
                  </a:cubicBezTo>
                  <a:lnTo>
                    <a:pt x="234510" y="337443"/>
                  </a:lnTo>
                  <a:lnTo>
                    <a:pt x="248348" y="329966"/>
                  </a:lnTo>
                  <a:cubicBezTo>
                    <a:pt x="248348" y="329966"/>
                    <a:pt x="240362" y="296295"/>
                    <a:pt x="223868" y="270644"/>
                  </a:cubicBezTo>
                  <a:cubicBezTo>
                    <a:pt x="207374" y="244993"/>
                    <a:pt x="155805" y="115549"/>
                    <a:pt x="194067" y="116739"/>
                  </a:cubicBezTo>
                  <a:cubicBezTo>
                    <a:pt x="199435" y="116901"/>
                    <a:pt x="209745" y="122254"/>
                    <a:pt x="213226" y="126360"/>
                  </a:cubicBezTo>
                  <a:lnTo>
                    <a:pt x="220378" y="138980"/>
                  </a:lnTo>
                  <a:cubicBezTo>
                    <a:pt x="223242" y="142914"/>
                    <a:pt x="229445" y="140695"/>
                    <a:pt x="229180" y="135827"/>
                  </a:cubicBezTo>
                  <a:cubicBezTo>
                    <a:pt x="227634" y="107395"/>
                    <a:pt x="225860" y="50693"/>
                    <a:pt x="234757" y="30052"/>
                  </a:cubicBezTo>
                  <a:cubicBezTo>
                    <a:pt x="236986" y="24890"/>
                    <a:pt x="244469" y="23899"/>
                    <a:pt x="249240" y="26785"/>
                  </a:cubicBezTo>
                  <a:cubicBezTo>
                    <a:pt x="260413" y="33557"/>
                    <a:pt x="260944" y="38129"/>
                    <a:pt x="263429" y="38006"/>
                  </a:cubicBezTo>
                  <a:cubicBezTo>
                    <a:pt x="265914" y="37882"/>
                    <a:pt x="262566" y="19556"/>
                    <a:pt x="269101" y="6116"/>
                  </a:cubicBezTo>
                  <a:cubicBezTo>
                    <a:pt x="272943" y="-1780"/>
                    <a:pt x="287672" y="-2171"/>
                    <a:pt x="291447" y="5764"/>
                  </a:cubicBezTo>
                  <a:lnTo>
                    <a:pt x="293401" y="8259"/>
                  </a:lnTo>
                  <a:cubicBezTo>
                    <a:pt x="299538" y="21156"/>
                    <a:pt x="303199" y="34500"/>
                    <a:pt x="304223" y="48693"/>
                  </a:cubicBezTo>
                  <a:cubicBezTo>
                    <a:pt x="305675" y="68800"/>
                    <a:pt x="305988" y="97899"/>
                    <a:pt x="307420" y="118168"/>
                  </a:cubicBezTo>
                  <a:cubicBezTo>
                    <a:pt x="308454" y="132875"/>
                    <a:pt x="311935" y="162335"/>
                    <a:pt x="316819" y="176242"/>
                  </a:cubicBezTo>
                  <a:lnTo>
                    <a:pt x="327433" y="195644"/>
                  </a:lnTo>
                  <a:cubicBezTo>
                    <a:pt x="329349" y="199874"/>
                    <a:pt x="338483" y="201759"/>
                    <a:pt x="337221" y="184291"/>
                  </a:cubicBezTo>
                  <a:lnTo>
                    <a:pt x="337221" y="184291"/>
                  </a:lnTo>
                  <a:cubicBezTo>
                    <a:pt x="337221" y="184291"/>
                    <a:pt x="332450" y="148000"/>
                    <a:pt x="332080" y="110158"/>
                  </a:cubicBezTo>
                  <a:cubicBezTo>
                    <a:pt x="331777" y="79849"/>
                    <a:pt x="331758" y="49140"/>
                    <a:pt x="336159" y="33024"/>
                  </a:cubicBezTo>
                  <a:cubicBezTo>
                    <a:pt x="338881" y="23080"/>
                    <a:pt x="348679" y="24575"/>
                    <a:pt x="354256" y="31243"/>
                  </a:cubicBezTo>
                  <a:cubicBezTo>
                    <a:pt x="359387" y="37377"/>
                    <a:pt x="360411" y="48359"/>
                    <a:pt x="360411" y="48359"/>
                  </a:cubicBezTo>
                  <a:cubicBezTo>
                    <a:pt x="360411" y="48359"/>
                    <a:pt x="376612" y="135446"/>
                    <a:pt x="379267" y="168765"/>
                  </a:cubicBezTo>
                  <a:cubicBezTo>
                    <a:pt x="381923" y="202083"/>
                    <a:pt x="393276" y="236659"/>
                    <a:pt x="393276" y="236659"/>
                  </a:cubicBezTo>
                  <a:cubicBezTo>
                    <a:pt x="397715" y="259967"/>
                    <a:pt x="401111" y="253985"/>
                    <a:pt x="417937" y="251061"/>
                  </a:cubicBezTo>
                  <a:lnTo>
                    <a:pt x="478602" y="235745"/>
                  </a:lnTo>
                  <a:lnTo>
                    <a:pt x="487119" y="229687"/>
                  </a:lnTo>
                  <a:cubicBezTo>
                    <a:pt x="497050" y="189425"/>
                    <a:pt x="519073" y="198683"/>
                    <a:pt x="519073" y="198683"/>
                  </a:cubicBezTo>
                  <a:cubicBezTo>
                    <a:pt x="540547" y="144876"/>
                    <a:pt x="564951" y="128017"/>
                    <a:pt x="592031" y="128017"/>
                  </a:cubicBezTo>
                  <a:lnTo>
                    <a:pt x="595730" y="83783"/>
                  </a:lnTo>
                  <a:close/>
                </a:path>
              </a:pathLst>
            </a:custGeom>
            <a:solidFill>
              <a:schemeClr val="bg1"/>
            </a:solidFill>
            <a:ln w="38100" cap="flat">
              <a:solidFill>
                <a:schemeClr val="tx1"/>
              </a:solidFill>
              <a:prstDash val="solid"/>
              <a:miter/>
            </a:ln>
          </p:spPr>
          <p:txBody>
            <a:bodyPr rtlCol="0" anchor="ctr"/>
            <a:lstStyle/>
            <a:p>
              <a:endParaRPr lang="en-BE" dirty="0"/>
            </a:p>
          </p:txBody>
        </p:sp>
        <p:sp>
          <p:nvSpPr>
            <p:cNvPr id="7" name="Freeform 6">
              <a:extLst>
                <a:ext uri="{FF2B5EF4-FFF2-40B4-BE49-F238E27FC236}">
                  <a16:creationId xmlns:a16="http://schemas.microsoft.com/office/drawing/2014/main" id="{0B48C60A-D7E7-80F6-512F-3DDD2427626C}"/>
                </a:ext>
              </a:extLst>
            </p:cNvPr>
            <p:cNvSpPr/>
            <p:nvPr/>
          </p:nvSpPr>
          <p:spPr>
            <a:xfrm flipH="1">
              <a:off x="8630436" y="1464299"/>
              <a:ext cx="2183291" cy="4879339"/>
            </a:xfrm>
            <a:custGeom>
              <a:avLst/>
              <a:gdLst>
                <a:gd name="connsiteX0" fmla="*/ 1397141 w 1399152"/>
                <a:gd name="connsiteY0" fmla="*/ 3794545 h 4024629"/>
                <a:gd name="connsiteX1" fmla="*/ 1395652 w 1399152"/>
                <a:gd name="connsiteY1" fmla="*/ 3765598 h 4024629"/>
                <a:gd name="connsiteX2" fmla="*/ 1395007 w 1399152"/>
                <a:gd name="connsiteY2" fmla="*/ 3760188 h 4024629"/>
                <a:gd name="connsiteX3" fmla="*/ 1345819 w 1399152"/>
                <a:gd name="connsiteY3" fmla="*/ 3682235 h 4024629"/>
                <a:gd name="connsiteX4" fmla="*/ 1243222 w 1399152"/>
                <a:gd name="connsiteY4" fmla="*/ 3666605 h 4024629"/>
                <a:gd name="connsiteX5" fmla="*/ 1063181 w 1399152"/>
                <a:gd name="connsiteY5" fmla="*/ 3541570 h 4024629"/>
                <a:gd name="connsiteX6" fmla="*/ 1080785 w 1399152"/>
                <a:gd name="connsiteY6" fmla="*/ 3494822 h 4024629"/>
                <a:gd name="connsiteX7" fmla="*/ 1086115 w 1399152"/>
                <a:gd name="connsiteY7" fmla="*/ 3460512 h 4024629"/>
                <a:gd name="connsiteX8" fmla="*/ 1072334 w 1399152"/>
                <a:gd name="connsiteY8" fmla="*/ 3423251 h 4024629"/>
                <a:gd name="connsiteX9" fmla="*/ 1049694 w 1399152"/>
                <a:gd name="connsiteY9" fmla="*/ 3411411 h 4024629"/>
                <a:gd name="connsiteX10" fmla="*/ 1061625 w 1399152"/>
                <a:gd name="connsiteY10" fmla="*/ 2506241 h 4024629"/>
                <a:gd name="connsiteX11" fmla="*/ 1068843 w 1399152"/>
                <a:gd name="connsiteY11" fmla="*/ 1698130 h 4024629"/>
                <a:gd name="connsiteX12" fmla="*/ 1064044 w 1399152"/>
                <a:gd name="connsiteY12" fmla="*/ 1674518 h 4024629"/>
                <a:gd name="connsiteX13" fmla="*/ 1064310 w 1399152"/>
                <a:gd name="connsiteY13" fmla="*/ 1552883 h 4024629"/>
                <a:gd name="connsiteX14" fmla="*/ 1038758 w 1399152"/>
                <a:gd name="connsiteY14" fmla="*/ 1431478 h 4024629"/>
                <a:gd name="connsiteX15" fmla="*/ 1054986 w 1399152"/>
                <a:gd name="connsiteY15" fmla="*/ 1616863 h 4024629"/>
                <a:gd name="connsiteX16" fmla="*/ 1053990 w 1399152"/>
                <a:gd name="connsiteY16" fmla="*/ 1643209 h 4024629"/>
                <a:gd name="connsiteX17" fmla="*/ 1043528 w 1399152"/>
                <a:gd name="connsiteY17" fmla="*/ 1652239 h 4024629"/>
                <a:gd name="connsiteX18" fmla="*/ 1059216 w 1399152"/>
                <a:gd name="connsiteY18" fmla="*/ 1737964 h 4024629"/>
                <a:gd name="connsiteX19" fmla="*/ 1058514 w 1399152"/>
                <a:gd name="connsiteY19" fmla="*/ 1738592 h 4024629"/>
                <a:gd name="connsiteX20" fmla="*/ 1049836 w 1399152"/>
                <a:gd name="connsiteY20" fmla="*/ 1722257 h 4024629"/>
                <a:gd name="connsiteX21" fmla="*/ 1039440 w 1399152"/>
                <a:gd name="connsiteY21" fmla="*/ 1672813 h 4024629"/>
                <a:gd name="connsiteX22" fmla="*/ 1028713 w 1399152"/>
                <a:gd name="connsiteY22" fmla="*/ 1672813 h 4024629"/>
                <a:gd name="connsiteX23" fmla="*/ 1063532 w 1399152"/>
                <a:gd name="connsiteY23" fmla="*/ 1765139 h 4024629"/>
                <a:gd name="connsiteX24" fmla="*/ 1086551 w 1399152"/>
                <a:gd name="connsiteY24" fmla="*/ 2045335 h 4024629"/>
                <a:gd name="connsiteX25" fmla="*/ 1052463 w 1399152"/>
                <a:gd name="connsiteY25" fmla="*/ 2440394 h 4024629"/>
                <a:gd name="connsiteX26" fmla="*/ 1028059 w 1399152"/>
                <a:gd name="connsiteY26" fmla="*/ 3463237 h 4024629"/>
                <a:gd name="connsiteX27" fmla="*/ 1008103 w 1399152"/>
                <a:gd name="connsiteY27" fmla="*/ 3468999 h 4024629"/>
                <a:gd name="connsiteX28" fmla="*/ 958488 w 1399152"/>
                <a:gd name="connsiteY28" fmla="*/ 3470104 h 4024629"/>
                <a:gd name="connsiteX29" fmla="*/ 816054 w 1399152"/>
                <a:gd name="connsiteY29" fmla="*/ 3457312 h 4024629"/>
                <a:gd name="connsiteX30" fmla="*/ 782449 w 1399152"/>
                <a:gd name="connsiteY30" fmla="*/ 2962050 h 4024629"/>
                <a:gd name="connsiteX31" fmla="*/ 757751 w 1399152"/>
                <a:gd name="connsiteY31" fmla="*/ 2450177 h 4024629"/>
                <a:gd name="connsiteX32" fmla="*/ 703583 w 1399152"/>
                <a:gd name="connsiteY32" fmla="*/ 2171837 h 4024629"/>
                <a:gd name="connsiteX33" fmla="*/ 782753 w 1399152"/>
                <a:gd name="connsiteY33" fmla="*/ 2016703 h 4024629"/>
                <a:gd name="connsiteX34" fmla="*/ 768649 w 1399152"/>
                <a:gd name="connsiteY34" fmla="*/ 2008426 h 4024629"/>
                <a:gd name="connsiteX35" fmla="*/ 492290 w 1399152"/>
                <a:gd name="connsiteY35" fmla="*/ 2815384 h 4024629"/>
                <a:gd name="connsiteX36" fmla="*/ 353821 w 1399152"/>
                <a:gd name="connsiteY36" fmla="*/ 3438433 h 4024629"/>
                <a:gd name="connsiteX37" fmla="*/ 350928 w 1399152"/>
                <a:gd name="connsiteY37" fmla="*/ 3463017 h 4024629"/>
                <a:gd name="connsiteX38" fmla="*/ 349297 w 1399152"/>
                <a:gd name="connsiteY38" fmla="*/ 3472162 h 4024629"/>
                <a:gd name="connsiteX39" fmla="*/ 344934 w 1399152"/>
                <a:gd name="connsiteY39" fmla="*/ 3485125 h 4024629"/>
                <a:gd name="connsiteX40" fmla="*/ 109341 w 1399152"/>
                <a:gd name="connsiteY40" fmla="*/ 3501927 h 4024629"/>
                <a:gd name="connsiteX41" fmla="*/ 148874 w 1399152"/>
                <a:gd name="connsiteY41" fmla="*/ 3142644 h 4024629"/>
                <a:gd name="connsiteX42" fmla="*/ 301674 w 1399152"/>
                <a:gd name="connsiteY42" fmla="*/ 2339953 h 4024629"/>
                <a:gd name="connsiteX43" fmla="*/ 349354 w 1399152"/>
                <a:gd name="connsiteY43" fmla="*/ 1544730 h 4024629"/>
                <a:gd name="connsiteX44" fmla="*/ 353755 w 1399152"/>
                <a:gd name="connsiteY44" fmla="*/ 1511259 h 4024629"/>
                <a:gd name="connsiteX45" fmla="*/ 382010 w 1399152"/>
                <a:gd name="connsiteY45" fmla="*/ 1527966 h 4024629"/>
                <a:gd name="connsiteX46" fmla="*/ 391950 w 1399152"/>
                <a:gd name="connsiteY46" fmla="*/ 1523908 h 4024629"/>
                <a:gd name="connsiteX47" fmla="*/ 412580 w 1399152"/>
                <a:gd name="connsiteY47" fmla="*/ 1449680 h 4024629"/>
                <a:gd name="connsiteX48" fmla="*/ 407856 w 1399152"/>
                <a:gd name="connsiteY48" fmla="*/ 1441317 h 4024629"/>
                <a:gd name="connsiteX49" fmla="*/ 383594 w 1399152"/>
                <a:gd name="connsiteY49" fmla="*/ 1430754 h 4024629"/>
                <a:gd name="connsiteX50" fmla="*/ 379554 w 1399152"/>
                <a:gd name="connsiteY50" fmla="*/ 1430821 h 4024629"/>
                <a:gd name="connsiteX51" fmla="*/ 380569 w 1399152"/>
                <a:gd name="connsiteY51" fmla="*/ 1426068 h 4024629"/>
                <a:gd name="connsiteX52" fmla="*/ 382760 w 1399152"/>
                <a:gd name="connsiteY52" fmla="*/ 1415590 h 4024629"/>
                <a:gd name="connsiteX53" fmla="*/ 406168 w 1399152"/>
                <a:gd name="connsiteY53" fmla="*/ 1430878 h 4024629"/>
                <a:gd name="connsiteX54" fmla="*/ 719518 w 1399152"/>
                <a:gd name="connsiteY54" fmla="*/ 1504782 h 4024629"/>
                <a:gd name="connsiteX55" fmla="*/ 791479 w 1399152"/>
                <a:gd name="connsiteY55" fmla="*/ 1518050 h 4024629"/>
                <a:gd name="connsiteX56" fmla="*/ 796240 w 1399152"/>
                <a:gd name="connsiteY56" fmla="*/ 1514393 h 4024629"/>
                <a:gd name="connsiteX57" fmla="*/ 883121 w 1399152"/>
                <a:gd name="connsiteY57" fmla="*/ 1530814 h 4024629"/>
                <a:gd name="connsiteX58" fmla="*/ 956050 w 1399152"/>
                <a:gd name="connsiteY58" fmla="*/ 1515955 h 4024629"/>
                <a:gd name="connsiteX59" fmla="*/ 970770 w 1399152"/>
                <a:gd name="connsiteY59" fmla="*/ 1492285 h 4024629"/>
                <a:gd name="connsiteX60" fmla="*/ 1060516 w 1399152"/>
                <a:gd name="connsiteY60" fmla="*/ 1400150 h 4024629"/>
                <a:gd name="connsiteX61" fmla="*/ 1187840 w 1399152"/>
                <a:gd name="connsiteY61" fmla="*/ 1743526 h 4024629"/>
                <a:gd name="connsiteX62" fmla="*/ 1201346 w 1399152"/>
                <a:gd name="connsiteY62" fmla="*/ 1808325 h 4024629"/>
                <a:gd name="connsiteX63" fmla="*/ 1150972 w 1399152"/>
                <a:gd name="connsiteY63" fmla="*/ 1855874 h 4024629"/>
                <a:gd name="connsiteX64" fmla="*/ 1152224 w 1399152"/>
                <a:gd name="connsiteY64" fmla="*/ 1951676 h 4024629"/>
                <a:gd name="connsiteX65" fmla="*/ 1141933 w 1399152"/>
                <a:gd name="connsiteY65" fmla="*/ 2027790 h 4024629"/>
                <a:gd name="connsiteX66" fmla="*/ 1132686 w 1399152"/>
                <a:gd name="connsiteY66" fmla="*/ 2054727 h 4024629"/>
                <a:gd name="connsiteX67" fmla="*/ 1130182 w 1399152"/>
                <a:gd name="connsiteY67" fmla="*/ 2093808 h 4024629"/>
                <a:gd name="connsiteX68" fmla="*/ 1185639 w 1399152"/>
                <a:gd name="connsiteY68" fmla="*/ 2073015 h 4024629"/>
                <a:gd name="connsiteX69" fmla="*/ 1206003 w 1399152"/>
                <a:gd name="connsiteY69" fmla="*/ 2019761 h 4024629"/>
                <a:gd name="connsiteX70" fmla="*/ 1221482 w 1399152"/>
                <a:gd name="connsiteY70" fmla="*/ 1986471 h 4024629"/>
                <a:gd name="connsiteX71" fmla="*/ 1246057 w 1399152"/>
                <a:gd name="connsiteY71" fmla="*/ 2069967 h 4024629"/>
                <a:gd name="connsiteX72" fmla="*/ 1238327 w 1399152"/>
                <a:gd name="connsiteY72" fmla="*/ 2065919 h 4024629"/>
                <a:gd name="connsiteX73" fmla="*/ 1207739 w 1399152"/>
                <a:gd name="connsiteY73" fmla="*/ 2081388 h 4024629"/>
                <a:gd name="connsiteX74" fmla="*/ 1205339 w 1399152"/>
                <a:gd name="connsiteY74" fmla="*/ 2098990 h 4024629"/>
                <a:gd name="connsiteX75" fmla="*/ 1191397 w 1399152"/>
                <a:gd name="connsiteY75" fmla="*/ 2110344 h 4024629"/>
                <a:gd name="connsiteX76" fmla="*/ 1188617 w 1399152"/>
                <a:gd name="connsiteY76" fmla="*/ 2137166 h 4024629"/>
                <a:gd name="connsiteX77" fmla="*/ 1163160 w 1399152"/>
                <a:gd name="connsiteY77" fmla="*/ 2167217 h 4024629"/>
                <a:gd name="connsiteX78" fmla="*/ 1174457 w 1399152"/>
                <a:gd name="connsiteY78" fmla="*/ 2181819 h 4024629"/>
                <a:gd name="connsiteX79" fmla="*/ 1158522 w 1399152"/>
                <a:gd name="connsiteY79" fmla="*/ 2225720 h 4024629"/>
                <a:gd name="connsiteX80" fmla="*/ 1231422 w 1399152"/>
                <a:gd name="connsiteY80" fmla="*/ 2202498 h 4024629"/>
                <a:gd name="connsiteX81" fmla="*/ 1336865 w 1399152"/>
                <a:gd name="connsiteY81" fmla="*/ 1997472 h 4024629"/>
                <a:gd name="connsiteX82" fmla="*/ 1315543 w 1399152"/>
                <a:gd name="connsiteY82" fmla="*/ 1837300 h 4024629"/>
                <a:gd name="connsiteX83" fmla="*/ 1282033 w 1399152"/>
                <a:gd name="connsiteY83" fmla="*/ 1485465 h 4024629"/>
                <a:gd name="connsiteX84" fmla="*/ 1254243 w 1399152"/>
                <a:gd name="connsiteY84" fmla="*/ 1274868 h 4024629"/>
                <a:gd name="connsiteX85" fmla="*/ 1259393 w 1399152"/>
                <a:gd name="connsiteY85" fmla="*/ 1277773 h 4024629"/>
                <a:gd name="connsiteX86" fmla="*/ 1213335 w 1399152"/>
                <a:gd name="connsiteY86" fmla="*/ 1104923 h 4024629"/>
                <a:gd name="connsiteX87" fmla="*/ 1199269 w 1399152"/>
                <a:gd name="connsiteY87" fmla="*/ 1022112 h 4024629"/>
                <a:gd name="connsiteX88" fmla="*/ 1198880 w 1399152"/>
                <a:gd name="connsiteY88" fmla="*/ 1020112 h 4024629"/>
                <a:gd name="connsiteX89" fmla="*/ 1188703 w 1399152"/>
                <a:gd name="connsiteY89" fmla="*/ 950675 h 4024629"/>
                <a:gd name="connsiteX90" fmla="*/ 1164289 w 1399152"/>
                <a:gd name="connsiteY90" fmla="*/ 621548 h 4024629"/>
                <a:gd name="connsiteX91" fmla="*/ 1034357 w 1399152"/>
                <a:gd name="connsiteY91" fmla="*/ 393138 h 4024629"/>
                <a:gd name="connsiteX92" fmla="*/ 917874 w 1399152"/>
                <a:gd name="connsiteY92" fmla="*/ 321977 h 4024629"/>
                <a:gd name="connsiteX93" fmla="*/ 896997 w 1399152"/>
                <a:gd name="connsiteY93" fmla="*/ 314262 h 4024629"/>
                <a:gd name="connsiteX94" fmla="*/ 896798 w 1399152"/>
                <a:gd name="connsiteY94" fmla="*/ 314348 h 4024629"/>
                <a:gd name="connsiteX95" fmla="*/ 894863 w 1399152"/>
                <a:gd name="connsiteY95" fmla="*/ 313176 h 4024629"/>
                <a:gd name="connsiteX96" fmla="*/ 897263 w 1399152"/>
                <a:gd name="connsiteY96" fmla="*/ 287268 h 4024629"/>
                <a:gd name="connsiteX97" fmla="*/ 904965 w 1399152"/>
                <a:gd name="connsiteY97" fmla="*/ 256674 h 4024629"/>
                <a:gd name="connsiteX98" fmla="*/ 863137 w 1399152"/>
                <a:gd name="connsiteY98" fmla="*/ 213897 h 4024629"/>
                <a:gd name="connsiteX99" fmla="*/ 846349 w 1399152"/>
                <a:gd name="connsiteY99" fmla="*/ 207639 h 4024629"/>
                <a:gd name="connsiteX100" fmla="*/ 832757 w 1399152"/>
                <a:gd name="connsiteY100" fmla="*/ 203877 h 4024629"/>
                <a:gd name="connsiteX101" fmla="*/ 839273 w 1399152"/>
                <a:gd name="connsiteY101" fmla="*/ 291831 h 4024629"/>
                <a:gd name="connsiteX102" fmla="*/ 851271 w 1399152"/>
                <a:gd name="connsiteY102" fmla="*/ 312976 h 4024629"/>
                <a:gd name="connsiteX103" fmla="*/ 851774 w 1399152"/>
                <a:gd name="connsiteY103" fmla="*/ 314910 h 4024629"/>
                <a:gd name="connsiteX104" fmla="*/ 834568 w 1399152"/>
                <a:gd name="connsiteY104" fmla="*/ 341151 h 4024629"/>
                <a:gd name="connsiteX105" fmla="*/ 827730 w 1399152"/>
                <a:gd name="connsiteY105" fmla="*/ 363897 h 4024629"/>
                <a:gd name="connsiteX106" fmla="*/ 786300 w 1399152"/>
                <a:gd name="connsiteY106" fmla="*/ 404778 h 4024629"/>
                <a:gd name="connsiteX107" fmla="*/ 782687 w 1399152"/>
                <a:gd name="connsiteY107" fmla="*/ 396072 h 4024629"/>
                <a:gd name="connsiteX108" fmla="*/ 785266 w 1399152"/>
                <a:gd name="connsiteY108" fmla="*/ 388624 h 4024629"/>
                <a:gd name="connsiteX109" fmla="*/ 761033 w 1399152"/>
                <a:gd name="connsiteY109" fmla="*/ 325120 h 4024629"/>
                <a:gd name="connsiteX110" fmla="*/ 692970 w 1399152"/>
                <a:gd name="connsiteY110" fmla="*/ 229680 h 4024629"/>
                <a:gd name="connsiteX111" fmla="*/ 605501 w 1399152"/>
                <a:gd name="connsiteY111" fmla="*/ 179750 h 4024629"/>
                <a:gd name="connsiteX112" fmla="*/ 597439 w 1399152"/>
                <a:gd name="connsiteY112" fmla="*/ 174949 h 4024629"/>
                <a:gd name="connsiteX113" fmla="*/ 598046 w 1399152"/>
                <a:gd name="connsiteY113" fmla="*/ 174168 h 4024629"/>
                <a:gd name="connsiteX114" fmla="*/ 611258 w 1399152"/>
                <a:gd name="connsiteY114" fmla="*/ 97282 h 4024629"/>
                <a:gd name="connsiteX115" fmla="*/ 599279 w 1399152"/>
                <a:gd name="connsiteY115" fmla="*/ 97282 h 4024629"/>
                <a:gd name="connsiteX116" fmla="*/ 594641 w 1399152"/>
                <a:gd name="connsiteY116" fmla="*/ 131172 h 4024629"/>
                <a:gd name="connsiteX117" fmla="*/ 593816 w 1399152"/>
                <a:gd name="connsiteY117" fmla="*/ 131010 h 4024629"/>
                <a:gd name="connsiteX118" fmla="*/ 529433 w 1399152"/>
                <a:gd name="connsiteY118" fmla="*/ 181350 h 4024629"/>
                <a:gd name="connsiteX119" fmla="*/ 524017 w 1399152"/>
                <a:gd name="connsiteY119" fmla="*/ 199905 h 4024629"/>
                <a:gd name="connsiteX120" fmla="*/ 497440 w 1399152"/>
                <a:gd name="connsiteY120" fmla="*/ 220698 h 4024629"/>
                <a:gd name="connsiteX121" fmla="*/ 491465 w 1399152"/>
                <a:gd name="connsiteY121" fmla="*/ 234138 h 4024629"/>
                <a:gd name="connsiteX122" fmla="*/ 451325 w 1399152"/>
                <a:gd name="connsiteY122" fmla="*/ 243739 h 4024629"/>
                <a:gd name="connsiteX123" fmla="*/ 414610 w 1399152"/>
                <a:gd name="connsiteY123" fmla="*/ 254083 h 4024629"/>
                <a:gd name="connsiteX124" fmla="*/ 385320 w 1399152"/>
                <a:gd name="connsiteY124" fmla="*/ 95254 h 4024629"/>
                <a:gd name="connsiteX125" fmla="*/ 375380 w 1399152"/>
                <a:gd name="connsiteY125" fmla="*/ 46476 h 4024629"/>
                <a:gd name="connsiteX126" fmla="*/ 338029 w 1399152"/>
                <a:gd name="connsiteY126" fmla="*/ 44333 h 4024629"/>
                <a:gd name="connsiteX127" fmla="*/ 341159 w 1399152"/>
                <a:gd name="connsiteY127" fmla="*/ 194742 h 4024629"/>
                <a:gd name="connsiteX128" fmla="*/ 317988 w 1399152"/>
                <a:gd name="connsiteY128" fmla="*/ 42066 h 4024629"/>
                <a:gd name="connsiteX129" fmla="*/ 293669 w 1399152"/>
                <a:gd name="connsiteY129" fmla="*/ 108 h 4024629"/>
                <a:gd name="connsiteX130" fmla="*/ 266163 w 1399152"/>
                <a:gd name="connsiteY130" fmla="*/ 30293 h 4024629"/>
                <a:gd name="connsiteX131" fmla="*/ 242887 w 1399152"/>
                <a:gd name="connsiteY131" fmla="*/ 27283 h 4024629"/>
                <a:gd name="connsiteX132" fmla="*/ 233630 w 1399152"/>
                <a:gd name="connsiteY132" fmla="*/ 63878 h 4024629"/>
                <a:gd name="connsiteX133" fmla="*/ 232397 w 1399152"/>
                <a:gd name="connsiteY133" fmla="*/ 134763 h 4024629"/>
                <a:gd name="connsiteX134" fmla="*/ 184650 w 1399152"/>
                <a:gd name="connsiteY134" fmla="*/ 152699 h 4024629"/>
                <a:gd name="connsiteX135" fmla="*/ 222191 w 1399152"/>
                <a:gd name="connsiteY135" fmla="*/ 273200 h 4024629"/>
                <a:gd name="connsiteX136" fmla="*/ 247724 w 1399152"/>
                <a:gd name="connsiteY136" fmla="*/ 326597 h 4024629"/>
                <a:gd name="connsiteX137" fmla="*/ 250598 w 1399152"/>
                <a:gd name="connsiteY137" fmla="*/ 336265 h 4024629"/>
                <a:gd name="connsiteX138" fmla="*/ 245533 w 1399152"/>
                <a:gd name="connsiteY138" fmla="*/ 336379 h 4024629"/>
                <a:gd name="connsiteX139" fmla="*/ 200708 w 1399152"/>
                <a:gd name="connsiteY139" fmla="*/ 404835 h 4024629"/>
                <a:gd name="connsiteX140" fmla="*/ 84329 w 1399152"/>
                <a:gd name="connsiteY140" fmla="*/ 695710 h 4024629"/>
                <a:gd name="connsiteX141" fmla="*/ 47443 w 1399152"/>
                <a:gd name="connsiteY141" fmla="*/ 781749 h 4024629"/>
                <a:gd name="connsiteX142" fmla="*/ 21483 w 1399152"/>
                <a:gd name="connsiteY142" fmla="*/ 862349 h 4024629"/>
                <a:gd name="connsiteX143" fmla="*/ 0 w 1399152"/>
                <a:gd name="connsiteY143" fmla="*/ 933206 h 4024629"/>
                <a:gd name="connsiteX144" fmla="*/ 219033 w 1399152"/>
                <a:gd name="connsiteY144" fmla="*/ 1105856 h 4024629"/>
                <a:gd name="connsiteX145" fmla="*/ 244424 w 1399152"/>
                <a:gd name="connsiteY145" fmla="*/ 1057964 h 4024629"/>
                <a:gd name="connsiteX146" fmla="*/ 248104 w 1399152"/>
                <a:gd name="connsiteY146" fmla="*/ 1051316 h 4024629"/>
                <a:gd name="connsiteX147" fmla="*/ 254819 w 1399152"/>
                <a:gd name="connsiteY147" fmla="*/ 1124763 h 4024629"/>
                <a:gd name="connsiteX148" fmla="*/ 272489 w 1399152"/>
                <a:gd name="connsiteY148" fmla="*/ 1268200 h 4024629"/>
                <a:gd name="connsiteX149" fmla="*/ 351592 w 1399152"/>
                <a:gd name="connsiteY149" fmla="*/ 1336418 h 4024629"/>
                <a:gd name="connsiteX150" fmla="*/ 375428 w 1399152"/>
                <a:gd name="connsiteY150" fmla="*/ 1405998 h 4024629"/>
                <a:gd name="connsiteX151" fmla="*/ 375712 w 1399152"/>
                <a:gd name="connsiteY151" fmla="*/ 1406427 h 4024629"/>
                <a:gd name="connsiteX152" fmla="*/ 369158 w 1399152"/>
                <a:gd name="connsiteY152" fmla="*/ 1422896 h 4024629"/>
                <a:gd name="connsiteX153" fmla="*/ 346793 w 1399152"/>
                <a:gd name="connsiteY153" fmla="*/ 1495143 h 4024629"/>
                <a:gd name="connsiteX154" fmla="*/ 346509 w 1399152"/>
                <a:gd name="connsiteY154" fmla="*/ 1496486 h 4024629"/>
                <a:gd name="connsiteX155" fmla="*/ 345200 w 1399152"/>
                <a:gd name="connsiteY155" fmla="*/ 1498848 h 4024629"/>
                <a:gd name="connsiteX156" fmla="*/ 274623 w 1399152"/>
                <a:gd name="connsiteY156" fmla="*/ 2083188 h 4024629"/>
                <a:gd name="connsiteX157" fmla="*/ 275752 w 1399152"/>
                <a:gd name="connsiteY157" fmla="*/ 2485886 h 4024629"/>
                <a:gd name="connsiteX158" fmla="*/ 138383 w 1399152"/>
                <a:gd name="connsiteY158" fmla="*/ 3079198 h 4024629"/>
                <a:gd name="connsiteX159" fmla="*/ 106192 w 1399152"/>
                <a:gd name="connsiteY159" fmla="*/ 3464170 h 4024629"/>
                <a:gd name="connsiteX160" fmla="*/ 101516 w 1399152"/>
                <a:gd name="connsiteY160" fmla="*/ 3461284 h 4024629"/>
                <a:gd name="connsiteX161" fmla="*/ 76372 w 1399152"/>
                <a:gd name="connsiteY161" fmla="*/ 3549847 h 4024629"/>
                <a:gd name="connsiteX162" fmla="*/ 101933 w 1399152"/>
                <a:gd name="connsiteY162" fmla="*/ 3587052 h 4024629"/>
                <a:gd name="connsiteX163" fmla="*/ 110062 w 1399152"/>
                <a:gd name="connsiteY163" fmla="*/ 3589214 h 4024629"/>
                <a:gd name="connsiteX164" fmla="*/ 93473 w 1399152"/>
                <a:gd name="connsiteY164" fmla="*/ 3706657 h 4024629"/>
                <a:gd name="connsiteX165" fmla="*/ 77794 w 1399152"/>
                <a:gd name="connsiteY165" fmla="*/ 3784515 h 4024629"/>
                <a:gd name="connsiteX166" fmla="*/ 71259 w 1399152"/>
                <a:gd name="connsiteY166" fmla="*/ 3825710 h 4024629"/>
                <a:gd name="connsiteX167" fmla="*/ 183550 w 1399152"/>
                <a:gd name="connsiteY167" fmla="*/ 4023449 h 4024629"/>
                <a:gd name="connsiteX168" fmla="*/ 361134 w 1399152"/>
                <a:gd name="connsiteY168" fmla="*/ 3982178 h 4024629"/>
                <a:gd name="connsiteX169" fmla="*/ 332215 w 1399152"/>
                <a:gd name="connsiteY169" fmla="*/ 3804765 h 4024629"/>
                <a:gd name="connsiteX170" fmla="*/ 332661 w 1399152"/>
                <a:gd name="connsiteY170" fmla="*/ 3802003 h 4024629"/>
                <a:gd name="connsiteX171" fmla="*/ 315275 w 1399152"/>
                <a:gd name="connsiteY171" fmla="*/ 3595596 h 4024629"/>
                <a:gd name="connsiteX172" fmla="*/ 328155 w 1399152"/>
                <a:gd name="connsiteY172" fmla="*/ 3591586 h 4024629"/>
                <a:gd name="connsiteX173" fmla="*/ 329218 w 1399152"/>
                <a:gd name="connsiteY173" fmla="*/ 3589424 h 4024629"/>
                <a:gd name="connsiteX174" fmla="*/ 334425 w 1399152"/>
                <a:gd name="connsiteY174" fmla="*/ 3588443 h 4024629"/>
                <a:gd name="connsiteX175" fmla="*/ 381176 w 1399152"/>
                <a:gd name="connsiteY175" fmla="*/ 3493278 h 4024629"/>
                <a:gd name="connsiteX176" fmla="*/ 367821 w 1399152"/>
                <a:gd name="connsiteY176" fmla="*/ 3466866 h 4024629"/>
                <a:gd name="connsiteX177" fmla="*/ 365630 w 1399152"/>
                <a:gd name="connsiteY177" fmla="*/ 3463522 h 4024629"/>
                <a:gd name="connsiteX178" fmla="*/ 432147 w 1399152"/>
                <a:gd name="connsiteY178" fmla="*/ 3059567 h 4024629"/>
                <a:gd name="connsiteX179" fmla="*/ 531301 w 1399152"/>
                <a:gd name="connsiteY179" fmla="*/ 2710876 h 4024629"/>
                <a:gd name="connsiteX180" fmla="*/ 695483 w 1399152"/>
                <a:gd name="connsiteY180" fmla="*/ 2189582 h 4024629"/>
                <a:gd name="connsiteX181" fmla="*/ 766581 w 1399152"/>
                <a:gd name="connsiteY181" fmla="*/ 2934208 h 4024629"/>
                <a:gd name="connsiteX182" fmla="*/ 802624 w 1399152"/>
                <a:gd name="connsiteY182" fmla="*/ 3417393 h 4024629"/>
                <a:gd name="connsiteX183" fmla="*/ 785058 w 1399152"/>
                <a:gd name="connsiteY183" fmla="*/ 3493145 h 4024629"/>
                <a:gd name="connsiteX184" fmla="*/ 812127 w 1399152"/>
                <a:gd name="connsiteY184" fmla="*/ 3536588 h 4024629"/>
                <a:gd name="connsiteX185" fmla="*/ 813010 w 1399152"/>
                <a:gd name="connsiteY185" fmla="*/ 3540484 h 4024629"/>
                <a:gd name="connsiteX186" fmla="*/ 791868 w 1399152"/>
                <a:gd name="connsiteY186" fmla="*/ 3709944 h 4024629"/>
                <a:gd name="connsiteX187" fmla="*/ 790530 w 1399152"/>
                <a:gd name="connsiteY187" fmla="*/ 3711448 h 4024629"/>
                <a:gd name="connsiteX188" fmla="*/ 798934 w 1399152"/>
                <a:gd name="connsiteY188" fmla="*/ 3810232 h 4024629"/>
                <a:gd name="connsiteX189" fmla="*/ 1025071 w 1399152"/>
                <a:gd name="connsiteY189" fmla="*/ 3859400 h 4024629"/>
                <a:gd name="connsiteX190" fmla="*/ 1146050 w 1399152"/>
                <a:gd name="connsiteY190" fmla="*/ 3878479 h 4024629"/>
                <a:gd name="connsiteX191" fmla="*/ 1369113 w 1399152"/>
                <a:gd name="connsiteY191" fmla="*/ 3849151 h 4024629"/>
                <a:gd name="connsiteX192" fmla="*/ 1397141 w 1399152"/>
                <a:gd name="connsiteY192" fmla="*/ 3794545 h 4024629"/>
                <a:gd name="connsiteX193" fmla="*/ 1221881 w 1399152"/>
                <a:gd name="connsiteY193" fmla="*/ 2087303 h 4024629"/>
                <a:gd name="connsiteX194" fmla="*/ 1241979 w 1399152"/>
                <a:gd name="connsiteY194" fmla="*/ 2079216 h 4024629"/>
                <a:gd name="connsiteX195" fmla="*/ 1244929 w 1399152"/>
                <a:gd name="connsiteY195" fmla="*/ 2077901 h 4024629"/>
                <a:gd name="connsiteX196" fmla="*/ 1242055 w 1399152"/>
                <a:gd name="connsiteY196" fmla="*/ 2090855 h 4024629"/>
                <a:gd name="connsiteX197" fmla="*/ 1233661 w 1399152"/>
                <a:gd name="connsiteY197" fmla="*/ 2085731 h 4024629"/>
                <a:gd name="connsiteX198" fmla="*/ 1219633 w 1399152"/>
                <a:gd name="connsiteY198" fmla="*/ 2091922 h 4024629"/>
                <a:gd name="connsiteX199" fmla="*/ 1221881 w 1399152"/>
                <a:gd name="connsiteY199" fmla="*/ 2087303 h 4024629"/>
                <a:gd name="connsiteX200" fmla="*/ 1204495 w 1399152"/>
                <a:gd name="connsiteY200" fmla="*/ 2120497 h 4024629"/>
                <a:gd name="connsiteX201" fmla="*/ 1239380 w 1399152"/>
                <a:gd name="connsiteY201" fmla="*/ 2095580 h 4024629"/>
                <a:gd name="connsiteX202" fmla="*/ 1241315 w 1399152"/>
                <a:gd name="connsiteY202" fmla="*/ 2093494 h 4024629"/>
                <a:gd name="connsiteX203" fmla="*/ 1230645 w 1399152"/>
                <a:gd name="connsiteY203" fmla="*/ 2120231 h 4024629"/>
                <a:gd name="connsiteX204" fmla="*/ 1226765 w 1399152"/>
                <a:gd name="connsiteY204" fmla="*/ 2119469 h 4024629"/>
                <a:gd name="connsiteX205" fmla="*/ 1204248 w 1399152"/>
                <a:gd name="connsiteY205" fmla="*/ 2128775 h 4024629"/>
                <a:gd name="connsiteX206" fmla="*/ 1204495 w 1399152"/>
                <a:gd name="connsiteY206" fmla="*/ 2120497 h 4024629"/>
                <a:gd name="connsiteX207" fmla="*/ 1200464 w 1399152"/>
                <a:gd name="connsiteY207" fmla="*/ 2143814 h 4024629"/>
                <a:gd name="connsiteX208" fmla="*/ 1203490 w 1399152"/>
                <a:gd name="connsiteY208" fmla="*/ 2143176 h 4024629"/>
                <a:gd name="connsiteX209" fmla="*/ 1207122 w 1399152"/>
                <a:gd name="connsiteY209" fmla="*/ 2139128 h 4024629"/>
                <a:gd name="connsiteX210" fmla="*/ 1225770 w 1399152"/>
                <a:gd name="connsiteY210" fmla="*/ 2129022 h 4024629"/>
                <a:gd name="connsiteX211" fmla="*/ 1185838 w 1399152"/>
                <a:gd name="connsiteY211" fmla="*/ 2172513 h 4024629"/>
                <a:gd name="connsiteX212" fmla="*/ 1178089 w 1399152"/>
                <a:gd name="connsiteY212" fmla="*/ 2164074 h 4024629"/>
                <a:gd name="connsiteX213" fmla="*/ 1200464 w 1399152"/>
                <a:gd name="connsiteY213" fmla="*/ 2143814 h 4024629"/>
                <a:gd name="connsiteX214" fmla="*/ 1235273 w 1399152"/>
                <a:gd name="connsiteY214" fmla="*/ 1274601 h 4024629"/>
                <a:gd name="connsiteX215" fmla="*/ 1256235 w 1399152"/>
                <a:gd name="connsiteY215" fmla="*/ 1403684 h 4024629"/>
                <a:gd name="connsiteX216" fmla="*/ 1287753 w 1399152"/>
                <a:gd name="connsiteY216" fmla="*/ 1684109 h 4024629"/>
                <a:gd name="connsiteX217" fmla="*/ 1310991 w 1399152"/>
                <a:gd name="connsiteY217" fmla="*/ 1958191 h 4024629"/>
                <a:gd name="connsiteX218" fmla="*/ 1238963 w 1399152"/>
                <a:gd name="connsiteY218" fmla="*/ 2178552 h 4024629"/>
                <a:gd name="connsiteX219" fmla="*/ 1169439 w 1399152"/>
                <a:gd name="connsiteY219" fmla="*/ 2212718 h 4024629"/>
                <a:gd name="connsiteX220" fmla="*/ 1199326 w 1399152"/>
                <a:gd name="connsiteY220" fmla="*/ 2181352 h 4024629"/>
                <a:gd name="connsiteX221" fmla="*/ 1241050 w 1399152"/>
                <a:gd name="connsiteY221" fmla="*/ 2134937 h 4024629"/>
                <a:gd name="connsiteX222" fmla="*/ 1227002 w 1399152"/>
                <a:gd name="connsiteY222" fmla="*/ 1969993 h 4024629"/>
                <a:gd name="connsiteX223" fmla="*/ 1217669 w 1399152"/>
                <a:gd name="connsiteY223" fmla="*/ 1968783 h 4024629"/>
                <a:gd name="connsiteX224" fmla="*/ 1197201 w 1399152"/>
                <a:gd name="connsiteY224" fmla="*/ 2001635 h 4024629"/>
                <a:gd name="connsiteX225" fmla="*/ 1179835 w 1399152"/>
                <a:gd name="connsiteY225" fmla="*/ 2043373 h 4024629"/>
                <a:gd name="connsiteX226" fmla="*/ 1161482 w 1399152"/>
                <a:gd name="connsiteY226" fmla="*/ 2084483 h 4024629"/>
                <a:gd name="connsiteX227" fmla="*/ 1143090 w 1399152"/>
                <a:gd name="connsiteY227" fmla="*/ 2084598 h 4024629"/>
                <a:gd name="connsiteX228" fmla="*/ 1152661 w 1399152"/>
                <a:gd name="connsiteY228" fmla="*/ 2046555 h 4024629"/>
                <a:gd name="connsiteX229" fmla="*/ 1167703 w 1399152"/>
                <a:gd name="connsiteY229" fmla="*/ 1944732 h 4024629"/>
                <a:gd name="connsiteX230" fmla="*/ 1194157 w 1399152"/>
                <a:gd name="connsiteY230" fmla="*/ 1833957 h 4024629"/>
                <a:gd name="connsiteX231" fmla="*/ 1216531 w 1399152"/>
                <a:gd name="connsiteY231" fmla="*/ 1809849 h 4024629"/>
                <a:gd name="connsiteX232" fmla="*/ 1186076 w 1399152"/>
                <a:gd name="connsiteY232" fmla="*/ 1695377 h 4024629"/>
                <a:gd name="connsiteX233" fmla="*/ 1068246 w 1399152"/>
                <a:gd name="connsiteY233" fmla="*/ 1394273 h 4024629"/>
                <a:gd name="connsiteX234" fmla="*/ 1068881 w 1399152"/>
                <a:gd name="connsiteY234" fmla="*/ 1390987 h 4024629"/>
                <a:gd name="connsiteX235" fmla="*/ 1086438 w 1399152"/>
                <a:gd name="connsiteY235" fmla="*/ 1304529 h 4024629"/>
                <a:gd name="connsiteX236" fmla="*/ 1235169 w 1399152"/>
                <a:gd name="connsiteY236" fmla="*/ 1266533 h 4024629"/>
                <a:gd name="connsiteX237" fmla="*/ 1235273 w 1399152"/>
                <a:gd name="connsiteY237" fmla="*/ 1274601 h 4024629"/>
                <a:gd name="connsiteX238" fmla="*/ 293308 w 1399152"/>
                <a:gd name="connsiteY238" fmla="*/ 884257 h 4024629"/>
                <a:gd name="connsiteX239" fmla="*/ 211587 w 1399152"/>
                <a:gd name="connsiteY239" fmla="*/ 1020598 h 4024629"/>
                <a:gd name="connsiteX240" fmla="*/ 194135 w 1399152"/>
                <a:gd name="connsiteY240" fmla="*/ 1027256 h 4024629"/>
                <a:gd name="connsiteX241" fmla="*/ 160293 w 1399152"/>
                <a:gd name="connsiteY241" fmla="*/ 1027399 h 4024629"/>
                <a:gd name="connsiteX242" fmla="*/ 136733 w 1399152"/>
                <a:gd name="connsiteY242" fmla="*/ 1018426 h 4024629"/>
                <a:gd name="connsiteX243" fmla="*/ 57108 w 1399152"/>
                <a:gd name="connsiteY243" fmla="*/ 900478 h 4024629"/>
                <a:gd name="connsiteX244" fmla="*/ 203810 w 1399152"/>
                <a:gd name="connsiteY244" fmla="*/ 683337 h 4024629"/>
                <a:gd name="connsiteX245" fmla="*/ 301977 w 1399152"/>
                <a:gd name="connsiteY245" fmla="*/ 497256 h 4024629"/>
                <a:gd name="connsiteX246" fmla="*/ 304292 w 1399152"/>
                <a:gd name="connsiteY246" fmla="*/ 487998 h 4024629"/>
                <a:gd name="connsiteX247" fmla="*/ 251414 w 1399152"/>
                <a:gd name="connsiteY247" fmla="*/ 298393 h 4024629"/>
                <a:gd name="connsiteX248" fmla="*/ 224031 w 1399152"/>
                <a:gd name="connsiteY248" fmla="*/ 246787 h 4024629"/>
                <a:gd name="connsiteX249" fmla="*/ 200452 w 1399152"/>
                <a:gd name="connsiteY249" fmla="*/ 162176 h 4024629"/>
                <a:gd name="connsiteX250" fmla="*/ 198802 w 1399152"/>
                <a:gd name="connsiteY250" fmla="*/ 135535 h 4024629"/>
                <a:gd name="connsiteX251" fmla="*/ 224989 w 1399152"/>
                <a:gd name="connsiteY251" fmla="*/ 154747 h 4024629"/>
                <a:gd name="connsiteX252" fmla="*/ 243703 w 1399152"/>
                <a:gd name="connsiteY252" fmla="*/ 210335 h 4024629"/>
                <a:gd name="connsiteX253" fmla="*/ 278645 w 1399152"/>
                <a:gd name="connsiteY253" fmla="*/ 257712 h 4024629"/>
                <a:gd name="connsiteX254" fmla="*/ 285436 w 1399152"/>
                <a:gd name="connsiteY254" fmla="*/ 250892 h 4024629"/>
                <a:gd name="connsiteX255" fmla="*/ 252457 w 1399152"/>
                <a:gd name="connsiteY255" fmla="*/ 196114 h 4024629"/>
                <a:gd name="connsiteX256" fmla="*/ 255967 w 1399152"/>
                <a:gd name="connsiteY256" fmla="*/ 186875 h 4024629"/>
                <a:gd name="connsiteX257" fmla="*/ 249697 w 1399152"/>
                <a:gd name="connsiteY257" fmla="*/ 41742 h 4024629"/>
                <a:gd name="connsiteX258" fmla="*/ 252666 w 1399152"/>
                <a:gd name="connsiteY258" fmla="*/ 39094 h 4024629"/>
                <a:gd name="connsiteX259" fmla="*/ 281746 w 1399152"/>
                <a:gd name="connsiteY259" fmla="*/ 158119 h 4024629"/>
                <a:gd name="connsiteX260" fmla="*/ 317694 w 1399152"/>
                <a:gd name="connsiteY260" fmla="*/ 229413 h 4024629"/>
                <a:gd name="connsiteX261" fmla="*/ 290121 w 1399152"/>
                <a:gd name="connsiteY261" fmla="*/ 105741 h 4024629"/>
                <a:gd name="connsiteX262" fmla="*/ 287399 w 1399152"/>
                <a:gd name="connsiteY262" fmla="*/ 64602 h 4024629"/>
                <a:gd name="connsiteX263" fmla="*/ 280153 w 1399152"/>
                <a:gd name="connsiteY263" fmla="*/ 46543 h 4024629"/>
                <a:gd name="connsiteX264" fmla="*/ 281604 w 1399152"/>
                <a:gd name="connsiteY264" fmla="*/ 41561 h 4024629"/>
                <a:gd name="connsiteX265" fmla="*/ 291203 w 1399152"/>
                <a:gd name="connsiteY265" fmla="*/ 13558 h 4024629"/>
                <a:gd name="connsiteX266" fmla="*/ 309641 w 1399152"/>
                <a:gd name="connsiteY266" fmla="*/ 107017 h 4024629"/>
                <a:gd name="connsiteX267" fmla="*/ 351877 w 1399152"/>
                <a:gd name="connsiteY267" fmla="*/ 211363 h 4024629"/>
                <a:gd name="connsiteX268" fmla="*/ 354722 w 1399152"/>
                <a:gd name="connsiteY268" fmla="*/ 204334 h 4024629"/>
                <a:gd name="connsiteX269" fmla="*/ 348007 w 1399152"/>
                <a:gd name="connsiteY269" fmla="*/ 88958 h 4024629"/>
                <a:gd name="connsiteX270" fmla="*/ 354580 w 1399152"/>
                <a:gd name="connsiteY270" fmla="*/ 40571 h 4024629"/>
                <a:gd name="connsiteX271" fmla="*/ 362064 w 1399152"/>
                <a:gd name="connsiteY271" fmla="*/ 56163 h 4024629"/>
                <a:gd name="connsiteX272" fmla="*/ 406642 w 1399152"/>
                <a:gd name="connsiteY272" fmla="*/ 279867 h 4024629"/>
                <a:gd name="connsiteX273" fmla="*/ 478594 w 1399152"/>
                <a:gd name="connsiteY273" fmla="*/ 320482 h 4024629"/>
                <a:gd name="connsiteX274" fmla="*/ 479163 w 1399152"/>
                <a:gd name="connsiteY274" fmla="*/ 312062 h 4024629"/>
                <a:gd name="connsiteX275" fmla="*/ 509306 w 1399152"/>
                <a:gd name="connsiteY275" fmla="*/ 226232 h 4024629"/>
                <a:gd name="connsiteX276" fmla="*/ 539041 w 1399152"/>
                <a:gd name="connsiteY276" fmla="*/ 252616 h 4024629"/>
                <a:gd name="connsiteX277" fmla="*/ 508225 w 1399152"/>
                <a:gd name="connsiteY277" fmla="*/ 328559 h 4024629"/>
                <a:gd name="connsiteX278" fmla="*/ 454076 w 1399152"/>
                <a:gd name="connsiteY278" fmla="*/ 476825 h 4024629"/>
                <a:gd name="connsiteX279" fmla="*/ 293308 w 1399152"/>
                <a:gd name="connsiteY279" fmla="*/ 884257 h 4024629"/>
                <a:gd name="connsiteX280" fmla="*/ 101535 w 1399152"/>
                <a:gd name="connsiteY280" fmla="*/ 3472600 h 4024629"/>
                <a:gd name="connsiteX281" fmla="*/ 103669 w 1399152"/>
                <a:gd name="connsiteY281" fmla="*/ 3472162 h 4024629"/>
                <a:gd name="connsiteX282" fmla="*/ 91690 w 1399152"/>
                <a:gd name="connsiteY282" fmla="*/ 3503604 h 4024629"/>
                <a:gd name="connsiteX283" fmla="*/ 91111 w 1399152"/>
                <a:gd name="connsiteY283" fmla="*/ 3505299 h 4024629"/>
                <a:gd name="connsiteX284" fmla="*/ 101535 w 1399152"/>
                <a:gd name="connsiteY284" fmla="*/ 3472600 h 4024629"/>
                <a:gd name="connsiteX285" fmla="*/ 325585 w 1399152"/>
                <a:gd name="connsiteY285" fmla="*/ 3987197 h 4024629"/>
                <a:gd name="connsiteX286" fmla="*/ 116682 w 1399152"/>
                <a:gd name="connsiteY286" fmla="*/ 3987216 h 4024629"/>
                <a:gd name="connsiteX287" fmla="*/ 79312 w 1399152"/>
                <a:gd name="connsiteY287" fmla="*/ 3922742 h 4024629"/>
                <a:gd name="connsiteX288" fmla="*/ 79966 w 1399152"/>
                <a:gd name="connsiteY288" fmla="*/ 3915674 h 4024629"/>
                <a:gd name="connsiteX289" fmla="*/ 85819 w 1399152"/>
                <a:gd name="connsiteY289" fmla="*/ 3923761 h 4024629"/>
                <a:gd name="connsiteX290" fmla="*/ 160597 w 1399152"/>
                <a:gd name="connsiteY290" fmla="*/ 3960984 h 4024629"/>
                <a:gd name="connsiteX291" fmla="*/ 352313 w 1399152"/>
                <a:gd name="connsiteY291" fmla="*/ 3915303 h 4024629"/>
                <a:gd name="connsiteX292" fmla="*/ 358222 w 1399152"/>
                <a:gd name="connsiteY292" fmla="*/ 3907482 h 4024629"/>
                <a:gd name="connsiteX293" fmla="*/ 325585 w 1399152"/>
                <a:gd name="connsiteY293" fmla="*/ 3987197 h 4024629"/>
                <a:gd name="connsiteX294" fmla="*/ 346736 w 1399152"/>
                <a:gd name="connsiteY294" fmla="*/ 3564925 h 4024629"/>
                <a:gd name="connsiteX295" fmla="*/ 280115 w 1399152"/>
                <a:gd name="connsiteY295" fmla="*/ 3580689 h 4024629"/>
                <a:gd name="connsiteX296" fmla="*/ 133110 w 1399152"/>
                <a:gd name="connsiteY296" fmla="*/ 3577708 h 4024629"/>
                <a:gd name="connsiteX297" fmla="*/ 91538 w 1399152"/>
                <a:gd name="connsiteY297" fmla="*/ 3519101 h 4024629"/>
                <a:gd name="connsiteX298" fmla="*/ 91490 w 1399152"/>
                <a:gd name="connsiteY298" fmla="*/ 3511100 h 4024629"/>
                <a:gd name="connsiteX299" fmla="*/ 96394 w 1399152"/>
                <a:gd name="connsiteY299" fmla="*/ 3515205 h 4024629"/>
                <a:gd name="connsiteX300" fmla="*/ 314431 w 1399152"/>
                <a:gd name="connsiteY300" fmla="*/ 3516824 h 4024629"/>
                <a:gd name="connsiteX301" fmla="*/ 362396 w 1399152"/>
                <a:gd name="connsiteY301" fmla="*/ 3483163 h 4024629"/>
                <a:gd name="connsiteX302" fmla="*/ 364188 w 1399152"/>
                <a:gd name="connsiteY302" fmla="*/ 3483525 h 4024629"/>
                <a:gd name="connsiteX303" fmla="*/ 346736 w 1399152"/>
                <a:gd name="connsiteY303" fmla="*/ 3564925 h 4024629"/>
                <a:gd name="connsiteX304" fmla="*/ 803335 w 1399152"/>
                <a:gd name="connsiteY304" fmla="*/ 3501660 h 4024629"/>
                <a:gd name="connsiteX305" fmla="*/ 790862 w 1399152"/>
                <a:gd name="connsiteY305" fmla="*/ 3446444 h 4024629"/>
                <a:gd name="connsiteX306" fmla="*/ 801637 w 1399152"/>
                <a:gd name="connsiteY306" fmla="*/ 3432661 h 4024629"/>
                <a:gd name="connsiteX307" fmla="*/ 798498 w 1399152"/>
                <a:gd name="connsiteY307" fmla="*/ 3464275 h 4024629"/>
                <a:gd name="connsiteX308" fmla="*/ 804691 w 1399152"/>
                <a:gd name="connsiteY308" fmla="*/ 3472438 h 4024629"/>
                <a:gd name="connsiteX309" fmla="*/ 1040854 w 1399152"/>
                <a:gd name="connsiteY309" fmla="*/ 3473666 h 4024629"/>
                <a:gd name="connsiteX310" fmla="*/ 1048110 w 1399152"/>
                <a:gd name="connsiteY310" fmla="*/ 3433099 h 4024629"/>
                <a:gd name="connsiteX311" fmla="*/ 1048356 w 1399152"/>
                <a:gd name="connsiteY311" fmla="*/ 3429785 h 4024629"/>
                <a:gd name="connsiteX312" fmla="*/ 1071546 w 1399152"/>
                <a:gd name="connsiteY312" fmla="*/ 3439224 h 4024629"/>
                <a:gd name="connsiteX313" fmla="*/ 1059709 w 1399152"/>
                <a:gd name="connsiteY313" fmla="*/ 3512414 h 4024629"/>
                <a:gd name="connsiteX314" fmla="*/ 1050006 w 1399152"/>
                <a:gd name="connsiteY314" fmla="*/ 3532017 h 4024629"/>
                <a:gd name="connsiteX315" fmla="*/ 889343 w 1399152"/>
                <a:gd name="connsiteY315" fmla="*/ 3530531 h 4024629"/>
                <a:gd name="connsiteX316" fmla="*/ 837243 w 1399152"/>
                <a:gd name="connsiteY316" fmla="*/ 3525006 h 4024629"/>
                <a:gd name="connsiteX317" fmla="*/ 803335 w 1399152"/>
                <a:gd name="connsiteY317" fmla="*/ 3501660 h 4024629"/>
                <a:gd name="connsiteX318" fmla="*/ 1378484 w 1399152"/>
                <a:gd name="connsiteY318" fmla="*/ 3828197 h 4024629"/>
                <a:gd name="connsiteX319" fmla="*/ 1378304 w 1399152"/>
                <a:gd name="connsiteY319" fmla="*/ 3828292 h 4024629"/>
                <a:gd name="connsiteX320" fmla="*/ 1371798 w 1399152"/>
                <a:gd name="connsiteY320" fmla="*/ 3831330 h 4024629"/>
                <a:gd name="connsiteX321" fmla="*/ 1220970 w 1399152"/>
                <a:gd name="connsiteY321" fmla="*/ 3856390 h 4024629"/>
                <a:gd name="connsiteX322" fmla="*/ 1139496 w 1399152"/>
                <a:gd name="connsiteY322" fmla="*/ 3860839 h 4024629"/>
                <a:gd name="connsiteX323" fmla="*/ 836997 w 1399152"/>
                <a:gd name="connsiteY323" fmla="*/ 3805870 h 4024629"/>
                <a:gd name="connsiteX324" fmla="*/ 793860 w 1399152"/>
                <a:gd name="connsiteY324" fmla="*/ 3741052 h 4024629"/>
                <a:gd name="connsiteX325" fmla="*/ 794192 w 1399152"/>
                <a:gd name="connsiteY325" fmla="*/ 3739595 h 4024629"/>
                <a:gd name="connsiteX326" fmla="*/ 806617 w 1399152"/>
                <a:gd name="connsiteY326" fmla="*/ 3744472 h 4024629"/>
                <a:gd name="connsiteX327" fmla="*/ 1005428 w 1399152"/>
                <a:gd name="connsiteY327" fmla="*/ 3801574 h 4024629"/>
                <a:gd name="connsiteX328" fmla="*/ 1173243 w 1399152"/>
                <a:gd name="connsiteY328" fmla="*/ 3833635 h 4024629"/>
                <a:gd name="connsiteX329" fmla="*/ 1340934 w 1399152"/>
                <a:gd name="connsiteY329" fmla="*/ 3805432 h 4024629"/>
                <a:gd name="connsiteX330" fmla="*/ 1380144 w 1399152"/>
                <a:gd name="connsiteY330" fmla="*/ 3787963 h 4024629"/>
                <a:gd name="connsiteX331" fmla="*/ 1378484 w 1399152"/>
                <a:gd name="connsiteY331" fmla="*/ 3828197 h 402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399152" h="4024629">
                  <a:moveTo>
                    <a:pt x="1397141" y="3794545"/>
                  </a:moveTo>
                  <a:cubicBezTo>
                    <a:pt x="1395595" y="3784981"/>
                    <a:pt x="1393689" y="3775256"/>
                    <a:pt x="1395652" y="3765598"/>
                  </a:cubicBezTo>
                  <a:cubicBezTo>
                    <a:pt x="1396069" y="3763531"/>
                    <a:pt x="1395766" y="3761712"/>
                    <a:pt x="1395007" y="3760188"/>
                  </a:cubicBezTo>
                  <a:cubicBezTo>
                    <a:pt x="1399588" y="3731975"/>
                    <a:pt x="1380685" y="3698485"/>
                    <a:pt x="1345819" y="3682235"/>
                  </a:cubicBezTo>
                  <a:cubicBezTo>
                    <a:pt x="1313305" y="3666424"/>
                    <a:pt x="1277680" y="3672834"/>
                    <a:pt x="1243222" y="3666605"/>
                  </a:cubicBezTo>
                  <a:cubicBezTo>
                    <a:pt x="1167770" y="3653041"/>
                    <a:pt x="1112284" y="3596739"/>
                    <a:pt x="1063181" y="3541570"/>
                  </a:cubicBezTo>
                  <a:cubicBezTo>
                    <a:pt x="1070427" y="3534531"/>
                    <a:pt x="1075018" y="3520930"/>
                    <a:pt x="1080785" y="3494822"/>
                  </a:cubicBezTo>
                  <a:cubicBezTo>
                    <a:pt x="1083279" y="3483515"/>
                    <a:pt x="1085024" y="3472038"/>
                    <a:pt x="1086115" y="3460512"/>
                  </a:cubicBezTo>
                  <a:cubicBezTo>
                    <a:pt x="1088126" y="3447054"/>
                    <a:pt x="1091370" y="3424451"/>
                    <a:pt x="1072334" y="3423251"/>
                  </a:cubicBezTo>
                  <a:cubicBezTo>
                    <a:pt x="1064547" y="3420241"/>
                    <a:pt x="1057670" y="3413440"/>
                    <a:pt x="1049694" y="3411411"/>
                  </a:cubicBezTo>
                  <a:cubicBezTo>
                    <a:pt x="1070693" y="3110069"/>
                    <a:pt x="1036348" y="2807450"/>
                    <a:pt x="1061625" y="2506241"/>
                  </a:cubicBezTo>
                  <a:cubicBezTo>
                    <a:pt x="1097649" y="2238141"/>
                    <a:pt x="1125961" y="1965725"/>
                    <a:pt x="1068843" y="1698130"/>
                  </a:cubicBezTo>
                  <a:cubicBezTo>
                    <a:pt x="1067354" y="1690234"/>
                    <a:pt x="1065732" y="1682366"/>
                    <a:pt x="1064044" y="1674518"/>
                  </a:cubicBezTo>
                  <a:cubicBezTo>
                    <a:pt x="1074828" y="1657201"/>
                    <a:pt x="1066643" y="1560961"/>
                    <a:pt x="1064310" y="1552883"/>
                  </a:cubicBezTo>
                  <a:cubicBezTo>
                    <a:pt x="1061872" y="1543892"/>
                    <a:pt x="1050699" y="1409389"/>
                    <a:pt x="1038758" y="1431478"/>
                  </a:cubicBezTo>
                  <a:cubicBezTo>
                    <a:pt x="1037439" y="1493628"/>
                    <a:pt x="1054436" y="1554731"/>
                    <a:pt x="1054986" y="1616863"/>
                  </a:cubicBezTo>
                  <a:cubicBezTo>
                    <a:pt x="1055062" y="1625645"/>
                    <a:pt x="1054796" y="1634456"/>
                    <a:pt x="1053990" y="1643209"/>
                  </a:cubicBezTo>
                  <a:cubicBezTo>
                    <a:pt x="1049134" y="1641371"/>
                    <a:pt x="1042162" y="1645400"/>
                    <a:pt x="1043528" y="1652239"/>
                  </a:cubicBezTo>
                  <a:cubicBezTo>
                    <a:pt x="1049248" y="1680766"/>
                    <a:pt x="1054502" y="1709341"/>
                    <a:pt x="1059216" y="1737964"/>
                  </a:cubicBezTo>
                  <a:cubicBezTo>
                    <a:pt x="1059349" y="1738773"/>
                    <a:pt x="1058884" y="1739202"/>
                    <a:pt x="1058514" y="1738592"/>
                  </a:cubicBezTo>
                  <a:cubicBezTo>
                    <a:pt x="1055308" y="1733287"/>
                    <a:pt x="1052359" y="1727848"/>
                    <a:pt x="1049836" y="1722257"/>
                  </a:cubicBezTo>
                  <a:cubicBezTo>
                    <a:pt x="1042836" y="1706731"/>
                    <a:pt x="1039440" y="1689815"/>
                    <a:pt x="1039440" y="1672813"/>
                  </a:cubicBezTo>
                  <a:cubicBezTo>
                    <a:pt x="1039440" y="1665859"/>
                    <a:pt x="1029007" y="1665907"/>
                    <a:pt x="1028713" y="1672813"/>
                  </a:cubicBezTo>
                  <a:cubicBezTo>
                    <a:pt x="1027328" y="1705988"/>
                    <a:pt x="1038093" y="1742850"/>
                    <a:pt x="1063532" y="1765139"/>
                  </a:cubicBezTo>
                  <a:cubicBezTo>
                    <a:pt x="1077683" y="1857826"/>
                    <a:pt x="1086049" y="1951095"/>
                    <a:pt x="1086551" y="2045335"/>
                  </a:cubicBezTo>
                  <a:cubicBezTo>
                    <a:pt x="1088894" y="2177971"/>
                    <a:pt x="1069545" y="2309254"/>
                    <a:pt x="1052463" y="2440394"/>
                  </a:cubicBezTo>
                  <a:cubicBezTo>
                    <a:pt x="1011119" y="2779827"/>
                    <a:pt x="1065666" y="3124423"/>
                    <a:pt x="1028059" y="3463237"/>
                  </a:cubicBezTo>
                  <a:cubicBezTo>
                    <a:pt x="1024018" y="3469218"/>
                    <a:pt x="1014381" y="3468685"/>
                    <a:pt x="1008103" y="3468999"/>
                  </a:cubicBezTo>
                  <a:cubicBezTo>
                    <a:pt x="991589" y="3469837"/>
                    <a:pt x="975020" y="3470152"/>
                    <a:pt x="958488" y="3470104"/>
                  </a:cubicBezTo>
                  <a:cubicBezTo>
                    <a:pt x="910741" y="3470037"/>
                    <a:pt x="863070" y="3465580"/>
                    <a:pt x="816054" y="3457312"/>
                  </a:cubicBezTo>
                  <a:cubicBezTo>
                    <a:pt x="832245" y="3291044"/>
                    <a:pt x="787827" y="3127671"/>
                    <a:pt x="782449" y="2962050"/>
                  </a:cubicBezTo>
                  <a:cubicBezTo>
                    <a:pt x="790085" y="2790372"/>
                    <a:pt x="793310" y="2619569"/>
                    <a:pt x="757751" y="2450177"/>
                  </a:cubicBezTo>
                  <a:cubicBezTo>
                    <a:pt x="743856" y="2356993"/>
                    <a:pt x="729989" y="2262439"/>
                    <a:pt x="703583" y="2171837"/>
                  </a:cubicBezTo>
                  <a:cubicBezTo>
                    <a:pt x="727921" y="2119126"/>
                    <a:pt x="754299" y="2067348"/>
                    <a:pt x="782753" y="2016703"/>
                  </a:cubicBezTo>
                  <a:cubicBezTo>
                    <a:pt x="787922" y="2007493"/>
                    <a:pt x="773809" y="1999215"/>
                    <a:pt x="768649" y="2008426"/>
                  </a:cubicBezTo>
                  <a:cubicBezTo>
                    <a:pt x="624271" y="2257133"/>
                    <a:pt x="544324" y="2533978"/>
                    <a:pt x="492290" y="2815384"/>
                  </a:cubicBezTo>
                  <a:cubicBezTo>
                    <a:pt x="416156" y="3016085"/>
                    <a:pt x="380559" y="3226073"/>
                    <a:pt x="353821" y="3438433"/>
                  </a:cubicBezTo>
                  <a:cubicBezTo>
                    <a:pt x="352664" y="3446053"/>
                    <a:pt x="352114" y="3454626"/>
                    <a:pt x="350928" y="3463017"/>
                  </a:cubicBezTo>
                  <a:cubicBezTo>
                    <a:pt x="348425" y="3465504"/>
                    <a:pt x="347353" y="3469075"/>
                    <a:pt x="349297" y="3472162"/>
                  </a:cubicBezTo>
                  <a:cubicBezTo>
                    <a:pt x="348263" y="3476743"/>
                    <a:pt x="346897" y="3481144"/>
                    <a:pt x="344934" y="3485125"/>
                  </a:cubicBezTo>
                  <a:cubicBezTo>
                    <a:pt x="311747" y="3520853"/>
                    <a:pt x="166838" y="3513586"/>
                    <a:pt x="109341" y="3501927"/>
                  </a:cubicBezTo>
                  <a:cubicBezTo>
                    <a:pt x="156082" y="3388294"/>
                    <a:pt x="142320" y="3262764"/>
                    <a:pt x="148874" y="3142644"/>
                  </a:cubicBezTo>
                  <a:cubicBezTo>
                    <a:pt x="154460" y="2866667"/>
                    <a:pt x="300232" y="2614883"/>
                    <a:pt x="301674" y="2339953"/>
                  </a:cubicBezTo>
                  <a:cubicBezTo>
                    <a:pt x="271711" y="2073520"/>
                    <a:pt x="305752" y="1807677"/>
                    <a:pt x="349354" y="1544730"/>
                  </a:cubicBezTo>
                  <a:cubicBezTo>
                    <a:pt x="351014" y="1533605"/>
                    <a:pt x="352380" y="1522432"/>
                    <a:pt x="353755" y="1511259"/>
                  </a:cubicBezTo>
                  <a:cubicBezTo>
                    <a:pt x="363278" y="1516593"/>
                    <a:pt x="373645" y="1520784"/>
                    <a:pt x="382010" y="1527966"/>
                  </a:cubicBezTo>
                  <a:cubicBezTo>
                    <a:pt x="385700" y="1530776"/>
                    <a:pt x="390736" y="1527623"/>
                    <a:pt x="391950" y="1523908"/>
                  </a:cubicBezTo>
                  <a:cubicBezTo>
                    <a:pt x="399937" y="1499448"/>
                    <a:pt x="406728" y="1474740"/>
                    <a:pt x="412580" y="1449680"/>
                  </a:cubicBezTo>
                  <a:cubicBezTo>
                    <a:pt x="413395" y="1446194"/>
                    <a:pt x="411527" y="1442203"/>
                    <a:pt x="407856" y="1441317"/>
                  </a:cubicBezTo>
                  <a:cubicBezTo>
                    <a:pt x="398922" y="1439755"/>
                    <a:pt x="391818" y="1433983"/>
                    <a:pt x="383594" y="1430754"/>
                  </a:cubicBezTo>
                  <a:cubicBezTo>
                    <a:pt x="382058" y="1430297"/>
                    <a:pt x="380701" y="1430382"/>
                    <a:pt x="379554" y="1430821"/>
                  </a:cubicBezTo>
                  <a:cubicBezTo>
                    <a:pt x="379895" y="1429239"/>
                    <a:pt x="380246" y="1427658"/>
                    <a:pt x="380569" y="1426068"/>
                  </a:cubicBezTo>
                  <a:cubicBezTo>
                    <a:pt x="381166" y="1422972"/>
                    <a:pt x="382124" y="1419295"/>
                    <a:pt x="382760" y="1415590"/>
                  </a:cubicBezTo>
                  <a:cubicBezTo>
                    <a:pt x="389114" y="1422400"/>
                    <a:pt x="396759" y="1427325"/>
                    <a:pt x="406168" y="1430878"/>
                  </a:cubicBezTo>
                  <a:cubicBezTo>
                    <a:pt x="509809" y="1458233"/>
                    <a:pt x="615270" y="1479512"/>
                    <a:pt x="719518" y="1504782"/>
                  </a:cubicBezTo>
                  <a:cubicBezTo>
                    <a:pt x="743306" y="1510307"/>
                    <a:pt x="766961" y="1517174"/>
                    <a:pt x="791479" y="1518050"/>
                  </a:cubicBezTo>
                  <a:cubicBezTo>
                    <a:pt x="794125" y="1516850"/>
                    <a:pt x="795643" y="1515622"/>
                    <a:pt x="796240" y="1514393"/>
                  </a:cubicBezTo>
                  <a:cubicBezTo>
                    <a:pt x="826193" y="1523689"/>
                    <a:pt x="877810" y="1531424"/>
                    <a:pt x="883121" y="1530814"/>
                  </a:cubicBezTo>
                  <a:cubicBezTo>
                    <a:pt x="908047" y="1532062"/>
                    <a:pt x="934074" y="1528414"/>
                    <a:pt x="956050" y="1515955"/>
                  </a:cubicBezTo>
                  <a:cubicBezTo>
                    <a:pt x="963173" y="1512831"/>
                    <a:pt x="978927" y="1498324"/>
                    <a:pt x="970770" y="1492285"/>
                  </a:cubicBezTo>
                  <a:lnTo>
                    <a:pt x="1060516" y="1400150"/>
                  </a:lnTo>
                  <a:cubicBezTo>
                    <a:pt x="1088562" y="1518870"/>
                    <a:pt x="1149132" y="1628007"/>
                    <a:pt x="1187840" y="1743526"/>
                  </a:cubicBezTo>
                  <a:cubicBezTo>
                    <a:pt x="1192876" y="1762843"/>
                    <a:pt x="1209266" y="1788646"/>
                    <a:pt x="1201346" y="1808325"/>
                  </a:cubicBezTo>
                  <a:cubicBezTo>
                    <a:pt x="1185952" y="1825203"/>
                    <a:pt x="1162070" y="1834890"/>
                    <a:pt x="1150972" y="1855874"/>
                  </a:cubicBezTo>
                  <a:cubicBezTo>
                    <a:pt x="1135768" y="1886439"/>
                    <a:pt x="1151902" y="1919863"/>
                    <a:pt x="1152224" y="1951676"/>
                  </a:cubicBezTo>
                  <a:cubicBezTo>
                    <a:pt x="1152395" y="1977365"/>
                    <a:pt x="1148592" y="2003244"/>
                    <a:pt x="1141933" y="2027790"/>
                  </a:cubicBezTo>
                  <a:cubicBezTo>
                    <a:pt x="1139439" y="2036973"/>
                    <a:pt x="1136271" y="2045926"/>
                    <a:pt x="1132686" y="2054727"/>
                  </a:cubicBezTo>
                  <a:cubicBezTo>
                    <a:pt x="1127535" y="2067357"/>
                    <a:pt x="1123428" y="2080845"/>
                    <a:pt x="1130182" y="2093808"/>
                  </a:cubicBezTo>
                  <a:cubicBezTo>
                    <a:pt x="1147188" y="2122088"/>
                    <a:pt x="1179313" y="2096342"/>
                    <a:pt x="1185639" y="2073015"/>
                  </a:cubicBezTo>
                  <a:cubicBezTo>
                    <a:pt x="1192905" y="2055394"/>
                    <a:pt x="1197410" y="2036839"/>
                    <a:pt x="1206003" y="2019761"/>
                  </a:cubicBezTo>
                  <a:cubicBezTo>
                    <a:pt x="1211315" y="2009207"/>
                    <a:pt x="1214084" y="1995958"/>
                    <a:pt x="1221482" y="1986471"/>
                  </a:cubicBezTo>
                  <a:cubicBezTo>
                    <a:pt x="1242472" y="2009921"/>
                    <a:pt x="1249425" y="2040049"/>
                    <a:pt x="1246057" y="2069967"/>
                  </a:cubicBezTo>
                  <a:cubicBezTo>
                    <a:pt x="1244720" y="2067357"/>
                    <a:pt x="1241941" y="2065376"/>
                    <a:pt x="1238327" y="2065919"/>
                  </a:cubicBezTo>
                  <a:cubicBezTo>
                    <a:pt x="1226775" y="2067672"/>
                    <a:pt x="1214302" y="2070672"/>
                    <a:pt x="1207739" y="2081388"/>
                  </a:cubicBezTo>
                  <a:cubicBezTo>
                    <a:pt x="1204609" y="2086502"/>
                    <a:pt x="1203309" y="2093713"/>
                    <a:pt x="1205339" y="2098990"/>
                  </a:cubicBezTo>
                  <a:cubicBezTo>
                    <a:pt x="1200009" y="2102114"/>
                    <a:pt x="1195143" y="2105772"/>
                    <a:pt x="1191397" y="2110344"/>
                  </a:cubicBezTo>
                  <a:cubicBezTo>
                    <a:pt x="1184928" y="2116564"/>
                    <a:pt x="1184235" y="2129308"/>
                    <a:pt x="1188617" y="2137166"/>
                  </a:cubicBezTo>
                  <a:cubicBezTo>
                    <a:pt x="1173973" y="2146015"/>
                    <a:pt x="1161605" y="2156873"/>
                    <a:pt x="1163160" y="2167217"/>
                  </a:cubicBezTo>
                  <a:cubicBezTo>
                    <a:pt x="1165996" y="2172094"/>
                    <a:pt x="1169771" y="2177762"/>
                    <a:pt x="1174457" y="2181819"/>
                  </a:cubicBezTo>
                  <a:cubicBezTo>
                    <a:pt x="1160457" y="2194364"/>
                    <a:pt x="1143356" y="2213871"/>
                    <a:pt x="1158522" y="2225720"/>
                  </a:cubicBezTo>
                  <a:cubicBezTo>
                    <a:pt x="1184065" y="2236417"/>
                    <a:pt x="1211647" y="2216824"/>
                    <a:pt x="1231422" y="2202498"/>
                  </a:cubicBezTo>
                  <a:cubicBezTo>
                    <a:pt x="1309729" y="2155606"/>
                    <a:pt x="1342603" y="2088455"/>
                    <a:pt x="1336865" y="1997472"/>
                  </a:cubicBezTo>
                  <a:cubicBezTo>
                    <a:pt x="1321225" y="1945456"/>
                    <a:pt x="1315591" y="1891707"/>
                    <a:pt x="1315543" y="1837300"/>
                  </a:cubicBezTo>
                  <a:cubicBezTo>
                    <a:pt x="1308363" y="1719790"/>
                    <a:pt x="1296649" y="1602271"/>
                    <a:pt x="1282033" y="1485465"/>
                  </a:cubicBezTo>
                  <a:cubicBezTo>
                    <a:pt x="1266649" y="1416362"/>
                    <a:pt x="1281388" y="1340895"/>
                    <a:pt x="1254243" y="1274868"/>
                  </a:cubicBezTo>
                  <a:lnTo>
                    <a:pt x="1259393" y="1277773"/>
                  </a:lnTo>
                  <a:lnTo>
                    <a:pt x="1213335" y="1104923"/>
                  </a:lnTo>
                  <a:cubicBezTo>
                    <a:pt x="1215346" y="1106875"/>
                    <a:pt x="1205652" y="1048420"/>
                    <a:pt x="1199269" y="1022112"/>
                  </a:cubicBezTo>
                  <a:cubicBezTo>
                    <a:pt x="1199155" y="1021550"/>
                    <a:pt x="1198994" y="1020674"/>
                    <a:pt x="1198880" y="1020112"/>
                  </a:cubicBezTo>
                  <a:lnTo>
                    <a:pt x="1188703" y="950675"/>
                  </a:lnTo>
                  <a:cubicBezTo>
                    <a:pt x="1175377" y="841518"/>
                    <a:pt x="1173176" y="731133"/>
                    <a:pt x="1164289" y="621548"/>
                  </a:cubicBezTo>
                  <a:cubicBezTo>
                    <a:pt x="1163492" y="509858"/>
                    <a:pt x="1130276" y="450546"/>
                    <a:pt x="1034357" y="393138"/>
                  </a:cubicBezTo>
                  <a:cubicBezTo>
                    <a:pt x="996161" y="368431"/>
                    <a:pt x="957008" y="345142"/>
                    <a:pt x="917874" y="321977"/>
                  </a:cubicBezTo>
                  <a:cubicBezTo>
                    <a:pt x="912382" y="318939"/>
                    <a:pt x="903646" y="311681"/>
                    <a:pt x="896997" y="314262"/>
                  </a:cubicBezTo>
                  <a:cubicBezTo>
                    <a:pt x="896931" y="314290"/>
                    <a:pt x="896874" y="314319"/>
                    <a:pt x="896798" y="314348"/>
                  </a:cubicBezTo>
                  <a:cubicBezTo>
                    <a:pt x="896153" y="313957"/>
                    <a:pt x="895518" y="313567"/>
                    <a:pt x="894863" y="313176"/>
                  </a:cubicBezTo>
                  <a:lnTo>
                    <a:pt x="897263" y="287268"/>
                  </a:lnTo>
                  <a:cubicBezTo>
                    <a:pt x="903172" y="278334"/>
                    <a:pt x="906606" y="268418"/>
                    <a:pt x="904965" y="256674"/>
                  </a:cubicBezTo>
                  <a:cubicBezTo>
                    <a:pt x="891477" y="242177"/>
                    <a:pt x="878028" y="227022"/>
                    <a:pt x="863137" y="213897"/>
                  </a:cubicBezTo>
                  <a:cubicBezTo>
                    <a:pt x="857379" y="208944"/>
                    <a:pt x="845647" y="210277"/>
                    <a:pt x="846349" y="207639"/>
                  </a:cubicBezTo>
                  <a:cubicBezTo>
                    <a:pt x="848653" y="198762"/>
                    <a:pt x="835631" y="195295"/>
                    <a:pt x="832757" y="203877"/>
                  </a:cubicBezTo>
                  <a:cubicBezTo>
                    <a:pt x="823063" y="232775"/>
                    <a:pt x="828935" y="263941"/>
                    <a:pt x="839273" y="291831"/>
                  </a:cubicBezTo>
                  <a:cubicBezTo>
                    <a:pt x="841426" y="297365"/>
                    <a:pt x="844679" y="310042"/>
                    <a:pt x="851271" y="312976"/>
                  </a:cubicBezTo>
                  <a:cubicBezTo>
                    <a:pt x="852077" y="313338"/>
                    <a:pt x="852381" y="314271"/>
                    <a:pt x="851774" y="314910"/>
                  </a:cubicBezTo>
                  <a:cubicBezTo>
                    <a:pt x="844395" y="322615"/>
                    <a:pt x="837964" y="330940"/>
                    <a:pt x="834568" y="341151"/>
                  </a:cubicBezTo>
                  <a:cubicBezTo>
                    <a:pt x="831808" y="348609"/>
                    <a:pt x="833288" y="357972"/>
                    <a:pt x="827730" y="363897"/>
                  </a:cubicBezTo>
                  <a:cubicBezTo>
                    <a:pt x="824960" y="368335"/>
                    <a:pt x="798147" y="390100"/>
                    <a:pt x="786300" y="404778"/>
                  </a:cubicBezTo>
                  <a:lnTo>
                    <a:pt x="782687" y="396072"/>
                  </a:lnTo>
                  <a:cubicBezTo>
                    <a:pt x="785105" y="394720"/>
                    <a:pt x="786585" y="392072"/>
                    <a:pt x="785266" y="388624"/>
                  </a:cubicBezTo>
                  <a:cubicBezTo>
                    <a:pt x="777185" y="367459"/>
                    <a:pt x="769114" y="346285"/>
                    <a:pt x="761033" y="325120"/>
                  </a:cubicBezTo>
                  <a:cubicBezTo>
                    <a:pt x="744330" y="282058"/>
                    <a:pt x="740707" y="248130"/>
                    <a:pt x="692970" y="229680"/>
                  </a:cubicBezTo>
                  <a:cubicBezTo>
                    <a:pt x="663349" y="213868"/>
                    <a:pt x="634316" y="197000"/>
                    <a:pt x="605501" y="179750"/>
                  </a:cubicBezTo>
                  <a:cubicBezTo>
                    <a:pt x="604220" y="179169"/>
                    <a:pt x="601204" y="177273"/>
                    <a:pt x="597439" y="174949"/>
                  </a:cubicBezTo>
                  <a:cubicBezTo>
                    <a:pt x="597647" y="174692"/>
                    <a:pt x="597856" y="174463"/>
                    <a:pt x="598046" y="174168"/>
                  </a:cubicBezTo>
                  <a:cubicBezTo>
                    <a:pt x="610471" y="151308"/>
                    <a:pt x="611002" y="122790"/>
                    <a:pt x="611258" y="97282"/>
                  </a:cubicBezTo>
                  <a:cubicBezTo>
                    <a:pt x="611031" y="89519"/>
                    <a:pt x="599668" y="89567"/>
                    <a:pt x="599279" y="97282"/>
                  </a:cubicBezTo>
                  <a:cubicBezTo>
                    <a:pt x="599061" y="108808"/>
                    <a:pt x="597211" y="120066"/>
                    <a:pt x="594641" y="131172"/>
                  </a:cubicBezTo>
                  <a:cubicBezTo>
                    <a:pt x="594375" y="131096"/>
                    <a:pt x="594100" y="131039"/>
                    <a:pt x="593816" y="131010"/>
                  </a:cubicBezTo>
                  <a:cubicBezTo>
                    <a:pt x="564564" y="130306"/>
                    <a:pt x="542313" y="157680"/>
                    <a:pt x="529433" y="181350"/>
                  </a:cubicBezTo>
                  <a:cubicBezTo>
                    <a:pt x="526767" y="186751"/>
                    <a:pt x="523732" y="193637"/>
                    <a:pt x="524017" y="199905"/>
                  </a:cubicBezTo>
                  <a:cubicBezTo>
                    <a:pt x="513565" y="198552"/>
                    <a:pt x="503065" y="204905"/>
                    <a:pt x="497440" y="220698"/>
                  </a:cubicBezTo>
                  <a:cubicBezTo>
                    <a:pt x="495382" y="225146"/>
                    <a:pt x="493400" y="229632"/>
                    <a:pt x="491465" y="234138"/>
                  </a:cubicBezTo>
                  <a:cubicBezTo>
                    <a:pt x="480870" y="232737"/>
                    <a:pt x="458477" y="242996"/>
                    <a:pt x="451325" y="243739"/>
                  </a:cubicBezTo>
                  <a:cubicBezTo>
                    <a:pt x="445321" y="246501"/>
                    <a:pt x="423269" y="248082"/>
                    <a:pt x="414610" y="254083"/>
                  </a:cubicBezTo>
                  <a:cubicBezTo>
                    <a:pt x="396693" y="197628"/>
                    <a:pt x="389190" y="117885"/>
                    <a:pt x="385320" y="95254"/>
                  </a:cubicBezTo>
                  <a:cubicBezTo>
                    <a:pt x="382816" y="79337"/>
                    <a:pt x="381176" y="61564"/>
                    <a:pt x="375380" y="46476"/>
                  </a:cubicBezTo>
                  <a:cubicBezTo>
                    <a:pt x="368798" y="25797"/>
                    <a:pt x="341747" y="16444"/>
                    <a:pt x="338029" y="44333"/>
                  </a:cubicBezTo>
                  <a:cubicBezTo>
                    <a:pt x="333628" y="94434"/>
                    <a:pt x="335335" y="144841"/>
                    <a:pt x="341159" y="194742"/>
                  </a:cubicBezTo>
                  <a:cubicBezTo>
                    <a:pt x="313701" y="154680"/>
                    <a:pt x="328450" y="88348"/>
                    <a:pt x="317988" y="42066"/>
                  </a:cubicBezTo>
                  <a:cubicBezTo>
                    <a:pt x="315360" y="27959"/>
                    <a:pt x="311301" y="2337"/>
                    <a:pt x="293669" y="108"/>
                  </a:cubicBezTo>
                  <a:cubicBezTo>
                    <a:pt x="275856" y="-1473"/>
                    <a:pt x="267206" y="14529"/>
                    <a:pt x="266163" y="30293"/>
                  </a:cubicBezTo>
                  <a:cubicBezTo>
                    <a:pt x="259135" y="25083"/>
                    <a:pt x="251053" y="22978"/>
                    <a:pt x="242887" y="27283"/>
                  </a:cubicBezTo>
                  <a:cubicBezTo>
                    <a:pt x="234227" y="36789"/>
                    <a:pt x="236001" y="51867"/>
                    <a:pt x="233630" y="63878"/>
                  </a:cubicBezTo>
                  <a:cubicBezTo>
                    <a:pt x="232473" y="77537"/>
                    <a:pt x="231088" y="106969"/>
                    <a:pt x="232397" y="134763"/>
                  </a:cubicBezTo>
                  <a:cubicBezTo>
                    <a:pt x="216538" y="109408"/>
                    <a:pt x="175460" y="113503"/>
                    <a:pt x="184650" y="152699"/>
                  </a:cubicBezTo>
                  <a:cubicBezTo>
                    <a:pt x="190711" y="194637"/>
                    <a:pt x="200424" y="236433"/>
                    <a:pt x="222191" y="273200"/>
                  </a:cubicBezTo>
                  <a:cubicBezTo>
                    <a:pt x="231818" y="290526"/>
                    <a:pt x="241635" y="307613"/>
                    <a:pt x="247724" y="326597"/>
                  </a:cubicBezTo>
                  <a:cubicBezTo>
                    <a:pt x="248749" y="329797"/>
                    <a:pt x="249707" y="333026"/>
                    <a:pt x="250598" y="336265"/>
                  </a:cubicBezTo>
                  <a:cubicBezTo>
                    <a:pt x="249356" y="335988"/>
                    <a:pt x="247696" y="336007"/>
                    <a:pt x="245533" y="336379"/>
                  </a:cubicBezTo>
                  <a:cubicBezTo>
                    <a:pt x="223898" y="352991"/>
                    <a:pt x="214281" y="381775"/>
                    <a:pt x="200708" y="404835"/>
                  </a:cubicBezTo>
                  <a:cubicBezTo>
                    <a:pt x="153113" y="498104"/>
                    <a:pt x="117906" y="596821"/>
                    <a:pt x="84329" y="695710"/>
                  </a:cubicBezTo>
                  <a:cubicBezTo>
                    <a:pt x="71402" y="724151"/>
                    <a:pt x="55192" y="751202"/>
                    <a:pt x="47443" y="781749"/>
                  </a:cubicBezTo>
                  <a:cubicBezTo>
                    <a:pt x="39447" y="808886"/>
                    <a:pt x="32172" y="836127"/>
                    <a:pt x="21483" y="862349"/>
                  </a:cubicBezTo>
                  <a:cubicBezTo>
                    <a:pt x="8887" y="883924"/>
                    <a:pt x="408" y="907546"/>
                    <a:pt x="0" y="933206"/>
                  </a:cubicBezTo>
                  <a:cubicBezTo>
                    <a:pt x="9049" y="1068890"/>
                    <a:pt x="68035" y="1193096"/>
                    <a:pt x="219033" y="1105856"/>
                  </a:cubicBezTo>
                  <a:cubicBezTo>
                    <a:pt x="241682" y="1096617"/>
                    <a:pt x="231410" y="1075157"/>
                    <a:pt x="244424" y="1057964"/>
                  </a:cubicBezTo>
                  <a:cubicBezTo>
                    <a:pt x="245590" y="1055755"/>
                    <a:pt x="246833" y="1053545"/>
                    <a:pt x="248104" y="1051316"/>
                  </a:cubicBezTo>
                  <a:cubicBezTo>
                    <a:pt x="248919" y="1075852"/>
                    <a:pt x="252315" y="1100532"/>
                    <a:pt x="254819" y="1124763"/>
                  </a:cubicBezTo>
                  <a:cubicBezTo>
                    <a:pt x="261316" y="1172379"/>
                    <a:pt x="261847" y="1221366"/>
                    <a:pt x="272489" y="1268200"/>
                  </a:cubicBezTo>
                  <a:cubicBezTo>
                    <a:pt x="279034" y="1289260"/>
                    <a:pt x="312781" y="1314082"/>
                    <a:pt x="351592" y="1336418"/>
                  </a:cubicBezTo>
                  <a:cubicBezTo>
                    <a:pt x="341539" y="1352963"/>
                    <a:pt x="368333" y="1392711"/>
                    <a:pt x="375428" y="1405998"/>
                  </a:cubicBezTo>
                  <a:cubicBezTo>
                    <a:pt x="375523" y="1406141"/>
                    <a:pt x="375617" y="1406284"/>
                    <a:pt x="375712" y="1406427"/>
                  </a:cubicBezTo>
                  <a:cubicBezTo>
                    <a:pt x="372620" y="1411275"/>
                    <a:pt x="370960" y="1417943"/>
                    <a:pt x="369158" y="1422896"/>
                  </a:cubicBezTo>
                  <a:cubicBezTo>
                    <a:pt x="360888" y="1446708"/>
                    <a:pt x="354106" y="1471026"/>
                    <a:pt x="346793" y="1495143"/>
                  </a:cubicBezTo>
                  <a:cubicBezTo>
                    <a:pt x="346660" y="1495600"/>
                    <a:pt x="346575" y="1496048"/>
                    <a:pt x="346509" y="1496486"/>
                  </a:cubicBezTo>
                  <a:cubicBezTo>
                    <a:pt x="345873" y="1497057"/>
                    <a:pt x="345399" y="1497838"/>
                    <a:pt x="345200" y="1498848"/>
                  </a:cubicBezTo>
                  <a:cubicBezTo>
                    <a:pt x="309157" y="1691606"/>
                    <a:pt x="279612" y="1886858"/>
                    <a:pt x="274623" y="2083188"/>
                  </a:cubicBezTo>
                  <a:cubicBezTo>
                    <a:pt x="270089" y="2217786"/>
                    <a:pt x="301788" y="2352260"/>
                    <a:pt x="275752" y="2485886"/>
                  </a:cubicBezTo>
                  <a:cubicBezTo>
                    <a:pt x="232615" y="2684225"/>
                    <a:pt x="157590" y="2875754"/>
                    <a:pt x="138383" y="3079198"/>
                  </a:cubicBezTo>
                  <a:cubicBezTo>
                    <a:pt x="122601" y="3206509"/>
                    <a:pt x="144406" y="3340840"/>
                    <a:pt x="106192" y="3464170"/>
                  </a:cubicBezTo>
                  <a:cubicBezTo>
                    <a:pt x="105348" y="3462627"/>
                    <a:pt x="103792" y="3461446"/>
                    <a:pt x="101516" y="3461284"/>
                  </a:cubicBezTo>
                  <a:cubicBezTo>
                    <a:pt x="62619" y="3461255"/>
                    <a:pt x="75964" y="3524473"/>
                    <a:pt x="76372" y="3549847"/>
                  </a:cubicBezTo>
                  <a:cubicBezTo>
                    <a:pt x="78629" y="3566183"/>
                    <a:pt x="86435" y="3580165"/>
                    <a:pt x="101933" y="3587052"/>
                  </a:cubicBezTo>
                  <a:cubicBezTo>
                    <a:pt x="104627" y="3587814"/>
                    <a:pt x="107340" y="3588519"/>
                    <a:pt x="110062" y="3589214"/>
                  </a:cubicBezTo>
                  <a:cubicBezTo>
                    <a:pt x="99998" y="3627543"/>
                    <a:pt x="100425" y="3667700"/>
                    <a:pt x="93473" y="3706657"/>
                  </a:cubicBezTo>
                  <a:cubicBezTo>
                    <a:pt x="87697" y="3732527"/>
                    <a:pt x="81531" y="3758264"/>
                    <a:pt x="77794" y="3784515"/>
                  </a:cubicBezTo>
                  <a:cubicBezTo>
                    <a:pt x="74645" y="3798421"/>
                    <a:pt x="71184" y="3811299"/>
                    <a:pt x="71259" y="3825710"/>
                  </a:cubicBezTo>
                  <a:cubicBezTo>
                    <a:pt x="60940" y="3944916"/>
                    <a:pt x="37702" y="4001056"/>
                    <a:pt x="183550" y="4023449"/>
                  </a:cubicBezTo>
                  <a:cubicBezTo>
                    <a:pt x="234398" y="4027717"/>
                    <a:pt x="325206" y="4021820"/>
                    <a:pt x="361134" y="3982178"/>
                  </a:cubicBezTo>
                  <a:cubicBezTo>
                    <a:pt x="394189" y="3927533"/>
                    <a:pt x="369718" y="3851590"/>
                    <a:pt x="332215" y="3804765"/>
                  </a:cubicBezTo>
                  <a:lnTo>
                    <a:pt x="332661" y="3802003"/>
                  </a:lnTo>
                  <a:cubicBezTo>
                    <a:pt x="372744" y="3747624"/>
                    <a:pt x="321345" y="3656623"/>
                    <a:pt x="315275" y="3595596"/>
                  </a:cubicBezTo>
                  <a:cubicBezTo>
                    <a:pt x="319809" y="3595005"/>
                    <a:pt x="324855" y="3594634"/>
                    <a:pt x="328155" y="3591586"/>
                  </a:cubicBezTo>
                  <a:cubicBezTo>
                    <a:pt x="328734" y="3590814"/>
                    <a:pt x="329066" y="3590090"/>
                    <a:pt x="329218" y="3589424"/>
                  </a:cubicBezTo>
                  <a:cubicBezTo>
                    <a:pt x="330953" y="3589100"/>
                    <a:pt x="332689" y="3588776"/>
                    <a:pt x="334425" y="3588443"/>
                  </a:cubicBezTo>
                  <a:cubicBezTo>
                    <a:pt x="374081" y="3583013"/>
                    <a:pt x="377742" y="3525282"/>
                    <a:pt x="381176" y="3493278"/>
                  </a:cubicBezTo>
                  <a:cubicBezTo>
                    <a:pt x="382598" y="3482372"/>
                    <a:pt x="380455" y="3468142"/>
                    <a:pt x="367821" y="3466866"/>
                  </a:cubicBezTo>
                  <a:cubicBezTo>
                    <a:pt x="367157" y="3465551"/>
                    <a:pt x="366417" y="3464437"/>
                    <a:pt x="365630" y="3463522"/>
                  </a:cubicBezTo>
                  <a:cubicBezTo>
                    <a:pt x="386525" y="3328696"/>
                    <a:pt x="401767" y="3192689"/>
                    <a:pt x="432147" y="3059567"/>
                  </a:cubicBezTo>
                  <a:cubicBezTo>
                    <a:pt x="462195" y="2942190"/>
                    <a:pt x="513346" y="2831510"/>
                    <a:pt x="531301" y="2710876"/>
                  </a:cubicBezTo>
                  <a:cubicBezTo>
                    <a:pt x="565684" y="2531520"/>
                    <a:pt x="620420" y="2355955"/>
                    <a:pt x="695483" y="2189582"/>
                  </a:cubicBezTo>
                  <a:cubicBezTo>
                    <a:pt x="746758" y="2434775"/>
                    <a:pt x="789373" y="2683139"/>
                    <a:pt x="766581" y="2934208"/>
                  </a:cubicBezTo>
                  <a:cubicBezTo>
                    <a:pt x="766724" y="3095876"/>
                    <a:pt x="811445" y="3255830"/>
                    <a:pt x="802624" y="3417393"/>
                  </a:cubicBezTo>
                  <a:cubicBezTo>
                    <a:pt x="764239" y="3437690"/>
                    <a:pt x="775089" y="3454378"/>
                    <a:pt x="785058" y="3493145"/>
                  </a:cubicBezTo>
                  <a:cubicBezTo>
                    <a:pt x="789184" y="3510042"/>
                    <a:pt x="791574" y="3532960"/>
                    <a:pt x="812127" y="3536588"/>
                  </a:cubicBezTo>
                  <a:cubicBezTo>
                    <a:pt x="813996" y="3536912"/>
                    <a:pt x="813370" y="3539408"/>
                    <a:pt x="813010" y="3540484"/>
                  </a:cubicBezTo>
                  <a:cubicBezTo>
                    <a:pt x="797540" y="3595043"/>
                    <a:pt x="794030" y="3653146"/>
                    <a:pt x="791868" y="3709944"/>
                  </a:cubicBezTo>
                  <a:cubicBezTo>
                    <a:pt x="791365" y="3710344"/>
                    <a:pt x="790900" y="3710829"/>
                    <a:pt x="790530" y="3711448"/>
                  </a:cubicBezTo>
                  <a:cubicBezTo>
                    <a:pt x="774093" y="3740395"/>
                    <a:pt x="767710" y="3789058"/>
                    <a:pt x="798934" y="3810232"/>
                  </a:cubicBezTo>
                  <a:cubicBezTo>
                    <a:pt x="871398" y="3836083"/>
                    <a:pt x="949686" y="3844637"/>
                    <a:pt x="1025071" y="3859400"/>
                  </a:cubicBezTo>
                  <a:cubicBezTo>
                    <a:pt x="1065334" y="3866039"/>
                    <a:pt x="1105512" y="3873716"/>
                    <a:pt x="1146050" y="3878479"/>
                  </a:cubicBezTo>
                  <a:cubicBezTo>
                    <a:pt x="1220752" y="3875317"/>
                    <a:pt x="1296498" y="3867658"/>
                    <a:pt x="1369113" y="3849151"/>
                  </a:cubicBezTo>
                  <a:cubicBezTo>
                    <a:pt x="1398004" y="3844417"/>
                    <a:pt x="1402633" y="3819586"/>
                    <a:pt x="1397141" y="3794545"/>
                  </a:cubicBezTo>
                  <a:close/>
                  <a:moveTo>
                    <a:pt x="1221881" y="2087303"/>
                  </a:moveTo>
                  <a:cubicBezTo>
                    <a:pt x="1226452" y="2081683"/>
                    <a:pt x="1235349" y="2080530"/>
                    <a:pt x="1241979" y="2079216"/>
                  </a:cubicBezTo>
                  <a:cubicBezTo>
                    <a:pt x="1243203" y="2078978"/>
                    <a:pt x="1244170" y="2078511"/>
                    <a:pt x="1244929" y="2077901"/>
                  </a:cubicBezTo>
                  <a:cubicBezTo>
                    <a:pt x="1244180" y="2082245"/>
                    <a:pt x="1243212" y="2086569"/>
                    <a:pt x="1242055" y="2090855"/>
                  </a:cubicBezTo>
                  <a:cubicBezTo>
                    <a:pt x="1242093" y="2087093"/>
                    <a:pt x="1238233" y="2083569"/>
                    <a:pt x="1233661" y="2085731"/>
                  </a:cubicBezTo>
                  <a:cubicBezTo>
                    <a:pt x="1229279" y="2087807"/>
                    <a:pt x="1224470" y="2089789"/>
                    <a:pt x="1219633" y="2091922"/>
                  </a:cubicBezTo>
                  <a:cubicBezTo>
                    <a:pt x="1219946" y="2090093"/>
                    <a:pt x="1220572" y="2088446"/>
                    <a:pt x="1221881" y="2087303"/>
                  </a:cubicBezTo>
                  <a:close/>
                  <a:moveTo>
                    <a:pt x="1204495" y="2120497"/>
                  </a:moveTo>
                  <a:cubicBezTo>
                    <a:pt x="1214407" y="2110325"/>
                    <a:pt x="1228501" y="2104829"/>
                    <a:pt x="1239380" y="2095580"/>
                  </a:cubicBezTo>
                  <a:cubicBezTo>
                    <a:pt x="1240262" y="2094970"/>
                    <a:pt x="1240879" y="2094246"/>
                    <a:pt x="1241315" y="2093494"/>
                  </a:cubicBezTo>
                  <a:cubicBezTo>
                    <a:pt x="1238640" y="2102676"/>
                    <a:pt x="1235046" y="2111658"/>
                    <a:pt x="1230645" y="2120231"/>
                  </a:cubicBezTo>
                  <a:cubicBezTo>
                    <a:pt x="1229753" y="2119335"/>
                    <a:pt x="1228425" y="2118916"/>
                    <a:pt x="1226765" y="2119469"/>
                  </a:cubicBezTo>
                  <a:cubicBezTo>
                    <a:pt x="1221682" y="2121116"/>
                    <a:pt x="1213287" y="2124412"/>
                    <a:pt x="1204248" y="2128775"/>
                  </a:cubicBezTo>
                  <a:cubicBezTo>
                    <a:pt x="1202892" y="2126212"/>
                    <a:pt x="1202152" y="2123555"/>
                    <a:pt x="1204495" y="2120497"/>
                  </a:cubicBezTo>
                  <a:close/>
                  <a:moveTo>
                    <a:pt x="1200464" y="2143814"/>
                  </a:moveTo>
                  <a:cubicBezTo>
                    <a:pt x="1201431" y="2143710"/>
                    <a:pt x="1202437" y="2143510"/>
                    <a:pt x="1203490" y="2143176"/>
                  </a:cubicBezTo>
                  <a:cubicBezTo>
                    <a:pt x="1205387" y="2141748"/>
                    <a:pt x="1206515" y="2140404"/>
                    <a:pt x="1207122" y="2139128"/>
                  </a:cubicBezTo>
                  <a:cubicBezTo>
                    <a:pt x="1213022" y="2135232"/>
                    <a:pt x="1219234" y="2131822"/>
                    <a:pt x="1225770" y="2129022"/>
                  </a:cubicBezTo>
                  <a:cubicBezTo>
                    <a:pt x="1215441" y="2146272"/>
                    <a:pt x="1201792" y="2161407"/>
                    <a:pt x="1185838" y="2172513"/>
                  </a:cubicBezTo>
                  <a:cubicBezTo>
                    <a:pt x="1183221" y="2168999"/>
                    <a:pt x="1180005" y="2165789"/>
                    <a:pt x="1178089" y="2164074"/>
                  </a:cubicBezTo>
                  <a:cubicBezTo>
                    <a:pt x="1184966" y="2156730"/>
                    <a:pt x="1192411" y="2149834"/>
                    <a:pt x="1200464" y="2143814"/>
                  </a:cubicBezTo>
                  <a:close/>
                  <a:moveTo>
                    <a:pt x="1235273" y="1274601"/>
                  </a:moveTo>
                  <a:cubicBezTo>
                    <a:pt x="1255656" y="1314111"/>
                    <a:pt x="1254158" y="1360440"/>
                    <a:pt x="1256235" y="1403684"/>
                  </a:cubicBezTo>
                  <a:cubicBezTo>
                    <a:pt x="1265776" y="1497238"/>
                    <a:pt x="1280089" y="1590288"/>
                    <a:pt x="1287753" y="1684109"/>
                  </a:cubicBezTo>
                  <a:cubicBezTo>
                    <a:pt x="1301525" y="1774997"/>
                    <a:pt x="1296299" y="1867618"/>
                    <a:pt x="1310991" y="1958191"/>
                  </a:cubicBezTo>
                  <a:cubicBezTo>
                    <a:pt x="1340545" y="2036973"/>
                    <a:pt x="1312774" y="2134899"/>
                    <a:pt x="1238963" y="2178552"/>
                  </a:cubicBezTo>
                  <a:cubicBezTo>
                    <a:pt x="1218030" y="2191487"/>
                    <a:pt x="1195684" y="2216385"/>
                    <a:pt x="1169439" y="2212718"/>
                  </a:cubicBezTo>
                  <a:cubicBezTo>
                    <a:pt x="1174020" y="2199240"/>
                    <a:pt x="1189376" y="2190744"/>
                    <a:pt x="1199326" y="2181352"/>
                  </a:cubicBezTo>
                  <a:cubicBezTo>
                    <a:pt x="1215516" y="2168170"/>
                    <a:pt x="1229601" y="2152463"/>
                    <a:pt x="1241050" y="2134937"/>
                  </a:cubicBezTo>
                  <a:cubicBezTo>
                    <a:pt x="1271097" y="2086617"/>
                    <a:pt x="1270415" y="2010169"/>
                    <a:pt x="1227002" y="1969993"/>
                  </a:cubicBezTo>
                  <a:cubicBezTo>
                    <a:pt x="1224584" y="1968069"/>
                    <a:pt x="1220524" y="1966573"/>
                    <a:pt x="1217669" y="1968783"/>
                  </a:cubicBezTo>
                  <a:cubicBezTo>
                    <a:pt x="1206800" y="1977194"/>
                    <a:pt x="1202086" y="1989157"/>
                    <a:pt x="1197201" y="2001635"/>
                  </a:cubicBezTo>
                  <a:cubicBezTo>
                    <a:pt x="1191681" y="2015732"/>
                    <a:pt x="1184710" y="2028962"/>
                    <a:pt x="1179835" y="2043373"/>
                  </a:cubicBezTo>
                  <a:cubicBezTo>
                    <a:pt x="1175320" y="2056689"/>
                    <a:pt x="1171687" y="2074215"/>
                    <a:pt x="1161482" y="2084483"/>
                  </a:cubicBezTo>
                  <a:cubicBezTo>
                    <a:pt x="1155810" y="2090189"/>
                    <a:pt x="1146752" y="2094323"/>
                    <a:pt x="1143090" y="2084598"/>
                  </a:cubicBezTo>
                  <a:cubicBezTo>
                    <a:pt x="1138509" y="2072444"/>
                    <a:pt x="1148876" y="2057737"/>
                    <a:pt x="1152661" y="2046555"/>
                  </a:cubicBezTo>
                  <a:cubicBezTo>
                    <a:pt x="1163160" y="2013922"/>
                    <a:pt x="1169136" y="1979080"/>
                    <a:pt x="1167703" y="1944732"/>
                  </a:cubicBezTo>
                  <a:cubicBezTo>
                    <a:pt x="1162183" y="1895393"/>
                    <a:pt x="1143660" y="1866313"/>
                    <a:pt x="1194157" y="1833957"/>
                  </a:cubicBezTo>
                  <a:cubicBezTo>
                    <a:pt x="1202579" y="1827470"/>
                    <a:pt x="1213316" y="1820622"/>
                    <a:pt x="1216531" y="1809849"/>
                  </a:cubicBezTo>
                  <a:cubicBezTo>
                    <a:pt x="1223152" y="1778264"/>
                    <a:pt x="1195655" y="1727496"/>
                    <a:pt x="1186076" y="1695377"/>
                  </a:cubicBezTo>
                  <a:cubicBezTo>
                    <a:pt x="1145613" y="1595813"/>
                    <a:pt x="1102353" y="1495419"/>
                    <a:pt x="1068246" y="1394273"/>
                  </a:cubicBezTo>
                  <a:cubicBezTo>
                    <a:pt x="1068824" y="1393330"/>
                    <a:pt x="1069090" y="1392206"/>
                    <a:pt x="1068881" y="1390987"/>
                  </a:cubicBezTo>
                  <a:cubicBezTo>
                    <a:pt x="1074164" y="1382253"/>
                    <a:pt x="1097070" y="1341305"/>
                    <a:pt x="1086438" y="1304529"/>
                  </a:cubicBezTo>
                  <a:lnTo>
                    <a:pt x="1235169" y="1266533"/>
                  </a:lnTo>
                  <a:cubicBezTo>
                    <a:pt x="1233945" y="1268800"/>
                    <a:pt x="1233708" y="1271648"/>
                    <a:pt x="1235273" y="1274601"/>
                  </a:cubicBezTo>
                  <a:close/>
                  <a:moveTo>
                    <a:pt x="293308" y="884257"/>
                  </a:moveTo>
                  <a:cubicBezTo>
                    <a:pt x="278626" y="935340"/>
                    <a:pt x="262786" y="994585"/>
                    <a:pt x="211587" y="1020598"/>
                  </a:cubicBezTo>
                  <a:cubicBezTo>
                    <a:pt x="206001" y="1023646"/>
                    <a:pt x="200139" y="1025837"/>
                    <a:pt x="194135" y="1027256"/>
                  </a:cubicBezTo>
                  <a:cubicBezTo>
                    <a:pt x="181018" y="1028799"/>
                    <a:pt x="169636" y="1028494"/>
                    <a:pt x="160293" y="1027399"/>
                  </a:cubicBezTo>
                  <a:cubicBezTo>
                    <a:pt x="152108" y="1025627"/>
                    <a:pt x="144131" y="1022598"/>
                    <a:pt x="136733" y="1018426"/>
                  </a:cubicBezTo>
                  <a:cubicBezTo>
                    <a:pt x="91690" y="997052"/>
                    <a:pt x="48771" y="954485"/>
                    <a:pt x="57108" y="900478"/>
                  </a:cubicBezTo>
                  <a:cubicBezTo>
                    <a:pt x="73991" y="811515"/>
                    <a:pt x="156547" y="756012"/>
                    <a:pt x="203810" y="683337"/>
                  </a:cubicBezTo>
                  <a:cubicBezTo>
                    <a:pt x="213645" y="677679"/>
                    <a:pt x="296277" y="534394"/>
                    <a:pt x="301977" y="497256"/>
                  </a:cubicBezTo>
                  <a:cubicBezTo>
                    <a:pt x="304823" y="495399"/>
                    <a:pt x="306502" y="491789"/>
                    <a:pt x="304292" y="487998"/>
                  </a:cubicBezTo>
                  <a:cubicBezTo>
                    <a:pt x="271398" y="429819"/>
                    <a:pt x="280200" y="358210"/>
                    <a:pt x="251414" y="298393"/>
                  </a:cubicBezTo>
                  <a:cubicBezTo>
                    <a:pt x="243067" y="280781"/>
                    <a:pt x="232492" y="264341"/>
                    <a:pt x="224031" y="246787"/>
                  </a:cubicBezTo>
                  <a:cubicBezTo>
                    <a:pt x="211246" y="220231"/>
                    <a:pt x="205346" y="191075"/>
                    <a:pt x="200452" y="162176"/>
                  </a:cubicBezTo>
                  <a:cubicBezTo>
                    <a:pt x="199997" y="153661"/>
                    <a:pt x="194752" y="143583"/>
                    <a:pt x="198802" y="135535"/>
                  </a:cubicBezTo>
                  <a:cubicBezTo>
                    <a:pt x="211274" y="125562"/>
                    <a:pt x="223472" y="143107"/>
                    <a:pt x="224989" y="154747"/>
                  </a:cubicBezTo>
                  <a:cubicBezTo>
                    <a:pt x="230083" y="174016"/>
                    <a:pt x="234578" y="192428"/>
                    <a:pt x="243703" y="210335"/>
                  </a:cubicBezTo>
                  <a:cubicBezTo>
                    <a:pt x="252723" y="228042"/>
                    <a:pt x="264095" y="244234"/>
                    <a:pt x="278645" y="257712"/>
                  </a:cubicBezTo>
                  <a:cubicBezTo>
                    <a:pt x="283302" y="262027"/>
                    <a:pt x="289182" y="255664"/>
                    <a:pt x="285436" y="250892"/>
                  </a:cubicBezTo>
                  <a:cubicBezTo>
                    <a:pt x="271493" y="234309"/>
                    <a:pt x="260690" y="215792"/>
                    <a:pt x="252457" y="196114"/>
                  </a:cubicBezTo>
                  <a:cubicBezTo>
                    <a:pt x="255663" y="194771"/>
                    <a:pt x="257892" y="190713"/>
                    <a:pt x="255967" y="186875"/>
                  </a:cubicBezTo>
                  <a:cubicBezTo>
                    <a:pt x="238230" y="141812"/>
                    <a:pt x="241720" y="88824"/>
                    <a:pt x="249697" y="41742"/>
                  </a:cubicBezTo>
                  <a:cubicBezTo>
                    <a:pt x="250437" y="38532"/>
                    <a:pt x="249896" y="38570"/>
                    <a:pt x="252666" y="39094"/>
                  </a:cubicBezTo>
                  <a:cubicBezTo>
                    <a:pt x="289514" y="56163"/>
                    <a:pt x="270668" y="123590"/>
                    <a:pt x="281746" y="158119"/>
                  </a:cubicBezTo>
                  <a:cubicBezTo>
                    <a:pt x="281006" y="165672"/>
                    <a:pt x="312980" y="264056"/>
                    <a:pt x="317694" y="229413"/>
                  </a:cubicBezTo>
                  <a:cubicBezTo>
                    <a:pt x="300099" y="190827"/>
                    <a:pt x="290207" y="148232"/>
                    <a:pt x="290121" y="105741"/>
                  </a:cubicBezTo>
                  <a:cubicBezTo>
                    <a:pt x="290074" y="92006"/>
                    <a:pt x="290501" y="78089"/>
                    <a:pt x="287399" y="64602"/>
                  </a:cubicBezTo>
                  <a:cubicBezTo>
                    <a:pt x="286356" y="59211"/>
                    <a:pt x="283786" y="52705"/>
                    <a:pt x="280153" y="46543"/>
                  </a:cubicBezTo>
                  <a:cubicBezTo>
                    <a:pt x="281225" y="45362"/>
                    <a:pt x="281832" y="43704"/>
                    <a:pt x="281604" y="41561"/>
                  </a:cubicBezTo>
                  <a:cubicBezTo>
                    <a:pt x="280788" y="33922"/>
                    <a:pt x="278341" y="13358"/>
                    <a:pt x="291203" y="13558"/>
                  </a:cubicBezTo>
                  <a:cubicBezTo>
                    <a:pt x="309385" y="20778"/>
                    <a:pt x="308456" y="88215"/>
                    <a:pt x="309641" y="107017"/>
                  </a:cubicBezTo>
                  <a:cubicBezTo>
                    <a:pt x="310002" y="130601"/>
                    <a:pt x="314706" y="223327"/>
                    <a:pt x="351877" y="211363"/>
                  </a:cubicBezTo>
                  <a:cubicBezTo>
                    <a:pt x="354514" y="209915"/>
                    <a:pt x="355121" y="207058"/>
                    <a:pt x="354722" y="204334"/>
                  </a:cubicBezTo>
                  <a:cubicBezTo>
                    <a:pt x="349145" y="166253"/>
                    <a:pt x="347040" y="127419"/>
                    <a:pt x="348007" y="88958"/>
                  </a:cubicBezTo>
                  <a:cubicBezTo>
                    <a:pt x="349382" y="81814"/>
                    <a:pt x="346565" y="38999"/>
                    <a:pt x="354580" y="40571"/>
                  </a:cubicBezTo>
                  <a:cubicBezTo>
                    <a:pt x="359427" y="42790"/>
                    <a:pt x="361068" y="51591"/>
                    <a:pt x="362064" y="56163"/>
                  </a:cubicBezTo>
                  <a:cubicBezTo>
                    <a:pt x="378672" y="130420"/>
                    <a:pt x="376168" y="209030"/>
                    <a:pt x="406642" y="279867"/>
                  </a:cubicBezTo>
                  <a:cubicBezTo>
                    <a:pt x="416108" y="308766"/>
                    <a:pt x="447560" y="348876"/>
                    <a:pt x="478594" y="320482"/>
                  </a:cubicBezTo>
                  <a:cubicBezTo>
                    <a:pt x="481354" y="317653"/>
                    <a:pt x="480984" y="314329"/>
                    <a:pt x="479163" y="312062"/>
                  </a:cubicBezTo>
                  <a:cubicBezTo>
                    <a:pt x="486353" y="282544"/>
                    <a:pt x="496112" y="253607"/>
                    <a:pt x="509306" y="226232"/>
                  </a:cubicBezTo>
                  <a:cubicBezTo>
                    <a:pt x="522310" y="191751"/>
                    <a:pt x="544808" y="233309"/>
                    <a:pt x="539041" y="252616"/>
                  </a:cubicBezTo>
                  <a:cubicBezTo>
                    <a:pt x="535503" y="280010"/>
                    <a:pt x="515139" y="302060"/>
                    <a:pt x="508225" y="328559"/>
                  </a:cubicBezTo>
                  <a:cubicBezTo>
                    <a:pt x="498095" y="391995"/>
                    <a:pt x="503359" y="426705"/>
                    <a:pt x="454076" y="476825"/>
                  </a:cubicBezTo>
                  <a:cubicBezTo>
                    <a:pt x="349838" y="584619"/>
                    <a:pt x="341719" y="747945"/>
                    <a:pt x="293308" y="884257"/>
                  </a:cubicBezTo>
                  <a:close/>
                  <a:moveTo>
                    <a:pt x="101535" y="3472600"/>
                  </a:moveTo>
                  <a:cubicBezTo>
                    <a:pt x="102341" y="3472580"/>
                    <a:pt x="103043" y="3472409"/>
                    <a:pt x="103669" y="3472162"/>
                  </a:cubicBezTo>
                  <a:cubicBezTo>
                    <a:pt x="100160" y="3482725"/>
                    <a:pt x="96185" y="3493212"/>
                    <a:pt x="91690" y="3503604"/>
                  </a:cubicBezTo>
                  <a:cubicBezTo>
                    <a:pt x="91453" y="3504146"/>
                    <a:pt x="91253" y="3504718"/>
                    <a:pt x="91111" y="3505299"/>
                  </a:cubicBezTo>
                  <a:cubicBezTo>
                    <a:pt x="90210" y="3491507"/>
                    <a:pt x="89527" y="3474886"/>
                    <a:pt x="101535" y="3472600"/>
                  </a:cubicBezTo>
                  <a:close/>
                  <a:moveTo>
                    <a:pt x="325585" y="3987197"/>
                  </a:moveTo>
                  <a:cubicBezTo>
                    <a:pt x="260111" y="4011486"/>
                    <a:pt x="180790" y="4019115"/>
                    <a:pt x="116682" y="3987216"/>
                  </a:cubicBezTo>
                  <a:cubicBezTo>
                    <a:pt x="92932" y="3974738"/>
                    <a:pt x="74778" y="3950716"/>
                    <a:pt x="79312" y="3922742"/>
                  </a:cubicBezTo>
                  <a:cubicBezTo>
                    <a:pt x="79511" y="3920389"/>
                    <a:pt x="79739" y="3918036"/>
                    <a:pt x="79966" y="3915674"/>
                  </a:cubicBezTo>
                  <a:cubicBezTo>
                    <a:pt x="81806" y="3918693"/>
                    <a:pt x="83789" y="3921437"/>
                    <a:pt x="85819" y="3923761"/>
                  </a:cubicBezTo>
                  <a:cubicBezTo>
                    <a:pt x="105481" y="3944154"/>
                    <a:pt x="133992" y="3953507"/>
                    <a:pt x="160597" y="3960984"/>
                  </a:cubicBezTo>
                  <a:cubicBezTo>
                    <a:pt x="225112" y="3976682"/>
                    <a:pt x="306587" y="3968433"/>
                    <a:pt x="352313" y="3915303"/>
                  </a:cubicBezTo>
                  <a:cubicBezTo>
                    <a:pt x="354201" y="3912931"/>
                    <a:pt x="356259" y="3910302"/>
                    <a:pt x="358222" y="3907482"/>
                  </a:cubicBezTo>
                  <a:cubicBezTo>
                    <a:pt x="362813" y="3942096"/>
                    <a:pt x="355633" y="3974986"/>
                    <a:pt x="325585" y="3987197"/>
                  </a:cubicBezTo>
                  <a:close/>
                  <a:moveTo>
                    <a:pt x="346736" y="3564925"/>
                  </a:moveTo>
                  <a:cubicBezTo>
                    <a:pt x="331257" y="3577451"/>
                    <a:pt x="299815" y="3576794"/>
                    <a:pt x="280115" y="3580689"/>
                  </a:cubicBezTo>
                  <a:cubicBezTo>
                    <a:pt x="231268" y="3586128"/>
                    <a:pt x="181682" y="3585252"/>
                    <a:pt x="133110" y="3577708"/>
                  </a:cubicBezTo>
                  <a:cubicBezTo>
                    <a:pt x="93084" y="3574888"/>
                    <a:pt x="90229" y="3554343"/>
                    <a:pt x="91538" y="3519101"/>
                  </a:cubicBezTo>
                  <a:cubicBezTo>
                    <a:pt x="91737" y="3516919"/>
                    <a:pt x="91661" y="3514157"/>
                    <a:pt x="91490" y="3511100"/>
                  </a:cubicBezTo>
                  <a:cubicBezTo>
                    <a:pt x="92306" y="3513071"/>
                    <a:pt x="93900" y="3514662"/>
                    <a:pt x="96394" y="3515205"/>
                  </a:cubicBezTo>
                  <a:cubicBezTo>
                    <a:pt x="168004" y="3530902"/>
                    <a:pt x="242612" y="3531636"/>
                    <a:pt x="314431" y="3516824"/>
                  </a:cubicBezTo>
                  <a:cubicBezTo>
                    <a:pt x="337934" y="3513567"/>
                    <a:pt x="356430" y="3505204"/>
                    <a:pt x="362396" y="3483163"/>
                  </a:cubicBezTo>
                  <a:cubicBezTo>
                    <a:pt x="363003" y="3483315"/>
                    <a:pt x="363600" y="3483429"/>
                    <a:pt x="364188" y="3483525"/>
                  </a:cubicBezTo>
                  <a:cubicBezTo>
                    <a:pt x="364350" y="3510642"/>
                    <a:pt x="360451" y="3540923"/>
                    <a:pt x="346736" y="3564925"/>
                  </a:cubicBezTo>
                  <a:close/>
                  <a:moveTo>
                    <a:pt x="803335" y="3501660"/>
                  </a:moveTo>
                  <a:cubicBezTo>
                    <a:pt x="799750" y="3483363"/>
                    <a:pt x="790236" y="3465218"/>
                    <a:pt x="790862" y="3446444"/>
                  </a:cubicBezTo>
                  <a:cubicBezTo>
                    <a:pt x="792560" y="3440586"/>
                    <a:pt x="797018" y="3436605"/>
                    <a:pt x="801637" y="3432661"/>
                  </a:cubicBezTo>
                  <a:cubicBezTo>
                    <a:pt x="800840" y="3443196"/>
                    <a:pt x="799807" y="3453730"/>
                    <a:pt x="798498" y="3464275"/>
                  </a:cubicBezTo>
                  <a:cubicBezTo>
                    <a:pt x="798061" y="3467694"/>
                    <a:pt x="801410" y="3471781"/>
                    <a:pt x="804691" y="3472438"/>
                  </a:cubicBezTo>
                  <a:cubicBezTo>
                    <a:pt x="849640" y="3480953"/>
                    <a:pt x="1009848" y="3503537"/>
                    <a:pt x="1040854" y="3473666"/>
                  </a:cubicBezTo>
                  <a:cubicBezTo>
                    <a:pt x="1048717" y="3462703"/>
                    <a:pt x="1047294" y="3445891"/>
                    <a:pt x="1048110" y="3433099"/>
                  </a:cubicBezTo>
                  <a:cubicBezTo>
                    <a:pt x="1048195" y="3431995"/>
                    <a:pt x="1048271" y="3430890"/>
                    <a:pt x="1048356" y="3429785"/>
                  </a:cubicBezTo>
                  <a:cubicBezTo>
                    <a:pt x="1055849" y="3433671"/>
                    <a:pt x="1063333" y="3437986"/>
                    <a:pt x="1071546" y="3439224"/>
                  </a:cubicBezTo>
                  <a:cubicBezTo>
                    <a:pt x="1070693" y="3461608"/>
                    <a:pt x="1067411" y="3489354"/>
                    <a:pt x="1059709" y="3512414"/>
                  </a:cubicBezTo>
                  <a:cubicBezTo>
                    <a:pt x="1058088" y="3517634"/>
                    <a:pt x="1056067" y="3530035"/>
                    <a:pt x="1050006" y="3532017"/>
                  </a:cubicBezTo>
                  <a:cubicBezTo>
                    <a:pt x="996635" y="3533912"/>
                    <a:pt x="942752" y="3534017"/>
                    <a:pt x="889343" y="3530531"/>
                  </a:cubicBezTo>
                  <a:cubicBezTo>
                    <a:pt x="871929" y="3529273"/>
                    <a:pt x="854525" y="3527540"/>
                    <a:pt x="837243" y="3525006"/>
                  </a:cubicBezTo>
                  <a:cubicBezTo>
                    <a:pt x="819744" y="3522730"/>
                    <a:pt x="805393" y="3523397"/>
                    <a:pt x="803335" y="3501660"/>
                  </a:cubicBezTo>
                  <a:close/>
                  <a:moveTo>
                    <a:pt x="1378484" y="3828197"/>
                  </a:moveTo>
                  <a:cubicBezTo>
                    <a:pt x="1378427" y="3828225"/>
                    <a:pt x="1378371" y="3828254"/>
                    <a:pt x="1378304" y="3828292"/>
                  </a:cubicBezTo>
                  <a:cubicBezTo>
                    <a:pt x="1374880" y="3830225"/>
                    <a:pt x="1374956" y="3830178"/>
                    <a:pt x="1371798" y="3831330"/>
                  </a:cubicBezTo>
                  <a:cubicBezTo>
                    <a:pt x="1323074" y="3846456"/>
                    <a:pt x="1271335" y="3849713"/>
                    <a:pt x="1220970" y="3856390"/>
                  </a:cubicBezTo>
                  <a:cubicBezTo>
                    <a:pt x="1194119" y="3858772"/>
                    <a:pt x="1166442" y="3863934"/>
                    <a:pt x="1139496" y="3860839"/>
                  </a:cubicBezTo>
                  <a:cubicBezTo>
                    <a:pt x="1040341" y="3845837"/>
                    <a:pt x="936426" y="3828435"/>
                    <a:pt x="836997" y="3805870"/>
                  </a:cubicBezTo>
                  <a:cubicBezTo>
                    <a:pt x="795747" y="3800926"/>
                    <a:pt x="786291" y="3780514"/>
                    <a:pt x="793860" y="3741052"/>
                  </a:cubicBezTo>
                  <a:cubicBezTo>
                    <a:pt x="793964" y="3740566"/>
                    <a:pt x="794087" y="3740081"/>
                    <a:pt x="794192" y="3739595"/>
                  </a:cubicBezTo>
                  <a:cubicBezTo>
                    <a:pt x="797473" y="3744872"/>
                    <a:pt x="802785" y="3746177"/>
                    <a:pt x="806617" y="3744472"/>
                  </a:cubicBezTo>
                  <a:cubicBezTo>
                    <a:pt x="868088" y="3775761"/>
                    <a:pt x="939622" y="3782505"/>
                    <a:pt x="1005428" y="3801574"/>
                  </a:cubicBezTo>
                  <a:cubicBezTo>
                    <a:pt x="1060857" y="3813776"/>
                    <a:pt x="1115888" y="3834712"/>
                    <a:pt x="1173243" y="3833635"/>
                  </a:cubicBezTo>
                  <a:cubicBezTo>
                    <a:pt x="1229592" y="3828187"/>
                    <a:pt x="1285325" y="3815842"/>
                    <a:pt x="1340934" y="3805432"/>
                  </a:cubicBezTo>
                  <a:cubicBezTo>
                    <a:pt x="1358320" y="3802574"/>
                    <a:pt x="1371229" y="3796297"/>
                    <a:pt x="1380144" y="3787963"/>
                  </a:cubicBezTo>
                  <a:cubicBezTo>
                    <a:pt x="1382610" y="3801965"/>
                    <a:pt x="1386101" y="3815900"/>
                    <a:pt x="1378484" y="3828197"/>
                  </a:cubicBezTo>
                  <a:close/>
                </a:path>
              </a:pathLst>
            </a:custGeom>
            <a:solidFill>
              <a:schemeClr val="bg1"/>
            </a:solidFill>
            <a:ln w="28575" cap="flat">
              <a:solidFill>
                <a:schemeClr val="tx1"/>
              </a:solidFill>
              <a:prstDash val="solid"/>
              <a:miter/>
            </a:ln>
          </p:spPr>
          <p:txBody>
            <a:bodyPr rtlCol="0" anchor="ctr"/>
            <a:lstStyle/>
            <a:p>
              <a:endParaRPr lang="en-BE" dirty="0"/>
            </a:p>
          </p:txBody>
        </p:sp>
        <p:grpSp>
          <p:nvGrpSpPr>
            <p:cNvPr id="8" name="Group 7">
              <a:extLst>
                <a:ext uri="{FF2B5EF4-FFF2-40B4-BE49-F238E27FC236}">
                  <a16:creationId xmlns:a16="http://schemas.microsoft.com/office/drawing/2014/main" id="{27047243-BFDF-4EA0-7BF0-6E93A2DE58D9}"/>
                </a:ext>
              </a:extLst>
            </p:cNvPr>
            <p:cNvGrpSpPr/>
            <p:nvPr/>
          </p:nvGrpSpPr>
          <p:grpSpPr>
            <a:xfrm>
              <a:off x="9178520" y="3229668"/>
              <a:ext cx="991961" cy="257002"/>
              <a:chOff x="3720396" y="4361465"/>
              <a:chExt cx="635692" cy="211983"/>
            </a:xfrm>
            <a:solidFill>
              <a:srgbClr val="176B87"/>
            </a:solidFill>
          </p:grpSpPr>
          <p:sp>
            <p:nvSpPr>
              <p:cNvPr id="52" name="Freeform 51">
                <a:extLst>
                  <a:ext uri="{FF2B5EF4-FFF2-40B4-BE49-F238E27FC236}">
                    <a16:creationId xmlns:a16="http://schemas.microsoft.com/office/drawing/2014/main" id="{DF8E7DAA-98EE-C304-BACE-FE1E6943EE88}"/>
                  </a:ext>
                </a:extLst>
              </p:cNvPr>
              <p:cNvSpPr/>
              <p:nvPr/>
            </p:nvSpPr>
            <p:spPr>
              <a:xfrm flipH="1">
                <a:off x="3720396" y="4423765"/>
                <a:ext cx="70999" cy="116747"/>
              </a:xfrm>
              <a:custGeom>
                <a:avLst/>
                <a:gdLst>
                  <a:gd name="connsiteX0" fmla="*/ 1604 w 70999"/>
                  <a:gd name="connsiteY0" fmla="*/ 108652 h 116747"/>
                  <a:gd name="connsiteX1" fmla="*/ 44675 w 70999"/>
                  <a:gd name="connsiteY1" fmla="*/ 100642 h 116747"/>
                  <a:gd name="connsiteX2" fmla="*/ 66357 w 70999"/>
                  <a:gd name="connsiteY2" fmla="*/ 75181 h 116747"/>
                  <a:gd name="connsiteX3" fmla="*/ 64925 w 70999"/>
                  <a:gd name="connsiteY3" fmla="*/ 3410 h 116747"/>
                  <a:gd name="connsiteX4" fmla="*/ 1861 w 70999"/>
                  <a:gd name="connsiteY4" fmla="*/ 31947 h 116747"/>
                  <a:gd name="connsiteX5" fmla="*/ 6290 w 70999"/>
                  <a:gd name="connsiteY5" fmla="*/ 44625 h 116747"/>
                  <a:gd name="connsiteX6" fmla="*/ 1604 w 70999"/>
                  <a:gd name="connsiteY6" fmla="*/ 108652 h 11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99" h="116747">
                    <a:moveTo>
                      <a:pt x="1604" y="108652"/>
                    </a:moveTo>
                    <a:cubicBezTo>
                      <a:pt x="5095" y="128740"/>
                      <a:pt x="35143" y="105747"/>
                      <a:pt x="44675" y="100642"/>
                    </a:cubicBezTo>
                    <a:cubicBezTo>
                      <a:pt x="53837" y="94212"/>
                      <a:pt x="64166" y="86897"/>
                      <a:pt x="66357" y="75181"/>
                    </a:cubicBezTo>
                    <a:cubicBezTo>
                      <a:pt x="69241" y="51683"/>
                      <a:pt x="75880" y="25670"/>
                      <a:pt x="64925" y="3410"/>
                    </a:cubicBezTo>
                    <a:cubicBezTo>
                      <a:pt x="55877" y="-10591"/>
                      <a:pt x="9676" y="22432"/>
                      <a:pt x="1861" y="31947"/>
                    </a:cubicBezTo>
                    <a:cubicBezTo>
                      <a:pt x="-2341" y="36472"/>
                      <a:pt x="1197" y="44054"/>
                      <a:pt x="6290" y="44625"/>
                    </a:cubicBezTo>
                    <a:cubicBezTo>
                      <a:pt x="-1820" y="64342"/>
                      <a:pt x="334" y="87811"/>
                      <a:pt x="1604" y="108652"/>
                    </a:cubicBezTo>
                    <a:close/>
                  </a:path>
                </a:pathLst>
              </a:custGeom>
              <a:solidFill>
                <a:schemeClr val="tx1"/>
              </a:solidFill>
              <a:ln w="9465" cap="flat">
                <a:solidFill>
                  <a:schemeClr val="tx1"/>
                </a:solidFill>
                <a:prstDash val="solid"/>
                <a:miter/>
              </a:ln>
            </p:spPr>
            <p:txBody>
              <a:bodyPr rtlCol="0" anchor="ctr"/>
              <a:lstStyle/>
              <a:p>
                <a:endParaRPr lang="en-BE"/>
              </a:p>
            </p:txBody>
          </p:sp>
          <p:sp>
            <p:nvSpPr>
              <p:cNvPr id="53" name="Freeform 52">
                <a:extLst>
                  <a:ext uri="{FF2B5EF4-FFF2-40B4-BE49-F238E27FC236}">
                    <a16:creationId xmlns:a16="http://schemas.microsoft.com/office/drawing/2014/main" id="{C9116392-5AA4-775E-5A7C-0386A64D150B}"/>
                  </a:ext>
                </a:extLst>
              </p:cNvPr>
              <p:cNvSpPr/>
              <p:nvPr/>
            </p:nvSpPr>
            <p:spPr>
              <a:xfrm flipH="1">
                <a:off x="3809859" y="4452949"/>
                <a:ext cx="213761" cy="120499"/>
              </a:xfrm>
              <a:custGeom>
                <a:avLst/>
                <a:gdLst>
                  <a:gd name="connsiteX0" fmla="*/ 56843 w 213761"/>
                  <a:gd name="connsiteY0" fmla="*/ 24820 h 120499"/>
                  <a:gd name="connsiteX1" fmla="*/ 48297 w 213761"/>
                  <a:gd name="connsiteY1" fmla="*/ 7351 h 120499"/>
                  <a:gd name="connsiteX2" fmla="*/ 26169 w 213761"/>
                  <a:gd name="connsiteY2" fmla="*/ 2265 h 120499"/>
                  <a:gd name="connsiteX3" fmla="*/ 12482 w 213761"/>
                  <a:gd name="connsiteY3" fmla="*/ 1246 h 120499"/>
                  <a:gd name="connsiteX4" fmla="*/ 0 w 213761"/>
                  <a:gd name="connsiteY4" fmla="*/ 78522 h 120499"/>
                  <a:gd name="connsiteX5" fmla="*/ 40918 w 213761"/>
                  <a:gd name="connsiteY5" fmla="*/ 104735 h 120499"/>
                  <a:gd name="connsiteX6" fmla="*/ 46163 w 213761"/>
                  <a:gd name="connsiteY6" fmla="*/ 102115 h 120499"/>
                  <a:gd name="connsiteX7" fmla="*/ 64800 w 213761"/>
                  <a:gd name="connsiteY7" fmla="*/ 116336 h 120499"/>
                  <a:gd name="connsiteX8" fmla="*/ 197170 w 213761"/>
                  <a:gd name="connsiteY8" fmla="*/ 110783 h 120499"/>
                  <a:gd name="connsiteX9" fmla="*/ 212536 w 213761"/>
                  <a:gd name="connsiteY9" fmla="*/ 32240 h 120499"/>
                  <a:gd name="connsiteX10" fmla="*/ 195719 w 213761"/>
                  <a:gd name="connsiteY10" fmla="*/ 6827 h 120499"/>
                  <a:gd name="connsiteX11" fmla="*/ 130302 w 213761"/>
                  <a:gd name="connsiteY11" fmla="*/ 4798 h 120499"/>
                  <a:gd name="connsiteX12" fmla="*/ 63558 w 213761"/>
                  <a:gd name="connsiteY12" fmla="*/ 14847 h 120499"/>
                  <a:gd name="connsiteX13" fmla="*/ 58455 w 213761"/>
                  <a:gd name="connsiteY13" fmla="*/ 25258 h 120499"/>
                  <a:gd name="connsiteX14" fmla="*/ 56843 w 213761"/>
                  <a:gd name="connsiteY14" fmla="*/ 24820 h 120499"/>
                  <a:gd name="connsiteX15" fmla="*/ 35502 w 213761"/>
                  <a:gd name="connsiteY15" fmla="*/ 91419 h 120499"/>
                  <a:gd name="connsiteX16" fmla="*/ 14834 w 213761"/>
                  <a:gd name="connsiteY16" fmla="*/ 65244 h 120499"/>
                  <a:gd name="connsiteX17" fmla="*/ 20449 w 213761"/>
                  <a:gd name="connsiteY17" fmla="*/ 16905 h 120499"/>
                  <a:gd name="connsiteX18" fmla="*/ 43165 w 213761"/>
                  <a:gd name="connsiteY18" fmla="*/ 22524 h 120499"/>
                  <a:gd name="connsiteX19" fmla="*/ 35502 w 213761"/>
                  <a:gd name="connsiteY19" fmla="*/ 91419 h 12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3761" h="120499">
                    <a:moveTo>
                      <a:pt x="56843" y="24820"/>
                    </a:moveTo>
                    <a:cubicBezTo>
                      <a:pt x="56017" y="16305"/>
                      <a:pt x="53513" y="9818"/>
                      <a:pt x="48297" y="7351"/>
                    </a:cubicBezTo>
                    <a:cubicBezTo>
                      <a:pt x="41373" y="3598"/>
                      <a:pt x="33055" y="5579"/>
                      <a:pt x="26169" y="2265"/>
                    </a:cubicBezTo>
                    <a:cubicBezTo>
                      <a:pt x="23655" y="1055"/>
                      <a:pt x="15934" y="-1545"/>
                      <a:pt x="12482" y="1246"/>
                    </a:cubicBezTo>
                    <a:cubicBezTo>
                      <a:pt x="4581" y="25258"/>
                      <a:pt x="1480" y="53290"/>
                      <a:pt x="0" y="78522"/>
                    </a:cubicBezTo>
                    <a:cubicBezTo>
                      <a:pt x="1243" y="99763"/>
                      <a:pt x="23665" y="104306"/>
                      <a:pt x="40918" y="104735"/>
                    </a:cubicBezTo>
                    <a:cubicBezTo>
                      <a:pt x="42862" y="104782"/>
                      <a:pt x="44901" y="103716"/>
                      <a:pt x="46163" y="102115"/>
                    </a:cubicBezTo>
                    <a:cubicBezTo>
                      <a:pt x="48173" y="110193"/>
                      <a:pt x="53295" y="116222"/>
                      <a:pt x="64800" y="116336"/>
                    </a:cubicBezTo>
                    <a:cubicBezTo>
                      <a:pt x="89195" y="118641"/>
                      <a:pt x="182915" y="126890"/>
                      <a:pt x="197170" y="110783"/>
                    </a:cubicBezTo>
                    <a:cubicBezTo>
                      <a:pt x="202880" y="84723"/>
                      <a:pt x="208912" y="58700"/>
                      <a:pt x="212536" y="32240"/>
                    </a:cubicBezTo>
                    <a:cubicBezTo>
                      <a:pt x="216481" y="18876"/>
                      <a:pt x="210904" y="6437"/>
                      <a:pt x="195719" y="6827"/>
                    </a:cubicBezTo>
                    <a:cubicBezTo>
                      <a:pt x="173970" y="5570"/>
                      <a:pt x="152089" y="5475"/>
                      <a:pt x="130302" y="4798"/>
                    </a:cubicBezTo>
                    <a:cubicBezTo>
                      <a:pt x="122904" y="5341"/>
                      <a:pt x="42369" y="-2917"/>
                      <a:pt x="63558" y="14847"/>
                    </a:cubicBezTo>
                    <a:cubicBezTo>
                      <a:pt x="64184" y="14942"/>
                      <a:pt x="61101" y="20124"/>
                      <a:pt x="58455" y="25258"/>
                    </a:cubicBezTo>
                    <a:cubicBezTo>
                      <a:pt x="57971" y="26201"/>
                      <a:pt x="56937" y="25868"/>
                      <a:pt x="56843" y="24820"/>
                    </a:cubicBezTo>
                    <a:close/>
                    <a:moveTo>
                      <a:pt x="35502" y="91419"/>
                    </a:moveTo>
                    <a:cubicBezTo>
                      <a:pt x="19966" y="90638"/>
                      <a:pt x="9523" y="84170"/>
                      <a:pt x="14834" y="65244"/>
                    </a:cubicBezTo>
                    <a:cubicBezTo>
                      <a:pt x="14673" y="61053"/>
                      <a:pt x="19700" y="34935"/>
                      <a:pt x="20449" y="16905"/>
                    </a:cubicBezTo>
                    <a:cubicBezTo>
                      <a:pt x="27753" y="19648"/>
                      <a:pt x="41828" y="16867"/>
                      <a:pt x="43165" y="22524"/>
                    </a:cubicBezTo>
                    <a:cubicBezTo>
                      <a:pt x="43241" y="45537"/>
                      <a:pt x="39789" y="68740"/>
                      <a:pt x="35502" y="91419"/>
                    </a:cubicBezTo>
                    <a:close/>
                  </a:path>
                </a:pathLst>
              </a:custGeom>
              <a:solidFill>
                <a:schemeClr val="tx1"/>
              </a:solidFill>
              <a:ln w="9465" cap="flat">
                <a:solidFill>
                  <a:schemeClr val="tx1"/>
                </a:solidFill>
                <a:prstDash val="solid"/>
                <a:miter/>
              </a:ln>
            </p:spPr>
            <p:txBody>
              <a:bodyPr rtlCol="0" anchor="ctr"/>
              <a:lstStyle/>
              <a:p>
                <a:endParaRPr lang="en-BE"/>
              </a:p>
            </p:txBody>
          </p:sp>
          <p:sp>
            <p:nvSpPr>
              <p:cNvPr id="54" name="Freeform 53">
                <a:extLst>
                  <a:ext uri="{FF2B5EF4-FFF2-40B4-BE49-F238E27FC236}">
                    <a16:creationId xmlns:a16="http://schemas.microsoft.com/office/drawing/2014/main" id="{BC45B44C-8A64-968F-9233-E337A39B8A7F}"/>
                  </a:ext>
                </a:extLst>
              </p:cNvPr>
              <p:cNvSpPr/>
              <p:nvPr/>
            </p:nvSpPr>
            <p:spPr>
              <a:xfrm flipH="1">
                <a:off x="4045909" y="4361465"/>
                <a:ext cx="310179" cy="179219"/>
              </a:xfrm>
              <a:custGeom>
                <a:avLst/>
                <a:gdLst>
                  <a:gd name="connsiteX0" fmla="*/ 310149 w 310179"/>
                  <a:gd name="connsiteY0" fmla="*/ 90206 h 179219"/>
                  <a:gd name="connsiteX1" fmla="*/ 305151 w 310179"/>
                  <a:gd name="connsiteY1" fmla="*/ 83757 h 179219"/>
                  <a:gd name="connsiteX2" fmla="*/ 302703 w 310179"/>
                  <a:gd name="connsiteY2" fmla="*/ 82367 h 179219"/>
                  <a:gd name="connsiteX3" fmla="*/ 299574 w 310179"/>
                  <a:gd name="connsiteY3" fmla="*/ 76776 h 179219"/>
                  <a:gd name="connsiteX4" fmla="*/ 92520 w 310179"/>
                  <a:gd name="connsiteY4" fmla="*/ 22150 h 179219"/>
                  <a:gd name="connsiteX5" fmla="*/ 20995 w 310179"/>
                  <a:gd name="connsiteY5" fmla="*/ 5214 h 179219"/>
                  <a:gd name="connsiteX6" fmla="*/ 20644 w 310179"/>
                  <a:gd name="connsiteY6" fmla="*/ 5443 h 179219"/>
                  <a:gd name="connsiteX7" fmla="*/ 9092 w 310179"/>
                  <a:gd name="connsiteY7" fmla="*/ 38771 h 179219"/>
                  <a:gd name="connsiteX8" fmla="*/ 2680 w 310179"/>
                  <a:gd name="connsiteY8" fmla="*/ 81929 h 179219"/>
                  <a:gd name="connsiteX9" fmla="*/ 294082 w 310179"/>
                  <a:gd name="connsiteY9" fmla="*/ 178998 h 179219"/>
                  <a:gd name="connsiteX10" fmla="*/ 310149 w 310179"/>
                  <a:gd name="connsiteY10" fmla="*/ 90206 h 1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179" h="179219">
                    <a:moveTo>
                      <a:pt x="310149" y="90206"/>
                    </a:moveTo>
                    <a:cubicBezTo>
                      <a:pt x="310481" y="86367"/>
                      <a:pt x="308053" y="84224"/>
                      <a:pt x="305151" y="83757"/>
                    </a:cubicBezTo>
                    <a:cubicBezTo>
                      <a:pt x="304306" y="83624"/>
                      <a:pt x="302703" y="82843"/>
                      <a:pt x="302703" y="82367"/>
                    </a:cubicBezTo>
                    <a:cubicBezTo>
                      <a:pt x="302713" y="80224"/>
                      <a:pt x="301774" y="78080"/>
                      <a:pt x="299574" y="76776"/>
                    </a:cubicBezTo>
                    <a:cubicBezTo>
                      <a:pt x="234195" y="47458"/>
                      <a:pt x="159549" y="47610"/>
                      <a:pt x="92520" y="22150"/>
                    </a:cubicBezTo>
                    <a:cubicBezTo>
                      <a:pt x="84363" y="21883"/>
                      <a:pt x="12592" y="-12874"/>
                      <a:pt x="20995" y="5214"/>
                    </a:cubicBezTo>
                    <a:cubicBezTo>
                      <a:pt x="20881" y="5290"/>
                      <a:pt x="20767" y="5357"/>
                      <a:pt x="20644" y="5443"/>
                    </a:cubicBezTo>
                    <a:cubicBezTo>
                      <a:pt x="14270" y="14587"/>
                      <a:pt x="12041" y="28065"/>
                      <a:pt x="9092" y="38771"/>
                    </a:cubicBezTo>
                    <a:cubicBezTo>
                      <a:pt x="8276" y="47858"/>
                      <a:pt x="-5733" y="77633"/>
                      <a:pt x="2680" y="81929"/>
                    </a:cubicBezTo>
                    <a:cubicBezTo>
                      <a:pt x="91505" y="134335"/>
                      <a:pt x="191798" y="167254"/>
                      <a:pt x="294082" y="178998"/>
                    </a:cubicBezTo>
                    <a:cubicBezTo>
                      <a:pt x="305919" y="184037"/>
                      <a:pt x="307294" y="101550"/>
                      <a:pt x="310149" y="90206"/>
                    </a:cubicBezTo>
                    <a:close/>
                  </a:path>
                </a:pathLst>
              </a:custGeom>
              <a:solidFill>
                <a:schemeClr val="tx1"/>
              </a:solidFill>
              <a:ln w="9465" cap="flat">
                <a:solidFill>
                  <a:schemeClr val="tx1"/>
                </a:solidFill>
                <a:prstDash val="solid"/>
                <a:miter/>
              </a:ln>
            </p:spPr>
            <p:txBody>
              <a:bodyPr rtlCol="0" anchor="ctr"/>
              <a:lstStyle/>
              <a:p>
                <a:endParaRPr lang="en-BE"/>
              </a:p>
            </p:txBody>
          </p:sp>
        </p:grpSp>
        <p:sp>
          <p:nvSpPr>
            <p:cNvPr id="9" name="Freeform 8">
              <a:extLst>
                <a:ext uri="{FF2B5EF4-FFF2-40B4-BE49-F238E27FC236}">
                  <a16:creationId xmlns:a16="http://schemas.microsoft.com/office/drawing/2014/main" id="{EA2B37D5-8649-A57A-6C49-4511020BB54D}"/>
                </a:ext>
              </a:extLst>
            </p:cNvPr>
            <p:cNvSpPr/>
            <p:nvPr/>
          </p:nvSpPr>
          <p:spPr>
            <a:xfrm flipH="1">
              <a:off x="10164446" y="1929851"/>
              <a:ext cx="72155" cy="163050"/>
            </a:xfrm>
            <a:custGeom>
              <a:avLst/>
              <a:gdLst>
                <a:gd name="connsiteX0" fmla="*/ 11223 w 46240"/>
                <a:gd name="connsiteY0" fmla="*/ 2507 h 134489"/>
                <a:gd name="connsiteX1" fmla="*/ 1103 w 46240"/>
                <a:gd name="connsiteY1" fmla="*/ 8451 h 134489"/>
                <a:gd name="connsiteX2" fmla="*/ 28153 w 46240"/>
                <a:gd name="connsiteY2" fmla="*/ 130514 h 134489"/>
                <a:gd name="connsiteX3" fmla="*/ 34072 w 46240"/>
                <a:gd name="connsiteY3" fmla="*/ 133924 h 134489"/>
                <a:gd name="connsiteX4" fmla="*/ 41774 w 46240"/>
                <a:gd name="connsiteY4" fmla="*/ 68544 h 134489"/>
                <a:gd name="connsiteX5" fmla="*/ 11223 w 46240"/>
                <a:gd name="connsiteY5" fmla="*/ 2507 h 13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40" h="134489">
                  <a:moveTo>
                    <a:pt x="11223" y="2507"/>
                  </a:moveTo>
                  <a:cubicBezTo>
                    <a:pt x="6765" y="-3408"/>
                    <a:pt x="-3336" y="2193"/>
                    <a:pt x="1103" y="8451"/>
                  </a:cubicBezTo>
                  <a:cubicBezTo>
                    <a:pt x="27034" y="43522"/>
                    <a:pt x="35400" y="88032"/>
                    <a:pt x="28153" y="130514"/>
                  </a:cubicBezTo>
                  <a:cubicBezTo>
                    <a:pt x="28210" y="133400"/>
                    <a:pt x="31483" y="135562"/>
                    <a:pt x="34072" y="133924"/>
                  </a:cubicBezTo>
                  <a:cubicBezTo>
                    <a:pt x="53174" y="119998"/>
                    <a:pt x="44847" y="88604"/>
                    <a:pt x="41774" y="68544"/>
                  </a:cubicBezTo>
                  <a:cubicBezTo>
                    <a:pt x="36472" y="44637"/>
                    <a:pt x="25925" y="22015"/>
                    <a:pt x="11223" y="2507"/>
                  </a:cubicBezTo>
                  <a:close/>
                </a:path>
              </a:pathLst>
            </a:custGeom>
            <a:solidFill>
              <a:srgbClr val="176B87"/>
            </a:solidFill>
            <a:ln w="9465" cap="flat">
              <a:solidFill>
                <a:schemeClr val="tx1"/>
              </a:solidFill>
              <a:prstDash val="solid"/>
              <a:miter/>
            </a:ln>
          </p:spPr>
          <p:txBody>
            <a:bodyPr rtlCol="0" anchor="ctr"/>
            <a:lstStyle/>
            <a:p>
              <a:endParaRPr lang="en-BE"/>
            </a:p>
          </p:txBody>
        </p:sp>
        <p:sp>
          <p:nvSpPr>
            <p:cNvPr id="13" name="Freeform 12">
              <a:extLst>
                <a:ext uri="{FF2B5EF4-FFF2-40B4-BE49-F238E27FC236}">
                  <a16:creationId xmlns:a16="http://schemas.microsoft.com/office/drawing/2014/main" id="{804A7313-5564-1748-41B4-4943C6B9A32E}"/>
                </a:ext>
              </a:extLst>
            </p:cNvPr>
            <p:cNvSpPr/>
            <p:nvPr/>
          </p:nvSpPr>
          <p:spPr>
            <a:xfrm flipH="1">
              <a:off x="9916295" y="3452267"/>
              <a:ext cx="263557" cy="190926"/>
            </a:xfrm>
            <a:custGeom>
              <a:avLst/>
              <a:gdLst>
                <a:gd name="connsiteX0" fmla="*/ 162788 w 168899"/>
                <a:gd name="connsiteY0" fmla="*/ 615 h 157482"/>
                <a:gd name="connsiteX1" fmla="*/ 88854 w 168899"/>
                <a:gd name="connsiteY1" fmla="*/ 78482 h 157482"/>
                <a:gd name="connsiteX2" fmla="*/ 2931 w 168899"/>
                <a:gd name="connsiteY2" fmla="*/ 145738 h 157482"/>
                <a:gd name="connsiteX3" fmla="*/ 9229 w 168899"/>
                <a:gd name="connsiteY3" fmla="*/ 156549 h 157482"/>
                <a:gd name="connsiteX4" fmla="*/ 168754 w 168899"/>
                <a:gd name="connsiteY4" fmla="*/ 5206 h 157482"/>
                <a:gd name="connsiteX5" fmla="*/ 162788 w 168899"/>
                <a:gd name="connsiteY5" fmla="*/ 615 h 15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99" h="157482">
                  <a:moveTo>
                    <a:pt x="162788" y="615"/>
                  </a:moveTo>
                  <a:cubicBezTo>
                    <a:pt x="137681" y="25847"/>
                    <a:pt x="115515" y="54498"/>
                    <a:pt x="88854" y="78482"/>
                  </a:cubicBezTo>
                  <a:cubicBezTo>
                    <a:pt x="62220" y="103390"/>
                    <a:pt x="33633" y="126097"/>
                    <a:pt x="2931" y="145738"/>
                  </a:cubicBezTo>
                  <a:cubicBezTo>
                    <a:pt x="-3813" y="150053"/>
                    <a:pt x="2267" y="160673"/>
                    <a:pt x="9229" y="156549"/>
                  </a:cubicBezTo>
                  <a:cubicBezTo>
                    <a:pt x="71553" y="118458"/>
                    <a:pt x="132446" y="69614"/>
                    <a:pt x="168754" y="5206"/>
                  </a:cubicBezTo>
                  <a:cubicBezTo>
                    <a:pt x="169712" y="1958"/>
                    <a:pt x="165747" y="-1414"/>
                    <a:pt x="162788" y="615"/>
                  </a:cubicBezTo>
                  <a:close/>
                </a:path>
              </a:pathLst>
            </a:custGeom>
            <a:solidFill>
              <a:srgbClr val="000000"/>
            </a:solidFill>
            <a:ln w="9465" cap="flat">
              <a:solidFill>
                <a:schemeClr val="tx1"/>
              </a:solidFill>
              <a:prstDash val="solid"/>
              <a:miter/>
            </a:ln>
          </p:spPr>
          <p:txBody>
            <a:bodyPr rtlCol="0" anchor="ctr"/>
            <a:lstStyle/>
            <a:p>
              <a:endParaRPr lang="en-BE"/>
            </a:p>
          </p:txBody>
        </p:sp>
        <p:grpSp>
          <p:nvGrpSpPr>
            <p:cNvPr id="14" name="Graphic 9" descr="A male waving hand">
              <a:extLst>
                <a:ext uri="{FF2B5EF4-FFF2-40B4-BE49-F238E27FC236}">
                  <a16:creationId xmlns:a16="http://schemas.microsoft.com/office/drawing/2014/main" id="{A0A3A67F-943B-052A-0F86-4C10689C07DC}"/>
                </a:ext>
              </a:extLst>
            </p:cNvPr>
            <p:cNvGrpSpPr/>
            <p:nvPr/>
          </p:nvGrpSpPr>
          <p:grpSpPr>
            <a:xfrm flipH="1">
              <a:off x="10598935" y="1502201"/>
              <a:ext cx="213540" cy="392810"/>
              <a:chOff x="3418529" y="2937292"/>
              <a:chExt cx="136846" cy="324002"/>
            </a:xfrm>
            <a:solidFill>
              <a:srgbClr val="000000"/>
            </a:solidFill>
          </p:grpSpPr>
          <p:sp>
            <p:nvSpPr>
              <p:cNvPr id="50" name="Freeform 49">
                <a:extLst>
                  <a:ext uri="{FF2B5EF4-FFF2-40B4-BE49-F238E27FC236}">
                    <a16:creationId xmlns:a16="http://schemas.microsoft.com/office/drawing/2014/main" id="{65157B77-E5A1-7AF4-5FF2-F5A85F3D6465}"/>
                  </a:ext>
                </a:extLst>
              </p:cNvPr>
              <p:cNvSpPr/>
              <p:nvPr/>
            </p:nvSpPr>
            <p:spPr>
              <a:xfrm>
                <a:off x="3495426" y="2937292"/>
                <a:ext cx="59949" cy="324002"/>
              </a:xfrm>
              <a:custGeom>
                <a:avLst/>
                <a:gdLst>
                  <a:gd name="connsiteX0" fmla="*/ 37884 w 59949"/>
                  <a:gd name="connsiteY0" fmla="*/ 1535 h 324002"/>
                  <a:gd name="connsiteX1" fmla="*/ 52709 w 59949"/>
                  <a:gd name="connsiteY1" fmla="*/ 322718 h 324002"/>
                  <a:gd name="connsiteX2" fmla="*/ 59804 w 59949"/>
                  <a:gd name="connsiteY2" fmla="*/ 318575 h 324002"/>
                  <a:gd name="connsiteX3" fmla="*/ 22225 w 59949"/>
                  <a:gd name="connsiteY3" fmla="*/ 198007 h 324002"/>
                  <a:gd name="connsiteX4" fmla="*/ 46107 w 59949"/>
                  <a:gd name="connsiteY4" fmla="*/ 7917 h 324002"/>
                  <a:gd name="connsiteX5" fmla="*/ 37884 w 59949"/>
                  <a:gd name="connsiteY5" fmla="*/ 1535 h 324002"/>
                  <a:gd name="connsiteX6" fmla="*/ 37884 w 59949"/>
                  <a:gd name="connsiteY6" fmla="*/ 1535 h 32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9" h="324002">
                    <a:moveTo>
                      <a:pt x="37884" y="1535"/>
                    </a:moveTo>
                    <a:cubicBezTo>
                      <a:pt x="-23862" y="76525"/>
                      <a:pt x="-3811" y="248623"/>
                      <a:pt x="52709" y="322718"/>
                    </a:cubicBezTo>
                    <a:cubicBezTo>
                      <a:pt x="55602" y="325947"/>
                      <a:pt x="60894" y="322537"/>
                      <a:pt x="59804" y="318575"/>
                    </a:cubicBezTo>
                    <a:cubicBezTo>
                      <a:pt x="46781" y="278617"/>
                      <a:pt x="27944" y="240165"/>
                      <a:pt x="22225" y="198007"/>
                    </a:cubicBezTo>
                    <a:cubicBezTo>
                      <a:pt x="14220" y="135409"/>
                      <a:pt x="10245" y="62752"/>
                      <a:pt x="46107" y="7917"/>
                    </a:cubicBezTo>
                    <a:cubicBezTo>
                      <a:pt x="49721" y="3173"/>
                      <a:pt x="41820" y="-2885"/>
                      <a:pt x="37884" y="1535"/>
                    </a:cubicBezTo>
                    <a:lnTo>
                      <a:pt x="37884" y="1535"/>
                    </a:lnTo>
                    <a:close/>
                  </a:path>
                </a:pathLst>
              </a:custGeom>
              <a:solidFill>
                <a:srgbClr val="000000"/>
              </a:solidFill>
              <a:ln w="9465" cap="flat">
                <a:solidFill>
                  <a:schemeClr val="tx1"/>
                </a:solidFill>
                <a:prstDash val="solid"/>
                <a:miter/>
              </a:ln>
            </p:spPr>
            <p:txBody>
              <a:bodyPr rtlCol="0" anchor="ctr"/>
              <a:lstStyle/>
              <a:p>
                <a:endParaRPr lang="en-BE"/>
              </a:p>
            </p:txBody>
          </p:sp>
          <p:sp>
            <p:nvSpPr>
              <p:cNvPr id="51" name="Freeform 50">
                <a:extLst>
                  <a:ext uri="{FF2B5EF4-FFF2-40B4-BE49-F238E27FC236}">
                    <a16:creationId xmlns:a16="http://schemas.microsoft.com/office/drawing/2014/main" id="{9F5B7D66-8799-8E87-86ED-D8C42C45C511}"/>
                  </a:ext>
                </a:extLst>
              </p:cNvPr>
              <p:cNvSpPr/>
              <p:nvPr/>
            </p:nvSpPr>
            <p:spPr>
              <a:xfrm>
                <a:off x="3418536" y="3013295"/>
                <a:ext cx="52895" cy="221518"/>
              </a:xfrm>
              <a:custGeom>
                <a:avLst/>
                <a:gdLst>
                  <a:gd name="connsiteX0" fmla="*/ 21519 w 52895"/>
                  <a:gd name="connsiteY0" fmla="*/ 2494 h 221518"/>
                  <a:gd name="connsiteX1" fmla="*/ 45193 w 52895"/>
                  <a:gd name="connsiteY1" fmla="*/ 220369 h 221518"/>
                  <a:gd name="connsiteX2" fmla="*/ 52857 w 52895"/>
                  <a:gd name="connsiteY2" fmla="*/ 217178 h 221518"/>
                  <a:gd name="connsiteX3" fmla="*/ 33574 w 52895"/>
                  <a:gd name="connsiteY3" fmla="*/ 166648 h 221518"/>
                  <a:gd name="connsiteX4" fmla="*/ 30463 w 52895"/>
                  <a:gd name="connsiteY4" fmla="*/ 7742 h 221518"/>
                  <a:gd name="connsiteX5" fmla="*/ 21519 w 52895"/>
                  <a:gd name="connsiteY5" fmla="*/ 2494 h 221518"/>
                  <a:gd name="connsiteX6" fmla="*/ 21519 w 52895"/>
                  <a:gd name="connsiteY6" fmla="*/ 2494 h 22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95" h="221518">
                    <a:moveTo>
                      <a:pt x="21519" y="2494"/>
                    </a:moveTo>
                    <a:cubicBezTo>
                      <a:pt x="-19180" y="66254"/>
                      <a:pt x="3014" y="162590"/>
                      <a:pt x="45193" y="220369"/>
                    </a:cubicBezTo>
                    <a:cubicBezTo>
                      <a:pt x="47707" y="222750"/>
                      <a:pt x="53417" y="221311"/>
                      <a:pt x="52857" y="217178"/>
                    </a:cubicBezTo>
                    <a:cubicBezTo>
                      <a:pt x="49092" y="199556"/>
                      <a:pt x="40423" y="183240"/>
                      <a:pt x="33574" y="166648"/>
                    </a:cubicBezTo>
                    <a:cubicBezTo>
                      <a:pt x="13353" y="116879"/>
                      <a:pt x="5082" y="57205"/>
                      <a:pt x="30463" y="7742"/>
                    </a:cubicBezTo>
                    <a:cubicBezTo>
                      <a:pt x="33527" y="1808"/>
                      <a:pt x="25095" y="-3183"/>
                      <a:pt x="21519" y="2494"/>
                    </a:cubicBezTo>
                    <a:lnTo>
                      <a:pt x="21519" y="2494"/>
                    </a:lnTo>
                    <a:close/>
                  </a:path>
                </a:pathLst>
              </a:custGeom>
              <a:solidFill>
                <a:srgbClr val="000000"/>
              </a:solidFill>
              <a:ln w="9465" cap="flat">
                <a:solidFill>
                  <a:schemeClr val="tx1"/>
                </a:solidFill>
                <a:prstDash val="solid"/>
                <a:miter/>
              </a:ln>
            </p:spPr>
            <p:txBody>
              <a:bodyPr rtlCol="0" anchor="ctr"/>
              <a:lstStyle/>
              <a:p>
                <a:endParaRPr lang="en-BE"/>
              </a:p>
            </p:txBody>
          </p:sp>
        </p:grpSp>
        <p:grpSp>
          <p:nvGrpSpPr>
            <p:cNvPr id="15" name="Graphic 9" descr="A male waving hand">
              <a:extLst>
                <a:ext uri="{FF2B5EF4-FFF2-40B4-BE49-F238E27FC236}">
                  <a16:creationId xmlns:a16="http://schemas.microsoft.com/office/drawing/2014/main" id="{4A6CB3C9-FAAF-8950-9E4A-38EAD159AD56}"/>
                </a:ext>
              </a:extLst>
            </p:cNvPr>
            <p:cNvGrpSpPr/>
            <p:nvPr/>
          </p:nvGrpSpPr>
          <p:grpSpPr>
            <a:xfrm flipH="1">
              <a:off x="9493737" y="2038262"/>
              <a:ext cx="57276" cy="249550"/>
              <a:chOff x="4226924" y="3379480"/>
              <a:chExt cx="36705" cy="205838"/>
            </a:xfrm>
            <a:solidFill>
              <a:schemeClr val="tx1"/>
            </a:solidFill>
          </p:grpSpPr>
          <p:sp>
            <p:nvSpPr>
              <p:cNvPr id="48" name="Freeform 47">
                <a:extLst>
                  <a:ext uri="{FF2B5EF4-FFF2-40B4-BE49-F238E27FC236}">
                    <a16:creationId xmlns:a16="http://schemas.microsoft.com/office/drawing/2014/main" id="{140C9835-625C-A5C2-31B1-E233E63DD732}"/>
                  </a:ext>
                </a:extLst>
              </p:cNvPr>
              <p:cNvSpPr/>
              <p:nvPr/>
            </p:nvSpPr>
            <p:spPr>
              <a:xfrm>
                <a:off x="4226924" y="3379480"/>
                <a:ext cx="21198" cy="21920"/>
              </a:xfrm>
              <a:custGeom>
                <a:avLst/>
                <a:gdLst>
                  <a:gd name="connsiteX0" fmla="*/ 10596 w 21198"/>
                  <a:gd name="connsiteY0" fmla="*/ 2 h 21920"/>
                  <a:gd name="connsiteX1" fmla="*/ 10596 w 21198"/>
                  <a:gd name="connsiteY1" fmla="*/ 21919 h 21920"/>
                  <a:gd name="connsiteX2" fmla="*/ 10596 w 21198"/>
                  <a:gd name="connsiteY2" fmla="*/ 2 h 21920"/>
                </a:gdLst>
                <a:ahLst/>
                <a:cxnLst>
                  <a:cxn ang="0">
                    <a:pos x="connsiteX0" y="connsiteY0"/>
                  </a:cxn>
                  <a:cxn ang="0">
                    <a:pos x="connsiteX1" y="connsiteY1"/>
                  </a:cxn>
                  <a:cxn ang="0">
                    <a:pos x="connsiteX2" y="connsiteY2"/>
                  </a:cxn>
                </a:cxnLst>
                <a:rect l="l" t="t" r="r" b="b"/>
                <a:pathLst>
                  <a:path w="21198" h="21920">
                    <a:moveTo>
                      <a:pt x="10596" y="2"/>
                    </a:moveTo>
                    <a:cubicBezTo>
                      <a:pt x="-3546" y="-227"/>
                      <a:pt x="-3518" y="22100"/>
                      <a:pt x="10596" y="21919"/>
                    </a:cubicBezTo>
                    <a:cubicBezTo>
                      <a:pt x="24747" y="22138"/>
                      <a:pt x="24719" y="-189"/>
                      <a:pt x="10596" y="2"/>
                    </a:cubicBezTo>
                    <a:close/>
                  </a:path>
                </a:pathLst>
              </a:custGeom>
              <a:grpFill/>
              <a:ln w="9465" cap="flat">
                <a:solidFill>
                  <a:schemeClr val="tx1"/>
                </a:solidFill>
                <a:prstDash val="solid"/>
                <a:miter/>
              </a:ln>
            </p:spPr>
            <p:txBody>
              <a:bodyPr rtlCol="0" anchor="ctr"/>
              <a:lstStyle/>
              <a:p>
                <a:endParaRPr lang="en-BE"/>
              </a:p>
            </p:txBody>
          </p:sp>
          <p:sp>
            <p:nvSpPr>
              <p:cNvPr id="49" name="Freeform 48">
                <a:extLst>
                  <a:ext uri="{FF2B5EF4-FFF2-40B4-BE49-F238E27FC236}">
                    <a16:creationId xmlns:a16="http://schemas.microsoft.com/office/drawing/2014/main" id="{ED7C376D-6E6A-A8C9-1F00-6287A0A71782}"/>
                  </a:ext>
                </a:extLst>
              </p:cNvPr>
              <p:cNvSpPr/>
              <p:nvPr/>
            </p:nvSpPr>
            <p:spPr>
              <a:xfrm>
                <a:off x="4240140" y="3561571"/>
                <a:ext cx="23467" cy="23723"/>
              </a:xfrm>
              <a:custGeom>
                <a:avLst/>
                <a:gdLst>
                  <a:gd name="connsiteX0" fmla="*/ 11180 w 23467"/>
                  <a:gd name="connsiteY0" fmla="*/ 173 h 23723"/>
                  <a:gd name="connsiteX1" fmla="*/ 3355 w 23467"/>
                  <a:gd name="connsiteY1" fmla="*/ 20356 h 23723"/>
                  <a:gd name="connsiteX2" fmla="*/ 23416 w 23467"/>
                  <a:gd name="connsiteY2" fmla="*/ 12060 h 23723"/>
                  <a:gd name="connsiteX3" fmla="*/ 11180 w 23467"/>
                  <a:gd name="connsiteY3" fmla="*/ 173 h 23723"/>
                </a:gdLst>
                <a:ahLst/>
                <a:cxnLst>
                  <a:cxn ang="0">
                    <a:pos x="connsiteX0" y="connsiteY0"/>
                  </a:cxn>
                  <a:cxn ang="0">
                    <a:pos x="connsiteX1" y="connsiteY1"/>
                  </a:cxn>
                  <a:cxn ang="0">
                    <a:pos x="connsiteX2" y="connsiteY2"/>
                  </a:cxn>
                  <a:cxn ang="0">
                    <a:pos x="connsiteX3" y="connsiteY3"/>
                  </a:cxn>
                </a:cxnLst>
                <a:rect l="l" t="t" r="r" b="b"/>
                <a:pathLst>
                  <a:path w="23467" h="23723">
                    <a:moveTo>
                      <a:pt x="11180" y="173"/>
                    </a:moveTo>
                    <a:cubicBezTo>
                      <a:pt x="2037" y="611"/>
                      <a:pt x="-4157" y="13222"/>
                      <a:pt x="3355" y="20356"/>
                    </a:cubicBezTo>
                    <a:cubicBezTo>
                      <a:pt x="10564" y="28024"/>
                      <a:pt x="23359" y="21461"/>
                      <a:pt x="23416" y="12060"/>
                    </a:cubicBezTo>
                    <a:cubicBezTo>
                      <a:pt x="24080" y="5268"/>
                      <a:pt x="18209" y="-1142"/>
                      <a:pt x="11180" y="173"/>
                    </a:cubicBezTo>
                    <a:close/>
                  </a:path>
                </a:pathLst>
              </a:custGeom>
              <a:grpFill/>
              <a:ln w="9465" cap="flat">
                <a:solidFill>
                  <a:schemeClr val="tx1"/>
                </a:solidFill>
                <a:prstDash val="solid"/>
                <a:miter/>
              </a:ln>
            </p:spPr>
            <p:txBody>
              <a:bodyPr rtlCol="0" anchor="ctr"/>
              <a:lstStyle/>
              <a:p>
                <a:endParaRPr lang="en-BE"/>
              </a:p>
            </p:txBody>
          </p:sp>
        </p:grpSp>
        <p:grpSp>
          <p:nvGrpSpPr>
            <p:cNvPr id="16" name="Group 15">
              <a:extLst>
                <a:ext uri="{FF2B5EF4-FFF2-40B4-BE49-F238E27FC236}">
                  <a16:creationId xmlns:a16="http://schemas.microsoft.com/office/drawing/2014/main" id="{73084EC3-A2E0-2D9B-DCE0-3C3EA8F87039}"/>
                </a:ext>
              </a:extLst>
            </p:cNvPr>
            <p:cNvGrpSpPr/>
            <p:nvPr/>
          </p:nvGrpSpPr>
          <p:grpSpPr>
            <a:xfrm>
              <a:off x="8833172" y="1774846"/>
              <a:ext cx="1148102" cy="1524559"/>
              <a:chOff x="3499087" y="3161483"/>
              <a:chExt cx="735755" cy="1257503"/>
            </a:xfrm>
            <a:solidFill>
              <a:srgbClr val="176B87"/>
            </a:solidFill>
          </p:grpSpPr>
          <p:sp>
            <p:nvSpPr>
              <p:cNvPr id="44" name="Freeform 43">
                <a:extLst>
                  <a:ext uri="{FF2B5EF4-FFF2-40B4-BE49-F238E27FC236}">
                    <a16:creationId xmlns:a16="http://schemas.microsoft.com/office/drawing/2014/main" id="{5AB91C0F-E62F-3EBB-7D1B-F5F81D4E6EDF}"/>
                  </a:ext>
                </a:extLst>
              </p:cNvPr>
              <p:cNvSpPr/>
              <p:nvPr/>
            </p:nvSpPr>
            <p:spPr>
              <a:xfrm flipH="1">
                <a:off x="4067652" y="3161483"/>
                <a:ext cx="167190" cy="123190"/>
              </a:xfrm>
              <a:custGeom>
                <a:avLst/>
                <a:gdLst>
                  <a:gd name="connsiteX0" fmla="*/ 158866 w 167190"/>
                  <a:gd name="connsiteY0" fmla="*/ 1173 h 123190"/>
                  <a:gd name="connsiteX1" fmla="*/ 114429 w 167190"/>
                  <a:gd name="connsiteY1" fmla="*/ 102881 h 123190"/>
                  <a:gd name="connsiteX2" fmla="*/ 64435 w 167190"/>
                  <a:gd name="connsiteY2" fmla="*/ 69667 h 123190"/>
                  <a:gd name="connsiteX3" fmla="*/ 10684 w 167190"/>
                  <a:gd name="connsiteY3" fmla="*/ 36796 h 123190"/>
                  <a:gd name="connsiteX4" fmla="*/ 43 w 167190"/>
                  <a:gd name="connsiteY4" fmla="*/ 41225 h 123190"/>
                  <a:gd name="connsiteX5" fmla="*/ 49174 w 167190"/>
                  <a:gd name="connsiteY5" fmla="*/ 79211 h 123190"/>
                  <a:gd name="connsiteX6" fmla="*/ 112504 w 167190"/>
                  <a:gd name="connsiteY6" fmla="*/ 121035 h 123190"/>
                  <a:gd name="connsiteX7" fmla="*/ 166311 w 167190"/>
                  <a:gd name="connsiteY7" fmla="*/ 6954 h 123190"/>
                  <a:gd name="connsiteX8" fmla="*/ 158866 w 167190"/>
                  <a:gd name="connsiteY8" fmla="*/ 1173 h 12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0" h="123190">
                    <a:moveTo>
                      <a:pt x="158866" y="1173"/>
                    </a:moveTo>
                    <a:cubicBezTo>
                      <a:pt x="129747" y="27109"/>
                      <a:pt x="126532" y="67562"/>
                      <a:pt x="114429" y="102881"/>
                    </a:cubicBezTo>
                    <a:cubicBezTo>
                      <a:pt x="98391" y="90889"/>
                      <a:pt x="81764" y="79744"/>
                      <a:pt x="64435" y="69667"/>
                    </a:cubicBezTo>
                    <a:cubicBezTo>
                      <a:pt x="46765" y="58208"/>
                      <a:pt x="25338" y="52484"/>
                      <a:pt x="10684" y="36796"/>
                    </a:cubicBezTo>
                    <a:cubicBezTo>
                      <a:pt x="7298" y="33091"/>
                      <a:pt x="-650" y="35739"/>
                      <a:pt x="43" y="41225"/>
                    </a:cubicBezTo>
                    <a:cubicBezTo>
                      <a:pt x="4130" y="64200"/>
                      <a:pt x="32471" y="67867"/>
                      <a:pt x="49174" y="79211"/>
                    </a:cubicBezTo>
                    <a:cubicBezTo>
                      <a:pt x="71302" y="91489"/>
                      <a:pt x="92519" y="105471"/>
                      <a:pt x="112504" y="121035"/>
                    </a:cubicBezTo>
                    <a:cubicBezTo>
                      <a:pt x="133598" y="140381"/>
                      <a:pt x="144155" y="23595"/>
                      <a:pt x="166311" y="6954"/>
                    </a:cubicBezTo>
                    <a:cubicBezTo>
                      <a:pt x="169650" y="2373"/>
                      <a:pt x="162669" y="-2218"/>
                      <a:pt x="158866" y="1173"/>
                    </a:cubicBezTo>
                    <a:close/>
                  </a:path>
                </a:pathLst>
              </a:custGeom>
              <a:grpFill/>
              <a:ln w="9465" cap="flat">
                <a:solidFill>
                  <a:schemeClr val="tx1"/>
                </a:solidFill>
                <a:prstDash val="solid"/>
                <a:miter/>
              </a:ln>
            </p:spPr>
            <p:txBody>
              <a:bodyPr rtlCol="0" anchor="ctr"/>
              <a:lstStyle/>
              <a:p>
                <a:endParaRPr lang="en-BE"/>
              </a:p>
            </p:txBody>
          </p:sp>
          <p:sp>
            <p:nvSpPr>
              <p:cNvPr id="45" name="Freeform 44">
                <a:extLst>
                  <a:ext uri="{FF2B5EF4-FFF2-40B4-BE49-F238E27FC236}">
                    <a16:creationId xmlns:a16="http://schemas.microsoft.com/office/drawing/2014/main" id="{110B8C50-FBA2-511A-FB66-6930D00C9C18}"/>
                  </a:ext>
                </a:extLst>
              </p:cNvPr>
              <p:cNvSpPr/>
              <p:nvPr/>
            </p:nvSpPr>
            <p:spPr>
              <a:xfrm flipH="1">
                <a:off x="3859248" y="3176304"/>
                <a:ext cx="36030" cy="117903"/>
              </a:xfrm>
              <a:custGeom>
                <a:avLst/>
                <a:gdLst>
                  <a:gd name="connsiteX0" fmla="*/ 17183 w 36030"/>
                  <a:gd name="connsiteY0" fmla="*/ 104023 h 117903"/>
                  <a:gd name="connsiteX1" fmla="*/ 20456 w 36030"/>
                  <a:gd name="connsiteY1" fmla="*/ 59132 h 117903"/>
                  <a:gd name="connsiteX2" fmla="*/ 35887 w 36030"/>
                  <a:gd name="connsiteY2" fmla="*/ 6345 h 117903"/>
                  <a:gd name="connsiteX3" fmla="*/ 26886 w 36030"/>
                  <a:gd name="connsiteY3" fmla="*/ 2535 h 117903"/>
                  <a:gd name="connsiteX4" fmla="*/ 5470 w 36030"/>
                  <a:gd name="connsiteY4" fmla="*/ 114206 h 117903"/>
                  <a:gd name="connsiteX5" fmla="*/ 17183 w 36030"/>
                  <a:gd name="connsiteY5" fmla="*/ 104023 h 11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30" h="117903">
                    <a:moveTo>
                      <a:pt x="17183" y="104023"/>
                    </a:moveTo>
                    <a:cubicBezTo>
                      <a:pt x="13380" y="89088"/>
                      <a:pt x="14992" y="73648"/>
                      <a:pt x="20456" y="59132"/>
                    </a:cubicBezTo>
                    <a:cubicBezTo>
                      <a:pt x="26004" y="41616"/>
                      <a:pt x="31392" y="24175"/>
                      <a:pt x="35887" y="6345"/>
                    </a:cubicBezTo>
                    <a:cubicBezTo>
                      <a:pt x="37196" y="1144"/>
                      <a:pt x="29191" y="-2790"/>
                      <a:pt x="26886" y="2535"/>
                    </a:cubicBezTo>
                    <a:cubicBezTo>
                      <a:pt x="14063" y="37444"/>
                      <a:pt x="-11100" y="76649"/>
                      <a:pt x="5470" y="114206"/>
                    </a:cubicBezTo>
                    <a:cubicBezTo>
                      <a:pt x="13845" y="125359"/>
                      <a:pt x="24344" y="108110"/>
                      <a:pt x="17183" y="104023"/>
                    </a:cubicBezTo>
                    <a:close/>
                  </a:path>
                </a:pathLst>
              </a:custGeom>
              <a:grpFill/>
              <a:ln w="9465" cap="flat">
                <a:solidFill>
                  <a:schemeClr val="tx1"/>
                </a:solidFill>
                <a:prstDash val="solid"/>
                <a:miter/>
              </a:ln>
            </p:spPr>
            <p:txBody>
              <a:bodyPr rtlCol="0" anchor="ctr"/>
              <a:lstStyle/>
              <a:p>
                <a:endParaRPr lang="en-BE"/>
              </a:p>
            </p:txBody>
          </p:sp>
          <p:sp>
            <p:nvSpPr>
              <p:cNvPr id="46" name="Freeform 45">
                <a:extLst>
                  <a:ext uri="{FF2B5EF4-FFF2-40B4-BE49-F238E27FC236}">
                    <a16:creationId xmlns:a16="http://schemas.microsoft.com/office/drawing/2014/main" id="{C0F5B575-D3CF-4D1A-A1FA-ABEE8DB258E2}"/>
                  </a:ext>
                </a:extLst>
              </p:cNvPr>
              <p:cNvSpPr/>
              <p:nvPr/>
            </p:nvSpPr>
            <p:spPr>
              <a:xfrm flipH="1">
                <a:off x="3499092" y="3515022"/>
                <a:ext cx="319017" cy="903965"/>
              </a:xfrm>
              <a:custGeom>
                <a:avLst/>
                <a:gdLst>
                  <a:gd name="connsiteX0" fmla="*/ 318734 w 319017"/>
                  <a:gd name="connsiteY0" fmla="*/ 662237 h 903965"/>
                  <a:gd name="connsiteX1" fmla="*/ 277447 w 319017"/>
                  <a:gd name="connsiteY1" fmla="*/ 505436 h 903965"/>
                  <a:gd name="connsiteX2" fmla="*/ 262745 w 319017"/>
                  <a:gd name="connsiteY2" fmla="*/ 475718 h 903965"/>
                  <a:gd name="connsiteX3" fmla="*/ 136569 w 319017"/>
                  <a:gd name="connsiteY3" fmla="*/ 493625 h 903965"/>
                  <a:gd name="connsiteX4" fmla="*/ 111330 w 319017"/>
                  <a:gd name="connsiteY4" fmla="*/ 498016 h 903965"/>
                  <a:gd name="connsiteX5" fmla="*/ 87504 w 319017"/>
                  <a:gd name="connsiteY5" fmla="*/ 395718 h 903965"/>
                  <a:gd name="connsiteX6" fmla="*/ 76388 w 319017"/>
                  <a:gd name="connsiteY6" fmla="*/ 302220 h 903965"/>
                  <a:gd name="connsiteX7" fmla="*/ 183633 w 319017"/>
                  <a:gd name="connsiteY7" fmla="*/ 7831 h 903965"/>
                  <a:gd name="connsiteX8" fmla="*/ 172355 w 319017"/>
                  <a:gd name="connsiteY8" fmla="*/ 3049 h 903965"/>
                  <a:gd name="connsiteX9" fmla="*/ 100195 w 319017"/>
                  <a:gd name="connsiteY9" fmla="*/ 180986 h 903965"/>
                  <a:gd name="connsiteX10" fmla="*/ 61184 w 319017"/>
                  <a:gd name="connsiteY10" fmla="*/ 361542 h 903965"/>
                  <a:gd name="connsiteX11" fmla="*/ 119392 w 319017"/>
                  <a:gd name="connsiteY11" fmla="*/ 640729 h 903965"/>
                  <a:gd name="connsiteX12" fmla="*/ 104264 w 319017"/>
                  <a:gd name="connsiteY12" fmla="*/ 774327 h 903965"/>
                  <a:gd name="connsiteX13" fmla="*/ 3364 w 319017"/>
                  <a:gd name="connsiteY13" fmla="*/ 885617 h 903965"/>
                  <a:gd name="connsiteX14" fmla="*/ 18625 w 319017"/>
                  <a:gd name="connsiteY14" fmla="*/ 900943 h 903965"/>
                  <a:gd name="connsiteX15" fmla="*/ 131997 w 319017"/>
                  <a:gd name="connsiteY15" fmla="*/ 763868 h 903965"/>
                  <a:gd name="connsiteX16" fmla="*/ 144052 w 319017"/>
                  <a:gd name="connsiteY16" fmla="*/ 696984 h 903965"/>
                  <a:gd name="connsiteX17" fmla="*/ 144659 w 319017"/>
                  <a:gd name="connsiteY17" fmla="*/ 697450 h 903965"/>
                  <a:gd name="connsiteX18" fmla="*/ 269129 w 319017"/>
                  <a:gd name="connsiteY18" fmla="*/ 668304 h 903965"/>
                  <a:gd name="connsiteX19" fmla="*/ 307286 w 319017"/>
                  <a:gd name="connsiteY19" fmla="*/ 671066 h 903965"/>
                  <a:gd name="connsiteX20" fmla="*/ 318734 w 319017"/>
                  <a:gd name="connsiteY20" fmla="*/ 662237 h 903965"/>
                  <a:gd name="connsiteX21" fmla="*/ 186137 w 319017"/>
                  <a:gd name="connsiteY21" fmla="*/ 674467 h 903965"/>
                  <a:gd name="connsiteX22" fmla="*/ 143711 w 319017"/>
                  <a:gd name="connsiteY22" fmla="*/ 690040 h 903965"/>
                  <a:gd name="connsiteX23" fmla="*/ 127966 w 319017"/>
                  <a:gd name="connsiteY23" fmla="*/ 583217 h 903965"/>
                  <a:gd name="connsiteX24" fmla="*/ 115551 w 319017"/>
                  <a:gd name="connsiteY24" fmla="*/ 518047 h 903965"/>
                  <a:gd name="connsiteX25" fmla="*/ 155074 w 319017"/>
                  <a:gd name="connsiteY25" fmla="*/ 507836 h 903965"/>
                  <a:gd name="connsiteX26" fmla="*/ 241708 w 319017"/>
                  <a:gd name="connsiteY26" fmla="*/ 486291 h 903965"/>
                  <a:gd name="connsiteX27" fmla="*/ 260820 w 319017"/>
                  <a:gd name="connsiteY27" fmla="*/ 507303 h 903965"/>
                  <a:gd name="connsiteX28" fmla="*/ 300059 w 319017"/>
                  <a:gd name="connsiteY28" fmla="*/ 652778 h 903965"/>
                  <a:gd name="connsiteX29" fmla="*/ 186137 w 319017"/>
                  <a:gd name="connsiteY29" fmla="*/ 674467 h 90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9017" h="903965">
                    <a:moveTo>
                      <a:pt x="318734" y="662237"/>
                    </a:moveTo>
                    <a:cubicBezTo>
                      <a:pt x="304820" y="610011"/>
                      <a:pt x="291190" y="557700"/>
                      <a:pt x="277447" y="505436"/>
                    </a:cubicBezTo>
                    <a:cubicBezTo>
                      <a:pt x="274620" y="494682"/>
                      <a:pt x="273017" y="482062"/>
                      <a:pt x="262745" y="475718"/>
                    </a:cubicBezTo>
                    <a:cubicBezTo>
                      <a:pt x="215615" y="451143"/>
                      <a:pt x="179232" y="474213"/>
                      <a:pt x="136569" y="493625"/>
                    </a:cubicBezTo>
                    <a:cubicBezTo>
                      <a:pt x="128450" y="497206"/>
                      <a:pt x="119838" y="497025"/>
                      <a:pt x="111330" y="498016"/>
                    </a:cubicBezTo>
                    <a:cubicBezTo>
                      <a:pt x="103998" y="463774"/>
                      <a:pt x="95983" y="429674"/>
                      <a:pt x="87504" y="395718"/>
                    </a:cubicBezTo>
                    <a:cubicBezTo>
                      <a:pt x="79888" y="365237"/>
                      <a:pt x="70744" y="333862"/>
                      <a:pt x="76388" y="302220"/>
                    </a:cubicBezTo>
                    <a:cubicBezTo>
                      <a:pt x="102926" y="201303"/>
                      <a:pt x="152190" y="107281"/>
                      <a:pt x="183633" y="7831"/>
                    </a:cubicBezTo>
                    <a:cubicBezTo>
                      <a:pt x="185634" y="1202"/>
                      <a:pt x="175561" y="-3285"/>
                      <a:pt x="172355" y="3049"/>
                    </a:cubicBezTo>
                    <a:cubicBezTo>
                      <a:pt x="144574" y="60685"/>
                      <a:pt x="123964" y="121607"/>
                      <a:pt x="100195" y="180986"/>
                    </a:cubicBezTo>
                    <a:cubicBezTo>
                      <a:pt x="79271" y="238755"/>
                      <a:pt x="45439" y="298277"/>
                      <a:pt x="61184" y="361542"/>
                    </a:cubicBezTo>
                    <a:cubicBezTo>
                      <a:pt x="82240" y="454201"/>
                      <a:pt x="106758" y="546317"/>
                      <a:pt x="119392" y="640729"/>
                    </a:cubicBezTo>
                    <a:cubicBezTo>
                      <a:pt x="125310" y="686135"/>
                      <a:pt x="137849" y="736389"/>
                      <a:pt x="104264" y="774327"/>
                    </a:cubicBezTo>
                    <a:cubicBezTo>
                      <a:pt x="74424" y="814684"/>
                      <a:pt x="40137" y="851565"/>
                      <a:pt x="3364" y="885617"/>
                    </a:cubicBezTo>
                    <a:cubicBezTo>
                      <a:pt x="-6851" y="895066"/>
                      <a:pt x="8515" y="910534"/>
                      <a:pt x="18625" y="900943"/>
                    </a:cubicBezTo>
                    <a:cubicBezTo>
                      <a:pt x="60596" y="859452"/>
                      <a:pt x="102130" y="815151"/>
                      <a:pt x="131997" y="763868"/>
                    </a:cubicBezTo>
                    <a:cubicBezTo>
                      <a:pt x="142032" y="742428"/>
                      <a:pt x="144811" y="719910"/>
                      <a:pt x="144052" y="696984"/>
                    </a:cubicBezTo>
                    <a:cubicBezTo>
                      <a:pt x="144242" y="697136"/>
                      <a:pt x="144441" y="697289"/>
                      <a:pt x="144659" y="697450"/>
                    </a:cubicBezTo>
                    <a:cubicBezTo>
                      <a:pt x="186933" y="694469"/>
                      <a:pt x="227396" y="675981"/>
                      <a:pt x="269129" y="668304"/>
                    </a:cubicBezTo>
                    <a:cubicBezTo>
                      <a:pt x="281838" y="665808"/>
                      <a:pt x="295440" y="664989"/>
                      <a:pt x="307286" y="671066"/>
                    </a:cubicBezTo>
                    <a:cubicBezTo>
                      <a:pt x="313233" y="674124"/>
                      <a:pt x="320555" y="669085"/>
                      <a:pt x="318734" y="662237"/>
                    </a:cubicBezTo>
                    <a:close/>
                    <a:moveTo>
                      <a:pt x="186137" y="674467"/>
                    </a:moveTo>
                    <a:cubicBezTo>
                      <a:pt x="181167" y="676772"/>
                      <a:pt x="151356" y="682677"/>
                      <a:pt x="143711" y="690040"/>
                    </a:cubicBezTo>
                    <a:cubicBezTo>
                      <a:pt x="141482" y="654350"/>
                      <a:pt x="131618" y="617879"/>
                      <a:pt x="127966" y="583217"/>
                    </a:cubicBezTo>
                    <a:cubicBezTo>
                      <a:pt x="124182" y="561433"/>
                      <a:pt x="119999" y="539707"/>
                      <a:pt x="115551" y="518047"/>
                    </a:cubicBezTo>
                    <a:cubicBezTo>
                      <a:pt x="128763" y="519428"/>
                      <a:pt x="143256" y="513056"/>
                      <a:pt x="155074" y="507836"/>
                    </a:cubicBezTo>
                    <a:cubicBezTo>
                      <a:pt x="181802" y="493844"/>
                      <a:pt x="210532" y="476480"/>
                      <a:pt x="241708" y="486291"/>
                    </a:cubicBezTo>
                    <a:cubicBezTo>
                      <a:pt x="256305" y="487891"/>
                      <a:pt x="258771" y="493673"/>
                      <a:pt x="260820" y="507303"/>
                    </a:cubicBezTo>
                    <a:cubicBezTo>
                      <a:pt x="273881" y="555795"/>
                      <a:pt x="287045" y="604267"/>
                      <a:pt x="300059" y="652778"/>
                    </a:cubicBezTo>
                    <a:cubicBezTo>
                      <a:pt x="262366" y="645130"/>
                      <a:pt x="222919" y="667018"/>
                      <a:pt x="186137" y="674467"/>
                    </a:cubicBezTo>
                    <a:close/>
                  </a:path>
                </a:pathLst>
              </a:custGeom>
              <a:grpFill/>
              <a:ln w="9465" cap="flat">
                <a:solidFill>
                  <a:schemeClr val="tx1"/>
                </a:solidFill>
                <a:prstDash val="solid"/>
                <a:miter/>
              </a:ln>
            </p:spPr>
            <p:txBody>
              <a:bodyPr rtlCol="0" anchor="ctr"/>
              <a:lstStyle/>
              <a:p>
                <a:endParaRPr lang="en-BE"/>
              </a:p>
            </p:txBody>
          </p:sp>
          <p:sp>
            <p:nvSpPr>
              <p:cNvPr id="47" name="Freeform 46">
                <a:extLst>
                  <a:ext uri="{FF2B5EF4-FFF2-40B4-BE49-F238E27FC236}">
                    <a16:creationId xmlns:a16="http://schemas.microsoft.com/office/drawing/2014/main" id="{B57BB184-A6A5-3B37-28F0-C490BBA34056}"/>
                  </a:ext>
                </a:extLst>
              </p:cNvPr>
              <p:cNvSpPr/>
              <p:nvPr/>
            </p:nvSpPr>
            <p:spPr>
              <a:xfrm flipH="1">
                <a:off x="3841958" y="3311349"/>
                <a:ext cx="144966" cy="1098852"/>
              </a:xfrm>
              <a:custGeom>
                <a:avLst/>
                <a:gdLst>
                  <a:gd name="connsiteX0" fmla="*/ 86227 w 144966"/>
                  <a:gd name="connsiteY0" fmla="*/ 696155 h 1098852"/>
                  <a:gd name="connsiteX1" fmla="*/ 25496 w 144966"/>
                  <a:gd name="connsiteY1" fmla="*/ 253824 h 1098852"/>
                  <a:gd name="connsiteX2" fmla="*/ 7238 w 144966"/>
                  <a:gd name="connsiteY2" fmla="*/ 3497 h 1098852"/>
                  <a:gd name="connsiteX3" fmla="*/ 1 w 144966"/>
                  <a:gd name="connsiteY3" fmla="*/ 3497 h 1098852"/>
                  <a:gd name="connsiteX4" fmla="*/ 116958 w 144966"/>
                  <a:gd name="connsiteY4" fmla="*/ 874463 h 1098852"/>
                  <a:gd name="connsiteX5" fmla="*/ 64649 w 144966"/>
                  <a:gd name="connsiteY5" fmla="*/ 1086642 h 1098852"/>
                  <a:gd name="connsiteX6" fmla="*/ 79303 w 144966"/>
                  <a:gd name="connsiteY6" fmla="*/ 1095243 h 1098852"/>
                  <a:gd name="connsiteX7" fmla="*/ 141011 w 144966"/>
                  <a:gd name="connsiteY7" fmla="*/ 909982 h 1098852"/>
                  <a:gd name="connsiteX8" fmla="*/ 86227 w 144966"/>
                  <a:gd name="connsiteY8" fmla="*/ 696155 h 10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66" h="1098852">
                    <a:moveTo>
                      <a:pt x="86227" y="696155"/>
                    </a:moveTo>
                    <a:cubicBezTo>
                      <a:pt x="55430" y="550423"/>
                      <a:pt x="38310" y="402128"/>
                      <a:pt x="25496" y="253824"/>
                    </a:cubicBezTo>
                    <a:cubicBezTo>
                      <a:pt x="18762" y="170461"/>
                      <a:pt x="15338" y="86736"/>
                      <a:pt x="7238" y="3497"/>
                    </a:cubicBezTo>
                    <a:cubicBezTo>
                      <a:pt x="6792" y="-1065"/>
                      <a:pt x="-85" y="-1265"/>
                      <a:pt x="1" y="3497"/>
                    </a:cubicBezTo>
                    <a:cubicBezTo>
                      <a:pt x="11942" y="296324"/>
                      <a:pt x="32268" y="592457"/>
                      <a:pt x="116958" y="874463"/>
                    </a:cubicBezTo>
                    <a:cubicBezTo>
                      <a:pt x="148372" y="960779"/>
                      <a:pt x="119282" y="1019548"/>
                      <a:pt x="64649" y="1086642"/>
                    </a:cubicBezTo>
                    <a:cubicBezTo>
                      <a:pt x="58048" y="1095339"/>
                      <a:pt x="72787" y="1103911"/>
                      <a:pt x="79303" y="1095243"/>
                    </a:cubicBezTo>
                    <a:cubicBezTo>
                      <a:pt x="121027" y="1043075"/>
                      <a:pt x="157221" y="979048"/>
                      <a:pt x="141011" y="909982"/>
                    </a:cubicBezTo>
                    <a:cubicBezTo>
                      <a:pt x="124328" y="838392"/>
                      <a:pt x="99800" y="768602"/>
                      <a:pt x="86227" y="696155"/>
                    </a:cubicBezTo>
                    <a:close/>
                  </a:path>
                </a:pathLst>
              </a:custGeom>
              <a:grpFill/>
              <a:ln w="9465" cap="flat">
                <a:solidFill>
                  <a:schemeClr val="tx1"/>
                </a:solidFill>
                <a:prstDash val="solid"/>
                <a:miter/>
              </a:ln>
            </p:spPr>
            <p:txBody>
              <a:bodyPr rtlCol="0" anchor="ctr"/>
              <a:lstStyle/>
              <a:p>
                <a:endParaRPr lang="en-BE"/>
              </a:p>
            </p:txBody>
          </p:sp>
        </p:grpSp>
        <p:grpSp>
          <p:nvGrpSpPr>
            <p:cNvPr id="17" name="Group 16">
              <a:extLst>
                <a:ext uri="{FF2B5EF4-FFF2-40B4-BE49-F238E27FC236}">
                  <a16:creationId xmlns:a16="http://schemas.microsoft.com/office/drawing/2014/main" id="{2D455886-AFDF-6574-3879-5B40F470D2E5}"/>
                </a:ext>
              </a:extLst>
            </p:cNvPr>
            <p:cNvGrpSpPr/>
            <p:nvPr/>
          </p:nvGrpSpPr>
          <p:grpSpPr>
            <a:xfrm>
              <a:off x="8704384" y="5751997"/>
              <a:ext cx="1994400" cy="432061"/>
              <a:chOff x="3416566" y="6441959"/>
              <a:chExt cx="1278105" cy="356377"/>
            </a:xfrm>
            <a:solidFill>
              <a:srgbClr val="176B87"/>
            </a:solidFill>
          </p:grpSpPr>
          <p:sp>
            <p:nvSpPr>
              <p:cNvPr id="40" name="Freeform 39">
                <a:extLst>
                  <a:ext uri="{FF2B5EF4-FFF2-40B4-BE49-F238E27FC236}">
                    <a16:creationId xmlns:a16="http://schemas.microsoft.com/office/drawing/2014/main" id="{E7C0C714-E73B-B655-6EBC-F7A9335C308D}"/>
                  </a:ext>
                </a:extLst>
              </p:cNvPr>
              <p:cNvSpPr/>
              <p:nvPr/>
            </p:nvSpPr>
            <p:spPr>
              <a:xfrm flipH="1">
                <a:off x="4510755" y="6524020"/>
                <a:ext cx="97392" cy="27725"/>
              </a:xfrm>
              <a:custGeom>
                <a:avLst/>
                <a:gdLst>
                  <a:gd name="connsiteX0" fmla="*/ 4626 w 97392"/>
                  <a:gd name="connsiteY0" fmla="*/ 12971 h 27725"/>
                  <a:gd name="connsiteX1" fmla="*/ 94646 w 97392"/>
                  <a:gd name="connsiteY1" fmla="*/ 15867 h 27725"/>
                  <a:gd name="connsiteX2" fmla="*/ 6362 w 97392"/>
                  <a:gd name="connsiteY2" fmla="*/ 55 h 27725"/>
                  <a:gd name="connsiteX3" fmla="*/ 4626 w 97392"/>
                  <a:gd name="connsiteY3" fmla="*/ 12971 h 27725"/>
                </a:gdLst>
                <a:ahLst/>
                <a:cxnLst>
                  <a:cxn ang="0">
                    <a:pos x="connsiteX0" y="connsiteY0"/>
                  </a:cxn>
                  <a:cxn ang="0">
                    <a:pos x="connsiteX1" y="connsiteY1"/>
                  </a:cxn>
                  <a:cxn ang="0">
                    <a:pos x="connsiteX2" y="connsiteY2"/>
                  </a:cxn>
                  <a:cxn ang="0">
                    <a:pos x="connsiteX3" y="connsiteY3"/>
                  </a:cxn>
                </a:cxnLst>
                <a:rect l="l" t="t" r="r" b="b"/>
                <a:pathLst>
                  <a:path w="97392" h="27725">
                    <a:moveTo>
                      <a:pt x="4626" y="12971"/>
                    </a:moveTo>
                    <a:cubicBezTo>
                      <a:pt x="14784" y="13028"/>
                      <a:pt x="115115" y="44118"/>
                      <a:pt x="94646" y="15867"/>
                    </a:cubicBezTo>
                    <a:cubicBezTo>
                      <a:pt x="67359" y="3732"/>
                      <a:pt x="35423" y="5799"/>
                      <a:pt x="6362" y="55"/>
                    </a:cubicBezTo>
                    <a:cubicBezTo>
                      <a:pt x="-913" y="-926"/>
                      <a:pt x="-2554" y="11476"/>
                      <a:pt x="4626" y="12971"/>
                    </a:cubicBezTo>
                    <a:close/>
                  </a:path>
                </a:pathLst>
              </a:custGeom>
              <a:grpFill/>
              <a:ln w="9465" cap="flat">
                <a:solidFill>
                  <a:schemeClr val="tx1"/>
                </a:solidFill>
                <a:prstDash val="solid"/>
                <a:miter/>
              </a:ln>
            </p:spPr>
            <p:txBody>
              <a:bodyPr rtlCol="0" anchor="ctr"/>
              <a:lstStyle/>
              <a:p>
                <a:endParaRPr lang="en-BE"/>
              </a:p>
            </p:txBody>
          </p:sp>
          <p:sp>
            <p:nvSpPr>
              <p:cNvPr id="41" name="Freeform 40">
                <a:extLst>
                  <a:ext uri="{FF2B5EF4-FFF2-40B4-BE49-F238E27FC236}">
                    <a16:creationId xmlns:a16="http://schemas.microsoft.com/office/drawing/2014/main" id="{41E3BDDA-AA59-EC5D-8201-BA6594124465}"/>
                  </a:ext>
                </a:extLst>
              </p:cNvPr>
              <p:cNvSpPr/>
              <p:nvPr/>
            </p:nvSpPr>
            <p:spPr>
              <a:xfrm flipH="1">
                <a:off x="4433812" y="6498070"/>
                <a:ext cx="260850" cy="300271"/>
              </a:xfrm>
              <a:custGeom>
                <a:avLst/>
                <a:gdLst>
                  <a:gd name="connsiteX0" fmla="*/ 253397 w 260850"/>
                  <a:gd name="connsiteY0" fmla="*/ 191798 h 300271"/>
                  <a:gd name="connsiteX1" fmla="*/ 213172 w 260850"/>
                  <a:gd name="connsiteY1" fmla="*/ 130019 h 300271"/>
                  <a:gd name="connsiteX2" fmla="*/ 202473 w 260850"/>
                  <a:gd name="connsiteY2" fmla="*/ 77136 h 300271"/>
                  <a:gd name="connsiteX3" fmla="*/ 204512 w 260850"/>
                  <a:gd name="connsiteY3" fmla="*/ 9423 h 300271"/>
                  <a:gd name="connsiteX4" fmla="*/ 193908 w 260850"/>
                  <a:gd name="connsiteY4" fmla="*/ 9423 h 300271"/>
                  <a:gd name="connsiteX5" fmla="*/ 186662 w 260850"/>
                  <a:gd name="connsiteY5" fmla="*/ 71173 h 300271"/>
                  <a:gd name="connsiteX6" fmla="*/ 86778 w 260850"/>
                  <a:gd name="connsiteY6" fmla="*/ 67278 h 300271"/>
                  <a:gd name="connsiteX7" fmla="*/ 91634 w 260850"/>
                  <a:gd name="connsiteY7" fmla="*/ 75650 h 300271"/>
                  <a:gd name="connsiteX8" fmla="*/ 140499 w 260850"/>
                  <a:gd name="connsiteY8" fmla="*/ 79689 h 300271"/>
                  <a:gd name="connsiteX9" fmla="*/ 186453 w 260850"/>
                  <a:gd name="connsiteY9" fmla="*/ 87061 h 300271"/>
                  <a:gd name="connsiteX10" fmla="*/ 199855 w 260850"/>
                  <a:gd name="connsiteY10" fmla="*/ 139220 h 300271"/>
                  <a:gd name="connsiteX11" fmla="*/ 199448 w 260850"/>
                  <a:gd name="connsiteY11" fmla="*/ 139620 h 300271"/>
                  <a:gd name="connsiteX12" fmla="*/ 86275 w 260850"/>
                  <a:gd name="connsiteY12" fmla="*/ 140696 h 300271"/>
                  <a:gd name="connsiteX13" fmla="*/ 86114 w 260850"/>
                  <a:gd name="connsiteY13" fmla="*/ 108197 h 300271"/>
                  <a:gd name="connsiteX14" fmla="*/ 86834 w 260850"/>
                  <a:gd name="connsiteY14" fmla="*/ 107921 h 300271"/>
                  <a:gd name="connsiteX15" fmla="*/ 95769 w 260850"/>
                  <a:gd name="connsiteY15" fmla="*/ 106864 h 300271"/>
                  <a:gd name="connsiteX16" fmla="*/ 137445 w 260850"/>
                  <a:gd name="connsiteY16" fmla="*/ 113093 h 300271"/>
                  <a:gd name="connsiteX17" fmla="*/ 187942 w 260850"/>
                  <a:gd name="connsiteY17" fmla="*/ 108311 h 300271"/>
                  <a:gd name="connsiteX18" fmla="*/ 99127 w 260850"/>
                  <a:gd name="connsiteY18" fmla="*/ 92786 h 300271"/>
                  <a:gd name="connsiteX19" fmla="*/ 86597 w 260850"/>
                  <a:gd name="connsiteY19" fmla="*/ 100558 h 300271"/>
                  <a:gd name="connsiteX20" fmla="*/ 85763 w 260850"/>
                  <a:gd name="connsiteY20" fmla="*/ 100406 h 300271"/>
                  <a:gd name="connsiteX21" fmla="*/ 85108 w 260850"/>
                  <a:gd name="connsiteY21" fmla="*/ 80174 h 300271"/>
                  <a:gd name="connsiteX22" fmla="*/ 81039 w 260850"/>
                  <a:gd name="connsiteY22" fmla="*/ 4108 h 300271"/>
                  <a:gd name="connsiteX23" fmla="*/ 72560 w 260850"/>
                  <a:gd name="connsiteY23" fmla="*/ 4108 h 300271"/>
                  <a:gd name="connsiteX24" fmla="*/ 72067 w 260850"/>
                  <a:gd name="connsiteY24" fmla="*/ 114265 h 300271"/>
                  <a:gd name="connsiteX25" fmla="*/ 37969 w 260850"/>
                  <a:gd name="connsiteY25" fmla="*/ 193370 h 300271"/>
                  <a:gd name="connsiteX26" fmla="*/ 181 w 260850"/>
                  <a:gd name="connsiteY26" fmla="*/ 229222 h 300271"/>
                  <a:gd name="connsiteX27" fmla="*/ 16533 w 260850"/>
                  <a:gd name="connsiteY27" fmla="*/ 233746 h 300271"/>
                  <a:gd name="connsiteX28" fmla="*/ 85307 w 260850"/>
                  <a:gd name="connsiteY28" fmla="*/ 151336 h 300271"/>
                  <a:gd name="connsiteX29" fmla="*/ 85412 w 260850"/>
                  <a:gd name="connsiteY29" fmla="*/ 150374 h 300271"/>
                  <a:gd name="connsiteX30" fmla="*/ 85459 w 260850"/>
                  <a:gd name="connsiteY30" fmla="*/ 150402 h 300271"/>
                  <a:gd name="connsiteX31" fmla="*/ 153238 w 260850"/>
                  <a:gd name="connsiteY31" fmla="*/ 149155 h 300271"/>
                  <a:gd name="connsiteX32" fmla="*/ 184016 w 260850"/>
                  <a:gd name="connsiteY32" fmla="*/ 153393 h 300271"/>
                  <a:gd name="connsiteX33" fmla="*/ 204939 w 260850"/>
                  <a:gd name="connsiteY33" fmla="*/ 149688 h 300271"/>
                  <a:gd name="connsiteX34" fmla="*/ 205641 w 260850"/>
                  <a:gd name="connsiteY34" fmla="*/ 149535 h 300271"/>
                  <a:gd name="connsiteX35" fmla="*/ 223548 w 260850"/>
                  <a:gd name="connsiteY35" fmla="*/ 174405 h 300271"/>
                  <a:gd name="connsiteX36" fmla="*/ 244719 w 260850"/>
                  <a:gd name="connsiteY36" fmla="*/ 215601 h 300271"/>
                  <a:gd name="connsiteX37" fmla="*/ 243637 w 260850"/>
                  <a:gd name="connsiteY37" fmla="*/ 220773 h 300271"/>
                  <a:gd name="connsiteX38" fmla="*/ 32496 w 260850"/>
                  <a:gd name="connsiteY38" fmla="*/ 228488 h 300271"/>
                  <a:gd name="connsiteX39" fmla="*/ 25638 w 260850"/>
                  <a:gd name="connsiteY39" fmla="*/ 226621 h 300271"/>
                  <a:gd name="connsiteX40" fmla="*/ 107986 w 260850"/>
                  <a:gd name="connsiteY40" fmla="*/ 296944 h 300271"/>
                  <a:gd name="connsiteX41" fmla="*/ 256774 w 260850"/>
                  <a:gd name="connsiteY41" fmla="*/ 221868 h 300271"/>
                  <a:gd name="connsiteX42" fmla="*/ 260814 w 260850"/>
                  <a:gd name="connsiteY42" fmla="*/ 215277 h 300271"/>
                  <a:gd name="connsiteX43" fmla="*/ 253397 w 260850"/>
                  <a:gd name="connsiteY43" fmla="*/ 191798 h 3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0850" h="300271">
                    <a:moveTo>
                      <a:pt x="253397" y="191798"/>
                    </a:moveTo>
                    <a:cubicBezTo>
                      <a:pt x="242660" y="169538"/>
                      <a:pt x="225218" y="151488"/>
                      <a:pt x="213172" y="130019"/>
                    </a:cubicBezTo>
                    <a:cubicBezTo>
                      <a:pt x="203697" y="113121"/>
                      <a:pt x="201411" y="96367"/>
                      <a:pt x="202473" y="77136"/>
                    </a:cubicBezTo>
                    <a:cubicBezTo>
                      <a:pt x="204057" y="54571"/>
                      <a:pt x="205129" y="32035"/>
                      <a:pt x="204512" y="9423"/>
                    </a:cubicBezTo>
                    <a:cubicBezTo>
                      <a:pt x="204541" y="2355"/>
                      <a:pt x="194772" y="2850"/>
                      <a:pt x="193908" y="9423"/>
                    </a:cubicBezTo>
                    <a:cubicBezTo>
                      <a:pt x="190778" y="33349"/>
                      <a:pt x="187620" y="53152"/>
                      <a:pt x="186662" y="71173"/>
                    </a:cubicBezTo>
                    <a:cubicBezTo>
                      <a:pt x="161110" y="61810"/>
                      <a:pt x="99791" y="54162"/>
                      <a:pt x="86778" y="67278"/>
                    </a:cubicBezTo>
                    <a:cubicBezTo>
                      <a:pt x="83306" y="70688"/>
                      <a:pt x="86825" y="77222"/>
                      <a:pt x="91634" y="75650"/>
                    </a:cubicBezTo>
                    <a:cubicBezTo>
                      <a:pt x="107540" y="73335"/>
                      <a:pt x="124470" y="78498"/>
                      <a:pt x="140499" y="79689"/>
                    </a:cubicBezTo>
                    <a:cubicBezTo>
                      <a:pt x="146190" y="79917"/>
                      <a:pt x="171543" y="87051"/>
                      <a:pt x="186453" y="87061"/>
                    </a:cubicBezTo>
                    <a:cubicBezTo>
                      <a:pt x="187041" y="104768"/>
                      <a:pt x="190693" y="121303"/>
                      <a:pt x="199855" y="139220"/>
                    </a:cubicBezTo>
                    <a:cubicBezTo>
                      <a:pt x="199988" y="139487"/>
                      <a:pt x="199713" y="139763"/>
                      <a:pt x="199448" y="139620"/>
                    </a:cubicBezTo>
                    <a:cubicBezTo>
                      <a:pt x="178628" y="127876"/>
                      <a:pt x="106411" y="131543"/>
                      <a:pt x="86275" y="140696"/>
                    </a:cubicBezTo>
                    <a:cubicBezTo>
                      <a:pt x="86910" y="129895"/>
                      <a:pt x="86588" y="119046"/>
                      <a:pt x="86114" y="108197"/>
                    </a:cubicBezTo>
                    <a:cubicBezTo>
                      <a:pt x="86095" y="107797"/>
                      <a:pt x="86597" y="107607"/>
                      <a:pt x="86834" y="107921"/>
                    </a:cubicBezTo>
                    <a:cubicBezTo>
                      <a:pt x="88295" y="109826"/>
                      <a:pt x="91302" y="110130"/>
                      <a:pt x="95769" y="106864"/>
                    </a:cubicBezTo>
                    <a:cubicBezTo>
                      <a:pt x="107227" y="108626"/>
                      <a:pt x="124186" y="110988"/>
                      <a:pt x="137445" y="113093"/>
                    </a:cubicBezTo>
                    <a:cubicBezTo>
                      <a:pt x="147129" y="113007"/>
                      <a:pt x="198158" y="130666"/>
                      <a:pt x="187942" y="108311"/>
                    </a:cubicBezTo>
                    <a:cubicBezTo>
                      <a:pt x="174019" y="96567"/>
                      <a:pt x="118789" y="92728"/>
                      <a:pt x="99127" y="92786"/>
                    </a:cubicBezTo>
                    <a:cubicBezTo>
                      <a:pt x="92326" y="92671"/>
                      <a:pt x="88210" y="96538"/>
                      <a:pt x="86597" y="100558"/>
                    </a:cubicBezTo>
                    <a:cubicBezTo>
                      <a:pt x="86427" y="100987"/>
                      <a:pt x="85791" y="100872"/>
                      <a:pt x="85763" y="100406"/>
                    </a:cubicBezTo>
                    <a:cubicBezTo>
                      <a:pt x="85459" y="93652"/>
                      <a:pt x="85175" y="86899"/>
                      <a:pt x="85108" y="80174"/>
                    </a:cubicBezTo>
                    <a:cubicBezTo>
                      <a:pt x="84084" y="54771"/>
                      <a:pt x="83050" y="29454"/>
                      <a:pt x="81039" y="4108"/>
                    </a:cubicBezTo>
                    <a:cubicBezTo>
                      <a:pt x="80612" y="-1303"/>
                      <a:pt x="72768" y="-1436"/>
                      <a:pt x="72560" y="4108"/>
                    </a:cubicBezTo>
                    <a:cubicBezTo>
                      <a:pt x="71308" y="40817"/>
                      <a:pt x="71554" y="77536"/>
                      <a:pt x="72067" y="114265"/>
                    </a:cubicBezTo>
                    <a:cubicBezTo>
                      <a:pt x="75984" y="147049"/>
                      <a:pt x="66518" y="175072"/>
                      <a:pt x="37969" y="193370"/>
                    </a:cubicBezTo>
                    <a:cubicBezTo>
                      <a:pt x="24339" y="203095"/>
                      <a:pt x="3719" y="210734"/>
                      <a:pt x="181" y="229222"/>
                    </a:cubicBezTo>
                    <a:cubicBezTo>
                      <a:pt x="-1858" y="239861"/>
                      <a:pt x="13934" y="244519"/>
                      <a:pt x="16533" y="233746"/>
                    </a:cubicBezTo>
                    <a:cubicBezTo>
                      <a:pt x="26103" y="210391"/>
                      <a:pt x="74561" y="206695"/>
                      <a:pt x="85307" y="151336"/>
                    </a:cubicBezTo>
                    <a:cubicBezTo>
                      <a:pt x="85345" y="151012"/>
                      <a:pt x="85374" y="150688"/>
                      <a:pt x="85412" y="150374"/>
                    </a:cubicBezTo>
                    <a:cubicBezTo>
                      <a:pt x="85431" y="150383"/>
                      <a:pt x="85440" y="150393"/>
                      <a:pt x="85459" y="150402"/>
                    </a:cubicBezTo>
                    <a:cubicBezTo>
                      <a:pt x="107976" y="152069"/>
                      <a:pt x="130635" y="147431"/>
                      <a:pt x="153238" y="149155"/>
                    </a:cubicBezTo>
                    <a:cubicBezTo>
                      <a:pt x="163718" y="149669"/>
                      <a:pt x="173791" y="151050"/>
                      <a:pt x="184016" y="153393"/>
                    </a:cubicBezTo>
                    <a:cubicBezTo>
                      <a:pt x="189621" y="154679"/>
                      <a:pt x="203611" y="158394"/>
                      <a:pt x="204939" y="149688"/>
                    </a:cubicBezTo>
                    <a:cubicBezTo>
                      <a:pt x="204996" y="149326"/>
                      <a:pt x="205451" y="149221"/>
                      <a:pt x="205641" y="149535"/>
                    </a:cubicBezTo>
                    <a:cubicBezTo>
                      <a:pt x="210469" y="157422"/>
                      <a:pt x="216368" y="165642"/>
                      <a:pt x="223548" y="174405"/>
                    </a:cubicBezTo>
                    <a:cubicBezTo>
                      <a:pt x="233403" y="186654"/>
                      <a:pt x="239028" y="201266"/>
                      <a:pt x="244719" y="215601"/>
                    </a:cubicBezTo>
                    <a:cubicBezTo>
                      <a:pt x="243808" y="216944"/>
                      <a:pt x="243343" y="218697"/>
                      <a:pt x="243637" y="220773"/>
                    </a:cubicBezTo>
                    <a:cubicBezTo>
                      <a:pt x="257827" y="310089"/>
                      <a:pt x="31642" y="304669"/>
                      <a:pt x="32496" y="228488"/>
                    </a:cubicBezTo>
                    <a:cubicBezTo>
                      <a:pt x="32999" y="224669"/>
                      <a:pt x="27355" y="223716"/>
                      <a:pt x="25638" y="226621"/>
                    </a:cubicBezTo>
                    <a:cubicBezTo>
                      <a:pt x="8623" y="268998"/>
                      <a:pt x="77350" y="290286"/>
                      <a:pt x="107986" y="296944"/>
                    </a:cubicBezTo>
                    <a:cubicBezTo>
                      <a:pt x="161366" y="307993"/>
                      <a:pt x="264883" y="293620"/>
                      <a:pt x="256774" y="221868"/>
                    </a:cubicBezTo>
                    <a:cubicBezTo>
                      <a:pt x="258974" y="220525"/>
                      <a:pt x="260634" y="218201"/>
                      <a:pt x="260814" y="215277"/>
                    </a:cubicBezTo>
                    <a:cubicBezTo>
                      <a:pt x="261308" y="207400"/>
                      <a:pt x="256707" y="198722"/>
                      <a:pt x="253397" y="191798"/>
                    </a:cubicBezTo>
                    <a:close/>
                  </a:path>
                </a:pathLst>
              </a:custGeom>
              <a:grpFill/>
              <a:ln w="9465" cap="flat">
                <a:solidFill>
                  <a:schemeClr val="tx1"/>
                </a:solidFill>
                <a:prstDash val="solid"/>
                <a:miter/>
              </a:ln>
            </p:spPr>
            <p:txBody>
              <a:bodyPr rtlCol="0" anchor="ctr"/>
              <a:lstStyle/>
              <a:p>
                <a:endParaRPr lang="en-BE"/>
              </a:p>
            </p:txBody>
          </p:sp>
          <p:sp>
            <p:nvSpPr>
              <p:cNvPr id="42" name="Freeform 41">
                <a:extLst>
                  <a:ext uri="{FF2B5EF4-FFF2-40B4-BE49-F238E27FC236}">
                    <a16:creationId xmlns:a16="http://schemas.microsoft.com/office/drawing/2014/main" id="{60FE9EAD-3BEF-8D47-1CF8-76E96057E07E}"/>
                  </a:ext>
                </a:extLst>
              </p:cNvPr>
              <p:cNvSpPr/>
              <p:nvPr/>
            </p:nvSpPr>
            <p:spPr>
              <a:xfrm flipH="1">
                <a:off x="3416557" y="6441964"/>
                <a:ext cx="408068" cy="270376"/>
              </a:xfrm>
              <a:custGeom>
                <a:avLst/>
                <a:gdLst>
                  <a:gd name="connsiteX0" fmla="*/ 388324 w 408068"/>
                  <a:gd name="connsiteY0" fmla="*/ 157378 h 270376"/>
                  <a:gd name="connsiteX1" fmla="*/ 225650 w 408068"/>
                  <a:gd name="connsiteY1" fmla="*/ 182096 h 270376"/>
                  <a:gd name="connsiteX2" fmla="*/ 166674 w 408068"/>
                  <a:gd name="connsiteY2" fmla="*/ 169161 h 270376"/>
                  <a:gd name="connsiteX3" fmla="*/ 167641 w 408068"/>
                  <a:gd name="connsiteY3" fmla="*/ 162979 h 270376"/>
                  <a:gd name="connsiteX4" fmla="*/ 142544 w 408068"/>
                  <a:gd name="connsiteY4" fmla="*/ 121069 h 270376"/>
                  <a:gd name="connsiteX5" fmla="*/ 162282 w 408068"/>
                  <a:gd name="connsiteY5" fmla="*/ 102295 h 270376"/>
                  <a:gd name="connsiteX6" fmla="*/ 181432 w 408068"/>
                  <a:gd name="connsiteY6" fmla="*/ 77064 h 270376"/>
                  <a:gd name="connsiteX7" fmla="*/ 132367 w 408068"/>
                  <a:gd name="connsiteY7" fmla="*/ 110830 h 270376"/>
                  <a:gd name="connsiteX8" fmla="*/ 113682 w 408068"/>
                  <a:gd name="connsiteY8" fmla="*/ 93561 h 270376"/>
                  <a:gd name="connsiteX9" fmla="*/ 126799 w 408068"/>
                  <a:gd name="connsiteY9" fmla="*/ 87455 h 270376"/>
                  <a:gd name="connsiteX10" fmla="*/ 155140 w 408068"/>
                  <a:gd name="connsiteY10" fmla="*/ 73701 h 270376"/>
                  <a:gd name="connsiteX11" fmla="*/ 148804 w 408068"/>
                  <a:gd name="connsiteY11" fmla="*/ 58614 h 270376"/>
                  <a:gd name="connsiteX12" fmla="*/ 119468 w 408068"/>
                  <a:gd name="connsiteY12" fmla="*/ 72520 h 270376"/>
                  <a:gd name="connsiteX13" fmla="*/ 101143 w 408068"/>
                  <a:gd name="connsiteY13" fmla="*/ 82607 h 270376"/>
                  <a:gd name="connsiteX14" fmla="*/ 90236 w 408068"/>
                  <a:gd name="connsiteY14" fmla="*/ 73311 h 270376"/>
                  <a:gd name="connsiteX15" fmla="*/ 117002 w 408068"/>
                  <a:gd name="connsiteY15" fmla="*/ 56994 h 270376"/>
                  <a:gd name="connsiteX16" fmla="*/ 139092 w 408068"/>
                  <a:gd name="connsiteY16" fmla="*/ 36735 h 270376"/>
                  <a:gd name="connsiteX17" fmla="*/ 81927 w 408068"/>
                  <a:gd name="connsiteY17" fmla="*/ 66291 h 270376"/>
                  <a:gd name="connsiteX18" fmla="*/ 57323 w 408068"/>
                  <a:gd name="connsiteY18" fmla="*/ 45393 h 270376"/>
                  <a:gd name="connsiteX19" fmla="*/ 102300 w 408068"/>
                  <a:gd name="connsiteY19" fmla="*/ 25762 h 270376"/>
                  <a:gd name="connsiteX20" fmla="*/ 73656 w 408068"/>
                  <a:gd name="connsiteY20" fmla="*/ 17104 h 270376"/>
                  <a:gd name="connsiteX21" fmla="*/ 46672 w 408068"/>
                  <a:gd name="connsiteY21" fmla="*/ 32696 h 270376"/>
                  <a:gd name="connsiteX22" fmla="*/ 44234 w 408068"/>
                  <a:gd name="connsiteY22" fmla="*/ 33401 h 270376"/>
                  <a:gd name="connsiteX23" fmla="*/ 41835 w 408068"/>
                  <a:gd name="connsiteY23" fmla="*/ 30953 h 270376"/>
                  <a:gd name="connsiteX24" fmla="*/ 6380 w 408068"/>
                  <a:gd name="connsiteY24" fmla="*/ 1035 h 270376"/>
                  <a:gd name="connsiteX25" fmla="*/ 1088 w 408068"/>
                  <a:gd name="connsiteY25" fmla="*/ 6350 h 270376"/>
                  <a:gd name="connsiteX26" fmla="*/ 147638 w 408068"/>
                  <a:gd name="connsiteY26" fmla="*/ 151892 h 270376"/>
                  <a:gd name="connsiteX27" fmla="*/ 131333 w 408068"/>
                  <a:gd name="connsiteY27" fmla="*/ 198965 h 270376"/>
                  <a:gd name="connsiteX28" fmla="*/ 111282 w 408068"/>
                  <a:gd name="connsiteY28" fmla="*/ 246599 h 270376"/>
                  <a:gd name="connsiteX29" fmla="*/ 116859 w 408068"/>
                  <a:gd name="connsiteY29" fmla="*/ 269564 h 270376"/>
                  <a:gd name="connsiteX30" fmla="*/ 133998 w 408068"/>
                  <a:gd name="connsiteY30" fmla="*/ 242999 h 270376"/>
                  <a:gd name="connsiteX31" fmla="*/ 157388 w 408068"/>
                  <a:gd name="connsiteY31" fmla="*/ 186563 h 270376"/>
                  <a:gd name="connsiteX32" fmla="*/ 164407 w 408068"/>
                  <a:gd name="connsiteY32" fmla="*/ 175181 h 270376"/>
                  <a:gd name="connsiteX33" fmla="*/ 407142 w 408068"/>
                  <a:gd name="connsiteY33" fmla="*/ 158959 h 270376"/>
                  <a:gd name="connsiteX34" fmla="*/ 388324 w 408068"/>
                  <a:gd name="connsiteY34" fmla="*/ 157378 h 27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8068" h="270376">
                    <a:moveTo>
                      <a:pt x="388324" y="157378"/>
                    </a:moveTo>
                    <a:cubicBezTo>
                      <a:pt x="338453" y="183039"/>
                      <a:pt x="280842" y="190335"/>
                      <a:pt x="225650" y="182096"/>
                    </a:cubicBezTo>
                    <a:cubicBezTo>
                      <a:pt x="205675" y="179315"/>
                      <a:pt x="186241" y="173885"/>
                      <a:pt x="166674" y="169161"/>
                    </a:cubicBezTo>
                    <a:cubicBezTo>
                      <a:pt x="167214" y="167180"/>
                      <a:pt x="167556" y="165122"/>
                      <a:pt x="167641" y="162979"/>
                    </a:cubicBezTo>
                    <a:cubicBezTo>
                      <a:pt x="168732" y="152483"/>
                      <a:pt x="158137" y="137462"/>
                      <a:pt x="142544" y="121069"/>
                    </a:cubicBezTo>
                    <a:cubicBezTo>
                      <a:pt x="148283" y="113963"/>
                      <a:pt x="154818" y="107563"/>
                      <a:pt x="162282" y="102295"/>
                    </a:cubicBezTo>
                    <a:cubicBezTo>
                      <a:pt x="169367" y="97133"/>
                      <a:pt x="196200" y="86950"/>
                      <a:pt x="181432" y="77064"/>
                    </a:cubicBezTo>
                    <a:cubicBezTo>
                      <a:pt x="160850" y="75778"/>
                      <a:pt x="144327" y="95247"/>
                      <a:pt x="132367" y="110830"/>
                    </a:cubicBezTo>
                    <a:cubicBezTo>
                      <a:pt x="126468" y="105115"/>
                      <a:pt x="120160" y="99324"/>
                      <a:pt x="113682" y="93561"/>
                    </a:cubicBezTo>
                    <a:cubicBezTo>
                      <a:pt x="118339" y="91599"/>
                      <a:pt x="122863" y="89179"/>
                      <a:pt x="126799" y="87455"/>
                    </a:cubicBezTo>
                    <a:cubicBezTo>
                      <a:pt x="136170" y="83341"/>
                      <a:pt x="146632" y="79407"/>
                      <a:pt x="155140" y="73701"/>
                    </a:cubicBezTo>
                    <a:cubicBezTo>
                      <a:pt x="162737" y="68605"/>
                      <a:pt x="158128" y="56213"/>
                      <a:pt x="148804" y="58614"/>
                    </a:cubicBezTo>
                    <a:cubicBezTo>
                      <a:pt x="138580" y="61243"/>
                      <a:pt x="128611" y="67348"/>
                      <a:pt x="119468" y="72520"/>
                    </a:cubicBezTo>
                    <a:cubicBezTo>
                      <a:pt x="113834" y="75711"/>
                      <a:pt x="106853" y="78626"/>
                      <a:pt x="101143" y="82607"/>
                    </a:cubicBezTo>
                    <a:cubicBezTo>
                      <a:pt x="97491" y="79464"/>
                      <a:pt x="93840" y="76359"/>
                      <a:pt x="90236" y="73311"/>
                    </a:cubicBezTo>
                    <a:cubicBezTo>
                      <a:pt x="99237" y="67977"/>
                      <a:pt x="107953" y="62271"/>
                      <a:pt x="117002" y="56994"/>
                    </a:cubicBezTo>
                    <a:cubicBezTo>
                      <a:pt x="124191" y="51108"/>
                      <a:pt x="143986" y="49565"/>
                      <a:pt x="139092" y="36735"/>
                    </a:cubicBezTo>
                    <a:cubicBezTo>
                      <a:pt x="125794" y="21400"/>
                      <a:pt x="94172" y="54927"/>
                      <a:pt x="81927" y="66291"/>
                    </a:cubicBezTo>
                    <a:cubicBezTo>
                      <a:pt x="72916" y="58709"/>
                      <a:pt x="64456" y="51622"/>
                      <a:pt x="57323" y="45393"/>
                    </a:cubicBezTo>
                    <a:cubicBezTo>
                      <a:pt x="73106" y="42288"/>
                      <a:pt x="85351" y="27591"/>
                      <a:pt x="102300" y="25762"/>
                    </a:cubicBezTo>
                    <a:cubicBezTo>
                      <a:pt x="122048" y="17256"/>
                      <a:pt x="100043" y="-2823"/>
                      <a:pt x="73656" y="17104"/>
                    </a:cubicBezTo>
                    <a:cubicBezTo>
                      <a:pt x="65547" y="22724"/>
                      <a:pt x="57039" y="31887"/>
                      <a:pt x="46672" y="32696"/>
                    </a:cubicBezTo>
                    <a:cubicBezTo>
                      <a:pt x="45780" y="32763"/>
                      <a:pt x="44965" y="33020"/>
                      <a:pt x="44234" y="33401"/>
                    </a:cubicBezTo>
                    <a:cubicBezTo>
                      <a:pt x="43381" y="32553"/>
                      <a:pt x="42574" y="31734"/>
                      <a:pt x="41835" y="30953"/>
                    </a:cubicBezTo>
                    <a:cubicBezTo>
                      <a:pt x="30206" y="20752"/>
                      <a:pt x="17876" y="11389"/>
                      <a:pt x="6380" y="1035"/>
                    </a:cubicBezTo>
                    <a:cubicBezTo>
                      <a:pt x="2805" y="-2184"/>
                      <a:pt x="-2241" y="2816"/>
                      <a:pt x="1088" y="6350"/>
                    </a:cubicBezTo>
                    <a:cubicBezTo>
                      <a:pt x="47487" y="55566"/>
                      <a:pt x="105165" y="104134"/>
                      <a:pt x="147638" y="151892"/>
                    </a:cubicBezTo>
                    <a:cubicBezTo>
                      <a:pt x="156753" y="166399"/>
                      <a:pt x="135355" y="182115"/>
                      <a:pt x="131333" y="198965"/>
                    </a:cubicBezTo>
                    <a:cubicBezTo>
                      <a:pt x="126733" y="215776"/>
                      <a:pt x="120018" y="231511"/>
                      <a:pt x="111282" y="246599"/>
                    </a:cubicBezTo>
                    <a:cubicBezTo>
                      <a:pt x="105174" y="254114"/>
                      <a:pt x="101096" y="274698"/>
                      <a:pt x="116859" y="269564"/>
                    </a:cubicBezTo>
                    <a:cubicBezTo>
                      <a:pt x="125472" y="264668"/>
                      <a:pt x="129616" y="251524"/>
                      <a:pt x="133998" y="242999"/>
                    </a:cubicBezTo>
                    <a:cubicBezTo>
                      <a:pt x="144735" y="225244"/>
                      <a:pt x="145911" y="203784"/>
                      <a:pt x="157388" y="186563"/>
                    </a:cubicBezTo>
                    <a:cubicBezTo>
                      <a:pt x="159939" y="182905"/>
                      <a:pt x="162491" y="179172"/>
                      <a:pt x="164407" y="175181"/>
                    </a:cubicBezTo>
                    <a:cubicBezTo>
                      <a:pt x="240001" y="207785"/>
                      <a:pt x="338747" y="207242"/>
                      <a:pt x="407142" y="158959"/>
                    </a:cubicBezTo>
                    <a:cubicBezTo>
                      <a:pt x="412453" y="145958"/>
                      <a:pt x="393408" y="155064"/>
                      <a:pt x="388324" y="157378"/>
                    </a:cubicBezTo>
                    <a:close/>
                  </a:path>
                </a:pathLst>
              </a:custGeom>
              <a:grpFill/>
              <a:ln w="9465" cap="flat">
                <a:solidFill>
                  <a:schemeClr val="tx1"/>
                </a:solidFill>
                <a:prstDash val="solid"/>
                <a:miter/>
              </a:ln>
            </p:spPr>
            <p:txBody>
              <a:bodyPr rtlCol="0" anchor="ctr"/>
              <a:lstStyle/>
              <a:p>
                <a:endParaRPr lang="en-BE"/>
              </a:p>
            </p:txBody>
          </p:sp>
          <p:sp>
            <p:nvSpPr>
              <p:cNvPr id="43" name="Freeform 42">
                <a:extLst>
                  <a:ext uri="{FF2B5EF4-FFF2-40B4-BE49-F238E27FC236}">
                    <a16:creationId xmlns:a16="http://schemas.microsoft.com/office/drawing/2014/main" id="{C9FE1E98-C0D7-7D0B-7EFA-64A4F7E26FDA}"/>
                  </a:ext>
                </a:extLst>
              </p:cNvPr>
              <p:cNvSpPr/>
              <p:nvPr/>
            </p:nvSpPr>
            <p:spPr>
              <a:xfrm flipH="1">
                <a:off x="3859898" y="6502092"/>
                <a:ext cx="96072" cy="172055"/>
              </a:xfrm>
              <a:custGeom>
                <a:avLst/>
                <a:gdLst>
                  <a:gd name="connsiteX0" fmla="*/ 60728 w 96072"/>
                  <a:gd name="connsiteY0" fmla="*/ 75381 h 172055"/>
                  <a:gd name="connsiteX1" fmla="*/ 148 w 96072"/>
                  <a:gd name="connsiteY1" fmla="*/ 6020 h 172055"/>
                  <a:gd name="connsiteX2" fmla="*/ 80551 w 96072"/>
                  <a:gd name="connsiteY2" fmla="*/ 166421 h 172055"/>
                  <a:gd name="connsiteX3" fmla="*/ 95945 w 96072"/>
                  <a:gd name="connsiteY3" fmla="*/ 162153 h 172055"/>
                  <a:gd name="connsiteX4" fmla="*/ 60728 w 96072"/>
                  <a:gd name="connsiteY4" fmla="*/ 75381 h 1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172055">
                    <a:moveTo>
                      <a:pt x="60728" y="75381"/>
                    </a:moveTo>
                    <a:cubicBezTo>
                      <a:pt x="59210" y="68580"/>
                      <a:pt x="-3437" y="-24156"/>
                      <a:pt x="148" y="6020"/>
                    </a:cubicBezTo>
                    <a:cubicBezTo>
                      <a:pt x="37253" y="53473"/>
                      <a:pt x="66096" y="107709"/>
                      <a:pt x="80551" y="166421"/>
                    </a:cubicBezTo>
                    <a:cubicBezTo>
                      <a:pt x="84250" y="176146"/>
                      <a:pt x="97510" y="172345"/>
                      <a:pt x="95945" y="162153"/>
                    </a:cubicBezTo>
                    <a:cubicBezTo>
                      <a:pt x="89343" y="131788"/>
                      <a:pt x="74661" y="102984"/>
                      <a:pt x="60728" y="75381"/>
                    </a:cubicBezTo>
                    <a:close/>
                  </a:path>
                </a:pathLst>
              </a:custGeom>
              <a:grpFill/>
              <a:ln w="9465" cap="flat">
                <a:solidFill>
                  <a:schemeClr val="tx1"/>
                </a:solidFill>
                <a:prstDash val="solid"/>
                <a:miter/>
              </a:ln>
            </p:spPr>
            <p:txBody>
              <a:bodyPr rtlCol="0" anchor="ctr"/>
              <a:lstStyle/>
              <a:p>
                <a:endParaRPr lang="en-BE"/>
              </a:p>
            </p:txBody>
          </p:sp>
        </p:grpSp>
        <p:grpSp>
          <p:nvGrpSpPr>
            <p:cNvPr id="19" name="Group 18">
              <a:extLst>
                <a:ext uri="{FF2B5EF4-FFF2-40B4-BE49-F238E27FC236}">
                  <a16:creationId xmlns:a16="http://schemas.microsoft.com/office/drawing/2014/main" id="{18A086E9-E39E-6417-2A19-EAF698B9B910}"/>
                </a:ext>
              </a:extLst>
            </p:cNvPr>
            <p:cNvGrpSpPr/>
            <p:nvPr/>
          </p:nvGrpSpPr>
          <p:grpSpPr>
            <a:xfrm flipH="1">
              <a:off x="9145657" y="684623"/>
              <a:ext cx="928062" cy="1047285"/>
              <a:chOff x="10765528" y="2924909"/>
              <a:chExt cx="1194783" cy="1480650"/>
            </a:xfrm>
          </p:grpSpPr>
          <p:grpSp>
            <p:nvGrpSpPr>
              <p:cNvPr id="21" name="Graphic 145" descr="A man with short hair">
                <a:extLst>
                  <a:ext uri="{FF2B5EF4-FFF2-40B4-BE49-F238E27FC236}">
                    <a16:creationId xmlns:a16="http://schemas.microsoft.com/office/drawing/2014/main" id="{BC258D14-BFA9-25AB-89A6-F5850E5F7E06}"/>
                  </a:ext>
                </a:extLst>
              </p:cNvPr>
              <p:cNvGrpSpPr/>
              <p:nvPr/>
            </p:nvGrpSpPr>
            <p:grpSpPr>
              <a:xfrm>
                <a:off x="10765528" y="2924909"/>
                <a:ext cx="1194783" cy="1422988"/>
                <a:chOff x="10765528" y="2924909"/>
                <a:chExt cx="1194783" cy="1422988"/>
              </a:xfrm>
            </p:grpSpPr>
            <p:sp>
              <p:nvSpPr>
                <p:cNvPr id="23" name="Freeform 22">
                  <a:extLst>
                    <a:ext uri="{FF2B5EF4-FFF2-40B4-BE49-F238E27FC236}">
                      <a16:creationId xmlns:a16="http://schemas.microsoft.com/office/drawing/2014/main" id="{5BAA7DDC-AC0C-4A4A-ED15-B69490A70777}"/>
                    </a:ext>
                  </a:extLst>
                </p:cNvPr>
                <p:cNvSpPr/>
                <p:nvPr/>
              </p:nvSpPr>
              <p:spPr>
                <a:xfrm>
                  <a:off x="10783809" y="2967358"/>
                  <a:ext cx="1152924" cy="1361378"/>
                </a:xfrm>
                <a:custGeom>
                  <a:avLst/>
                  <a:gdLst>
                    <a:gd name="connsiteX0" fmla="*/ 603727 w 1152924"/>
                    <a:gd name="connsiteY0" fmla="*/ 721 h 1361378"/>
                    <a:gd name="connsiteX1" fmla="*/ 1043607 w 1152924"/>
                    <a:gd name="connsiteY1" fmla="*/ 232263 h 1361378"/>
                    <a:gd name="connsiteX2" fmla="*/ 1127285 w 1152924"/>
                    <a:gd name="connsiteY2" fmla="*/ 637692 h 1361378"/>
                    <a:gd name="connsiteX3" fmla="*/ 1153742 w 1152924"/>
                    <a:gd name="connsiteY3" fmla="*/ 1007068 h 1361378"/>
                    <a:gd name="connsiteX4" fmla="*/ 734511 w 1152924"/>
                    <a:gd name="connsiteY4" fmla="*/ 1362099 h 1361378"/>
                    <a:gd name="connsiteX5" fmla="*/ 329901 w 1152924"/>
                    <a:gd name="connsiteY5" fmla="*/ 1287594 h 1361378"/>
                    <a:gd name="connsiteX6" fmla="*/ 166420 w 1152924"/>
                    <a:gd name="connsiteY6" fmla="*/ 997862 h 1361378"/>
                    <a:gd name="connsiteX7" fmla="*/ 4872 w 1152924"/>
                    <a:gd name="connsiteY7" fmla="*/ 845149 h 1361378"/>
                    <a:gd name="connsiteX8" fmla="*/ 91134 w 1152924"/>
                    <a:gd name="connsiteY8" fmla="*/ 698344 h 1361378"/>
                    <a:gd name="connsiteX9" fmla="*/ 138240 w 1152924"/>
                    <a:gd name="connsiteY9" fmla="*/ 162939 h 1361378"/>
                    <a:gd name="connsiteX10" fmla="*/ 603727 w 1152924"/>
                    <a:gd name="connsiteY10" fmla="*/ 721 h 136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2924" h="1361378">
                      <a:moveTo>
                        <a:pt x="603727" y="721"/>
                      </a:moveTo>
                      <a:cubicBezTo>
                        <a:pt x="786995" y="721"/>
                        <a:pt x="976503" y="142065"/>
                        <a:pt x="1043607" y="232263"/>
                      </a:cubicBezTo>
                      <a:cubicBezTo>
                        <a:pt x="1085766" y="288848"/>
                        <a:pt x="1106415" y="463890"/>
                        <a:pt x="1127285" y="637692"/>
                      </a:cubicBezTo>
                      <a:cubicBezTo>
                        <a:pt x="1144710" y="784239"/>
                        <a:pt x="1166861" y="929352"/>
                        <a:pt x="1153742" y="1007068"/>
                      </a:cubicBezTo>
                      <a:cubicBezTo>
                        <a:pt x="1125132" y="1176951"/>
                        <a:pt x="982311" y="1362099"/>
                        <a:pt x="734511" y="1362099"/>
                      </a:cubicBezTo>
                      <a:cubicBezTo>
                        <a:pt x="486712" y="1362099"/>
                        <a:pt x="335919" y="1331719"/>
                        <a:pt x="329901" y="1287594"/>
                      </a:cubicBezTo>
                      <a:cubicBezTo>
                        <a:pt x="323872" y="1243470"/>
                        <a:pt x="166420" y="997862"/>
                        <a:pt x="166420" y="997862"/>
                      </a:cubicBezTo>
                      <a:cubicBezTo>
                        <a:pt x="166420" y="997862"/>
                        <a:pt x="9388" y="998782"/>
                        <a:pt x="4872" y="845149"/>
                      </a:cubicBezTo>
                      <a:cubicBezTo>
                        <a:pt x="1648" y="737546"/>
                        <a:pt x="91134" y="698344"/>
                        <a:pt x="91134" y="698344"/>
                      </a:cubicBezTo>
                      <a:cubicBezTo>
                        <a:pt x="91134" y="698344"/>
                        <a:pt x="60160" y="273540"/>
                        <a:pt x="138240" y="162939"/>
                      </a:cubicBezTo>
                      <a:cubicBezTo>
                        <a:pt x="216110" y="52339"/>
                        <a:pt x="420458" y="721"/>
                        <a:pt x="603727" y="721"/>
                      </a:cubicBezTo>
                      <a:close/>
                    </a:path>
                  </a:pathLst>
                </a:custGeom>
                <a:solidFill>
                  <a:srgbClr val="FFFFFF"/>
                </a:solidFill>
                <a:ln w="16669" cap="flat">
                  <a:solidFill>
                    <a:schemeClr val="tx1"/>
                  </a:solidFill>
                  <a:prstDash val="solid"/>
                  <a:miter/>
                </a:ln>
              </p:spPr>
              <p:txBody>
                <a:bodyPr rtlCol="0" anchor="ctr"/>
                <a:lstStyle/>
                <a:p>
                  <a:endParaRPr lang="en-BE"/>
                </a:p>
              </p:txBody>
            </p:sp>
            <p:grpSp>
              <p:nvGrpSpPr>
                <p:cNvPr id="26" name="Graphic 145" descr="A man with short hair">
                  <a:extLst>
                    <a:ext uri="{FF2B5EF4-FFF2-40B4-BE49-F238E27FC236}">
                      <a16:creationId xmlns:a16="http://schemas.microsoft.com/office/drawing/2014/main" id="{3D0DAE41-6313-4D84-7DB1-599CBD9728CC}"/>
                    </a:ext>
                  </a:extLst>
                </p:cNvPr>
                <p:cNvGrpSpPr/>
                <p:nvPr/>
              </p:nvGrpSpPr>
              <p:grpSpPr>
                <a:xfrm>
                  <a:off x="10765528" y="2924909"/>
                  <a:ext cx="1194783" cy="1422988"/>
                  <a:chOff x="10765528" y="2924909"/>
                  <a:chExt cx="1194783" cy="1422988"/>
                </a:xfrm>
                <a:solidFill>
                  <a:srgbClr val="000000"/>
                </a:solidFill>
              </p:grpSpPr>
              <p:sp>
                <p:nvSpPr>
                  <p:cNvPr id="38" name="Freeform 37">
                    <a:extLst>
                      <a:ext uri="{FF2B5EF4-FFF2-40B4-BE49-F238E27FC236}">
                        <a16:creationId xmlns:a16="http://schemas.microsoft.com/office/drawing/2014/main" id="{8A2E1703-DD77-97E0-8D9D-CE2A2018AD9E}"/>
                      </a:ext>
                    </a:extLst>
                  </p:cNvPr>
                  <p:cNvSpPr/>
                  <p:nvPr/>
                </p:nvSpPr>
                <p:spPr>
                  <a:xfrm>
                    <a:off x="10765528" y="2924909"/>
                    <a:ext cx="1194783" cy="1422988"/>
                  </a:xfrm>
                  <a:custGeom>
                    <a:avLst/>
                    <a:gdLst>
                      <a:gd name="connsiteX0" fmla="*/ 746553 w 1194783"/>
                      <a:gd name="connsiteY0" fmla="*/ 1423709 h 1422988"/>
                      <a:gd name="connsiteX1" fmla="*/ 524781 w 1194783"/>
                      <a:gd name="connsiteY1" fmla="*/ 1345480 h 1422988"/>
                      <a:gd name="connsiteX2" fmla="*/ 524350 w 1194783"/>
                      <a:gd name="connsiteY2" fmla="*/ 1342119 h 1422988"/>
                      <a:gd name="connsiteX3" fmla="*/ 530158 w 1194783"/>
                      <a:gd name="connsiteY3" fmla="*/ 1340127 h 1422988"/>
                      <a:gd name="connsiteX4" fmla="*/ 1030274 w 1194783"/>
                      <a:gd name="connsiteY4" fmla="*/ 1281101 h 1422988"/>
                      <a:gd name="connsiteX5" fmla="*/ 1048990 w 1194783"/>
                      <a:gd name="connsiteY5" fmla="*/ 1258302 h 1422988"/>
                      <a:gd name="connsiteX6" fmla="*/ 1148580 w 1194783"/>
                      <a:gd name="connsiteY6" fmla="*/ 935298 h 1422988"/>
                      <a:gd name="connsiteX7" fmla="*/ 1148580 w 1194783"/>
                      <a:gd name="connsiteY7" fmla="*/ 935106 h 1422988"/>
                      <a:gd name="connsiteX8" fmla="*/ 1079743 w 1194783"/>
                      <a:gd name="connsiteY8" fmla="*/ 429459 h 1422988"/>
                      <a:gd name="connsiteX9" fmla="*/ 1079743 w 1194783"/>
                      <a:gd name="connsiteY9" fmla="*/ 429438 h 1422988"/>
                      <a:gd name="connsiteX10" fmla="*/ 1059315 w 1194783"/>
                      <a:gd name="connsiteY10" fmla="*/ 319329 h 1422988"/>
                      <a:gd name="connsiteX11" fmla="*/ 1057592 w 1194783"/>
                      <a:gd name="connsiteY11" fmla="*/ 286295 h 1422988"/>
                      <a:gd name="connsiteX12" fmla="*/ 1053937 w 1194783"/>
                      <a:gd name="connsiteY12" fmla="*/ 295608 h 1422988"/>
                      <a:gd name="connsiteX13" fmla="*/ 1033277 w 1194783"/>
                      <a:gd name="connsiteY13" fmla="*/ 299996 h 1422988"/>
                      <a:gd name="connsiteX14" fmla="*/ 1026188 w 1194783"/>
                      <a:gd name="connsiteY14" fmla="*/ 299847 h 1422988"/>
                      <a:gd name="connsiteX15" fmla="*/ 1026188 w 1194783"/>
                      <a:gd name="connsiteY15" fmla="*/ 299847 h 1422988"/>
                      <a:gd name="connsiteX16" fmla="*/ 662875 w 1194783"/>
                      <a:gd name="connsiteY16" fmla="*/ 299590 h 1422988"/>
                      <a:gd name="connsiteX17" fmla="*/ 373778 w 1194783"/>
                      <a:gd name="connsiteY17" fmla="*/ 287580 h 1422988"/>
                      <a:gd name="connsiteX18" fmla="*/ 159105 w 1194783"/>
                      <a:gd name="connsiteY18" fmla="*/ 254353 h 1422988"/>
                      <a:gd name="connsiteX19" fmla="*/ 158454 w 1194783"/>
                      <a:gd name="connsiteY19" fmla="*/ 255701 h 1422988"/>
                      <a:gd name="connsiteX20" fmla="*/ 369471 w 1194783"/>
                      <a:gd name="connsiteY20" fmla="*/ 332240 h 1422988"/>
                      <a:gd name="connsiteX21" fmla="*/ 414005 w 1194783"/>
                      <a:gd name="connsiteY21" fmla="*/ 449755 h 1422988"/>
                      <a:gd name="connsiteX22" fmla="*/ 414005 w 1194783"/>
                      <a:gd name="connsiteY22" fmla="*/ 449777 h 1422988"/>
                      <a:gd name="connsiteX23" fmla="*/ 369041 w 1194783"/>
                      <a:gd name="connsiteY23" fmla="*/ 513063 h 1422988"/>
                      <a:gd name="connsiteX24" fmla="*/ 334843 w 1194783"/>
                      <a:gd name="connsiteY24" fmla="*/ 537683 h 1422988"/>
                      <a:gd name="connsiteX25" fmla="*/ 309247 w 1194783"/>
                      <a:gd name="connsiteY25" fmla="*/ 544406 h 1422988"/>
                      <a:gd name="connsiteX26" fmla="*/ 309247 w 1194783"/>
                      <a:gd name="connsiteY26" fmla="*/ 544406 h 1422988"/>
                      <a:gd name="connsiteX27" fmla="*/ 322796 w 1194783"/>
                      <a:gd name="connsiteY27" fmla="*/ 721204 h 1422988"/>
                      <a:gd name="connsiteX28" fmla="*/ 322796 w 1194783"/>
                      <a:gd name="connsiteY28" fmla="*/ 721247 h 1422988"/>
                      <a:gd name="connsiteX29" fmla="*/ 321294 w 1194783"/>
                      <a:gd name="connsiteY29" fmla="*/ 806863 h 1422988"/>
                      <a:gd name="connsiteX30" fmla="*/ 308816 w 1194783"/>
                      <a:gd name="connsiteY30" fmla="*/ 814400 h 1422988"/>
                      <a:gd name="connsiteX31" fmla="*/ 308165 w 1194783"/>
                      <a:gd name="connsiteY31" fmla="*/ 814378 h 1422988"/>
                      <a:gd name="connsiteX32" fmla="*/ 242773 w 1194783"/>
                      <a:gd name="connsiteY32" fmla="*/ 809518 h 1422988"/>
                      <a:gd name="connsiteX33" fmla="*/ 229875 w 1194783"/>
                      <a:gd name="connsiteY33" fmla="*/ 799863 h 1422988"/>
                      <a:gd name="connsiteX34" fmla="*/ 229875 w 1194783"/>
                      <a:gd name="connsiteY34" fmla="*/ 799541 h 1422988"/>
                      <a:gd name="connsiteX35" fmla="*/ 227722 w 1194783"/>
                      <a:gd name="connsiteY35" fmla="*/ 798899 h 1422988"/>
                      <a:gd name="connsiteX36" fmla="*/ 224067 w 1194783"/>
                      <a:gd name="connsiteY36" fmla="*/ 795430 h 1422988"/>
                      <a:gd name="connsiteX37" fmla="*/ 62088 w 1194783"/>
                      <a:gd name="connsiteY37" fmla="*/ 810652 h 1422988"/>
                      <a:gd name="connsiteX38" fmla="*/ 90058 w 1194783"/>
                      <a:gd name="connsiteY38" fmla="*/ 984582 h 1422988"/>
                      <a:gd name="connsiteX39" fmla="*/ 195236 w 1194783"/>
                      <a:gd name="connsiteY39" fmla="*/ 1027015 h 1422988"/>
                      <a:gd name="connsiteX40" fmla="*/ 202987 w 1194783"/>
                      <a:gd name="connsiteY40" fmla="*/ 1035172 h 1422988"/>
                      <a:gd name="connsiteX41" fmla="*/ 199973 w 1194783"/>
                      <a:gd name="connsiteY41" fmla="*/ 1046348 h 1422988"/>
                      <a:gd name="connsiteX42" fmla="*/ 238908 w 1194783"/>
                      <a:gd name="connsiteY42" fmla="*/ 1092035 h 1422988"/>
                      <a:gd name="connsiteX43" fmla="*/ 354421 w 1194783"/>
                      <a:gd name="connsiteY43" fmla="*/ 1261427 h 1422988"/>
                      <a:gd name="connsiteX44" fmla="*/ 326881 w 1194783"/>
                      <a:gd name="connsiteY44" fmla="*/ 1301355 h 1422988"/>
                      <a:gd name="connsiteX45" fmla="*/ 258695 w 1194783"/>
                      <a:gd name="connsiteY45" fmla="*/ 1181955 h 1422988"/>
                      <a:gd name="connsiteX46" fmla="*/ 181477 w 1194783"/>
                      <a:gd name="connsiteY46" fmla="*/ 1053285 h 1422988"/>
                      <a:gd name="connsiteX47" fmla="*/ 45315 w 1194783"/>
                      <a:gd name="connsiteY47" fmla="*/ 774107 h 1422988"/>
                      <a:gd name="connsiteX48" fmla="*/ 43382 w 1194783"/>
                      <a:gd name="connsiteY48" fmla="*/ 772266 h 1422988"/>
                      <a:gd name="connsiteX49" fmla="*/ 25096 w 1194783"/>
                      <a:gd name="connsiteY49" fmla="*/ 663292 h 1422988"/>
                      <a:gd name="connsiteX50" fmla="*/ 64672 w 1194783"/>
                      <a:gd name="connsiteY50" fmla="*/ 351015 h 1422988"/>
                      <a:gd name="connsiteX51" fmla="*/ 366457 w 1194783"/>
                      <a:gd name="connsiteY51" fmla="*/ 22124 h 1422988"/>
                      <a:gd name="connsiteX52" fmla="*/ 793229 w 1194783"/>
                      <a:gd name="connsiteY52" fmla="*/ 53083 h 1422988"/>
                      <a:gd name="connsiteX53" fmla="*/ 1065123 w 1194783"/>
                      <a:gd name="connsiteY53" fmla="*/ 261953 h 1422988"/>
                      <a:gd name="connsiteX54" fmla="*/ 1076088 w 1194783"/>
                      <a:gd name="connsiteY54" fmla="*/ 279723 h 1422988"/>
                      <a:gd name="connsiteX55" fmla="*/ 1076088 w 1194783"/>
                      <a:gd name="connsiteY55" fmla="*/ 279744 h 1422988"/>
                      <a:gd name="connsiteX56" fmla="*/ 1085121 w 1194783"/>
                      <a:gd name="connsiteY56" fmla="*/ 295436 h 1422988"/>
                      <a:gd name="connsiteX57" fmla="*/ 1092651 w 1194783"/>
                      <a:gd name="connsiteY57" fmla="*/ 314962 h 1422988"/>
                      <a:gd name="connsiteX58" fmla="*/ 1195897 w 1194783"/>
                      <a:gd name="connsiteY58" fmla="*/ 958784 h 1422988"/>
                      <a:gd name="connsiteX59" fmla="*/ 1166866 w 1194783"/>
                      <a:gd name="connsiteY59" fmla="*/ 1187414 h 1422988"/>
                      <a:gd name="connsiteX60" fmla="*/ 1032637 w 1194783"/>
                      <a:gd name="connsiteY60" fmla="*/ 1328331 h 1422988"/>
                      <a:gd name="connsiteX61" fmla="*/ 746553 w 1194783"/>
                      <a:gd name="connsiteY61" fmla="*/ 1423709 h 1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94783" h="1422988">
                        <a:moveTo>
                          <a:pt x="746553" y="1423709"/>
                        </a:moveTo>
                        <a:cubicBezTo>
                          <a:pt x="667822" y="1422425"/>
                          <a:pt x="575973" y="1412169"/>
                          <a:pt x="524781" y="1345480"/>
                        </a:cubicBezTo>
                        <a:cubicBezTo>
                          <a:pt x="524129" y="1344537"/>
                          <a:pt x="523919" y="1343210"/>
                          <a:pt x="524350" y="1342119"/>
                        </a:cubicBezTo>
                        <a:cubicBezTo>
                          <a:pt x="525421" y="1340170"/>
                          <a:pt x="528215" y="1339185"/>
                          <a:pt x="530158" y="1340127"/>
                        </a:cubicBezTo>
                        <a:cubicBezTo>
                          <a:pt x="687180" y="1412213"/>
                          <a:pt x="895403" y="1395321"/>
                          <a:pt x="1030274" y="1281101"/>
                        </a:cubicBezTo>
                        <a:cubicBezTo>
                          <a:pt x="1036082" y="1273159"/>
                          <a:pt x="1042321" y="1265537"/>
                          <a:pt x="1048990" y="1258302"/>
                        </a:cubicBezTo>
                        <a:cubicBezTo>
                          <a:pt x="1142342" y="1172021"/>
                          <a:pt x="1162339" y="1056711"/>
                          <a:pt x="1148580" y="935298"/>
                        </a:cubicBezTo>
                        <a:lnTo>
                          <a:pt x="1148580" y="935106"/>
                        </a:lnTo>
                        <a:cubicBezTo>
                          <a:pt x="1139548" y="764644"/>
                          <a:pt x="1116315" y="597715"/>
                          <a:pt x="1079743" y="429459"/>
                        </a:cubicBezTo>
                        <a:lnTo>
                          <a:pt x="1079743" y="429438"/>
                        </a:lnTo>
                        <a:cubicBezTo>
                          <a:pt x="1071782" y="393342"/>
                          <a:pt x="1064041" y="356047"/>
                          <a:pt x="1059315" y="319329"/>
                        </a:cubicBezTo>
                        <a:cubicBezTo>
                          <a:pt x="1057802" y="308753"/>
                          <a:pt x="1057592" y="286295"/>
                          <a:pt x="1057592" y="286295"/>
                        </a:cubicBezTo>
                        <a:cubicBezTo>
                          <a:pt x="1057161" y="286787"/>
                          <a:pt x="1056731" y="294003"/>
                          <a:pt x="1053937" y="295608"/>
                        </a:cubicBezTo>
                        <a:cubicBezTo>
                          <a:pt x="1047478" y="298862"/>
                          <a:pt x="1040378" y="300361"/>
                          <a:pt x="1033277" y="299996"/>
                        </a:cubicBezTo>
                        <a:cubicBezTo>
                          <a:pt x="1030914" y="299996"/>
                          <a:pt x="1028551" y="299912"/>
                          <a:pt x="1026188" y="299847"/>
                        </a:cubicBezTo>
                        <a:lnTo>
                          <a:pt x="1026188" y="299847"/>
                        </a:lnTo>
                        <a:cubicBezTo>
                          <a:pt x="916693" y="300104"/>
                          <a:pt x="772790" y="298819"/>
                          <a:pt x="662875" y="299590"/>
                        </a:cubicBezTo>
                        <a:cubicBezTo>
                          <a:pt x="565648" y="300083"/>
                          <a:pt x="479176" y="301646"/>
                          <a:pt x="373778" y="287580"/>
                        </a:cubicBezTo>
                        <a:cubicBezTo>
                          <a:pt x="290100" y="277175"/>
                          <a:pt x="233961" y="273193"/>
                          <a:pt x="159105" y="254353"/>
                        </a:cubicBezTo>
                        <a:cubicBezTo>
                          <a:pt x="158244" y="254138"/>
                          <a:pt x="157813" y="255337"/>
                          <a:pt x="158454" y="255701"/>
                        </a:cubicBezTo>
                        <a:cubicBezTo>
                          <a:pt x="227291" y="288329"/>
                          <a:pt x="298492" y="306998"/>
                          <a:pt x="369471" y="332240"/>
                        </a:cubicBezTo>
                        <a:cubicBezTo>
                          <a:pt x="388398" y="352664"/>
                          <a:pt x="401958" y="423337"/>
                          <a:pt x="414005" y="449755"/>
                        </a:cubicBezTo>
                        <a:lnTo>
                          <a:pt x="414005" y="449777"/>
                        </a:lnTo>
                        <a:cubicBezTo>
                          <a:pt x="432711" y="480285"/>
                          <a:pt x="390551" y="497948"/>
                          <a:pt x="369041" y="513063"/>
                        </a:cubicBezTo>
                        <a:cubicBezTo>
                          <a:pt x="360869" y="519015"/>
                          <a:pt x="343235" y="531625"/>
                          <a:pt x="334843" y="537683"/>
                        </a:cubicBezTo>
                        <a:cubicBezTo>
                          <a:pt x="327312" y="543379"/>
                          <a:pt x="318489" y="547746"/>
                          <a:pt x="309247" y="544406"/>
                        </a:cubicBezTo>
                        <a:cubicBezTo>
                          <a:pt x="309247" y="544406"/>
                          <a:pt x="309247" y="544406"/>
                          <a:pt x="309247" y="544406"/>
                        </a:cubicBezTo>
                        <a:cubicBezTo>
                          <a:pt x="316557" y="578468"/>
                          <a:pt x="320643" y="674874"/>
                          <a:pt x="322796" y="721204"/>
                        </a:cubicBezTo>
                        <a:lnTo>
                          <a:pt x="322796" y="721247"/>
                        </a:lnTo>
                        <a:cubicBezTo>
                          <a:pt x="321934" y="751691"/>
                          <a:pt x="333120" y="779610"/>
                          <a:pt x="321294" y="806863"/>
                        </a:cubicBezTo>
                        <a:cubicBezTo>
                          <a:pt x="318710" y="811338"/>
                          <a:pt x="313973" y="814185"/>
                          <a:pt x="308816" y="814400"/>
                        </a:cubicBezTo>
                        <a:cubicBezTo>
                          <a:pt x="308596" y="814400"/>
                          <a:pt x="308385" y="814400"/>
                          <a:pt x="308165" y="814378"/>
                        </a:cubicBezTo>
                        <a:cubicBezTo>
                          <a:pt x="286224" y="812730"/>
                          <a:pt x="264283" y="811124"/>
                          <a:pt x="242773" y="809518"/>
                        </a:cubicBezTo>
                        <a:cubicBezTo>
                          <a:pt x="236754" y="809390"/>
                          <a:pt x="231597" y="805493"/>
                          <a:pt x="229875" y="799863"/>
                        </a:cubicBezTo>
                        <a:lnTo>
                          <a:pt x="229875" y="799541"/>
                        </a:lnTo>
                        <a:cubicBezTo>
                          <a:pt x="229014" y="799755"/>
                          <a:pt x="228152" y="799498"/>
                          <a:pt x="227722" y="798899"/>
                        </a:cubicBezTo>
                        <a:cubicBezTo>
                          <a:pt x="226430" y="797700"/>
                          <a:pt x="225138" y="796543"/>
                          <a:pt x="224067" y="795430"/>
                        </a:cubicBezTo>
                        <a:cubicBezTo>
                          <a:pt x="179103" y="753704"/>
                          <a:pt x="98870" y="768433"/>
                          <a:pt x="62088" y="810652"/>
                        </a:cubicBezTo>
                        <a:cubicBezTo>
                          <a:pt x="26167" y="856105"/>
                          <a:pt x="47898" y="948464"/>
                          <a:pt x="90058" y="984582"/>
                        </a:cubicBezTo>
                        <a:cubicBezTo>
                          <a:pt x="119519" y="1012158"/>
                          <a:pt x="158023" y="1019329"/>
                          <a:pt x="195236" y="1027015"/>
                        </a:cubicBezTo>
                        <a:cubicBezTo>
                          <a:pt x="199111" y="1028001"/>
                          <a:pt x="202126" y="1031169"/>
                          <a:pt x="202987" y="1035172"/>
                        </a:cubicBezTo>
                        <a:cubicBezTo>
                          <a:pt x="204058" y="1039176"/>
                          <a:pt x="202987" y="1043522"/>
                          <a:pt x="199973" y="1046348"/>
                        </a:cubicBezTo>
                        <a:cubicBezTo>
                          <a:pt x="213952" y="1060692"/>
                          <a:pt x="226860" y="1075957"/>
                          <a:pt x="238908" y="1092035"/>
                        </a:cubicBezTo>
                        <a:cubicBezTo>
                          <a:pt x="275469" y="1140785"/>
                          <a:pt x="325159" y="1202123"/>
                          <a:pt x="354421" y="1261427"/>
                        </a:cubicBezTo>
                        <a:cubicBezTo>
                          <a:pt x="381949" y="1317177"/>
                          <a:pt x="357855" y="1398040"/>
                          <a:pt x="326881" y="1301355"/>
                        </a:cubicBezTo>
                        <a:cubicBezTo>
                          <a:pt x="311610" y="1257980"/>
                          <a:pt x="284291" y="1219485"/>
                          <a:pt x="258695" y="1181955"/>
                        </a:cubicBezTo>
                        <a:cubicBezTo>
                          <a:pt x="233099" y="1143161"/>
                          <a:pt x="201474" y="1097431"/>
                          <a:pt x="181477" y="1053285"/>
                        </a:cubicBezTo>
                        <a:cubicBezTo>
                          <a:pt x="42300" y="1079361"/>
                          <a:pt x="-53415" y="864668"/>
                          <a:pt x="45315" y="774107"/>
                        </a:cubicBezTo>
                        <a:cubicBezTo>
                          <a:pt x="44453" y="773722"/>
                          <a:pt x="43802" y="773080"/>
                          <a:pt x="43382" y="772266"/>
                        </a:cubicBezTo>
                        <a:cubicBezTo>
                          <a:pt x="29392" y="739189"/>
                          <a:pt x="26388" y="700331"/>
                          <a:pt x="25096" y="663292"/>
                        </a:cubicBezTo>
                        <a:cubicBezTo>
                          <a:pt x="21651" y="557958"/>
                          <a:pt x="34339" y="452068"/>
                          <a:pt x="64672" y="351015"/>
                        </a:cubicBezTo>
                        <a:cubicBezTo>
                          <a:pt x="107913" y="200679"/>
                          <a:pt x="206642" y="63873"/>
                          <a:pt x="366457" y="22124"/>
                        </a:cubicBezTo>
                        <a:cubicBezTo>
                          <a:pt x="506274" y="-15620"/>
                          <a:pt x="658790" y="-2304"/>
                          <a:pt x="793229" y="53083"/>
                        </a:cubicBezTo>
                        <a:cubicBezTo>
                          <a:pt x="900560" y="97358"/>
                          <a:pt x="996496" y="168501"/>
                          <a:pt x="1065123" y="261953"/>
                        </a:cubicBezTo>
                        <a:cubicBezTo>
                          <a:pt x="1068347" y="266491"/>
                          <a:pt x="1072864" y="274583"/>
                          <a:pt x="1076088" y="279723"/>
                        </a:cubicBezTo>
                        <a:lnTo>
                          <a:pt x="1076088" y="279744"/>
                        </a:lnTo>
                        <a:cubicBezTo>
                          <a:pt x="1079313" y="284818"/>
                          <a:pt x="1082537" y="290042"/>
                          <a:pt x="1085121" y="295436"/>
                        </a:cubicBezTo>
                        <a:cubicBezTo>
                          <a:pt x="1088135" y="301774"/>
                          <a:pt x="1090498" y="308303"/>
                          <a:pt x="1092651" y="314962"/>
                        </a:cubicBezTo>
                        <a:cubicBezTo>
                          <a:pt x="1156542" y="522118"/>
                          <a:pt x="1179554" y="742207"/>
                          <a:pt x="1195897" y="958784"/>
                        </a:cubicBezTo>
                        <a:cubicBezTo>
                          <a:pt x="1202566" y="1036093"/>
                          <a:pt x="1203858" y="1116935"/>
                          <a:pt x="1166866" y="1187414"/>
                        </a:cubicBezTo>
                        <a:cubicBezTo>
                          <a:pt x="1136313" y="1244513"/>
                          <a:pt x="1098239" y="1307757"/>
                          <a:pt x="1032637" y="1328331"/>
                        </a:cubicBezTo>
                        <a:cubicBezTo>
                          <a:pt x="956489" y="1398232"/>
                          <a:pt x="847646" y="1422382"/>
                          <a:pt x="746553" y="1423709"/>
                        </a:cubicBezTo>
                        <a:close/>
                      </a:path>
                    </a:pathLst>
                  </a:custGeom>
                  <a:solidFill>
                    <a:schemeClr val="tx1"/>
                  </a:solidFill>
                  <a:ln w="16669" cap="flat">
                    <a:solidFill>
                      <a:schemeClr val="tx1"/>
                    </a:solidFill>
                    <a:prstDash val="solid"/>
                    <a:miter/>
                  </a:ln>
                </p:spPr>
                <p:txBody>
                  <a:bodyPr rtlCol="0" anchor="ctr"/>
                  <a:lstStyle/>
                  <a:p>
                    <a:endParaRPr lang="en-BE" dirty="0"/>
                  </a:p>
                </p:txBody>
              </p:sp>
              <p:sp>
                <p:nvSpPr>
                  <p:cNvPr id="39" name="Freeform 38">
                    <a:extLst>
                      <a:ext uri="{FF2B5EF4-FFF2-40B4-BE49-F238E27FC236}">
                        <a16:creationId xmlns:a16="http://schemas.microsoft.com/office/drawing/2014/main" id="{7C2CB136-7E70-3198-002E-D58E308E1B5D}"/>
                      </a:ext>
                    </a:extLst>
                  </p:cNvPr>
                  <p:cNvSpPr/>
                  <p:nvPr/>
                </p:nvSpPr>
                <p:spPr>
                  <a:xfrm>
                    <a:off x="10860563" y="3767571"/>
                    <a:ext cx="114367" cy="117696"/>
                  </a:xfrm>
                  <a:custGeom>
                    <a:avLst/>
                    <a:gdLst>
                      <a:gd name="connsiteX0" fmla="*/ 99560 w 114367"/>
                      <a:gd name="connsiteY0" fmla="*/ 118412 h 117696"/>
                      <a:gd name="connsiteX1" fmla="*/ 89666 w 114367"/>
                      <a:gd name="connsiteY1" fmla="*/ 115437 h 117696"/>
                      <a:gd name="connsiteX2" fmla="*/ 84289 w 114367"/>
                      <a:gd name="connsiteY2" fmla="*/ 105932 h 117696"/>
                      <a:gd name="connsiteX3" fmla="*/ 66003 w 114367"/>
                      <a:gd name="connsiteY3" fmla="*/ 56860 h 117696"/>
                      <a:gd name="connsiteX4" fmla="*/ 59554 w 114367"/>
                      <a:gd name="connsiteY4" fmla="*/ 59922 h 117696"/>
                      <a:gd name="connsiteX5" fmla="*/ 53315 w 114367"/>
                      <a:gd name="connsiteY5" fmla="*/ 64954 h 117696"/>
                      <a:gd name="connsiteX6" fmla="*/ 20829 w 114367"/>
                      <a:gd name="connsiteY6" fmla="*/ 56668 h 117696"/>
                      <a:gd name="connsiteX7" fmla="*/ 29221 w 114367"/>
                      <a:gd name="connsiteY7" fmla="*/ 40397 h 117696"/>
                      <a:gd name="connsiteX8" fmla="*/ 46856 w 114367"/>
                      <a:gd name="connsiteY8" fmla="*/ 34830 h 117696"/>
                      <a:gd name="connsiteX9" fmla="*/ 39115 w 114367"/>
                      <a:gd name="connsiteY9" fmla="*/ 28258 h 117696"/>
                      <a:gd name="connsiteX10" fmla="*/ 10294 w 114367"/>
                      <a:gd name="connsiteY10" fmla="*/ 13507 h 117696"/>
                      <a:gd name="connsiteX11" fmla="*/ 10294 w 114367"/>
                      <a:gd name="connsiteY11" fmla="*/ 13786 h 117696"/>
                      <a:gd name="connsiteX12" fmla="*/ 6849 w 114367"/>
                      <a:gd name="connsiteY12" fmla="*/ 15262 h 117696"/>
                      <a:gd name="connsiteX13" fmla="*/ 4917 w 114367"/>
                      <a:gd name="connsiteY13" fmla="*/ 9590 h 117696"/>
                      <a:gd name="connsiteX14" fmla="*/ 12017 w 114367"/>
                      <a:gd name="connsiteY14" fmla="*/ 2310 h 117696"/>
                      <a:gd name="connsiteX15" fmla="*/ 20188 w 114367"/>
                      <a:gd name="connsiteY15" fmla="*/ 726 h 117696"/>
                      <a:gd name="connsiteX16" fmla="*/ 118277 w 114367"/>
                      <a:gd name="connsiteY16" fmla="*/ 96661 h 117696"/>
                      <a:gd name="connsiteX17" fmla="*/ 116123 w 114367"/>
                      <a:gd name="connsiteY17" fmla="*/ 110705 h 117696"/>
                      <a:gd name="connsiteX18" fmla="*/ 99560 w 114367"/>
                      <a:gd name="connsiteY18" fmla="*/ 118412 h 11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67" h="117696">
                        <a:moveTo>
                          <a:pt x="99560" y="118412"/>
                        </a:moveTo>
                        <a:cubicBezTo>
                          <a:pt x="96115" y="118499"/>
                          <a:pt x="92681" y="117449"/>
                          <a:pt x="89666" y="115437"/>
                        </a:cubicBezTo>
                        <a:cubicBezTo>
                          <a:pt x="86652" y="113125"/>
                          <a:pt x="84719" y="109699"/>
                          <a:pt x="84289" y="105932"/>
                        </a:cubicBezTo>
                        <a:cubicBezTo>
                          <a:pt x="81925" y="88440"/>
                          <a:pt x="75687" y="71676"/>
                          <a:pt x="66003" y="56860"/>
                        </a:cubicBezTo>
                        <a:cubicBezTo>
                          <a:pt x="63850" y="57610"/>
                          <a:pt x="61486" y="58638"/>
                          <a:pt x="59554" y="59922"/>
                        </a:cubicBezTo>
                        <a:cubicBezTo>
                          <a:pt x="57180" y="61443"/>
                          <a:pt x="55248" y="63113"/>
                          <a:pt x="53315" y="64954"/>
                        </a:cubicBezTo>
                        <a:cubicBezTo>
                          <a:pt x="44282" y="76900"/>
                          <a:pt x="20619" y="73581"/>
                          <a:pt x="20829" y="56668"/>
                        </a:cubicBezTo>
                        <a:cubicBezTo>
                          <a:pt x="20829" y="50224"/>
                          <a:pt x="24053" y="44186"/>
                          <a:pt x="29221" y="40397"/>
                        </a:cubicBezTo>
                        <a:cubicBezTo>
                          <a:pt x="34598" y="36908"/>
                          <a:pt x="40617" y="34981"/>
                          <a:pt x="46856" y="34830"/>
                        </a:cubicBezTo>
                        <a:cubicBezTo>
                          <a:pt x="43852" y="32112"/>
                          <a:pt x="41909" y="30420"/>
                          <a:pt x="39115" y="28258"/>
                        </a:cubicBezTo>
                        <a:cubicBezTo>
                          <a:pt x="35460" y="26309"/>
                          <a:pt x="15241" y="10382"/>
                          <a:pt x="10294" y="13507"/>
                        </a:cubicBezTo>
                        <a:lnTo>
                          <a:pt x="10294" y="13786"/>
                        </a:lnTo>
                        <a:cubicBezTo>
                          <a:pt x="10504" y="15540"/>
                          <a:pt x="7921" y="16612"/>
                          <a:pt x="6849" y="15262"/>
                        </a:cubicBezTo>
                        <a:cubicBezTo>
                          <a:pt x="5127" y="13829"/>
                          <a:pt x="4486" y="11687"/>
                          <a:pt x="4917" y="9590"/>
                        </a:cubicBezTo>
                        <a:cubicBezTo>
                          <a:pt x="5988" y="6186"/>
                          <a:pt x="8572" y="3509"/>
                          <a:pt x="12017" y="2310"/>
                        </a:cubicBezTo>
                        <a:cubicBezTo>
                          <a:pt x="14590" y="1217"/>
                          <a:pt x="17394" y="661"/>
                          <a:pt x="20188" y="726"/>
                        </a:cubicBezTo>
                        <a:cubicBezTo>
                          <a:pt x="70740" y="9782"/>
                          <a:pt x="103436" y="51124"/>
                          <a:pt x="118277" y="96661"/>
                        </a:cubicBezTo>
                        <a:cubicBezTo>
                          <a:pt x="119999" y="101414"/>
                          <a:pt x="119138" y="106660"/>
                          <a:pt x="116123" y="110705"/>
                        </a:cubicBezTo>
                        <a:cubicBezTo>
                          <a:pt x="112038" y="115608"/>
                          <a:pt x="106009" y="118455"/>
                          <a:pt x="99560" y="118412"/>
                        </a:cubicBezTo>
                        <a:close/>
                      </a:path>
                    </a:pathLst>
                  </a:custGeom>
                  <a:solidFill>
                    <a:srgbClr val="000000"/>
                  </a:solidFill>
                  <a:ln w="16669" cap="flat">
                    <a:solidFill>
                      <a:schemeClr val="tx1"/>
                    </a:solidFill>
                    <a:prstDash val="solid"/>
                    <a:miter/>
                  </a:ln>
                </p:spPr>
                <p:txBody>
                  <a:bodyPr rtlCol="0" anchor="ctr"/>
                  <a:lstStyle/>
                  <a:p>
                    <a:endParaRPr lang="en-BE"/>
                  </a:p>
                </p:txBody>
              </p:sp>
            </p:grpSp>
          </p:grpSp>
          <p:pic>
            <p:nvPicPr>
              <p:cNvPr id="22" name="Graphic 21" descr="Beard and moustache">
                <a:extLst>
                  <a:ext uri="{FF2B5EF4-FFF2-40B4-BE49-F238E27FC236}">
                    <a16:creationId xmlns:a16="http://schemas.microsoft.com/office/drawing/2014/main" id="{C40DAA98-3C20-2AB3-1648-5B40FE4ADF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6390" y="3681795"/>
                <a:ext cx="958904" cy="723764"/>
              </a:xfrm>
              <a:prstGeom prst="rect">
                <a:avLst/>
              </a:prstGeom>
            </p:spPr>
          </p:pic>
        </p:grpSp>
        <p:pic>
          <p:nvPicPr>
            <p:cNvPr id="20" name="Graphic 19" descr="A smiling face">
              <a:extLst>
                <a:ext uri="{FF2B5EF4-FFF2-40B4-BE49-F238E27FC236}">
                  <a16:creationId xmlns:a16="http://schemas.microsoft.com/office/drawing/2014/main" id="{A68A2088-BF4E-A9AF-3373-1E915C357A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189955" y="847255"/>
              <a:ext cx="610230" cy="722168"/>
            </a:xfrm>
            <a:prstGeom prst="rect">
              <a:avLst/>
            </a:prstGeom>
          </p:spPr>
        </p:pic>
      </p:grpSp>
      <p:sp>
        <p:nvSpPr>
          <p:cNvPr id="55" name="TextBox 54">
            <a:extLst>
              <a:ext uri="{FF2B5EF4-FFF2-40B4-BE49-F238E27FC236}">
                <a16:creationId xmlns:a16="http://schemas.microsoft.com/office/drawing/2014/main" id="{70734B04-C0CD-86F8-D148-8FAED253BA73}"/>
              </a:ext>
            </a:extLst>
          </p:cNvPr>
          <p:cNvSpPr txBox="1"/>
          <p:nvPr/>
        </p:nvSpPr>
        <p:spPr>
          <a:xfrm>
            <a:off x="6321731" y="1679779"/>
            <a:ext cx="5766421" cy="1107996"/>
          </a:xfrm>
          <a:prstGeom prst="rect">
            <a:avLst/>
          </a:prstGeom>
          <a:noFill/>
        </p:spPr>
        <p:txBody>
          <a:bodyPr wrap="square" rtlCol="0">
            <a:spAutoFit/>
          </a:bodyPr>
          <a:lstStyle/>
          <a:p>
            <a:r>
              <a:rPr lang="en-BE" sz="6600" b="1" dirty="0">
                <a:solidFill>
                  <a:schemeClr val="bg1"/>
                </a:solidFill>
                <a:latin typeface="MV Boli" panose="020F0502020204030204" pitchFamily="34" charset="0"/>
                <a:cs typeface="MV Boli" panose="020F0502020204030204" pitchFamily="34" charset="0"/>
              </a:rPr>
              <a:t>Good luck !!!</a:t>
            </a:r>
            <a:endParaRPr lang="en-BE" sz="4800" b="1" dirty="0">
              <a:solidFill>
                <a:schemeClr val="bg1"/>
              </a:solidFill>
              <a:latin typeface="MV Boli" panose="020F0502020204030204" pitchFamily="34" charset="0"/>
              <a:cs typeface="MV Boli" panose="020F0502020204030204" pitchFamily="34" charset="0"/>
            </a:endParaRPr>
          </a:p>
        </p:txBody>
      </p:sp>
    </p:spTree>
    <p:extLst>
      <p:ext uri="{BB962C8B-B14F-4D97-AF65-F5344CB8AC3E}">
        <p14:creationId xmlns:p14="http://schemas.microsoft.com/office/powerpoint/2010/main" val="390453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Piano with solid fill">
            <a:extLst>
              <a:ext uri="{FF2B5EF4-FFF2-40B4-BE49-F238E27FC236}">
                <a16:creationId xmlns:a16="http://schemas.microsoft.com/office/drawing/2014/main" id="{C22F5199-3C3E-1F5C-44F2-F355E18FDE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6172" y="1781628"/>
            <a:ext cx="1476000" cy="1476000"/>
          </a:xfrm>
          <a:prstGeom prst="rect">
            <a:avLst/>
          </a:prstGeom>
        </p:spPr>
      </p:pic>
      <p:pic>
        <p:nvPicPr>
          <p:cNvPr id="11" name="Graphic 10" descr="Trumpet with solid fill">
            <a:extLst>
              <a:ext uri="{FF2B5EF4-FFF2-40B4-BE49-F238E27FC236}">
                <a16:creationId xmlns:a16="http://schemas.microsoft.com/office/drawing/2014/main" id="{31B7465E-3AB5-FD8C-3571-1C053CDA78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33772" y="1781628"/>
            <a:ext cx="1476000" cy="1476000"/>
          </a:xfrm>
          <a:prstGeom prst="rect">
            <a:avLst/>
          </a:prstGeom>
        </p:spPr>
      </p:pic>
      <p:pic>
        <p:nvPicPr>
          <p:cNvPr id="13" name="Graphic 12" descr="Violin with solid fill">
            <a:extLst>
              <a:ext uri="{FF2B5EF4-FFF2-40B4-BE49-F238E27FC236}">
                <a16:creationId xmlns:a16="http://schemas.microsoft.com/office/drawing/2014/main" id="{AF47A80A-A57C-B138-2701-3839EFAA0CA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58000" y="4510314"/>
            <a:ext cx="1476000" cy="1476000"/>
          </a:xfrm>
          <a:prstGeom prst="rect">
            <a:avLst/>
          </a:prstGeom>
        </p:spPr>
      </p:pic>
      <p:sp>
        <p:nvSpPr>
          <p:cNvPr id="14" name="TextBox 13">
            <a:extLst>
              <a:ext uri="{FF2B5EF4-FFF2-40B4-BE49-F238E27FC236}">
                <a16:creationId xmlns:a16="http://schemas.microsoft.com/office/drawing/2014/main" id="{833BFE4C-E913-923B-7E9B-0FB8A3C1A813}"/>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
        <p:nvSpPr>
          <p:cNvPr id="15" name="TextBox 14">
            <a:extLst>
              <a:ext uri="{FF2B5EF4-FFF2-40B4-BE49-F238E27FC236}">
                <a16:creationId xmlns:a16="http://schemas.microsoft.com/office/drawing/2014/main" id="{C0F889D0-CB81-A154-665A-0488CA7A294E}"/>
              </a:ext>
            </a:extLst>
          </p:cNvPr>
          <p:cNvSpPr txBox="1"/>
          <p:nvPr/>
        </p:nvSpPr>
        <p:spPr>
          <a:xfrm>
            <a:off x="3201371"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A</a:t>
            </a:r>
          </a:p>
          <a:p>
            <a:pPr algn="ctr"/>
            <a:endParaRPr lang="en-BE" sz="2800" b="1" dirty="0">
              <a:solidFill>
                <a:schemeClr val="accent2"/>
              </a:solidFill>
            </a:endParaRPr>
          </a:p>
        </p:txBody>
      </p:sp>
      <p:sp>
        <p:nvSpPr>
          <p:cNvPr id="16" name="TextBox 15">
            <a:extLst>
              <a:ext uri="{FF2B5EF4-FFF2-40B4-BE49-F238E27FC236}">
                <a16:creationId xmlns:a16="http://schemas.microsoft.com/office/drawing/2014/main" id="{B6F9412C-C6F4-F259-F510-30C2655DE509}"/>
              </a:ext>
            </a:extLst>
          </p:cNvPr>
          <p:cNvSpPr txBox="1"/>
          <p:nvPr/>
        </p:nvSpPr>
        <p:spPr>
          <a:xfrm>
            <a:off x="7096230"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B</a:t>
            </a:r>
          </a:p>
          <a:p>
            <a:pPr algn="ctr"/>
            <a:endParaRPr lang="en-BE" sz="2800" b="1" dirty="0">
              <a:solidFill>
                <a:schemeClr val="accent2"/>
              </a:solidFill>
            </a:endParaRPr>
          </a:p>
        </p:txBody>
      </p:sp>
      <p:sp>
        <p:nvSpPr>
          <p:cNvPr id="17" name="TextBox 16">
            <a:extLst>
              <a:ext uri="{FF2B5EF4-FFF2-40B4-BE49-F238E27FC236}">
                <a16:creationId xmlns:a16="http://schemas.microsoft.com/office/drawing/2014/main" id="{B877E705-A73A-5E5B-7CBE-A7C5F9E91C9C}"/>
              </a:ext>
            </a:extLst>
          </p:cNvPr>
          <p:cNvSpPr txBox="1"/>
          <p:nvPr/>
        </p:nvSpPr>
        <p:spPr>
          <a:xfrm>
            <a:off x="5148799" y="4482147"/>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C</a:t>
            </a:r>
          </a:p>
          <a:p>
            <a:pPr algn="ctr"/>
            <a:endParaRPr lang="en-BE" sz="2800" b="1" dirty="0">
              <a:solidFill>
                <a:schemeClr val="accent2"/>
              </a:solidFill>
            </a:endParaRPr>
          </a:p>
        </p:txBody>
      </p:sp>
      <p:pic>
        <p:nvPicPr>
          <p:cNvPr id="18" name="piano-G5.wav">
            <a:hlinkClick r:id="" action="ppaction://media"/>
            <a:extLst>
              <a:ext uri="{FF2B5EF4-FFF2-40B4-BE49-F238E27FC236}">
                <a16:creationId xmlns:a16="http://schemas.microsoft.com/office/drawing/2014/main" id="{E9E4E4BC-A6D8-7919-5F82-79454196228D}"/>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2297027" y="2256433"/>
            <a:ext cx="812800" cy="812800"/>
          </a:xfrm>
          <a:prstGeom prst="rect">
            <a:avLst/>
          </a:prstGeom>
        </p:spPr>
      </p:pic>
      <p:pic>
        <p:nvPicPr>
          <p:cNvPr id="19" name="violin-G4.wav">
            <a:hlinkClick r:id="" action="ppaction://media"/>
            <a:extLst>
              <a:ext uri="{FF2B5EF4-FFF2-40B4-BE49-F238E27FC236}">
                <a16:creationId xmlns:a16="http://schemas.microsoft.com/office/drawing/2014/main" id="{9BCDD32F-058A-2ED8-A201-D9E134FC24C6}"/>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4282972" y="4841914"/>
            <a:ext cx="812800" cy="812800"/>
          </a:xfrm>
          <a:prstGeom prst="rect">
            <a:avLst/>
          </a:prstGeom>
        </p:spPr>
      </p:pic>
      <p:pic>
        <p:nvPicPr>
          <p:cNvPr id="20" name="trumpet-C5.wav">
            <a:hlinkClick r:id="" action="ppaction://media"/>
            <a:extLst>
              <a:ext uri="{FF2B5EF4-FFF2-40B4-BE49-F238E27FC236}">
                <a16:creationId xmlns:a16="http://schemas.microsoft.com/office/drawing/2014/main" id="{C5588DF1-7C77-AAF6-030A-5699F20B52B7}"/>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6283430" y="2256433"/>
            <a:ext cx="812800" cy="812800"/>
          </a:xfrm>
          <a:prstGeom prst="rect">
            <a:avLst/>
          </a:prstGeom>
        </p:spPr>
      </p:pic>
      <p:sp>
        <p:nvSpPr>
          <p:cNvPr id="21" name="TextBox 20">
            <a:extLst>
              <a:ext uri="{FF2B5EF4-FFF2-40B4-BE49-F238E27FC236}">
                <a16:creationId xmlns:a16="http://schemas.microsoft.com/office/drawing/2014/main" id="{80DF3966-5275-6626-9E5E-3007445682B6}"/>
              </a:ext>
            </a:extLst>
          </p:cNvPr>
          <p:cNvSpPr txBox="1"/>
          <p:nvPr/>
        </p:nvSpPr>
        <p:spPr>
          <a:xfrm>
            <a:off x="7511144" y="4894371"/>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instruments</a:t>
            </a:r>
            <a:endParaRPr lang="en-BE" sz="32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280693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0" fill="hold"/>
                                        <p:tgtEl>
                                          <p:spTgt spid="1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638" fill="hold"/>
                                        <p:tgtEl>
                                          <p:spTgt spid="20"/>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514" fill="hold"/>
                                        <p:tgtEl>
                                          <p:spTgt spid="19"/>
                                        </p:tgtEl>
                                      </p:cBhvr>
                                    </p:cmd>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18"/>
                </p:tgtEl>
              </p:cMediaNode>
            </p:audio>
            <p:audio>
              <p:cMediaNode vol="80000">
                <p:cTn id="32" fill="hold" display="0">
                  <p:stCondLst>
                    <p:cond delay="indefinite"/>
                  </p:stCondLst>
                  <p:endCondLst>
                    <p:cond evt="onStopAudio" delay="0">
                      <p:tgtEl>
                        <p:sldTgt/>
                      </p:tgtEl>
                    </p:cond>
                  </p:endCondLst>
                </p:cTn>
                <p:tgtEl>
                  <p:spTgt spid="19"/>
                </p:tgtEl>
              </p:cMediaNode>
            </p:audio>
            <p:audio>
              <p:cMediaNode vol="80000">
                <p:cTn id="33" fill="hold" display="0">
                  <p:stCondLst>
                    <p:cond delay="indefinite"/>
                  </p:stCondLst>
                  <p:endCondLst>
                    <p:cond evt="onStopAudio" delay="0">
                      <p:tgtEl>
                        <p:sldTgt/>
                      </p:tgtEl>
                    </p:cond>
                  </p:endCondLst>
                </p:cTn>
                <p:tgtEl>
                  <p:spTgt spid="20"/>
                </p:tgtEl>
              </p:cMediaNode>
            </p:audio>
          </p:childTnLst>
        </p:cTn>
      </p:par>
    </p:tnLst>
    <p:bldLst>
      <p:bldP spid="15" grpId="0" animBg="1"/>
      <p:bldP spid="16" grpId="0" animBg="1"/>
      <p:bldP spid="17"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Violin with solid fill">
            <a:extLst>
              <a:ext uri="{FF2B5EF4-FFF2-40B4-BE49-F238E27FC236}">
                <a16:creationId xmlns:a16="http://schemas.microsoft.com/office/drawing/2014/main" id="{C22F5199-3C3E-1F5C-44F2-F355E18FDE3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476172" y="1781628"/>
            <a:ext cx="1476000" cy="1476000"/>
          </a:xfrm>
          <a:prstGeom prst="rect">
            <a:avLst/>
          </a:prstGeom>
        </p:spPr>
      </p:pic>
      <p:pic>
        <p:nvPicPr>
          <p:cNvPr id="11" name="Graphic 10" descr="Violin with solid fill">
            <a:extLst>
              <a:ext uri="{FF2B5EF4-FFF2-40B4-BE49-F238E27FC236}">
                <a16:creationId xmlns:a16="http://schemas.microsoft.com/office/drawing/2014/main" id="{31B7465E-3AB5-FD8C-3571-1C053CDA78B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133772" y="1781628"/>
            <a:ext cx="1476000" cy="1476000"/>
          </a:xfrm>
          <a:prstGeom prst="rect">
            <a:avLst/>
          </a:prstGeom>
        </p:spPr>
      </p:pic>
      <p:pic>
        <p:nvPicPr>
          <p:cNvPr id="13" name="Graphic 12" descr="Violin with solid fill">
            <a:extLst>
              <a:ext uri="{FF2B5EF4-FFF2-40B4-BE49-F238E27FC236}">
                <a16:creationId xmlns:a16="http://schemas.microsoft.com/office/drawing/2014/main" id="{AF47A80A-A57C-B138-2701-3839EFAA0CA7}"/>
              </a:ext>
            </a:extLst>
          </p:cNvPr>
          <p:cNvPicPr>
            <a:picLocks noChangeAspect="1"/>
          </p:cNvPicPr>
          <p:nvPr/>
        </p:nvPicPr>
        <p:blipFill>
          <a:blip r:embed="rId8">
            <a:extLst>
              <a:ext uri="{96DAC541-7B7A-43D3-8B79-37D633B846F1}">
                <asvg:svgBlip xmlns:asvg="http://schemas.microsoft.com/office/drawing/2016/SVG/main" r:embed="rId12"/>
              </a:ext>
            </a:extLst>
          </a:blip>
          <a:stretch>
            <a:fillRect/>
          </a:stretch>
        </p:blipFill>
        <p:spPr>
          <a:xfrm>
            <a:off x="5358000" y="4510314"/>
            <a:ext cx="1476000" cy="1476000"/>
          </a:xfrm>
          <a:prstGeom prst="rect">
            <a:avLst/>
          </a:prstGeom>
        </p:spPr>
      </p:pic>
      <p:sp>
        <p:nvSpPr>
          <p:cNvPr id="14" name="TextBox 13">
            <a:extLst>
              <a:ext uri="{FF2B5EF4-FFF2-40B4-BE49-F238E27FC236}">
                <a16:creationId xmlns:a16="http://schemas.microsoft.com/office/drawing/2014/main" id="{833BFE4C-E913-923B-7E9B-0FB8A3C1A813}"/>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
        <p:nvSpPr>
          <p:cNvPr id="2" name="TextBox 1">
            <a:extLst>
              <a:ext uri="{FF2B5EF4-FFF2-40B4-BE49-F238E27FC236}">
                <a16:creationId xmlns:a16="http://schemas.microsoft.com/office/drawing/2014/main" id="{7F369541-5AA6-AF40-2DDB-1517CACD538A}"/>
              </a:ext>
            </a:extLst>
          </p:cNvPr>
          <p:cNvSpPr txBox="1"/>
          <p:nvPr/>
        </p:nvSpPr>
        <p:spPr>
          <a:xfrm>
            <a:off x="3201371"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A</a:t>
            </a:r>
          </a:p>
          <a:p>
            <a:pPr algn="ctr"/>
            <a:endParaRPr lang="en-BE" sz="2800" b="1" dirty="0">
              <a:solidFill>
                <a:schemeClr val="accent2"/>
              </a:solidFill>
            </a:endParaRPr>
          </a:p>
        </p:txBody>
      </p:sp>
      <p:sp>
        <p:nvSpPr>
          <p:cNvPr id="3" name="TextBox 2">
            <a:extLst>
              <a:ext uri="{FF2B5EF4-FFF2-40B4-BE49-F238E27FC236}">
                <a16:creationId xmlns:a16="http://schemas.microsoft.com/office/drawing/2014/main" id="{B7622946-1D8B-45ED-1E57-8B9A10019371}"/>
              </a:ext>
            </a:extLst>
          </p:cNvPr>
          <p:cNvSpPr txBox="1"/>
          <p:nvPr/>
        </p:nvSpPr>
        <p:spPr>
          <a:xfrm>
            <a:off x="7096230"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B</a:t>
            </a:r>
          </a:p>
          <a:p>
            <a:pPr algn="ctr"/>
            <a:endParaRPr lang="en-BE" sz="2800" b="1" dirty="0">
              <a:solidFill>
                <a:schemeClr val="accent2"/>
              </a:solidFill>
            </a:endParaRPr>
          </a:p>
        </p:txBody>
      </p:sp>
      <p:sp>
        <p:nvSpPr>
          <p:cNvPr id="4" name="TextBox 3">
            <a:extLst>
              <a:ext uri="{FF2B5EF4-FFF2-40B4-BE49-F238E27FC236}">
                <a16:creationId xmlns:a16="http://schemas.microsoft.com/office/drawing/2014/main" id="{C185649E-A051-97FE-85B9-391B8517B9C2}"/>
              </a:ext>
            </a:extLst>
          </p:cNvPr>
          <p:cNvSpPr txBox="1"/>
          <p:nvPr/>
        </p:nvSpPr>
        <p:spPr>
          <a:xfrm>
            <a:off x="5148799" y="4482147"/>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C</a:t>
            </a:r>
          </a:p>
          <a:p>
            <a:pPr algn="ctr"/>
            <a:endParaRPr lang="en-BE" sz="2800" b="1" dirty="0">
              <a:solidFill>
                <a:schemeClr val="accent2"/>
              </a:solidFill>
            </a:endParaRPr>
          </a:p>
        </p:txBody>
      </p:sp>
      <p:pic>
        <p:nvPicPr>
          <p:cNvPr id="5" name="violin-G5.wav">
            <a:hlinkClick r:id="" action="ppaction://media"/>
            <a:extLst>
              <a:ext uri="{FF2B5EF4-FFF2-40B4-BE49-F238E27FC236}">
                <a16:creationId xmlns:a16="http://schemas.microsoft.com/office/drawing/2014/main" id="{98E4CE04-63EB-DABE-E119-B36E894C9092}"/>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2388571" y="2256433"/>
            <a:ext cx="812800" cy="812800"/>
          </a:xfrm>
          <a:prstGeom prst="rect">
            <a:avLst/>
          </a:prstGeom>
        </p:spPr>
      </p:pic>
      <p:pic>
        <p:nvPicPr>
          <p:cNvPr id="6" name="violin-G4.wav">
            <a:hlinkClick r:id="" action="ppaction://media"/>
            <a:extLst>
              <a:ext uri="{FF2B5EF4-FFF2-40B4-BE49-F238E27FC236}">
                <a16:creationId xmlns:a16="http://schemas.microsoft.com/office/drawing/2014/main" id="{3883BFA7-0F52-00E3-4BA8-189C7A66DDAB}"/>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4335999" y="4841914"/>
            <a:ext cx="812800" cy="812800"/>
          </a:xfrm>
          <a:prstGeom prst="rect">
            <a:avLst/>
          </a:prstGeom>
        </p:spPr>
      </p:pic>
      <p:pic>
        <p:nvPicPr>
          <p:cNvPr id="7" name="violin-C5.wav">
            <a:hlinkClick r:id="" action="ppaction://media"/>
            <a:extLst>
              <a:ext uri="{FF2B5EF4-FFF2-40B4-BE49-F238E27FC236}">
                <a16:creationId xmlns:a16="http://schemas.microsoft.com/office/drawing/2014/main" id="{ED265914-440E-E832-B446-42DEA04B0509}"/>
              </a:ext>
            </a:extLst>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6302201" y="2245117"/>
            <a:ext cx="812800" cy="812800"/>
          </a:xfrm>
          <a:prstGeom prst="rect">
            <a:avLst/>
          </a:prstGeom>
        </p:spPr>
      </p:pic>
      <p:sp>
        <p:nvSpPr>
          <p:cNvPr id="8" name="TextBox 7">
            <a:extLst>
              <a:ext uri="{FF2B5EF4-FFF2-40B4-BE49-F238E27FC236}">
                <a16:creationId xmlns:a16="http://schemas.microsoft.com/office/drawing/2014/main" id="{DD82D169-F81C-DD22-3A65-5E5D874AF3D0}"/>
              </a:ext>
            </a:extLst>
          </p:cNvPr>
          <p:cNvSpPr txBox="1"/>
          <p:nvPr/>
        </p:nvSpPr>
        <p:spPr>
          <a:xfrm>
            <a:off x="7511144" y="4894371"/>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musical notes</a:t>
            </a:r>
            <a:endParaRPr lang="en-BE" sz="32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368606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2"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743"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514"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5"/>
                </p:tgtEl>
              </p:cMediaNode>
            </p:audio>
            <p:audio>
              <p:cMediaNode vol="80000">
                <p:cTn id="32" fill="hold" display="0">
                  <p:stCondLst>
                    <p:cond delay="indefinite"/>
                  </p:stCondLst>
                  <p:endCondLst>
                    <p:cond evt="onStopAudio" delay="0">
                      <p:tgtEl>
                        <p:sldTgt/>
                      </p:tgtEl>
                    </p:cond>
                  </p:endCondLst>
                </p:cTn>
                <p:tgtEl>
                  <p:spTgt spid="6"/>
                </p:tgtEl>
              </p:cMediaNode>
            </p:audio>
            <p:audio>
              <p:cMediaNode vol="80000">
                <p:cTn id="33" fill="hold" display="0">
                  <p:stCondLst>
                    <p:cond delay="indefinite"/>
                  </p:stCondLst>
                  <p:endCondLst>
                    <p:cond evt="onStopAudio" delay="0">
                      <p:tgtEl>
                        <p:sldTgt/>
                      </p:tgtEl>
                    </p:cond>
                  </p:endCondLst>
                </p:cTn>
                <p:tgtEl>
                  <p:spTgt spid="7"/>
                </p:tgtEl>
              </p:cMediaNode>
            </p:audio>
          </p:childTnLst>
        </p:cTn>
      </p:par>
    </p:tnLst>
    <p:bldLst>
      <p:bldP spid="2" grpId="0" animBg="1"/>
      <p:bldP spid="3" grpId="0" animBg="1"/>
      <p:bldP spid="4"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A71413E-5FD1-2A8B-D42F-47668EC98740}"/>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The pronunciation of vowels</a:t>
            </a:r>
          </a:p>
        </p:txBody>
      </p:sp>
      <p:sp>
        <p:nvSpPr>
          <p:cNvPr id="4" name="Freeform 3">
            <a:extLst>
              <a:ext uri="{FF2B5EF4-FFF2-40B4-BE49-F238E27FC236}">
                <a16:creationId xmlns:a16="http://schemas.microsoft.com/office/drawing/2014/main" id="{2F01239D-47B4-31D4-EBCF-A000A4F8045E}"/>
              </a:ext>
            </a:extLst>
          </p:cNvPr>
          <p:cNvSpPr/>
          <p:nvPr/>
        </p:nvSpPr>
        <p:spPr>
          <a:xfrm>
            <a:off x="690782" y="1686397"/>
            <a:ext cx="4884919" cy="4700450"/>
          </a:xfrm>
          <a:custGeom>
            <a:avLst/>
            <a:gdLst>
              <a:gd name="connsiteX0" fmla="*/ 2625469 w 4884919"/>
              <a:gd name="connsiteY0" fmla="*/ 538 h 4700450"/>
              <a:gd name="connsiteX1" fmla="*/ 4447089 w 4884919"/>
              <a:gd name="connsiteY1" fmla="*/ 575234 h 4700450"/>
              <a:gd name="connsiteX2" fmla="*/ 4884259 w 4884919"/>
              <a:gd name="connsiteY2" fmla="*/ 1833411 h 4700450"/>
              <a:gd name="connsiteX3" fmla="*/ 4663546 w 4884919"/>
              <a:gd name="connsiteY3" fmla="*/ 3031192 h 4700450"/>
              <a:gd name="connsiteX4" fmla="*/ 4402182 w 4884919"/>
              <a:gd name="connsiteY4" fmla="*/ 3318759 h 4700450"/>
              <a:gd name="connsiteX5" fmla="*/ 4218373 w 4884919"/>
              <a:gd name="connsiteY5" fmla="*/ 3556301 h 4700450"/>
              <a:gd name="connsiteX6" fmla="*/ 4197955 w 4884919"/>
              <a:gd name="connsiteY6" fmla="*/ 4691335 h 4700450"/>
              <a:gd name="connsiteX7" fmla="*/ 2952172 w 4884919"/>
              <a:gd name="connsiteY7" fmla="*/ 4685357 h 4700450"/>
              <a:gd name="connsiteX8" fmla="*/ 2952172 w 4884919"/>
              <a:gd name="connsiteY8" fmla="*/ 4700450 h 4700450"/>
              <a:gd name="connsiteX9" fmla="*/ 2077741 w 4884919"/>
              <a:gd name="connsiteY9" fmla="*/ 4700450 h 4700450"/>
              <a:gd name="connsiteX10" fmla="*/ 2077741 w 4884919"/>
              <a:gd name="connsiteY10" fmla="*/ 4685977 h 4700450"/>
              <a:gd name="connsiteX11" fmla="*/ 2006803 w 4884919"/>
              <a:gd name="connsiteY11" fmla="*/ 4684808 h 4700450"/>
              <a:gd name="connsiteX12" fmla="*/ 1948726 w 4884919"/>
              <a:gd name="connsiteY12" fmla="*/ 4174368 h 4700450"/>
              <a:gd name="connsiteX13" fmla="*/ 2076231 w 4884919"/>
              <a:gd name="connsiteY13" fmla="*/ 3828647 h 4700450"/>
              <a:gd name="connsiteX14" fmla="*/ 652914 w 4884919"/>
              <a:gd name="connsiteY14" fmla="*/ 3665565 h 4700450"/>
              <a:gd name="connsiteX15" fmla="*/ 644745 w 4884919"/>
              <a:gd name="connsiteY15" fmla="*/ 3122512 h 4700450"/>
              <a:gd name="connsiteX16" fmla="*/ 499758 w 4884919"/>
              <a:gd name="connsiteY16" fmla="*/ 2931721 h 4700450"/>
              <a:gd name="connsiteX17" fmla="*/ 500113 w 4884919"/>
              <a:gd name="connsiteY17" fmla="*/ 2823266 h 4700450"/>
              <a:gd name="connsiteX18" fmla="*/ 530921 w 4884919"/>
              <a:gd name="connsiteY18" fmla="*/ 2812186 h 4700450"/>
              <a:gd name="connsiteX19" fmla="*/ 532501 w 4884919"/>
              <a:gd name="connsiteY19" fmla="*/ 2746557 h 4700450"/>
              <a:gd name="connsiteX20" fmla="*/ 534279 w 4884919"/>
              <a:gd name="connsiteY20" fmla="*/ 2739602 h 4700450"/>
              <a:gd name="connsiteX21" fmla="*/ 524137 w 4884919"/>
              <a:gd name="connsiteY21" fmla="*/ 2741012 h 4700450"/>
              <a:gd name="connsiteX22" fmla="*/ 485292 w 4884919"/>
              <a:gd name="connsiteY22" fmla="*/ 2562366 h 4700450"/>
              <a:gd name="connsiteX23" fmla="*/ 412187 w 4884919"/>
              <a:gd name="connsiteY23" fmla="*/ 2326795 h 4700450"/>
              <a:gd name="connsiteX24" fmla="*/ 373107 w 4884919"/>
              <a:gd name="connsiteY24" fmla="*/ 2312061 h 4700450"/>
              <a:gd name="connsiteX25" fmla="*/ 366330 w 4884919"/>
              <a:gd name="connsiteY25" fmla="*/ 2307237 h 4700450"/>
              <a:gd name="connsiteX26" fmla="*/ 362941 w 4884919"/>
              <a:gd name="connsiteY26" fmla="*/ 2307770 h 4700450"/>
              <a:gd name="connsiteX27" fmla="*/ 206318 w 4884919"/>
              <a:gd name="connsiteY27" fmla="*/ 2226883 h 4700450"/>
              <a:gd name="connsiteX28" fmla="*/ 203028 w 4884919"/>
              <a:gd name="connsiteY28" fmla="*/ 2214189 h 4700450"/>
              <a:gd name="connsiteX29" fmla="*/ 158732 w 4884919"/>
              <a:gd name="connsiteY29" fmla="*/ 2264725 h 4700450"/>
              <a:gd name="connsiteX30" fmla="*/ 7618 w 4884919"/>
              <a:gd name="connsiteY30" fmla="*/ 2170141 h 4700450"/>
              <a:gd name="connsiteX31" fmla="*/ 661082 w 4884919"/>
              <a:gd name="connsiteY31" fmla="*/ 1446076 h 4700450"/>
              <a:gd name="connsiteX32" fmla="*/ 595735 w 4884919"/>
              <a:gd name="connsiteY32" fmla="*/ 904653 h 4700450"/>
              <a:gd name="connsiteX33" fmla="*/ 2188545 w 4884919"/>
              <a:gd name="connsiteY33" fmla="*/ 27292 h 4700450"/>
              <a:gd name="connsiteX34" fmla="*/ 2625469 w 4884919"/>
              <a:gd name="connsiteY34" fmla="*/ 538 h 47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84919" h="4700450">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952172" y="4685357"/>
                </a:lnTo>
                <a:lnTo>
                  <a:pt x="2952172" y="4700450"/>
                </a:lnTo>
                <a:lnTo>
                  <a:pt x="2077741" y="4700450"/>
                </a:lnTo>
                <a:lnTo>
                  <a:pt x="2077741" y="4685977"/>
                </a:lnTo>
                <a:lnTo>
                  <a:pt x="2006803" y="4684808"/>
                </a:lnTo>
                <a:cubicBezTo>
                  <a:pt x="2036644" y="4508229"/>
                  <a:pt x="1937946" y="4366920"/>
                  <a:pt x="1948726" y="4174368"/>
                </a:cubicBezTo>
                <a:cubicBezTo>
                  <a:pt x="1954247" y="4075930"/>
                  <a:pt x="2084913" y="3944819"/>
                  <a:pt x="2076231" y="3828647"/>
                </a:cubicBezTo>
                <a:cubicBezTo>
                  <a:pt x="2074781" y="3449132"/>
                  <a:pt x="1167764" y="3718214"/>
                  <a:pt x="652914" y="3665565"/>
                </a:cubicBezTo>
                <a:cubicBezTo>
                  <a:pt x="334405" y="3491695"/>
                  <a:pt x="686056" y="3287331"/>
                  <a:pt x="644745" y="3122512"/>
                </a:cubicBezTo>
                <a:cubicBezTo>
                  <a:pt x="603181" y="3043028"/>
                  <a:pt x="635039" y="3003335"/>
                  <a:pt x="499758" y="2931721"/>
                </a:cubicBezTo>
                <a:cubicBezTo>
                  <a:pt x="433986" y="2896566"/>
                  <a:pt x="449378" y="2849971"/>
                  <a:pt x="500113" y="2823266"/>
                </a:cubicBezTo>
                <a:lnTo>
                  <a:pt x="530921" y="2812186"/>
                </a:lnTo>
                <a:lnTo>
                  <a:pt x="532501" y="2746557"/>
                </a:lnTo>
                <a:lnTo>
                  <a:pt x="534279" y="2739602"/>
                </a:lnTo>
                <a:lnTo>
                  <a:pt x="524137" y="2741012"/>
                </a:lnTo>
                <a:cubicBezTo>
                  <a:pt x="422225" y="2744815"/>
                  <a:pt x="361960" y="2682239"/>
                  <a:pt x="485292" y="2562366"/>
                </a:cubicBezTo>
                <a:cubicBezTo>
                  <a:pt x="510292" y="2414087"/>
                  <a:pt x="454801" y="2379530"/>
                  <a:pt x="412187" y="2326795"/>
                </a:cubicBezTo>
                <a:cubicBezTo>
                  <a:pt x="396457" y="2322353"/>
                  <a:pt x="383511" y="2317393"/>
                  <a:pt x="373107" y="2312061"/>
                </a:cubicBezTo>
                <a:lnTo>
                  <a:pt x="366330" y="2307237"/>
                </a:lnTo>
                <a:lnTo>
                  <a:pt x="362941" y="2307770"/>
                </a:lnTo>
                <a:cubicBezTo>
                  <a:pt x="292532" y="2307770"/>
                  <a:pt x="232122" y="2274417"/>
                  <a:pt x="206318" y="2226883"/>
                </a:cubicBezTo>
                <a:lnTo>
                  <a:pt x="203028" y="2214189"/>
                </a:ln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7"/>
                  <a:pt x="2188545" y="27292"/>
                </a:cubicBezTo>
                <a:cubicBezTo>
                  <a:pt x="2341650" y="11280"/>
                  <a:pt x="2487279" y="2681"/>
                  <a:pt x="2625469" y="538"/>
                </a:cubicBezTo>
                <a:close/>
              </a:path>
            </a:pathLst>
          </a:custGeom>
          <a:solidFill>
            <a:schemeClr val="bg1"/>
          </a:solidFill>
          <a:ln w="15421" cap="flat">
            <a:solidFill>
              <a:schemeClr val="bg1"/>
            </a:solidFill>
            <a:prstDash val="solid"/>
            <a:miter/>
          </a:ln>
        </p:spPr>
        <p:txBody>
          <a:bodyPr wrap="square" rtlCol="0" anchor="ctr">
            <a:noAutofit/>
          </a:bodyPr>
          <a:lstStyle/>
          <a:p>
            <a:endParaRPr lang="en-BE">
              <a:solidFill>
                <a:schemeClr val="bg1"/>
              </a:solidFill>
            </a:endParaRPr>
          </a:p>
        </p:txBody>
      </p:sp>
      <p:grpSp>
        <p:nvGrpSpPr>
          <p:cNvPr id="14" name="Graphic 70">
            <a:extLst>
              <a:ext uri="{FF2B5EF4-FFF2-40B4-BE49-F238E27FC236}">
                <a16:creationId xmlns:a16="http://schemas.microsoft.com/office/drawing/2014/main" id="{901883E8-9201-1E11-D50C-4F357094759E}"/>
              </a:ext>
            </a:extLst>
          </p:cNvPr>
          <p:cNvGrpSpPr/>
          <p:nvPr/>
        </p:nvGrpSpPr>
        <p:grpSpPr>
          <a:xfrm>
            <a:off x="690783" y="1698775"/>
            <a:ext cx="4884918" cy="4694131"/>
            <a:chOff x="6457989" y="1682348"/>
            <a:chExt cx="4884918" cy="4694131"/>
          </a:xfrm>
          <a:solidFill>
            <a:schemeClr val="bg1"/>
          </a:solidFill>
        </p:grpSpPr>
        <p:sp>
          <p:nvSpPr>
            <p:cNvPr id="15" name="Freeform 14">
              <a:extLst>
                <a:ext uri="{FF2B5EF4-FFF2-40B4-BE49-F238E27FC236}">
                  <a16:creationId xmlns:a16="http://schemas.microsoft.com/office/drawing/2014/main" id="{D0E621FB-C386-F095-EC7C-6E76B304DC6E}"/>
                </a:ext>
              </a:extLst>
            </p:cNvPr>
            <p:cNvSpPr/>
            <p:nvPr/>
          </p:nvSpPr>
          <p:spPr>
            <a:xfrm>
              <a:off x="6914037" y="4120114"/>
              <a:ext cx="2058909" cy="2250306"/>
            </a:xfrm>
            <a:custGeom>
              <a:avLst/>
              <a:gdLst>
                <a:gd name="connsiteX0" fmla="*/ 1550755 w 2058909"/>
                <a:gd name="connsiteY0" fmla="*/ 2247043 h 2250306"/>
                <a:gd name="connsiteX1" fmla="*/ 1748845 w 2058909"/>
                <a:gd name="connsiteY1" fmla="*/ 2250307 h 2250306"/>
                <a:gd name="connsiteX2" fmla="*/ 1734549 w 2058909"/>
                <a:gd name="connsiteY2" fmla="*/ 2039933 h 2250306"/>
                <a:gd name="connsiteX3" fmla="*/ 1734549 w 2058909"/>
                <a:gd name="connsiteY3" fmla="*/ 1885004 h 2250306"/>
                <a:gd name="connsiteX4" fmla="*/ 1785594 w 2058909"/>
                <a:gd name="connsiteY4" fmla="*/ 1738241 h 2250306"/>
                <a:gd name="connsiteX5" fmla="*/ 1744758 w 2058909"/>
                <a:gd name="connsiteY5" fmla="*/ 1614298 h 2250306"/>
                <a:gd name="connsiteX6" fmla="*/ 1863195 w 2058909"/>
                <a:gd name="connsiteY6" fmla="*/ 1193563 h 2250306"/>
                <a:gd name="connsiteX7" fmla="*/ 1998951 w 2058909"/>
                <a:gd name="connsiteY7" fmla="*/ 948053 h 2250306"/>
                <a:gd name="connsiteX8" fmla="*/ 1855022 w 2058909"/>
                <a:gd name="connsiteY8" fmla="*/ 1108758 h 2250306"/>
                <a:gd name="connsiteX9" fmla="*/ 1825644 w 2058909"/>
                <a:gd name="connsiteY9" fmla="*/ 1067624 h 2250306"/>
                <a:gd name="connsiteX10" fmla="*/ 2014311 w 2058909"/>
                <a:gd name="connsiteY10" fmla="*/ 813580 h 2250306"/>
                <a:gd name="connsiteX11" fmla="*/ 1928305 w 2058909"/>
                <a:gd name="connsiteY11" fmla="*/ 219985 h 2250306"/>
                <a:gd name="connsiteX12" fmla="*/ 1561427 w 2058909"/>
                <a:gd name="connsiteY12" fmla="*/ 1693 h 2250306"/>
                <a:gd name="connsiteX13" fmla="*/ 737347 w 2058909"/>
                <a:gd name="connsiteY13" fmla="*/ 157410 h 2250306"/>
                <a:gd name="connsiteX14" fmla="*/ 574394 w 2058909"/>
                <a:gd name="connsiteY14" fmla="*/ 228273 h 2250306"/>
                <a:gd name="connsiteX15" fmla="*/ 564439 w 2058909"/>
                <a:gd name="connsiteY15" fmla="*/ 363485 h 2250306"/>
                <a:gd name="connsiteX16" fmla="*/ 495008 w 2058909"/>
                <a:gd name="connsiteY16" fmla="*/ 520040 h 2250306"/>
                <a:gd name="connsiteX17" fmla="*/ 368399 w 2058909"/>
                <a:gd name="connsiteY17" fmla="*/ 363485 h 2250306"/>
                <a:gd name="connsiteX18" fmla="*/ 343894 w 2058909"/>
                <a:gd name="connsiteY18" fmla="*/ 573859 h 2250306"/>
                <a:gd name="connsiteX19" fmla="*/ 282633 w 2058909"/>
                <a:gd name="connsiteY19" fmla="*/ 433610 h 2250306"/>
                <a:gd name="connsiteX20" fmla="*/ 256476 w 2058909"/>
                <a:gd name="connsiteY20" fmla="*/ 396392 h 2250306"/>
                <a:gd name="connsiteX21" fmla="*/ 43710 w 2058909"/>
                <a:gd name="connsiteY21" fmla="*/ 493956 h 2250306"/>
                <a:gd name="connsiteX22" fmla="*/ 188697 w 2058909"/>
                <a:gd name="connsiteY22" fmla="*/ 684747 h 2250306"/>
                <a:gd name="connsiteX23" fmla="*/ 196866 w 2058909"/>
                <a:gd name="connsiteY23" fmla="*/ 1227800 h 2250306"/>
                <a:gd name="connsiteX24" fmla="*/ 1620183 w 2058909"/>
                <a:gd name="connsiteY24" fmla="*/ 1390882 h 2250306"/>
                <a:gd name="connsiteX25" fmla="*/ 1492678 w 2058909"/>
                <a:gd name="connsiteY25" fmla="*/ 1736603 h 2250306"/>
                <a:gd name="connsiteX26" fmla="*/ 1550755 w 2058909"/>
                <a:gd name="connsiteY26" fmla="*/ 2247043 h 225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58909" h="2250306">
                  <a:moveTo>
                    <a:pt x="1550755" y="2247043"/>
                  </a:moveTo>
                  <a:lnTo>
                    <a:pt x="1748845" y="2250307"/>
                  </a:lnTo>
                  <a:cubicBezTo>
                    <a:pt x="1730431" y="2188865"/>
                    <a:pt x="1692063" y="2088494"/>
                    <a:pt x="1734549" y="2039933"/>
                  </a:cubicBezTo>
                  <a:cubicBezTo>
                    <a:pt x="1774969" y="2011571"/>
                    <a:pt x="1849655" y="1925929"/>
                    <a:pt x="1734549" y="1885004"/>
                  </a:cubicBezTo>
                  <a:cubicBezTo>
                    <a:pt x="1671691" y="1818501"/>
                    <a:pt x="1776048" y="1777761"/>
                    <a:pt x="1785594" y="1738241"/>
                  </a:cubicBezTo>
                  <a:cubicBezTo>
                    <a:pt x="1807585" y="1681133"/>
                    <a:pt x="1768739" y="1651010"/>
                    <a:pt x="1744758" y="1614298"/>
                  </a:cubicBezTo>
                  <a:cubicBezTo>
                    <a:pt x="1728195" y="1485724"/>
                    <a:pt x="1754797" y="1348159"/>
                    <a:pt x="1863195" y="1193563"/>
                  </a:cubicBezTo>
                  <a:cubicBezTo>
                    <a:pt x="2120627" y="909690"/>
                    <a:pt x="2075966" y="887461"/>
                    <a:pt x="1998951" y="948053"/>
                  </a:cubicBezTo>
                  <a:cubicBezTo>
                    <a:pt x="1948230" y="987956"/>
                    <a:pt x="1900824" y="1073930"/>
                    <a:pt x="1855022" y="1108758"/>
                  </a:cubicBezTo>
                  <a:cubicBezTo>
                    <a:pt x="1803884" y="1133685"/>
                    <a:pt x="1777791" y="1094694"/>
                    <a:pt x="1825644" y="1067624"/>
                  </a:cubicBezTo>
                  <a:cubicBezTo>
                    <a:pt x="1871554" y="1041651"/>
                    <a:pt x="1943248" y="982697"/>
                    <a:pt x="2014311" y="813580"/>
                  </a:cubicBezTo>
                  <a:cubicBezTo>
                    <a:pt x="1989236" y="810033"/>
                    <a:pt x="2172906" y="542208"/>
                    <a:pt x="1928305" y="219985"/>
                  </a:cubicBezTo>
                  <a:cubicBezTo>
                    <a:pt x="1874854" y="109195"/>
                    <a:pt x="1727378" y="36422"/>
                    <a:pt x="1561427" y="1693"/>
                  </a:cubicBezTo>
                  <a:cubicBezTo>
                    <a:pt x="1232023" y="-12421"/>
                    <a:pt x="1022275" y="63664"/>
                    <a:pt x="737347" y="157410"/>
                  </a:cubicBezTo>
                  <a:cubicBezTo>
                    <a:pt x="665998" y="201746"/>
                    <a:pt x="638438" y="228471"/>
                    <a:pt x="574394" y="228273"/>
                  </a:cubicBezTo>
                  <a:cubicBezTo>
                    <a:pt x="377908" y="227670"/>
                    <a:pt x="536577" y="349027"/>
                    <a:pt x="564439" y="363485"/>
                  </a:cubicBezTo>
                  <a:cubicBezTo>
                    <a:pt x="820068" y="433930"/>
                    <a:pt x="557603" y="524868"/>
                    <a:pt x="495008" y="520040"/>
                  </a:cubicBezTo>
                  <a:cubicBezTo>
                    <a:pt x="472990" y="453512"/>
                    <a:pt x="403278" y="360554"/>
                    <a:pt x="368399" y="363485"/>
                  </a:cubicBezTo>
                  <a:lnTo>
                    <a:pt x="343894" y="573859"/>
                  </a:lnTo>
                  <a:lnTo>
                    <a:pt x="282633" y="433610"/>
                  </a:lnTo>
                  <a:cubicBezTo>
                    <a:pt x="268508" y="416861"/>
                    <a:pt x="273728" y="406528"/>
                    <a:pt x="256476" y="396392"/>
                  </a:cubicBezTo>
                  <a:cubicBezTo>
                    <a:pt x="105277" y="307573"/>
                    <a:pt x="-87833" y="423647"/>
                    <a:pt x="43710" y="493956"/>
                  </a:cubicBezTo>
                  <a:cubicBezTo>
                    <a:pt x="178991" y="565570"/>
                    <a:pt x="147133" y="605263"/>
                    <a:pt x="188697" y="684747"/>
                  </a:cubicBezTo>
                  <a:cubicBezTo>
                    <a:pt x="230008" y="849566"/>
                    <a:pt x="-121643" y="1053930"/>
                    <a:pt x="196866" y="1227800"/>
                  </a:cubicBezTo>
                  <a:cubicBezTo>
                    <a:pt x="711716" y="1280449"/>
                    <a:pt x="1618733" y="1011367"/>
                    <a:pt x="1620183" y="1390882"/>
                  </a:cubicBezTo>
                  <a:cubicBezTo>
                    <a:pt x="1628865" y="1507054"/>
                    <a:pt x="1498199" y="1638165"/>
                    <a:pt x="1492678" y="1736603"/>
                  </a:cubicBezTo>
                  <a:cubicBezTo>
                    <a:pt x="1481898" y="1929155"/>
                    <a:pt x="1580596" y="2070464"/>
                    <a:pt x="1550755" y="2247043"/>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6" name="Freeform 15">
              <a:extLst>
                <a:ext uri="{FF2B5EF4-FFF2-40B4-BE49-F238E27FC236}">
                  <a16:creationId xmlns:a16="http://schemas.microsoft.com/office/drawing/2014/main" id="{84466B6B-7C34-B927-3EE3-212F2C24F8B7}"/>
                </a:ext>
              </a:extLst>
            </p:cNvPr>
            <p:cNvSpPr/>
            <p:nvPr/>
          </p:nvSpPr>
          <p:spPr>
            <a:xfrm>
              <a:off x="6457989" y="1682348"/>
              <a:ext cx="4884918" cy="4691335"/>
            </a:xfrm>
            <a:custGeom>
              <a:avLst/>
              <a:gdLst>
                <a:gd name="connsiteX0" fmla="*/ 2837930 w 4884918"/>
                <a:gd name="connsiteY0" fmla="*/ 4684809 h 4691335"/>
                <a:gd name="connsiteX1" fmla="*/ 4197955 w 4884918"/>
                <a:gd name="connsiteY1" fmla="*/ 4691336 h 4691335"/>
                <a:gd name="connsiteX2" fmla="*/ 4218373 w 4884918"/>
                <a:gd name="connsiteY2" fmla="*/ 3556302 h 4691335"/>
                <a:gd name="connsiteX3" fmla="*/ 4402182 w 4884918"/>
                <a:gd name="connsiteY3" fmla="*/ 3318760 h 4691335"/>
                <a:gd name="connsiteX4" fmla="*/ 4663546 w 4884918"/>
                <a:gd name="connsiteY4" fmla="*/ 3031193 h 4691335"/>
                <a:gd name="connsiteX5" fmla="*/ 4884259 w 4884918"/>
                <a:gd name="connsiteY5" fmla="*/ 1833412 h 4691335"/>
                <a:gd name="connsiteX6" fmla="*/ 4447089 w 4884918"/>
                <a:gd name="connsiteY6" fmla="*/ 575235 h 4691335"/>
                <a:gd name="connsiteX7" fmla="*/ 2188545 w 4884918"/>
                <a:gd name="connsiteY7" fmla="*/ 27293 h 4691335"/>
                <a:gd name="connsiteX8" fmla="*/ 595735 w 4884918"/>
                <a:gd name="connsiteY8" fmla="*/ 904654 h 4691335"/>
                <a:gd name="connsiteX9" fmla="*/ 661082 w 4884918"/>
                <a:gd name="connsiteY9" fmla="*/ 1446077 h 4691335"/>
                <a:gd name="connsiteX10" fmla="*/ 7618 w 4884918"/>
                <a:gd name="connsiteY10" fmla="*/ 2170142 h 4691335"/>
                <a:gd name="connsiteX11" fmla="*/ 158732 w 4884918"/>
                <a:gd name="connsiteY11" fmla="*/ 2264726 h 4691335"/>
                <a:gd name="connsiteX12" fmla="*/ 416032 w 4884918"/>
                <a:gd name="connsiteY12" fmla="*/ 1971185 h 4691335"/>
                <a:gd name="connsiteX13" fmla="*/ 1465661 w 4884918"/>
                <a:gd name="connsiteY13" fmla="*/ 1687424 h 4691335"/>
                <a:gd name="connsiteX14" fmla="*/ 2131378 w 4884918"/>
                <a:gd name="connsiteY14" fmla="*/ 1892908 h 4691335"/>
                <a:gd name="connsiteX15" fmla="*/ 2409089 w 4884918"/>
                <a:gd name="connsiteY15" fmla="*/ 2124477 h 4691335"/>
                <a:gd name="connsiteX16" fmla="*/ 2760329 w 4884918"/>
                <a:gd name="connsiteY16" fmla="*/ 3220359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18" h="4691335">
                  <a:moveTo>
                    <a:pt x="2837930" y="4684809"/>
                  </a:moveTo>
                  <a:lnTo>
                    <a:pt x="4197955" y="4691336"/>
                  </a:lnTo>
                  <a:cubicBezTo>
                    <a:pt x="4147110" y="4314937"/>
                    <a:pt x="4091916" y="3940484"/>
                    <a:pt x="4218373" y="3556302"/>
                  </a:cubicBezTo>
                  <a:cubicBezTo>
                    <a:pt x="4269819" y="3475413"/>
                    <a:pt x="4338522" y="3364020"/>
                    <a:pt x="4402182" y="3318760"/>
                  </a:cubicBezTo>
                  <a:cubicBezTo>
                    <a:pt x="4504905" y="3245742"/>
                    <a:pt x="4603386" y="3159287"/>
                    <a:pt x="4663546" y="3031193"/>
                  </a:cubicBezTo>
                  <a:cubicBezTo>
                    <a:pt x="4817005" y="2748282"/>
                    <a:pt x="4892879" y="2286216"/>
                    <a:pt x="4884259" y="1833412"/>
                  </a:cubicBezTo>
                  <a:cubicBezTo>
                    <a:pt x="4876609" y="1432407"/>
                    <a:pt x="4798191" y="979653"/>
                    <a:pt x="4447089" y="575235"/>
                  </a:cubicBezTo>
                  <a:cubicBezTo>
                    <a:pt x="4159755" y="245598"/>
                    <a:pt x="3413384" y="-100806"/>
                    <a:pt x="2188545" y="27293"/>
                  </a:cubicBezTo>
                  <a:cubicBezTo>
                    <a:pt x="794728" y="360757"/>
                    <a:pt x="641396" y="795716"/>
                    <a:pt x="595735" y="904654"/>
                  </a:cubicBezTo>
                  <a:cubicBezTo>
                    <a:pt x="565690" y="1136822"/>
                    <a:pt x="705106" y="1260581"/>
                    <a:pt x="661082" y="1446077"/>
                  </a:cubicBezTo>
                  <a:cubicBezTo>
                    <a:pt x="503936" y="1702954"/>
                    <a:pt x="250296" y="1947404"/>
                    <a:pt x="7618" y="2170142"/>
                  </a:cubicBezTo>
                  <a:cubicBezTo>
                    <a:pt x="12460" y="2217249"/>
                    <a:pt x="-59506" y="2290650"/>
                    <a:pt x="158732" y="2264726"/>
                  </a:cubicBezTo>
                  <a:lnTo>
                    <a:pt x="416032" y="1971185"/>
                  </a:lnTo>
                  <a:cubicBezTo>
                    <a:pt x="528941" y="1845949"/>
                    <a:pt x="776393" y="1616955"/>
                    <a:pt x="1465661" y="1687424"/>
                  </a:cubicBezTo>
                  <a:cubicBezTo>
                    <a:pt x="1832616" y="1645514"/>
                    <a:pt x="1982961" y="1728829"/>
                    <a:pt x="2131378" y="1892908"/>
                  </a:cubicBezTo>
                  <a:cubicBezTo>
                    <a:pt x="2191707" y="2004043"/>
                    <a:pt x="2261952" y="2074008"/>
                    <a:pt x="2409089" y="2124477"/>
                  </a:cubicBezTo>
                  <a:cubicBezTo>
                    <a:pt x="2664932" y="2480124"/>
                    <a:pt x="2693446" y="2847963"/>
                    <a:pt x="2760329" y="3220359"/>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8" name="Freeform 17">
              <a:extLst>
                <a:ext uri="{FF2B5EF4-FFF2-40B4-BE49-F238E27FC236}">
                  <a16:creationId xmlns:a16="http://schemas.microsoft.com/office/drawing/2014/main" id="{871FE9B3-60BA-AD1C-918A-A3B9CC5704D2}"/>
                </a:ext>
              </a:extLst>
            </p:cNvPr>
            <p:cNvSpPr/>
            <p:nvPr/>
          </p:nvSpPr>
          <p:spPr>
            <a:xfrm>
              <a:off x="6796720" y="3844198"/>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9" name="Freeform 18">
              <a:extLst>
                <a:ext uri="{FF2B5EF4-FFF2-40B4-BE49-F238E27FC236}">
                  <a16:creationId xmlns:a16="http://schemas.microsoft.com/office/drawing/2014/main" id="{6F7500D5-F42B-31B3-1521-D7259BDE10E3}"/>
                </a:ext>
              </a:extLst>
            </p:cNvPr>
            <p:cNvSpPr/>
            <p:nvPr/>
          </p:nvSpPr>
          <p:spPr>
            <a:xfrm>
              <a:off x="8977486" y="5178297"/>
              <a:ext cx="251180" cy="1198183"/>
            </a:xfrm>
            <a:custGeom>
              <a:avLst/>
              <a:gdLst>
                <a:gd name="connsiteX0" fmla="*/ 97891 w 251180"/>
                <a:gd name="connsiteY0" fmla="*/ 1195388 h 1198183"/>
                <a:gd name="connsiteX1" fmla="*/ 235929 w 251180"/>
                <a:gd name="connsiteY1" fmla="*/ 1198183 h 1198183"/>
                <a:gd name="connsiteX2" fmla="*/ 243470 w 251180"/>
                <a:gd name="connsiteY2" fmla="*/ 728433 h 1198183"/>
                <a:gd name="connsiteX3" fmla="*/ 220415 w 251180"/>
                <a:gd name="connsiteY3" fmla="*/ 106019 h 1198183"/>
                <a:gd name="connsiteX4" fmla="*/ 28463 w 251180"/>
                <a:gd name="connsiteY4" fmla="*/ 109283 h 1198183"/>
                <a:gd name="connsiteX5" fmla="*/ 26427 w 251180"/>
                <a:gd name="connsiteY5" fmla="*/ 302206 h 1198183"/>
                <a:gd name="connsiteX6" fmla="*/ 126482 w 251180"/>
                <a:gd name="connsiteY6" fmla="*/ 621350 h 1198183"/>
                <a:gd name="connsiteX7" fmla="*/ 97891 w 251180"/>
                <a:gd name="connsiteY7" fmla="*/ 1195388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80" h="1198183">
                  <a:moveTo>
                    <a:pt x="97891" y="1195388"/>
                  </a:moveTo>
                  <a:lnTo>
                    <a:pt x="235929" y="1198183"/>
                  </a:lnTo>
                  <a:cubicBezTo>
                    <a:pt x="263348" y="1198737"/>
                    <a:pt x="245922" y="826871"/>
                    <a:pt x="243470" y="728433"/>
                  </a:cubicBezTo>
                  <a:cubicBezTo>
                    <a:pt x="237764" y="497640"/>
                    <a:pt x="196681" y="227586"/>
                    <a:pt x="220415" y="106019"/>
                  </a:cubicBezTo>
                  <a:cubicBezTo>
                    <a:pt x="179023" y="-13737"/>
                    <a:pt x="113220" y="-56668"/>
                    <a:pt x="28463" y="109283"/>
                  </a:cubicBezTo>
                  <a:cubicBezTo>
                    <a:pt x="-8379" y="163471"/>
                    <a:pt x="-9875" y="258264"/>
                    <a:pt x="26427" y="302206"/>
                  </a:cubicBezTo>
                  <a:cubicBezTo>
                    <a:pt x="155968" y="459007"/>
                    <a:pt x="118679" y="522431"/>
                    <a:pt x="126482" y="621350"/>
                  </a:cubicBezTo>
                  <a:cubicBezTo>
                    <a:pt x="132404" y="816759"/>
                    <a:pt x="135442" y="1002625"/>
                    <a:pt x="97891" y="1195388"/>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0" name="Freeform 19">
              <a:extLst>
                <a:ext uri="{FF2B5EF4-FFF2-40B4-BE49-F238E27FC236}">
                  <a16:creationId xmlns:a16="http://schemas.microsoft.com/office/drawing/2014/main" id="{AB9E0396-78F7-B116-5FA2-F8CCBD81C94F}"/>
                </a:ext>
              </a:extLst>
            </p:cNvPr>
            <p:cNvSpPr/>
            <p:nvPr/>
          </p:nvSpPr>
          <p:spPr>
            <a:xfrm>
              <a:off x="8682984" y="5479452"/>
              <a:ext cx="355975" cy="179079"/>
            </a:xfrm>
            <a:custGeom>
              <a:avLst/>
              <a:gdLst>
                <a:gd name="connsiteX0" fmla="*/ 343283 w 355975"/>
                <a:gd name="connsiteY0" fmla="*/ 41374 h 179079"/>
                <a:gd name="connsiteX1" fmla="*/ 190679 w 355975"/>
                <a:gd name="connsiteY1" fmla="*/ 130918 h 179079"/>
                <a:gd name="connsiteX2" fmla="*/ 12690 w 355975"/>
                <a:gd name="connsiteY2" fmla="*/ 137698 h 179079"/>
                <a:gd name="connsiteX3" fmla="*/ 165297 w 355975"/>
                <a:gd name="connsiteY3" fmla="*/ 48162 h 179079"/>
                <a:gd name="connsiteX4" fmla="*/ 343283 w 355975"/>
                <a:gd name="connsiteY4" fmla="*/ 41374 h 17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75" h="179079">
                  <a:moveTo>
                    <a:pt x="343283" y="41374"/>
                  </a:moveTo>
                  <a:cubicBezTo>
                    <a:pt x="350292" y="64227"/>
                    <a:pt x="281971" y="104318"/>
                    <a:pt x="190679" y="130918"/>
                  </a:cubicBezTo>
                  <a:cubicBezTo>
                    <a:pt x="99387" y="157518"/>
                    <a:pt x="19700" y="160551"/>
                    <a:pt x="12690" y="137698"/>
                  </a:cubicBezTo>
                  <a:cubicBezTo>
                    <a:pt x="5683" y="114853"/>
                    <a:pt x="74004" y="74762"/>
                    <a:pt x="165297" y="48162"/>
                  </a:cubicBezTo>
                  <a:cubicBezTo>
                    <a:pt x="256589" y="21562"/>
                    <a:pt x="336276" y="18529"/>
                    <a:pt x="343283" y="41374"/>
                  </a:cubicBezTo>
                  <a:close/>
                </a:path>
              </a:pathLst>
            </a:custGeom>
            <a:grpFill/>
            <a:ln w="22658" cap="flat">
              <a:solidFill>
                <a:schemeClr val="bg1"/>
              </a:solidFill>
              <a:prstDash val="solid"/>
              <a:miter/>
            </a:ln>
          </p:spPr>
          <p:txBody>
            <a:bodyPr rtlCol="0" anchor="ctr"/>
            <a:lstStyle/>
            <a:p>
              <a:endParaRPr lang="en-BE">
                <a:solidFill>
                  <a:schemeClr val="bg1"/>
                </a:solidFill>
              </a:endParaRPr>
            </a:p>
          </p:txBody>
        </p:sp>
        <p:sp>
          <p:nvSpPr>
            <p:cNvPr id="21" name="Freeform 20">
              <a:extLst>
                <a:ext uri="{FF2B5EF4-FFF2-40B4-BE49-F238E27FC236}">
                  <a16:creationId xmlns:a16="http://schemas.microsoft.com/office/drawing/2014/main" id="{D4A73ADE-8822-3A32-F209-318488A6E4C5}"/>
                </a:ext>
              </a:extLst>
            </p:cNvPr>
            <p:cNvSpPr/>
            <p:nvPr/>
          </p:nvSpPr>
          <p:spPr>
            <a:xfrm>
              <a:off x="9032489" y="5491426"/>
              <a:ext cx="74477" cy="285387"/>
            </a:xfrm>
            <a:custGeom>
              <a:avLst/>
              <a:gdLst>
                <a:gd name="connsiteX0" fmla="*/ 0 w 74477"/>
                <a:gd name="connsiteY0" fmla="*/ 285387 h 285387"/>
                <a:gd name="connsiteX1" fmla="*/ 73514 w 74477"/>
                <a:gd name="connsiteY1" fmla="*/ 285387 h 285387"/>
                <a:gd name="connsiteX2" fmla="*/ 0 w 74477"/>
                <a:gd name="connsiteY2" fmla="*/ 0 h 285387"/>
              </a:gdLst>
              <a:ahLst/>
              <a:cxnLst>
                <a:cxn ang="0">
                  <a:pos x="connsiteX0" y="connsiteY0"/>
                </a:cxn>
                <a:cxn ang="0">
                  <a:pos x="connsiteX1" y="connsiteY1"/>
                </a:cxn>
                <a:cxn ang="0">
                  <a:pos x="connsiteX2" y="connsiteY2"/>
                </a:cxn>
              </a:cxnLst>
              <a:rect l="l" t="t" r="r" b="b"/>
              <a:pathLst>
                <a:path w="74477" h="285387">
                  <a:moveTo>
                    <a:pt x="0" y="285387"/>
                  </a:moveTo>
                  <a:lnTo>
                    <a:pt x="73514" y="285387"/>
                  </a:lnTo>
                  <a:cubicBezTo>
                    <a:pt x="81364" y="147207"/>
                    <a:pt x="39818" y="74743"/>
                    <a:pt x="0" y="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2" name="Freeform 21">
              <a:extLst>
                <a:ext uri="{FF2B5EF4-FFF2-40B4-BE49-F238E27FC236}">
                  <a16:creationId xmlns:a16="http://schemas.microsoft.com/office/drawing/2014/main" id="{1C82A6AB-A9F2-4AE0-E707-5013CDCC5DE2}"/>
                </a:ext>
              </a:extLst>
            </p:cNvPr>
            <p:cNvSpPr/>
            <p:nvPr/>
          </p:nvSpPr>
          <p:spPr>
            <a:xfrm>
              <a:off x="8651731" y="5424565"/>
              <a:ext cx="109169" cy="378344"/>
            </a:xfrm>
            <a:custGeom>
              <a:avLst/>
              <a:gdLst>
                <a:gd name="connsiteX0" fmla="*/ 49951 w 109169"/>
                <a:gd name="connsiteY0" fmla="*/ 365290 h 378344"/>
                <a:gd name="connsiteX1" fmla="*/ 109170 w 109169"/>
                <a:gd name="connsiteY1" fmla="*/ 378345 h 378344"/>
                <a:gd name="connsiteX2" fmla="*/ 98961 w 109169"/>
                <a:gd name="connsiteY2" fmla="*/ 39139 h 378344"/>
                <a:gd name="connsiteX3" fmla="*/ 68318 w 109169"/>
                <a:gd name="connsiteY3" fmla="*/ 0 h 378344"/>
                <a:gd name="connsiteX4" fmla="*/ 942 w 109169"/>
                <a:gd name="connsiteY4" fmla="*/ 179388 h 378344"/>
                <a:gd name="connsiteX5" fmla="*/ 49951 w 109169"/>
                <a:gd name="connsiteY5" fmla="*/ 365290 h 3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69" h="378344">
                  <a:moveTo>
                    <a:pt x="49951" y="365290"/>
                  </a:moveTo>
                  <a:lnTo>
                    <a:pt x="109170" y="378345"/>
                  </a:lnTo>
                  <a:cubicBezTo>
                    <a:pt x="96925" y="273343"/>
                    <a:pt x="9239" y="159634"/>
                    <a:pt x="98961" y="39139"/>
                  </a:cubicBezTo>
                  <a:lnTo>
                    <a:pt x="68318" y="0"/>
                  </a:lnTo>
                  <a:lnTo>
                    <a:pt x="942" y="179388"/>
                  </a:lnTo>
                  <a:cubicBezTo>
                    <a:pt x="-6199" y="297592"/>
                    <a:pt x="28932" y="314538"/>
                    <a:pt x="49951" y="36529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grpSp>
    </p:spTree>
    <p:extLst>
      <p:ext uri="{BB962C8B-B14F-4D97-AF65-F5344CB8AC3E}">
        <p14:creationId xmlns:p14="http://schemas.microsoft.com/office/powerpoint/2010/main" val="359703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E740F21-5A16-7951-4B46-91A44D3D6039}"/>
              </a:ext>
            </a:extLst>
          </p:cNvPr>
          <p:cNvGrpSpPr/>
          <p:nvPr/>
        </p:nvGrpSpPr>
        <p:grpSpPr>
          <a:xfrm>
            <a:off x="720000" y="1800000"/>
            <a:ext cx="4884919" cy="4694131"/>
            <a:chOff x="720000" y="1800000"/>
            <a:chExt cx="4884919" cy="4694131"/>
          </a:xfrm>
        </p:grpSpPr>
        <p:sp>
          <p:nvSpPr>
            <p:cNvPr id="18" name="Freeform 17">
              <a:extLst>
                <a:ext uri="{FF2B5EF4-FFF2-40B4-BE49-F238E27FC236}">
                  <a16:creationId xmlns:a16="http://schemas.microsoft.com/office/drawing/2014/main" id="{871FE9B3-60BA-AD1C-918A-A3B9CC5704D2}"/>
                </a:ext>
              </a:extLst>
            </p:cNvPr>
            <p:cNvSpPr/>
            <p:nvPr/>
          </p:nvSpPr>
          <p:spPr>
            <a:xfrm>
              <a:off x="1058731" y="3961849"/>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solidFill>
              <a:schemeClr val="bg1"/>
            </a:solidFill>
            <a:ln w="15421" cap="flat">
              <a:solidFill>
                <a:schemeClr val="bg1"/>
              </a:solidFill>
              <a:prstDash val="solid"/>
              <a:miter/>
            </a:ln>
          </p:spPr>
          <p:txBody>
            <a:bodyPr rtlCol="0" anchor="ctr"/>
            <a:lstStyle/>
            <a:p>
              <a:endParaRPr lang="en-BE"/>
            </a:p>
          </p:txBody>
        </p:sp>
        <p:sp>
          <p:nvSpPr>
            <p:cNvPr id="24" name="Freeform 23">
              <a:extLst>
                <a:ext uri="{FF2B5EF4-FFF2-40B4-BE49-F238E27FC236}">
                  <a16:creationId xmlns:a16="http://schemas.microsoft.com/office/drawing/2014/main" id="{B8078B3F-502D-77D2-91D7-5210E184BD05}"/>
                </a:ext>
              </a:extLst>
            </p:cNvPr>
            <p:cNvSpPr/>
            <p:nvPr/>
          </p:nvSpPr>
          <p:spPr>
            <a:xfrm>
              <a:off x="3294500" y="5609077"/>
              <a:ext cx="57434" cy="131637"/>
            </a:xfrm>
            <a:custGeom>
              <a:avLst/>
              <a:gdLst>
                <a:gd name="connsiteX0" fmla="*/ 0 w 57434"/>
                <a:gd name="connsiteY0" fmla="*/ 0 h 131637"/>
                <a:gd name="connsiteX1" fmla="*/ 54633 w 57434"/>
                <a:gd name="connsiteY1" fmla="*/ 118905 h 131637"/>
                <a:gd name="connsiteX2" fmla="*/ 57434 w 57434"/>
                <a:gd name="connsiteY2" fmla="*/ 131637 h 131637"/>
                <a:gd name="connsiteX3" fmla="*/ 40610 w 57434"/>
                <a:gd name="connsiteY3" fmla="*/ 91183 h 131637"/>
                <a:gd name="connsiteX4" fmla="*/ 12596 w 57434"/>
                <a:gd name="connsiteY4" fmla="*/ 43752 h 131637"/>
                <a:gd name="connsiteX5" fmla="*/ 0 w 57434"/>
                <a:gd name="connsiteY5" fmla="*/ 27025 h 131637"/>
                <a:gd name="connsiteX6" fmla="*/ 0 w 57434"/>
                <a:gd name="connsiteY6" fmla="*/ 0 h 1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34" h="131637">
                  <a:moveTo>
                    <a:pt x="0" y="0"/>
                  </a:moveTo>
                  <a:cubicBezTo>
                    <a:pt x="19909" y="37372"/>
                    <a:pt x="40250" y="74173"/>
                    <a:pt x="54633" y="118905"/>
                  </a:cubicBezTo>
                  <a:lnTo>
                    <a:pt x="57434" y="131637"/>
                  </a:lnTo>
                  <a:lnTo>
                    <a:pt x="40610" y="91183"/>
                  </a:lnTo>
                  <a:cubicBezTo>
                    <a:pt x="33189" y="76413"/>
                    <a:pt x="23989" y="60686"/>
                    <a:pt x="12596" y="43752"/>
                  </a:cubicBezTo>
                  <a:lnTo>
                    <a:pt x="0" y="27025"/>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23" name="Freeform 22">
              <a:extLst>
                <a:ext uri="{FF2B5EF4-FFF2-40B4-BE49-F238E27FC236}">
                  <a16:creationId xmlns:a16="http://schemas.microsoft.com/office/drawing/2014/main" id="{4DA9C740-E0C2-C959-10C3-038E63DEB6BA}"/>
                </a:ext>
              </a:extLst>
            </p:cNvPr>
            <p:cNvSpPr/>
            <p:nvPr/>
          </p:nvSpPr>
          <p:spPr>
            <a:xfrm>
              <a:off x="2913743" y="5687465"/>
              <a:ext cx="13763" cy="115694"/>
            </a:xfrm>
            <a:custGeom>
              <a:avLst/>
              <a:gdLst>
                <a:gd name="connsiteX0" fmla="*/ 13763 w 13763"/>
                <a:gd name="connsiteY0" fmla="*/ 0 h 115694"/>
                <a:gd name="connsiteX1" fmla="*/ 3338 w 13763"/>
                <a:gd name="connsiteY1" fmla="*/ 66356 h 115694"/>
                <a:gd name="connsiteX2" fmla="*/ 5209 w 13763"/>
                <a:gd name="connsiteY2" fmla="*/ 115694 h 115694"/>
                <a:gd name="connsiteX3" fmla="*/ 2630 w 13763"/>
                <a:gd name="connsiteY3" fmla="*/ 105917 h 115694"/>
                <a:gd name="connsiteX4" fmla="*/ 941 w 13763"/>
                <a:gd name="connsiteY4" fmla="*/ 34139 h 115694"/>
                <a:gd name="connsiteX5" fmla="*/ 13763 w 13763"/>
                <a:gd name="connsiteY5" fmla="*/ 0 h 11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3" h="115694">
                  <a:moveTo>
                    <a:pt x="13763" y="0"/>
                  </a:moveTo>
                  <a:lnTo>
                    <a:pt x="3338" y="66356"/>
                  </a:lnTo>
                  <a:lnTo>
                    <a:pt x="5209" y="115694"/>
                  </a:lnTo>
                  <a:lnTo>
                    <a:pt x="2630" y="105917"/>
                  </a:lnTo>
                  <a:cubicBezTo>
                    <a:pt x="12" y="86913"/>
                    <a:pt x="-844" y="63690"/>
                    <a:pt x="941" y="34139"/>
                  </a:cubicBezTo>
                  <a:lnTo>
                    <a:pt x="13763"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3" name="Freeform 12">
              <a:extLst>
                <a:ext uri="{FF2B5EF4-FFF2-40B4-BE49-F238E27FC236}">
                  <a16:creationId xmlns:a16="http://schemas.microsoft.com/office/drawing/2014/main" id="{DB682E83-3FBF-B28E-0A9A-FD0F0293A953}"/>
                </a:ext>
              </a:extLst>
            </p:cNvPr>
            <p:cNvSpPr/>
            <p:nvPr/>
          </p:nvSpPr>
          <p:spPr>
            <a:xfrm>
              <a:off x="2957190" y="5709157"/>
              <a:ext cx="20989" cy="38150"/>
            </a:xfrm>
            <a:custGeom>
              <a:avLst/>
              <a:gdLst>
                <a:gd name="connsiteX0" fmla="*/ 16246 w 20989"/>
                <a:gd name="connsiteY0" fmla="*/ 0 h 38150"/>
                <a:gd name="connsiteX1" fmla="*/ 16086 w 20989"/>
                <a:gd name="connsiteY1" fmla="*/ 4791 h 38150"/>
                <a:gd name="connsiteX2" fmla="*/ 20989 w 20989"/>
                <a:gd name="connsiteY2" fmla="*/ 38150 h 38150"/>
                <a:gd name="connsiteX3" fmla="*/ 18425 w 20989"/>
                <a:gd name="connsiteY3" fmla="*/ 37966 h 38150"/>
                <a:gd name="connsiteX4" fmla="*/ 495 w 20989"/>
                <a:gd name="connsiteY4" fmla="*/ 25644 h 38150"/>
                <a:gd name="connsiteX5" fmla="*/ 8546 w 20989"/>
                <a:gd name="connsiteY5" fmla="*/ 5757 h 38150"/>
                <a:gd name="connsiteX6" fmla="*/ 16246 w 20989"/>
                <a:gd name="connsiteY6" fmla="*/ 0 h 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89" h="38150">
                  <a:moveTo>
                    <a:pt x="16246" y="0"/>
                  </a:moveTo>
                  <a:lnTo>
                    <a:pt x="16086" y="4791"/>
                  </a:lnTo>
                  <a:lnTo>
                    <a:pt x="20989" y="38150"/>
                  </a:lnTo>
                  <a:lnTo>
                    <a:pt x="18425" y="37966"/>
                  </a:lnTo>
                  <a:cubicBezTo>
                    <a:pt x="8542" y="35453"/>
                    <a:pt x="2247" y="31357"/>
                    <a:pt x="495" y="25644"/>
                  </a:cubicBezTo>
                  <a:cubicBezTo>
                    <a:pt x="-1257" y="19933"/>
                    <a:pt x="1699" y="13144"/>
                    <a:pt x="8546" y="5757"/>
                  </a:cubicBezTo>
                  <a:lnTo>
                    <a:pt x="16246"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2" name="Freeform 11">
              <a:extLst>
                <a:ext uri="{FF2B5EF4-FFF2-40B4-BE49-F238E27FC236}">
                  <a16:creationId xmlns:a16="http://schemas.microsoft.com/office/drawing/2014/main" id="{81777B29-C8D8-834F-0F1B-06C02E36B858}"/>
                </a:ext>
              </a:extLst>
            </p:cNvPr>
            <p:cNvSpPr/>
            <p:nvPr/>
          </p:nvSpPr>
          <p:spPr>
            <a:xfrm>
              <a:off x="3351934" y="5740714"/>
              <a:ext cx="10040" cy="45626"/>
            </a:xfrm>
            <a:custGeom>
              <a:avLst/>
              <a:gdLst>
                <a:gd name="connsiteX0" fmla="*/ 0 w 10040"/>
                <a:gd name="connsiteY0" fmla="*/ 0 h 45626"/>
                <a:gd name="connsiteX1" fmla="*/ 518 w 10040"/>
                <a:gd name="connsiteY1" fmla="*/ 1244 h 45626"/>
                <a:gd name="connsiteX2" fmla="*/ 9669 w 10040"/>
                <a:gd name="connsiteY2" fmla="*/ 38718 h 45626"/>
                <a:gd name="connsiteX3" fmla="*/ 10040 w 10040"/>
                <a:gd name="connsiteY3" fmla="*/ 45626 h 45626"/>
                <a:gd name="connsiteX4" fmla="*/ 0 w 10040"/>
                <a:gd name="connsiteY4" fmla="*/ 0 h 45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0" h="45626">
                  <a:moveTo>
                    <a:pt x="0" y="0"/>
                  </a:moveTo>
                  <a:lnTo>
                    <a:pt x="518" y="1244"/>
                  </a:lnTo>
                  <a:cubicBezTo>
                    <a:pt x="4795" y="14355"/>
                    <a:pt x="7708" y="26763"/>
                    <a:pt x="9669" y="38718"/>
                  </a:cubicBezTo>
                  <a:lnTo>
                    <a:pt x="10040" y="45626"/>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1" name="Freeform 10">
              <a:extLst>
                <a:ext uri="{FF2B5EF4-FFF2-40B4-BE49-F238E27FC236}">
                  <a16:creationId xmlns:a16="http://schemas.microsoft.com/office/drawing/2014/main" id="{6CE0B8C9-CA6D-7E3F-AAC2-D59BA1C758F8}"/>
                </a:ext>
              </a:extLst>
            </p:cNvPr>
            <p:cNvSpPr/>
            <p:nvPr/>
          </p:nvSpPr>
          <p:spPr>
            <a:xfrm>
              <a:off x="3361974" y="5786340"/>
              <a:ext cx="7003" cy="108124"/>
            </a:xfrm>
            <a:custGeom>
              <a:avLst/>
              <a:gdLst>
                <a:gd name="connsiteX0" fmla="*/ 0 w 7003"/>
                <a:gd name="connsiteY0" fmla="*/ 0 h 108124"/>
                <a:gd name="connsiteX1" fmla="*/ 3465 w 7003"/>
                <a:gd name="connsiteY1" fmla="*/ 15748 h 108124"/>
                <a:gd name="connsiteX2" fmla="*/ 6040 w 7003"/>
                <a:gd name="connsiteY2" fmla="*/ 108124 h 108124"/>
                <a:gd name="connsiteX3" fmla="*/ 3772 w 7003"/>
                <a:gd name="connsiteY3" fmla="*/ 108124 h 108124"/>
                <a:gd name="connsiteX4" fmla="*/ 3296 w 7003"/>
                <a:gd name="connsiteY4" fmla="*/ 61410 h 108124"/>
                <a:gd name="connsiteX5" fmla="*/ 0 w 7003"/>
                <a:gd name="connsiteY5" fmla="*/ 0 h 10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3" h="108124">
                  <a:moveTo>
                    <a:pt x="0" y="0"/>
                  </a:moveTo>
                  <a:lnTo>
                    <a:pt x="3465" y="15748"/>
                  </a:lnTo>
                  <a:cubicBezTo>
                    <a:pt x="6878" y="43141"/>
                    <a:pt x="8003" y="73579"/>
                    <a:pt x="6040" y="108124"/>
                  </a:cubicBezTo>
                  <a:lnTo>
                    <a:pt x="3772" y="108124"/>
                  </a:lnTo>
                  <a:lnTo>
                    <a:pt x="3296" y="61410"/>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0" name="Freeform 9">
              <a:extLst>
                <a:ext uri="{FF2B5EF4-FFF2-40B4-BE49-F238E27FC236}">
                  <a16:creationId xmlns:a16="http://schemas.microsoft.com/office/drawing/2014/main" id="{D4EE0623-1180-1477-0901-A38C082DCE6B}"/>
                </a:ext>
              </a:extLst>
            </p:cNvPr>
            <p:cNvSpPr/>
            <p:nvPr/>
          </p:nvSpPr>
          <p:spPr>
            <a:xfrm>
              <a:off x="720000" y="1800000"/>
              <a:ext cx="4884919" cy="4691335"/>
            </a:xfrm>
            <a:custGeom>
              <a:avLst/>
              <a:gdLst>
                <a:gd name="connsiteX0" fmla="*/ 2625469 w 4884919"/>
                <a:gd name="connsiteY0" fmla="*/ 538 h 4691335"/>
                <a:gd name="connsiteX1" fmla="*/ 4447089 w 4884919"/>
                <a:gd name="connsiteY1" fmla="*/ 575234 h 4691335"/>
                <a:gd name="connsiteX2" fmla="*/ 4884259 w 4884919"/>
                <a:gd name="connsiteY2" fmla="*/ 1833411 h 4691335"/>
                <a:gd name="connsiteX3" fmla="*/ 4663546 w 4884919"/>
                <a:gd name="connsiteY3" fmla="*/ 3031192 h 4691335"/>
                <a:gd name="connsiteX4" fmla="*/ 4402182 w 4884919"/>
                <a:gd name="connsiteY4" fmla="*/ 3318759 h 4691335"/>
                <a:gd name="connsiteX5" fmla="*/ 4218373 w 4884919"/>
                <a:gd name="connsiteY5" fmla="*/ 3556301 h 4691335"/>
                <a:gd name="connsiteX6" fmla="*/ 4197955 w 4884919"/>
                <a:gd name="connsiteY6" fmla="*/ 4691335 h 4691335"/>
                <a:gd name="connsiteX7" fmla="*/ 2837930 w 4884919"/>
                <a:gd name="connsiteY7" fmla="*/ 4684808 h 4691335"/>
                <a:gd name="connsiteX8" fmla="*/ 2760329 w 4884919"/>
                <a:gd name="connsiteY8" fmla="*/ 3220358 h 4691335"/>
                <a:gd name="connsiteX9" fmla="*/ 2409089 w 4884919"/>
                <a:gd name="connsiteY9" fmla="*/ 2124476 h 4691335"/>
                <a:gd name="connsiteX10" fmla="*/ 2131378 w 4884919"/>
                <a:gd name="connsiteY10" fmla="*/ 1892907 h 4691335"/>
                <a:gd name="connsiteX11" fmla="*/ 1465661 w 4884919"/>
                <a:gd name="connsiteY11" fmla="*/ 1687423 h 4691335"/>
                <a:gd name="connsiteX12" fmla="*/ 416032 w 4884919"/>
                <a:gd name="connsiteY12" fmla="*/ 1971184 h 4691335"/>
                <a:gd name="connsiteX13" fmla="*/ 158732 w 4884919"/>
                <a:gd name="connsiteY13" fmla="*/ 2264725 h 4691335"/>
                <a:gd name="connsiteX14" fmla="*/ 7618 w 4884919"/>
                <a:gd name="connsiteY14" fmla="*/ 2170141 h 4691335"/>
                <a:gd name="connsiteX15" fmla="*/ 661082 w 4884919"/>
                <a:gd name="connsiteY15" fmla="*/ 1446076 h 4691335"/>
                <a:gd name="connsiteX16" fmla="*/ 595735 w 4884919"/>
                <a:gd name="connsiteY16" fmla="*/ 904653 h 4691335"/>
                <a:gd name="connsiteX17" fmla="*/ 2188545 w 4884919"/>
                <a:gd name="connsiteY17" fmla="*/ 27292 h 4691335"/>
                <a:gd name="connsiteX18" fmla="*/ 2625469 w 4884919"/>
                <a:gd name="connsiteY18" fmla="*/ 538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4919" h="4691335">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837930" y="4684808"/>
                  </a:lnTo>
                  <a:lnTo>
                    <a:pt x="2760329" y="3220358"/>
                  </a:lnTo>
                  <a:cubicBezTo>
                    <a:pt x="2693446" y="2847962"/>
                    <a:pt x="2664932" y="2480123"/>
                    <a:pt x="2409089" y="2124476"/>
                  </a:cubicBezTo>
                  <a:cubicBezTo>
                    <a:pt x="2261952" y="2074007"/>
                    <a:pt x="2191707" y="2004042"/>
                    <a:pt x="2131378" y="1892907"/>
                  </a:cubicBezTo>
                  <a:cubicBezTo>
                    <a:pt x="1982961" y="1728828"/>
                    <a:pt x="1832616" y="1645513"/>
                    <a:pt x="1465661" y="1687423"/>
                  </a:cubicBezTo>
                  <a:cubicBezTo>
                    <a:pt x="776393" y="1616954"/>
                    <a:pt x="528941" y="1845948"/>
                    <a:pt x="416032" y="1971184"/>
                  </a:cubicBez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6"/>
                    <a:pt x="2188545" y="27292"/>
                  </a:cubicBezTo>
                  <a:cubicBezTo>
                    <a:pt x="2341650" y="11280"/>
                    <a:pt x="2487279" y="2681"/>
                    <a:pt x="2625469" y="538"/>
                  </a:cubicBezTo>
                  <a:close/>
                </a:path>
              </a:pathLst>
            </a:custGeom>
            <a:solidFill>
              <a:schemeClr val="bg1"/>
            </a:solidFill>
            <a:ln w="22658" cap="flat">
              <a:solidFill>
                <a:srgbClr val="DBFFFB"/>
              </a:solidFill>
              <a:prstDash val="solid"/>
              <a:miter/>
            </a:ln>
          </p:spPr>
          <p:txBody>
            <a:bodyPr wrap="square" rtlCol="0" anchor="ctr">
              <a:noAutofit/>
            </a:bodyPr>
            <a:lstStyle/>
            <a:p>
              <a:endParaRPr lang="en-BE" sz="1050" dirty="0"/>
            </a:p>
          </p:txBody>
        </p:sp>
        <p:sp>
          <p:nvSpPr>
            <p:cNvPr id="8" name="Freeform 7">
              <a:extLst>
                <a:ext uri="{FF2B5EF4-FFF2-40B4-BE49-F238E27FC236}">
                  <a16:creationId xmlns:a16="http://schemas.microsoft.com/office/drawing/2014/main" id="{7A1E746A-478C-4DBA-EE91-23ABD3B8A8DE}"/>
                </a:ext>
              </a:extLst>
            </p:cNvPr>
            <p:cNvSpPr/>
            <p:nvPr/>
          </p:nvSpPr>
          <p:spPr>
            <a:xfrm>
              <a:off x="3239497" y="5295948"/>
              <a:ext cx="251180" cy="1198183"/>
            </a:xfrm>
            <a:custGeom>
              <a:avLst/>
              <a:gdLst>
                <a:gd name="connsiteX0" fmla="*/ 140701 w 251180"/>
                <a:gd name="connsiteY0" fmla="*/ 511 h 1198183"/>
                <a:gd name="connsiteX1" fmla="*/ 220415 w 251180"/>
                <a:gd name="connsiteY1" fmla="*/ 106019 h 1198183"/>
                <a:gd name="connsiteX2" fmla="*/ 243470 w 251180"/>
                <a:gd name="connsiteY2" fmla="*/ 728433 h 1198183"/>
                <a:gd name="connsiteX3" fmla="*/ 235929 w 251180"/>
                <a:gd name="connsiteY3" fmla="*/ 1198183 h 1198183"/>
                <a:gd name="connsiteX4" fmla="*/ 97891 w 251180"/>
                <a:gd name="connsiteY4" fmla="*/ 1195388 h 1198183"/>
                <a:gd name="connsiteX5" fmla="*/ 126482 w 251180"/>
                <a:gd name="connsiteY5" fmla="*/ 621350 h 1198183"/>
                <a:gd name="connsiteX6" fmla="*/ 126249 w 251180"/>
                <a:gd name="connsiteY6" fmla="*/ 598516 h 1198183"/>
                <a:gd name="connsiteX7" fmla="*/ 128517 w 251180"/>
                <a:gd name="connsiteY7" fmla="*/ 598516 h 1198183"/>
                <a:gd name="connsiteX8" fmla="*/ 125942 w 251180"/>
                <a:gd name="connsiteY8" fmla="*/ 506140 h 1198183"/>
                <a:gd name="connsiteX9" fmla="*/ 122477 w 251180"/>
                <a:gd name="connsiteY9" fmla="*/ 490392 h 1198183"/>
                <a:gd name="connsiteX10" fmla="*/ 122106 w 251180"/>
                <a:gd name="connsiteY10" fmla="*/ 483484 h 1198183"/>
                <a:gd name="connsiteX11" fmla="*/ 112955 w 251180"/>
                <a:gd name="connsiteY11" fmla="*/ 446010 h 1198183"/>
                <a:gd name="connsiteX12" fmla="*/ 112437 w 251180"/>
                <a:gd name="connsiteY12" fmla="*/ 444766 h 1198183"/>
                <a:gd name="connsiteX13" fmla="*/ 109636 w 251180"/>
                <a:gd name="connsiteY13" fmla="*/ 432034 h 1198183"/>
                <a:gd name="connsiteX14" fmla="*/ 55003 w 251180"/>
                <a:gd name="connsiteY14" fmla="*/ 313129 h 1198183"/>
                <a:gd name="connsiteX15" fmla="*/ 55003 w 251180"/>
                <a:gd name="connsiteY15" fmla="*/ 340154 h 1198183"/>
                <a:gd name="connsiteX16" fmla="*/ 26427 w 251180"/>
                <a:gd name="connsiteY16" fmla="*/ 302206 h 1198183"/>
                <a:gd name="connsiteX17" fmla="*/ 28463 w 251180"/>
                <a:gd name="connsiteY17" fmla="*/ 109283 h 1198183"/>
                <a:gd name="connsiteX18" fmla="*/ 140701 w 251180"/>
                <a:gd name="connsiteY18" fmla="*/ 511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180" h="1198183">
                  <a:moveTo>
                    <a:pt x="140701" y="511"/>
                  </a:moveTo>
                  <a:cubicBezTo>
                    <a:pt x="172920" y="5469"/>
                    <a:pt x="199719" y="46141"/>
                    <a:pt x="220415" y="106019"/>
                  </a:cubicBezTo>
                  <a:cubicBezTo>
                    <a:pt x="196681" y="227586"/>
                    <a:pt x="237764" y="497640"/>
                    <a:pt x="243470" y="728433"/>
                  </a:cubicBezTo>
                  <a:cubicBezTo>
                    <a:pt x="245922" y="826871"/>
                    <a:pt x="263348" y="1198737"/>
                    <a:pt x="235929" y="1198183"/>
                  </a:cubicBezTo>
                  <a:lnTo>
                    <a:pt x="97891" y="1195388"/>
                  </a:lnTo>
                  <a:cubicBezTo>
                    <a:pt x="135442" y="1002625"/>
                    <a:pt x="132404" y="816759"/>
                    <a:pt x="126482" y="621350"/>
                  </a:cubicBezTo>
                  <a:lnTo>
                    <a:pt x="126249" y="598516"/>
                  </a:lnTo>
                  <a:lnTo>
                    <a:pt x="128517" y="598516"/>
                  </a:lnTo>
                  <a:cubicBezTo>
                    <a:pt x="130480" y="563971"/>
                    <a:pt x="129355" y="533533"/>
                    <a:pt x="125942" y="506140"/>
                  </a:cubicBezTo>
                  <a:lnTo>
                    <a:pt x="122477" y="490392"/>
                  </a:lnTo>
                  <a:lnTo>
                    <a:pt x="122106" y="483484"/>
                  </a:lnTo>
                  <a:cubicBezTo>
                    <a:pt x="120145" y="471529"/>
                    <a:pt x="117232" y="459121"/>
                    <a:pt x="112955" y="446010"/>
                  </a:cubicBezTo>
                  <a:lnTo>
                    <a:pt x="112437" y="444766"/>
                  </a:lnTo>
                  <a:lnTo>
                    <a:pt x="109636" y="432034"/>
                  </a:lnTo>
                  <a:cubicBezTo>
                    <a:pt x="95253" y="387302"/>
                    <a:pt x="74912" y="350501"/>
                    <a:pt x="55003" y="313129"/>
                  </a:cubicBezTo>
                  <a:lnTo>
                    <a:pt x="55003" y="340154"/>
                  </a:lnTo>
                  <a:lnTo>
                    <a:pt x="26427" y="302206"/>
                  </a:lnTo>
                  <a:cubicBezTo>
                    <a:pt x="-9875" y="258264"/>
                    <a:pt x="-8379" y="163471"/>
                    <a:pt x="28463" y="109283"/>
                  </a:cubicBezTo>
                  <a:cubicBezTo>
                    <a:pt x="70842" y="26307"/>
                    <a:pt x="108482" y="-4448"/>
                    <a:pt x="140701" y="511"/>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7" name="Freeform 6">
              <a:extLst>
                <a:ext uri="{FF2B5EF4-FFF2-40B4-BE49-F238E27FC236}">
                  <a16:creationId xmlns:a16="http://schemas.microsoft.com/office/drawing/2014/main" id="{BFAEEC2F-666C-CC03-56A8-B5D4DA65041B}"/>
                </a:ext>
              </a:extLst>
            </p:cNvPr>
            <p:cNvSpPr/>
            <p:nvPr/>
          </p:nvSpPr>
          <p:spPr>
            <a:xfrm>
              <a:off x="2917081" y="5542216"/>
              <a:ext cx="105831" cy="378345"/>
            </a:xfrm>
            <a:custGeom>
              <a:avLst/>
              <a:gdLst>
                <a:gd name="connsiteX0" fmla="*/ 64979 w 105831"/>
                <a:gd name="connsiteY0" fmla="*/ 0 h 378345"/>
                <a:gd name="connsiteX1" fmla="*/ 95622 w 105831"/>
                <a:gd name="connsiteY1" fmla="*/ 39139 h 378345"/>
                <a:gd name="connsiteX2" fmla="*/ 57644 w 105831"/>
                <a:gd name="connsiteY2" fmla="*/ 128208 h 378345"/>
                <a:gd name="connsiteX3" fmla="*/ 56355 w 105831"/>
                <a:gd name="connsiteY3" fmla="*/ 166941 h 378345"/>
                <a:gd name="connsiteX4" fmla="*/ 48655 w 105831"/>
                <a:gd name="connsiteY4" fmla="*/ 172698 h 378345"/>
                <a:gd name="connsiteX5" fmla="*/ 40604 w 105831"/>
                <a:gd name="connsiteY5" fmla="*/ 192585 h 378345"/>
                <a:gd name="connsiteX6" fmla="*/ 58534 w 105831"/>
                <a:gd name="connsiteY6" fmla="*/ 204907 h 378345"/>
                <a:gd name="connsiteX7" fmla="*/ 61098 w 105831"/>
                <a:gd name="connsiteY7" fmla="*/ 205091 h 378345"/>
                <a:gd name="connsiteX8" fmla="*/ 62489 w 105831"/>
                <a:gd name="connsiteY8" fmla="*/ 214552 h 378345"/>
                <a:gd name="connsiteX9" fmla="*/ 105831 w 105831"/>
                <a:gd name="connsiteY9" fmla="*/ 378345 h 378345"/>
                <a:gd name="connsiteX10" fmla="*/ 46612 w 105831"/>
                <a:gd name="connsiteY10" fmla="*/ 365290 h 378345"/>
                <a:gd name="connsiteX11" fmla="*/ 11548 w 105831"/>
                <a:gd name="connsiteY11" fmla="*/ 297634 h 378345"/>
                <a:gd name="connsiteX12" fmla="*/ 1871 w 105831"/>
                <a:gd name="connsiteY12" fmla="*/ 260943 h 378345"/>
                <a:gd name="connsiteX13" fmla="*/ 0 w 105831"/>
                <a:gd name="connsiteY13" fmla="*/ 211605 h 378345"/>
                <a:gd name="connsiteX14" fmla="*/ 10425 w 105831"/>
                <a:gd name="connsiteY14" fmla="*/ 145249 h 378345"/>
                <a:gd name="connsiteX15" fmla="*/ 64979 w 105831"/>
                <a:gd name="connsiteY15" fmla="*/ 0 h 37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831" h="378345">
                  <a:moveTo>
                    <a:pt x="64979" y="0"/>
                  </a:moveTo>
                  <a:lnTo>
                    <a:pt x="95622" y="39139"/>
                  </a:lnTo>
                  <a:cubicBezTo>
                    <a:pt x="73192" y="69263"/>
                    <a:pt x="61849" y="98963"/>
                    <a:pt x="57644" y="128208"/>
                  </a:cubicBezTo>
                  <a:lnTo>
                    <a:pt x="56355" y="166941"/>
                  </a:lnTo>
                  <a:lnTo>
                    <a:pt x="48655" y="172698"/>
                  </a:lnTo>
                  <a:cubicBezTo>
                    <a:pt x="41808" y="180085"/>
                    <a:pt x="38852" y="186874"/>
                    <a:pt x="40604" y="192585"/>
                  </a:cubicBezTo>
                  <a:cubicBezTo>
                    <a:pt x="42356" y="198298"/>
                    <a:pt x="48651" y="202394"/>
                    <a:pt x="58534" y="204907"/>
                  </a:cubicBezTo>
                  <a:lnTo>
                    <a:pt x="61098" y="205091"/>
                  </a:lnTo>
                  <a:lnTo>
                    <a:pt x="62489" y="214552"/>
                  </a:lnTo>
                  <a:cubicBezTo>
                    <a:pt x="74726" y="271166"/>
                    <a:pt x="99708" y="325844"/>
                    <a:pt x="105831" y="378345"/>
                  </a:cubicBezTo>
                  <a:lnTo>
                    <a:pt x="46612" y="365290"/>
                  </a:lnTo>
                  <a:cubicBezTo>
                    <a:pt x="36102" y="339914"/>
                    <a:pt x="22065" y="322990"/>
                    <a:pt x="11548" y="297634"/>
                  </a:cubicBezTo>
                  <a:lnTo>
                    <a:pt x="1871" y="260943"/>
                  </a:lnTo>
                  <a:lnTo>
                    <a:pt x="0" y="211605"/>
                  </a:lnTo>
                  <a:lnTo>
                    <a:pt x="10425" y="145249"/>
                  </a:lnTo>
                  <a:lnTo>
                    <a:pt x="64979"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6" name="Freeform 5">
              <a:extLst>
                <a:ext uri="{FF2B5EF4-FFF2-40B4-BE49-F238E27FC236}">
                  <a16:creationId xmlns:a16="http://schemas.microsoft.com/office/drawing/2014/main" id="{14A4F0ED-49D6-113C-5FD7-833D9AA3A261}"/>
                </a:ext>
              </a:extLst>
            </p:cNvPr>
            <p:cNvSpPr/>
            <p:nvPr/>
          </p:nvSpPr>
          <p:spPr>
            <a:xfrm>
              <a:off x="2973276" y="5623146"/>
              <a:ext cx="315496" cy="126810"/>
            </a:xfrm>
            <a:custGeom>
              <a:avLst/>
              <a:gdLst>
                <a:gd name="connsiteX0" fmla="*/ 257616 w 315496"/>
                <a:gd name="connsiteY0" fmla="*/ 183 h 126810"/>
                <a:gd name="connsiteX1" fmla="*/ 315002 w 315496"/>
                <a:gd name="connsiteY1" fmla="*/ 15331 h 126810"/>
                <a:gd name="connsiteX2" fmla="*/ 162398 w 315496"/>
                <a:gd name="connsiteY2" fmla="*/ 104875 h 126810"/>
                <a:gd name="connsiteX3" fmla="*/ 41798 w 315496"/>
                <a:gd name="connsiteY3" fmla="*/ 126810 h 126810"/>
                <a:gd name="connsiteX4" fmla="*/ 4903 w 315496"/>
                <a:gd name="connsiteY4" fmla="*/ 124161 h 126810"/>
                <a:gd name="connsiteX5" fmla="*/ 0 w 315496"/>
                <a:gd name="connsiteY5" fmla="*/ 90802 h 126810"/>
                <a:gd name="connsiteX6" fmla="*/ 160 w 315496"/>
                <a:gd name="connsiteY6" fmla="*/ 86011 h 126810"/>
                <a:gd name="connsiteX7" fmla="*/ 23850 w 315496"/>
                <a:gd name="connsiteY7" fmla="*/ 68295 h 126810"/>
                <a:gd name="connsiteX8" fmla="*/ 137016 w 315496"/>
                <a:gd name="connsiteY8" fmla="*/ 22119 h 126810"/>
                <a:gd name="connsiteX9" fmla="*/ 257616 w 315496"/>
                <a:gd name="connsiteY9" fmla="*/ 183 h 12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496" h="126810">
                  <a:moveTo>
                    <a:pt x="257616" y="183"/>
                  </a:moveTo>
                  <a:cubicBezTo>
                    <a:pt x="289825" y="-1044"/>
                    <a:pt x="311499" y="3909"/>
                    <a:pt x="315002" y="15331"/>
                  </a:cubicBezTo>
                  <a:cubicBezTo>
                    <a:pt x="322011" y="38184"/>
                    <a:pt x="253690" y="78275"/>
                    <a:pt x="162398" y="104875"/>
                  </a:cubicBezTo>
                  <a:cubicBezTo>
                    <a:pt x="116752" y="118175"/>
                    <a:pt x="74007" y="125583"/>
                    <a:pt x="41798" y="126810"/>
                  </a:cubicBezTo>
                  <a:lnTo>
                    <a:pt x="4903" y="124161"/>
                  </a:lnTo>
                  <a:lnTo>
                    <a:pt x="0" y="90802"/>
                  </a:lnTo>
                  <a:lnTo>
                    <a:pt x="160" y="86011"/>
                  </a:lnTo>
                  <a:lnTo>
                    <a:pt x="23850" y="68295"/>
                  </a:lnTo>
                  <a:cubicBezTo>
                    <a:pt x="51466" y="52092"/>
                    <a:pt x="91369" y="35419"/>
                    <a:pt x="137016" y="22119"/>
                  </a:cubicBezTo>
                  <a:cubicBezTo>
                    <a:pt x="182662" y="8819"/>
                    <a:pt x="225407" y="1411"/>
                    <a:pt x="257616" y="183"/>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3" name="Freeform 2">
              <a:extLst>
                <a:ext uri="{FF2B5EF4-FFF2-40B4-BE49-F238E27FC236}">
                  <a16:creationId xmlns:a16="http://schemas.microsoft.com/office/drawing/2014/main" id="{9F34BCFC-9C0B-58C4-1E6A-B5ADFA4E249C}"/>
                </a:ext>
              </a:extLst>
            </p:cNvPr>
            <p:cNvSpPr/>
            <p:nvPr/>
          </p:nvSpPr>
          <p:spPr>
            <a:xfrm>
              <a:off x="3294500" y="5636101"/>
              <a:ext cx="71246" cy="258362"/>
            </a:xfrm>
            <a:custGeom>
              <a:avLst/>
              <a:gdLst>
                <a:gd name="connsiteX0" fmla="*/ 0 w 71246"/>
                <a:gd name="connsiteY0" fmla="*/ 0 h 258362"/>
                <a:gd name="connsiteX1" fmla="*/ 12596 w 71246"/>
                <a:gd name="connsiteY1" fmla="*/ 16727 h 258362"/>
                <a:gd name="connsiteX2" fmla="*/ 40610 w 71246"/>
                <a:gd name="connsiteY2" fmla="*/ 64158 h 258362"/>
                <a:gd name="connsiteX3" fmla="*/ 57434 w 71246"/>
                <a:gd name="connsiteY3" fmla="*/ 104612 h 258362"/>
                <a:gd name="connsiteX4" fmla="*/ 67474 w 71246"/>
                <a:gd name="connsiteY4" fmla="*/ 150238 h 258362"/>
                <a:gd name="connsiteX5" fmla="*/ 70770 w 71246"/>
                <a:gd name="connsiteY5" fmla="*/ 211648 h 258362"/>
                <a:gd name="connsiteX6" fmla="*/ 71246 w 71246"/>
                <a:gd name="connsiteY6" fmla="*/ 258362 h 258362"/>
                <a:gd name="connsiteX7" fmla="*/ 0 w 71246"/>
                <a:gd name="connsiteY7" fmla="*/ 258362 h 258362"/>
                <a:gd name="connsiteX8" fmla="*/ 0 w 71246"/>
                <a:gd name="connsiteY8" fmla="*/ 0 h 25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6" h="258362">
                  <a:moveTo>
                    <a:pt x="0" y="0"/>
                  </a:moveTo>
                  <a:lnTo>
                    <a:pt x="12596" y="16727"/>
                  </a:lnTo>
                  <a:cubicBezTo>
                    <a:pt x="23989" y="33661"/>
                    <a:pt x="33189" y="49388"/>
                    <a:pt x="40610" y="64158"/>
                  </a:cubicBezTo>
                  <a:lnTo>
                    <a:pt x="57434" y="104612"/>
                  </a:lnTo>
                  <a:lnTo>
                    <a:pt x="67474" y="150238"/>
                  </a:lnTo>
                  <a:lnTo>
                    <a:pt x="70770" y="211648"/>
                  </a:lnTo>
                  <a:lnTo>
                    <a:pt x="71246" y="258362"/>
                  </a:lnTo>
                  <a:lnTo>
                    <a:pt x="0" y="258362"/>
                  </a:lnTo>
                  <a:lnTo>
                    <a:pt x="0"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25" name="Freeform 24">
              <a:extLst>
                <a:ext uri="{FF2B5EF4-FFF2-40B4-BE49-F238E27FC236}">
                  <a16:creationId xmlns:a16="http://schemas.microsoft.com/office/drawing/2014/main" id="{9111387A-6BD8-71B6-ACD5-D9DABD8CD8E9}"/>
                </a:ext>
              </a:extLst>
            </p:cNvPr>
            <p:cNvSpPr/>
            <p:nvPr/>
          </p:nvSpPr>
          <p:spPr>
            <a:xfrm>
              <a:off x="1176048" y="4601180"/>
              <a:ext cx="2058909" cy="1886890"/>
            </a:xfrm>
            <a:custGeom>
              <a:avLst/>
              <a:gdLst>
                <a:gd name="connsiteX0" fmla="*/ 368399 w 2058909"/>
                <a:gd name="connsiteY0" fmla="*/ 68 h 1886890"/>
                <a:gd name="connsiteX1" fmla="*/ 495008 w 2058909"/>
                <a:gd name="connsiteY1" fmla="*/ 156623 h 1886890"/>
                <a:gd name="connsiteX2" fmla="*/ 611886 w 2058909"/>
                <a:gd name="connsiteY2" fmla="*/ 127784 h 1886890"/>
                <a:gd name="connsiteX3" fmla="*/ 643978 w 2058909"/>
                <a:gd name="connsiteY3" fmla="*/ 109472 h 1886890"/>
                <a:gd name="connsiteX4" fmla="*/ 704983 w 2058909"/>
                <a:gd name="connsiteY4" fmla="*/ 140782 h 1886890"/>
                <a:gd name="connsiteX5" fmla="*/ 1402489 w 2058909"/>
                <a:gd name="connsiteY5" fmla="*/ 263126 h 1886890"/>
                <a:gd name="connsiteX6" fmla="*/ 1954007 w 2058909"/>
                <a:gd name="connsiteY6" fmla="*/ 191788 h 1886890"/>
                <a:gd name="connsiteX7" fmla="*/ 2052273 w 2058909"/>
                <a:gd name="connsiteY7" fmla="*/ 157456 h 1886890"/>
                <a:gd name="connsiteX8" fmla="*/ 2056397 w 2058909"/>
                <a:gd name="connsiteY8" fmla="*/ 185052 h 1886890"/>
                <a:gd name="connsiteX9" fmla="*/ 2014311 w 2058909"/>
                <a:gd name="connsiteY9" fmla="*/ 450163 h 1886890"/>
                <a:gd name="connsiteX10" fmla="*/ 1825644 w 2058909"/>
                <a:gd name="connsiteY10" fmla="*/ 704207 h 1886890"/>
                <a:gd name="connsiteX11" fmla="*/ 1855022 w 2058909"/>
                <a:gd name="connsiteY11" fmla="*/ 745341 h 1886890"/>
                <a:gd name="connsiteX12" fmla="*/ 1998951 w 2058909"/>
                <a:gd name="connsiteY12" fmla="*/ 584636 h 1886890"/>
                <a:gd name="connsiteX13" fmla="*/ 1863195 w 2058909"/>
                <a:gd name="connsiteY13" fmla="*/ 830146 h 1886890"/>
                <a:gd name="connsiteX14" fmla="*/ 1757116 w 2058909"/>
                <a:gd name="connsiteY14" fmla="*/ 1050272 h 1886890"/>
                <a:gd name="connsiteX15" fmla="*/ 1751458 w 2058909"/>
                <a:gd name="connsiteY15" fmla="*/ 1086283 h 1886890"/>
                <a:gd name="connsiteX16" fmla="*/ 1738636 w 2058909"/>
                <a:gd name="connsiteY16" fmla="*/ 1120422 h 1886890"/>
                <a:gd name="connsiteX17" fmla="*/ 1740325 w 2058909"/>
                <a:gd name="connsiteY17" fmla="*/ 1192200 h 1886890"/>
                <a:gd name="connsiteX18" fmla="*/ 1742904 w 2058909"/>
                <a:gd name="connsiteY18" fmla="*/ 1201977 h 1886890"/>
                <a:gd name="connsiteX19" fmla="*/ 1744758 w 2058909"/>
                <a:gd name="connsiteY19" fmla="*/ 1250881 h 1886890"/>
                <a:gd name="connsiteX20" fmla="*/ 1785594 w 2058909"/>
                <a:gd name="connsiteY20" fmla="*/ 1374824 h 1886890"/>
                <a:gd name="connsiteX21" fmla="*/ 1734549 w 2058909"/>
                <a:gd name="connsiteY21" fmla="*/ 1521587 h 1886890"/>
                <a:gd name="connsiteX22" fmla="*/ 1734549 w 2058909"/>
                <a:gd name="connsiteY22" fmla="*/ 1676516 h 1886890"/>
                <a:gd name="connsiteX23" fmla="*/ 1748845 w 2058909"/>
                <a:gd name="connsiteY23" fmla="*/ 1886890 h 1886890"/>
                <a:gd name="connsiteX24" fmla="*/ 1550755 w 2058909"/>
                <a:gd name="connsiteY24" fmla="*/ 1883626 h 1886890"/>
                <a:gd name="connsiteX25" fmla="*/ 1492678 w 2058909"/>
                <a:gd name="connsiteY25" fmla="*/ 1373186 h 1886890"/>
                <a:gd name="connsiteX26" fmla="*/ 1620183 w 2058909"/>
                <a:gd name="connsiteY26" fmla="*/ 1027465 h 1886890"/>
                <a:gd name="connsiteX27" fmla="*/ 196866 w 2058909"/>
                <a:gd name="connsiteY27" fmla="*/ 864383 h 1886890"/>
                <a:gd name="connsiteX28" fmla="*/ 188697 w 2058909"/>
                <a:gd name="connsiteY28" fmla="*/ 321330 h 1886890"/>
                <a:gd name="connsiteX29" fmla="*/ 43710 w 2058909"/>
                <a:gd name="connsiteY29" fmla="*/ 130539 h 1886890"/>
                <a:gd name="connsiteX30" fmla="*/ 256476 w 2058909"/>
                <a:gd name="connsiteY30" fmla="*/ 32975 h 1886890"/>
                <a:gd name="connsiteX31" fmla="*/ 282633 w 2058909"/>
                <a:gd name="connsiteY31" fmla="*/ 70193 h 1886890"/>
                <a:gd name="connsiteX32" fmla="*/ 343894 w 2058909"/>
                <a:gd name="connsiteY32" fmla="*/ 210442 h 1886890"/>
                <a:gd name="connsiteX33" fmla="*/ 368399 w 2058909"/>
                <a:gd name="connsiteY33" fmla="*/ 68 h 188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58909" h="1886890">
                  <a:moveTo>
                    <a:pt x="368399" y="68"/>
                  </a:moveTo>
                  <a:cubicBezTo>
                    <a:pt x="403278" y="-2863"/>
                    <a:pt x="472990" y="90095"/>
                    <a:pt x="495008" y="156623"/>
                  </a:cubicBezTo>
                  <a:cubicBezTo>
                    <a:pt x="518481" y="158434"/>
                    <a:pt x="570061" y="146777"/>
                    <a:pt x="611886" y="127784"/>
                  </a:cubicBezTo>
                  <a:lnTo>
                    <a:pt x="643978" y="109472"/>
                  </a:lnTo>
                  <a:lnTo>
                    <a:pt x="704983" y="140782"/>
                  </a:lnTo>
                  <a:cubicBezTo>
                    <a:pt x="883491" y="216373"/>
                    <a:pt x="1130096" y="263126"/>
                    <a:pt x="1402489" y="263126"/>
                  </a:cubicBezTo>
                  <a:cubicBezTo>
                    <a:pt x="1606784" y="263126"/>
                    <a:pt x="1796573" y="236827"/>
                    <a:pt x="1954007" y="191788"/>
                  </a:cubicBezTo>
                  <a:lnTo>
                    <a:pt x="2052273" y="157456"/>
                  </a:lnTo>
                  <a:lnTo>
                    <a:pt x="2056397" y="185052"/>
                  </a:lnTo>
                  <a:cubicBezTo>
                    <a:pt x="2064508" y="342496"/>
                    <a:pt x="1998639" y="447946"/>
                    <a:pt x="2014311" y="450163"/>
                  </a:cubicBezTo>
                  <a:cubicBezTo>
                    <a:pt x="1943248" y="619280"/>
                    <a:pt x="1871554" y="678234"/>
                    <a:pt x="1825644" y="704207"/>
                  </a:cubicBezTo>
                  <a:cubicBezTo>
                    <a:pt x="1777791" y="731277"/>
                    <a:pt x="1803884" y="770268"/>
                    <a:pt x="1855022" y="745341"/>
                  </a:cubicBezTo>
                  <a:cubicBezTo>
                    <a:pt x="1900824" y="710513"/>
                    <a:pt x="1948230" y="624539"/>
                    <a:pt x="1998951" y="584636"/>
                  </a:cubicBezTo>
                  <a:cubicBezTo>
                    <a:pt x="2075966" y="524044"/>
                    <a:pt x="2120627" y="546273"/>
                    <a:pt x="1863195" y="830146"/>
                  </a:cubicBezTo>
                  <a:cubicBezTo>
                    <a:pt x="1808996" y="907444"/>
                    <a:pt x="1775246" y="980484"/>
                    <a:pt x="1757116" y="1050272"/>
                  </a:cubicBezTo>
                  <a:lnTo>
                    <a:pt x="1751458" y="1086283"/>
                  </a:lnTo>
                  <a:lnTo>
                    <a:pt x="1738636" y="1120422"/>
                  </a:lnTo>
                  <a:cubicBezTo>
                    <a:pt x="1736851" y="1149973"/>
                    <a:pt x="1737707" y="1173196"/>
                    <a:pt x="1740325" y="1192200"/>
                  </a:cubicBezTo>
                  <a:lnTo>
                    <a:pt x="1742904" y="1201977"/>
                  </a:lnTo>
                  <a:lnTo>
                    <a:pt x="1744758" y="1250881"/>
                  </a:lnTo>
                  <a:cubicBezTo>
                    <a:pt x="1768739" y="1287593"/>
                    <a:pt x="1807585" y="1317716"/>
                    <a:pt x="1785594" y="1374824"/>
                  </a:cubicBezTo>
                  <a:cubicBezTo>
                    <a:pt x="1776048" y="1414344"/>
                    <a:pt x="1671691" y="1455084"/>
                    <a:pt x="1734549" y="1521587"/>
                  </a:cubicBezTo>
                  <a:cubicBezTo>
                    <a:pt x="1849655" y="1562512"/>
                    <a:pt x="1774969" y="1648154"/>
                    <a:pt x="1734549" y="1676516"/>
                  </a:cubicBezTo>
                  <a:cubicBezTo>
                    <a:pt x="1692063" y="1725077"/>
                    <a:pt x="1730431" y="1825448"/>
                    <a:pt x="1748845" y="1886890"/>
                  </a:cubicBezTo>
                  <a:lnTo>
                    <a:pt x="1550755" y="1883626"/>
                  </a:lnTo>
                  <a:cubicBezTo>
                    <a:pt x="1580596" y="1707047"/>
                    <a:pt x="1481898" y="1565738"/>
                    <a:pt x="1492678" y="1373186"/>
                  </a:cubicBezTo>
                  <a:cubicBezTo>
                    <a:pt x="1498199" y="1274748"/>
                    <a:pt x="1628865" y="1143637"/>
                    <a:pt x="1620183" y="1027465"/>
                  </a:cubicBezTo>
                  <a:cubicBezTo>
                    <a:pt x="1618733" y="647950"/>
                    <a:pt x="711716" y="917032"/>
                    <a:pt x="196866" y="864383"/>
                  </a:cubicBezTo>
                  <a:cubicBezTo>
                    <a:pt x="-121643" y="690513"/>
                    <a:pt x="230008" y="486149"/>
                    <a:pt x="188697" y="321330"/>
                  </a:cubicBezTo>
                  <a:cubicBezTo>
                    <a:pt x="147133" y="241846"/>
                    <a:pt x="178991" y="202153"/>
                    <a:pt x="43710" y="130539"/>
                  </a:cubicBezTo>
                  <a:cubicBezTo>
                    <a:pt x="-87833" y="60230"/>
                    <a:pt x="105277" y="-55844"/>
                    <a:pt x="256476" y="32975"/>
                  </a:cubicBezTo>
                  <a:cubicBezTo>
                    <a:pt x="273728" y="43111"/>
                    <a:pt x="268508" y="53444"/>
                    <a:pt x="282633" y="70193"/>
                  </a:cubicBezTo>
                  <a:lnTo>
                    <a:pt x="343894" y="210442"/>
                  </a:lnTo>
                  <a:lnTo>
                    <a:pt x="368399" y="68"/>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grpSp>
          <p:nvGrpSpPr>
            <p:cNvPr id="28" name="Group 27">
              <a:extLst>
                <a:ext uri="{FF2B5EF4-FFF2-40B4-BE49-F238E27FC236}">
                  <a16:creationId xmlns:a16="http://schemas.microsoft.com/office/drawing/2014/main" id="{C4A172A0-7E49-2CDB-BA31-BFEB4766EABD}"/>
                </a:ext>
              </a:extLst>
            </p:cNvPr>
            <p:cNvGrpSpPr/>
            <p:nvPr/>
          </p:nvGrpSpPr>
          <p:grpSpPr>
            <a:xfrm>
              <a:off x="1338672" y="4128016"/>
              <a:ext cx="2848968" cy="1735597"/>
              <a:chOff x="8528612" y="2162703"/>
              <a:chExt cx="3698067" cy="2921179"/>
            </a:xfrm>
          </p:grpSpPr>
          <p:sp>
            <p:nvSpPr>
              <p:cNvPr id="30" name="TextBox 29">
                <a:extLst>
                  <a:ext uri="{FF2B5EF4-FFF2-40B4-BE49-F238E27FC236}">
                    <a16:creationId xmlns:a16="http://schemas.microsoft.com/office/drawing/2014/main" id="{F4760931-B634-CDCA-B9D1-EAA539236E4E}"/>
                  </a:ext>
                </a:extLst>
              </p:cNvPr>
              <p:cNvSpPr txBox="1"/>
              <p:nvPr/>
            </p:nvSpPr>
            <p:spPr>
              <a:xfrm>
                <a:off x="8528612" y="2162703"/>
                <a:ext cx="476101"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/i/</a:t>
                </a:r>
              </a:p>
            </p:txBody>
          </p:sp>
          <p:sp>
            <p:nvSpPr>
              <p:cNvPr id="31" name="TextBox 30">
                <a:extLst>
                  <a:ext uri="{FF2B5EF4-FFF2-40B4-BE49-F238E27FC236}">
                    <a16:creationId xmlns:a16="http://schemas.microsoft.com/office/drawing/2014/main" id="{4149936A-2938-DD6C-4011-7B623D61216B}"/>
                  </a:ext>
                </a:extLst>
              </p:cNvPr>
              <p:cNvSpPr txBox="1"/>
              <p:nvPr/>
            </p:nvSpPr>
            <p:spPr>
              <a:xfrm>
                <a:off x="11480285" y="2162703"/>
                <a:ext cx="74639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/u/</a:t>
                </a:r>
              </a:p>
            </p:txBody>
          </p:sp>
          <p:sp>
            <p:nvSpPr>
              <p:cNvPr id="32" name="TextBox 31">
                <a:extLst>
                  <a:ext uri="{FF2B5EF4-FFF2-40B4-BE49-F238E27FC236}">
                    <a16:creationId xmlns:a16="http://schemas.microsoft.com/office/drawing/2014/main" id="{6BF62958-1C3C-CA26-B5A8-D4D35CABCEE5}"/>
                  </a:ext>
                </a:extLst>
              </p:cNvPr>
              <p:cNvSpPr txBox="1"/>
              <p:nvPr/>
            </p:nvSpPr>
            <p:spPr>
              <a:xfrm>
                <a:off x="9891817" y="4617666"/>
                <a:ext cx="64433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/a/</a:t>
                </a:r>
              </a:p>
            </p:txBody>
          </p:sp>
          <p:sp>
            <p:nvSpPr>
              <p:cNvPr id="29" name="Triangle 28">
                <a:extLst>
                  <a:ext uri="{FF2B5EF4-FFF2-40B4-BE49-F238E27FC236}">
                    <a16:creationId xmlns:a16="http://schemas.microsoft.com/office/drawing/2014/main" id="{531C4082-92DE-FA10-A6A4-4502EFD76CE6}"/>
                  </a:ext>
                </a:extLst>
              </p:cNvPr>
              <p:cNvSpPr/>
              <p:nvPr/>
            </p:nvSpPr>
            <p:spPr>
              <a:xfrm flipV="1">
                <a:off x="8755576" y="2563317"/>
                <a:ext cx="2894645" cy="1997862"/>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000" dirty="0">
                  <a:solidFill>
                    <a:schemeClr val="tx1"/>
                  </a:solidFill>
                </a:endParaRPr>
              </a:p>
            </p:txBody>
          </p:sp>
        </p:grpSp>
      </p:grpSp>
      <p:sp>
        <p:nvSpPr>
          <p:cNvPr id="27" name="Freeform 26">
            <a:extLst>
              <a:ext uri="{FF2B5EF4-FFF2-40B4-BE49-F238E27FC236}">
                <a16:creationId xmlns:a16="http://schemas.microsoft.com/office/drawing/2014/main" id="{808E9F02-6AA8-F260-2424-7C06E4DEE303}"/>
              </a:ext>
            </a:extLst>
          </p:cNvPr>
          <p:cNvSpPr/>
          <p:nvPr/>
        </p:nvSpPr>
        <p:spPr>
          <a:xfrm>
            <a:off x="1660225" y="4422126"/>
            <a:ext cx="1574732" cy="626543"/>
          </a:xfrm>
          <a:custGeom>
            <a:avLst/>
            <a:gdLst>
              <a:gd name="connsiteX0" fmla="*/ 965588 w 1574732"/>
              <a:gd name="connsiteY0" fmla="*/ 487 h 626543"/>
              <a:gd name="connsiteX1" fmla="*/ 1083886 w 1574732"/>
              <a:gd name="connsiteY1" fmla="*/ 1693 h 626543"/>
              <a:gd name="connsiteX2" fmla="*/ 1450764 w 1574732"/>
              <a:gd name="connsiteY2" fmla="*/ 219985 h 626543"/>
              <a:gd name="connsiteX3" fmla="*/ 1563867 w 1574732"/>
              <a:gd name="connsiteY3" fmla="*/ 448173 h 626543"/>
              <a:gd name="connsiteX4" fmla="*/ 1574732 w 1574732"/>
              <a:gd name="connsiteY4" fmla="*/ 520873 h 626543"/>
              <a:gd name="connsiteX5" fmla="*/ 1476466 w 1574732"/>
              <a:gd name="connsiteY5" fmla="*/ 555205 h 626543"/>
              <a:gd name="connsiteX6" fmla="*/ 924948 w 1574732"/>
              <a:gd name="connsiteY6" fmla="*/ 626543 h 626543"/>
              <a:gd name="connsiteX7" fmla="*/ 227442 w 1574732"/>
              <a:gd name="connsiteY7" fmla="*/ 504199 h 626543"/>
              <a:gd name="connsiteX8" fmla="*/ 166437 w 1574732"/>
              <a:gd name="connsiteY8" fmla="*/ 472889 h 626543"/>
              <a:gd name="connsiteX9" fmla="*/ 171517 w 1574732"/>
              <a:gd name="connsiteY9" fmla="*/ 469990 h 626543"/>
              <a:gd name="connsiteX10" fmla="*/ 86898 w 1574732"/>
              <a:gd name="connsiteY10" fmla="*/ 363485 h 626543"/>
              <a:gd name="connsiteX11" fmla="*/ 96853 w 1574732"/>
              <a:gd name="connsiteY11" fmla="*/ 228273 h 626543"/>
              <a:gd name="connsiteX12" fmla="*/ 259806 w 1574732"/>
              <a:gd name="connsiteY12" fmla="*/ 157410 h 626543"/>
              <a:gd name="connsiteX13" fmla="*/ 965588 w 1574732"/>
              <a:gd name="connsiteY13" fmla="*/ 487 h 62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74732" h="626543">
                <a:moveTo>
                  <a:pt x="965588" y="487"/>
                </a:moveTo>
                <a:cubicBezTo>
                  <a:pt x="1003405" y="-426"/>
                  <a:pt x="1042710" y="-71"/>
                  <a:pt x="1083886" y="1693"/>
                </a:cubicBezTo>
                <a:cubicBezTo>
                  <a:pt x="1249837" y="36422"/>
                  <a:pt x="1397313" y="109195"/>
                  <a:pt x="1450764" y="219985"/>
                </a:cubicBezTo>
                <a:cubicBezTo>
                  <a:pt x="1511914" y="300541"/>
                  <a:pt x="1546298" y="377697"/>
                  <a:pt x="1563867" y="448173"/>
                </a:cubicBezTo>
                <a:lnTo>
                  <a:pt x="1574732" y="520873"/>
                </a:lnTo>
                <a:lnTo>
                  <a:pt x="1476466" y="555205"/>
                </a:lnTo>
                <a:cubicBezTo>
                  <a:pt x="1319032" y="600244"/>
                  <a:pt x="1129243" y="626543"/>
                  <a:pt x="924948" y="626543"/>
                </a:cubicBezTo>
                <a:cubicBezTo>
                  <a:pt x="652555" y="626543"/>
                  <a:pt x="405950" y="579790"/>
                  <a:pt x="227442" y="504199"/>
                </a:cubicBezTo>
                <a:lnTo>
                  <a:pt x="166437" y="472889"/>
                </a:lnTo>
                <a:lnTo>
                  <a:pt x="171517" y="469990"/>
                </a:lnTo>
                <a:cubicBezTo>
                  <a:pt x="213004" y="439053"/>
                  <a:pt x="214713" y="398708"/>
                  <a:pt x="86898" y="363485"/>
                </a:cubicBezTo>
                <a:cubicBezTo>
                  <a:pt x="59036" y="349027"/>
                  <a:pt x="-99633" y="227670"/>
                  <a:pt x="96853" y="228273"/>
                </a:cubicBezTo>
                <a:cubicBezTo>
                  <a:pt x="160897" y="228471"/>
                  <a:pt x="188457" y="201746"/>
                  <a:pt x="259806" y="157410"/>
                </a:cubicBezTo>
                <a:cubicBezTo>
                  <a:pt x="509118" y="75382"/>
                  <a:pt x="700870" y="6876"/>
                  <a:pt x="965588" y="487"/>
                </a:cubicBezTo>
                <a:close/>
              </a:path>
            </a:pathLst>
          </a:cu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9" name="TextBox 8">
            <a:extLst>
              <a:ext uri="{FF2B5EF4-FFF2-40B4-BE49-F238E27FC236}">
                <a16:creationId xmlns:a16="http://schemas.microsoft.com/office/drawing/2014/main" id="{E627C03C-04D1-C068-2145-E4FAE5B0024D}"/>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The pronunciation of vowels</a:t>
            </a:r>
          </a:p>
        </p:txBody>
      </p:sp>
    </p:spTree>
    <p:extLst>
      <p:ext uri="{BB962C8B-B14F-4D97-AF65-F5344CB8AC3E}">
        <p14:creationId xmlns:p14="http://schemas.microsoft.com/office/powerpoint/2010/main" val="1744032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grpId="0" nodeType="clickEffect">
                                  <p:stCondLst>
                                    <p:cond delay="0"/>
                                  </p:stCondLst>
                                  <p:childTnLst>
                                    <p:animMotion origin="layout" path="M -1.25E-6 7.40741E-7 C -0.00364 0.00208 -0.00742 0.00694 -0.01107 0.00694 C -0.01445 0.00694 -0.01888 -0.00208 -0.02226 -0.00787 C -0.0263 -0.02315 -0.02721 -0.02431 -0.0306 -0.04607 C -0.03164 -0.05301 -0.03229 -0.0625 -0.03333 -0.06875 C -0.03463 -0.07755 -0.03945 -0.09306 -0.0375 -0.0919 C -0.03255 -0.08796 -0.02838 -0.06806 -0.02357 -0.06181 C -0.01445 -0.04884 -0.01992 -0.05509 -0.0069 -0.04607 C 0.00599 -0.04884 0.04271 -0.09306 0.0319 -0.0537 L 0.02357 -0.02315 C 0.02227 -0.01806 0.0211 -0.01019 0.0194 -0.00787 C 0.00208 0.01574 0.0237 -0.01435 0.00977 0.00694 C 0.00794 0.00972 0.00599 0.01227 0.00417 0.01505 C -0.00117 0.02338 0.00169 0.02245 -0.00143 0.02245 " pathEditMode="relative" rAng="0" ptsTypes="AAAAAAAAAAAAAA">
                                      <p:cBhvr>
                                        <p:cTn id="6" dur="5000" fill="hold"/>
                                        <p:tgtEl>
                                          <p:spTgt spid="27"/>
                                        </p:tgtEl>
                                        <p:attrNameLst>
                                          <p:attrName>ppt_x</p:attrName>
                                          <p:attrName>ppt_y</p:attrName>
                                        </p:attrNameLst>
                                      </p:cBhvr>
                                      <p:rCtr x="-208"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Gill Sans MT" panose="020B0502020104020203" pitchFamily="34" charset="77"/>
              </a:rPr>
              <a:t>Speech experiment </a:t>
            </a:r>
            <a:endParaRPr lang="en-BE" b="1" dirty="0">
              <a:solidFill>
                <a:schemeClr val="bg1"/>
              </a:solidFill>
              <a:latin typeface="+mn-lt"/>
            </a:endParaRPr>
          </a:p>
        </p:txBody>
      </p:sp>
      <p:pic>
        <p:nvPicPr>
          <p:cNvPr id="8" name="Graphic 7" descr="Lips with solid fill">
            <a:extLst>
              <a:ext uri="{FF2B5EF4-FFF2-40B4-BE49-F238E27FC236}">
                <a16:creationId xmlns:a16="http://schemas.microsoft.com/office/drawing/2014/main" id="{DFB01201-3E4C-33AA-45F6-56C51883185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673772" y="2595563"/>
            <a:ext cx="914400" cy="914400"/>
          </a:xfrm>
          <a:prstGeom prst="rect">
            <a:avLst/>
          </a:prstGeom>
        </p:spPr>
      </p:pic>
    </p:spTree>
    <p:extLst>
      <p:ext uri="{BB962C8B-B14F-4D97-AF65-F5344CB8AC3E}">
        <p14:creationId xmlns:p14="http://schemas.microsoft.com/office/powerpoint/2010/main" val="221048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0B31C93-FE31-BAB0-B92C-813251FA80BD}"/>
              </a:ext>
            </a:extLst>
          </p:cNvPr>
          <p:cNvGrpSpPr/>
          <p:nvPr/>
        </p:nvGrpSpPr>
        <p:grpSpPr>
          <a:xfrm>
            <a:off x="1499576" y="2226231"/>
            <a:ext cx="4412990" cy="3845977"/>
            <a:chOff x="8528612" y="2162703"/>
            <a:chExt cx="3698067" cy="2903323"/>
          </a:xfrm>
        </p:grpSpPr>
        <p:sp useBgFill="1">
          <p:nvSpPr>
            <p:cNvPr id="17" name="Triangle 16">
              <a:extLst>
                <a:ext uri="{FF2B5EF4-FFF2-40B4-BE49-F238E27FC236}">
                  <a16:creationId xmlns:a16="http://schemas.microsoft.com/office/drawing/2014/main" id="{4B92F30D-33F2-5089-F076-967CBAD3A0EE}"/>
                </a:ext>
              </a:extLst>
            </p:cNvPr>
            <p:cNvSpPr/>
            <p:nvPr/>
          </p:nvSpPr>
          <p:spPr>
            <a:xfrm flipV="1">
              <a:off x="8766662" y="2611064"/>
              <a:ext cx="2894645" cy="1997862"/>
            </a:xfrm>
            <a:prstGeom prst="triangle">
              <a:avLst/>
            </a:prstGeom>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2" name="TextBox 41">
              <a:extLst>
                <a:ext uri="{FF2B5EF4-FFF2-40B4-BE49-F238E27FC236}">
                  <a16:creationId xmlns:a16="http://schemas.microsoft.com/office/drawing/2014/main" id="{1CB90197-52D0-F591-7527-745FAE77D941}"/>
                </a:ext>
              </a:extLst>
            </p:cNvPr>
            <p:cNvSpPr txBox="1"/>
            <p:nvPr/>
          </p:nvSpPr>
          <p:spPr>
            <a:xfrm>
              <a:off x="8528612" y="2162703"/>
              <a:ext cx="476101" cy="461665"/>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/i/</a:t>
              </a:r>
            </a:p>
          </p:txBody>
        </p:sp>
        <p:sp>
          <p:nvSpPr>
            <p:cNvPr id="43" name="TextBox 42">
              <a:extLst>
                <a:ext uri="{FF2B5EF4-FFF2-40B4-BE49-F238E27FC236}">
                  <a16:creationId xmlns:a16="http://schemas.microsoft.com/office/drawing/2014/main" id="{7165926B-021A-A0CB-55EE-6CB831C90A59}"/>
                </a:ext>
              </a:extLst>
            </p:cNvPr>
            <p:cNvSpPr txBox="1"/>
            <p:nvPr/>
          </p:nvSpPr>
          <p:spPr>
            <a:xfrm>
              <a:off x="11480285" y="2162703"/>
              <a:ext cx="746394" cy="487914"/>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/u/</a:t>
              </a:r>
            </a:p>
          </p:txBody>
        </p:sp>
        <p:sp>
          <p:nvSpPr>
            <p:cNvPr id="44" name="TextBox 43">
              <a:extLst>
                <a:ext uri="{FF2B5EF4-FFF2-40B4-BE49-F238E27FC236}">
                  <a16:creationId xmlns:a16="http://schemas.microsoft.com/office/drawing/2014/main" id="{ADC92AD4-BAD6-1E61-055E-C16F21A07BB6}"/>
                </a:ext>
              </a:extLst>
            </p:cNvPr>
            <p:cNvSpPr txBox="1"/>
            <p:nvPr/>
          </p:nvSpPr>
          <p:spPr>
            <a:xfrm>
              <a:off x="9891817" y="4617665"/>
              <a:ext cx="644334" cy="448361"/>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/a/</a:t>
              </a:r>
              <a:endParaRPr lang="en-BE" sz="2800" b="1" dirty="0">
                <a:solidFill>
                  <a:schemeClr val="bg1"/>
                </a:solidFill>
                <a:latin typeface="Gill Sans MT" panose="020B0502020104020203" pitchFamily="34" charset="77"/>
              </a:endParaRPr>
            </a:p>
          </p:txBody>
        </p:sp>
      </p:grpSp>
      <p:sp>
        <p:nvSpPr>
          <p:cNvPr id="45" name="Freeform 44">
            <a:extLst>
              <a:ext uri="{FF2B5EF4-FFF2-40B4-BE49-F238E27FC236}">
                <a16:creationId xmlns:a16="http://schemas.microsoft.com/office/drawing/2014/main" id="{F437F6CE-03D0-8425-A89D-6DB54AB79BA1}"/>
              </a:ext>
            </a:extLst>
          </p:cNvPr>
          <p:cNvSpPr/>
          <p:nvPr/>
        </p:nvSpPr>
        <p:spPr>
          <a:xfrm rot="16200000">
            <a:off x="1631117" y="1497441"/>
            <a:ext cx="4074090" cy="5075444"/>
          </a:xfrm>
          <a:custGeom>
            <a:avLst/>
            <a:gdLst>
              <a:gd name="connsiteX0" fmla="*/ 3565003 w 3565003"/>
              <a:gd name="connsiteY0" fmla="*/ 90000 h 4478470"/>
              <a:gd name="connsiteX1" fmla="*/ 3520003 w 3565003"/>
              <a:gd name="connsiteY1" fmla="*/ 90000 h 4478470"/>
              <a:gd name="connsiteX2" fmla="*/ 3520003 w 3565003"/>
              <a:gd name="connsiteY2" fmla="*/ 4428000 h 4478470"/>
              <a:gd name="connsiteX3" fmla="*/ 3516642 w 3565003"/>
              <a:gd name="connsiteY3" fmla="*/ 4428000 h 4478470"/>
              <a:gd name="connsiteX4" fmla="*/ 3516642 w 3565003"/>
              <a:gd name="connsiteY4" fmla="*/ 4433470 h 4478470"/>
              <a:gd name="connsiteX5" fmla="*/ 90000 w 3565003"/>
              <a:gd name="connsiteY5" fmla="*/ 4433470 h 4478470"/>
              <a:gd name="connsiteX6" fmla="*/ 90000 w 3565003"/>
              <a:gd name="connsiteY6" fmla="*/ 4478470 h 4478470"/>
              <a:gd name="connsiteX7" fmla="*/ 0 w 3565003"/>
              <a:gd name="connsiteY7" fmla="*/ 4388470 h 4478470"/>
              <a:gd name="connsiteX8" fmla="*/ 90000 w 3565003"/>
              <a:gd name="connsiteY8" fmla="*/ 4298470 h 4478470"/>
              <a:gd name="connsiteX9" fmla="*/ 90000 w 3565003"/>
              <a:gd name="connsiteY9" fmla="*/ 4343470 h 4478470"/>
              <a:gd name="connsiteX10" fmla="*/ 3430003 w 3565003"/>
              <a:gd name="connsiteY10" fmla="*/ 4343470 h 4478470"/>
              <a:gd name="connsiteX11" fmla="*/ 3430003 w 3565003"/>
              <a:gd name="connsiteY11" fmla="*/ 90000 h 4478470"/>
              <a:gd name="connsiteX12" fmla="*/ 3385003 w 3565003"/>
              <a:gd name="connsiteY12" fmla="*/ 90000 h 4478470"/>
              <a:gd name="connsiteX13" fmla="*/ 3475003 w 3565003"/>
              <a:gd name="connsiteY13" fmla="*/ 0 h 44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5003" h="4478470">
                <a:moveTo>
                  <a:pt x="3565003" y="90000"/>
                </a:moveTo>
                <a:lnTo>
                  <a:pt x="3520003" y="90000"/>
                </a:lnTo>
                <a:lnTo>
                  <a:pt x="3520003" y="4428000"/>
                </a:lnTo>
                <a:lnTo>
                  <a:pt x="3516642" y="4428000"/>
                </a:lnTo>
                <a:lnTo>
                  <a:pt x="3516642" y="4433470"/>
                </a:lnTo>
                <a:lnTo>
                  <a:pt x="90000" y="4433470"/>
                </a:lnTo>
                <a:lnTo>
                  <a:pt x="90000" y="4478470"/>
                </a:lnTo>
                <a:lnTo>
                  <a:pt x="0" y="4388470"/>
                </a:lnTo>
                <a:lnTo>
                  <a:pt x="90000" y="4298470"/>
                </a:lnTo>
                <a:lnTo>
                  <a:pt x="90000" y="4343470"/>
                </a:lnTo>
                <a:lnTo>
                  <a:pt x="3430003" y="4343470"/>
                </a:lnTo>
                <a:lnTo>
                  <a:pt x="3430003" y="90000"/>
                </a:lnTo>
                <a:lnTo>
                  <a:pt x="3385003" y="90000"/>
                </a:lnTo>
                <a:lnTo>
                  <a:pt x="3475003"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
        <p:nvSpPr>
          <p:cNvPr id="46" name="TextBox 45">
            <a:extLst>
              <a:ext uri="{FF2B5EF4-FFF2-40B4-BE49-F238E27FC236}">
                <a16:creationId xmlns:a16="http://schemas.microsoft.com/office/drawing/2014/main" id="{C0D06BFF-31C8-8C24-4B85-E48DB99FEE30}"/>
              </a:ext>
            </a:extLst>
          </p:cNvPr>
          <p:cNvSpPr txBox="1"/>
          <p:nvPr/>
        </p:nvSpPr>
        <p:spPr>
          <a:xfrm>
            <a:off x="6262118" y="3497100"/>
            <a:ext cx="757156" cy="646331"/>
          </a:xfrm>
          <a:prstGeom prst="rect">
            <a:avLst/>
          </a:prstGeom>
          <a:noFill/>
          <a:ln>
            <a:noFill/>
          </a:ln>
        </p:spPr>
        <p:txBody>
          <a:bodyPr wrap="square" rtlCol="0">
            <a:spAutoFit/>
          </a:bodyPr>
          <a:lstStyle/>
          <a:p>
            <a:pPr algn="ctr"/>
            <a:r>
              <a:rPr lang="en-BE" sz="3600" b="1" dirty="0">
                <a:latin typeface="Gill Sans MT" panose="020B0502020104020203" pitchFamily="34" charset="77"/>
              </a:rPr>
              <a:t>F1</a:t>
            </a:r>
          </a:p>
        </p:txBody>
      </p:sp>
      <p:sp>
        <p:nvSpPr>
          <p:cNvPr id="47" name="TextBox 46">
            <a:extLst>
              <a:ext uri="{FF2B5EF4-FFF2-40B4-BE49-F238E27FC236}">
                <a16:creationId xmlns:a16="http://schemas.microsoft.com/office/drawing/2014/main" id="{3F27AA52-A90A-D047-3E9E-7AFD7153A0F2}"/>
              </a:ext>
            </a:extLst>
          </p:cNvPr>
          <p:cNvSpPr txBox="1"/>
          <p:nvPr/>
        </p:nvSpPr>
        <p:spPr>
          <a:xfrm>
            <a:off x="3510769" y="1403365"/>
            <a:ext cx="757156" cy="646331"/>
          </a:xfrm>
          <a:prstGeom prst="rect">
            <a:avLst/>
          </a:prstGeom>
          <a:noFill/>
          <a:ln>
            <a:noFill/>
          </a:ln>
        </p:spPr>
        <p:txBody>
          <a:bodyPr wrap="square" rtlCol="0">
            <a:spAutoFit/>
          </a:bodyPr>
          <a:lstStyle/>
          <a:p>
            <a:pPr algn="ctr"/>
            <a:r>
              <a:rPr lang="en-BE" sz="3600" b="1" dirty="0">
                <a:latin typeface="Gill Sans MT" panose="020B0502020104020203" pitchFamily="34" charset="77"/>
              </a:rPr>
              <a:t>F2</a:t>
            </a:r>
          </a:p>
        </p:txBody>
      </p:sp>
      <p:pic>
        <p:nvPicPr>
          <p:cNvPr id="48" name="i.wav">
            <a:hlinkClick r:id="" action="ppaction://media"/>
            <a:extLst>
              <a:ext uri="{FF2B5EF4-FFF2-40B4-BE49-F238E27FC236}">
                <a16:creationId xmlns:a16="http://schemas.microsoft.com/office/drawing/2014/main" id="{F7DF8412-2B9D-DF8B-09F1-AA139CE79B6B}"/>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2030641" y="2343103"/>
            <a:ext cx="180000" cy="180000"/>
          </a:xfrm>
          <a:prstGeom prst="rect">
            <a:avLst/>
          </a:prstGeom>
        </p:spPr>
      </p:pic>
      <p:pic>
        <p:nvPicPr>
          <p:cNvPr id="49" name="u.wav">
            <a:hlinkClick r:id="" action="ppaction://media"/>
            <a:extLst>
              <a:ext uri="{FF2B5EF4-FFF2-40B4-BE49-F238E27FC236}">
                <a16:creationId xmlns:a16="http://schemas.microsoft.com/office/drawing/2014/main" id="{0C3536A4-1EF9-4822-C579-64603C847ADF}"/>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797783" y="2343103"/>
            <a:ext cx="180000" cy="180000"/>
          </a:xfrm>
          <a:prstGeom prst="rect">
            <a:avLst/>
          </a:prstGeom>
        </p:spPr>
      </p:pic>
      <p:pic>
        <p:nvPicPr>
          <p:cNvPr id="50" name="a.wav">
            <a:hlinkClick r:id="" action="ppaction://media"/>
            <a:extLst>
              <a:ext uri="{FF2B5EF4-FFF2-40B4-BE49-F238E27FC236}">
                <a16:creationId xmlns:a16="http://schemas.microsoft.com/office/drawing/2014/main" id="{829FE273-110F-115F-F82F-E3387E68DB6F}"/>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3833336" y="5640041"/>
            <a:ext cx="180000" cy="180000"/>
          </a:xfrm>
          <a:prstGeom prst="rect">
            <a:avLst/>
          </a:prstGeom>
        </p:spPr>
      </p:pic>
      <p:pic>
        <p:nvPicPr>
          <p:cNvPr id="51" name="i_hum_92_hz.wav">
            <a:hlinkClick r:id="" action="ppaction://media"/>
            <a:extLst>
              <a:ext uri="{FF2B5EF4-FFF2-40B4-BE49-F238E27FC236}">
                <a16:creationId xmlns:a16="http://schemas.microsoft.com/office/drawing/2014/main" id="{D6614C3A-64D0-2CA5-D683-30CADF7DDB6F}"/>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2036737" y="2537790"/>
            <a:ext cx="180000" cy="180000"/>
          </a:xfrm>
          <a:prstGeom prst="rect">
            <a:avLst/>
          </a:prstGeom>
        </p:spPr>
      </p:pic>
      <p:pic>
        <p:nvPicPr>
          <p:cNvPr id="52" name="u_hum_81_hz.wav">
            <a:hlinkClick r:id="" action="ppaction://media"/>
            <a:extLst>
              <a:ext uri="{FF2B5EF4-FFF2-40B4-BE49-F238E27FC236}">
                <a16:creationId xmlns:a16="http://schemas.microsoft.com/office/drawing/2014/main" id="{8B87DAC5-25A0-50AD-9034-FC150862EE25}"/>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5797783" y="2552788"/>
            <a:ext cx="180000" cy="180000"/>
          </a:xfrm>
          <a:prstGeom prst="rect">
            <a:avLst/>
          </a:prstGeom>
        </p:spPr>
      </p:pic>
      <p:pic>
        <p:nvPicPr>
          <p:cNvPr id="53" name="a_hum_69_hz.wav">
            <a:hlinkClick r:id="" action="ppaction://media"/>
            <a:extLst>
              <a:ext uri="{FF2B5EF4-FFF2-40B4-BE49-F238E27FC236}">
                <a16:creationId xmlns:a16="http://schemas.microsoft.com/office/drawing/2014/main" id="{858BDF01-170C-9E1D-15AD-CF3365A93876}"/>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3833336" y="5838635"/>
            <a:ext cx="180000" cy="180000"/>
          </a:xfrm>
          <a:prstGeom prst="rect">
            <a:avLst/>
          </a:prstGeom>
        </p:spPr>
      </p:pic>
      <p:cxnSp>
        <p:nvCxnSpPr>
          <p:cNvPr id="2" name="Straight Arrow Connector 1">
            <a:extLst>
              <a:ext uri="{FF2B5EF4-FFF2-40B4-BE49-F238E27FC236}">
                <a16:creationId xmlns:a16="http://schemas.microsoft.com/office/drawing/2014/main" id="{D5192753-B6CE-32D3-4FA0-A72921E86F27}"/>
              </a:ext>
            </a:extLst>
          </p:cNvPr>
          <p:cNvCxnSpPr>
            <a:cxnSpLocks/>
          </p:cNvCxnSpPr>
          <p:nvPr/>
        </p:nvCxnSpPr>
        <p:spPr>
          <a:xfrm flipV="1">
            <a:off x="7111530" y="2049696"/>
            <a:ext cx="0" cy="4022512"/>
          </a:xfrm>
          <a:prstGeom prst="straightConnector1">
            <a:avLst/>
          </a:prstGeom>
          <a:ln w="920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5E167F-2AE0-CDC2-43C5-FC586590C0FB}"/>
              </a:ext>
            </a:extLst>
          </p:cNvPr>
          <p:cNvSpPr txBox="1"/>
          <p:nvPr/>
        </p:nvSpPr>
        <p:spPr>
          <a:xfrm>
            <a:off x="7216082" y="3497100"/>
            <a:ext cx="741298" cy="646331"/>
          </a:xfrm>
          <a:prstGeom prst="rect">
            <a:avLst/>
          </a:prstGeom>
          <a:noFill/>
          <a:ln>
            <a:noFill/>
          </a:ln>
        </p:spPr>
        <p:txBody>
          <a:bodyPr wrap="square" rtlCol="0">
            <a:spAutoFit/>
          </a:bodyPr>
          <a:lstStyle/>
          <a:p>
            <a:pPr algn="ctr"/>
            <a:r>
              <a:rPr lang="en-BE" sz="3600" b="1" dirty="0">
                <a:latin typeface="Gill Sans MT" panose="020B0502020104020203" pitchFamily="34" charset="77"/>
              </a:rPr>
              <a:t>F0</a:t>
            </a:r>
          </a:p>
        </p:txBody>
      </p:sp>
      <p:sp>
        <p:nvSpPr>
          <p:cNvPr id="7" name="TextBox 6">
            <a:extLst>
              <a:ext uri="{FF2B5EF4-FFF2-40B4-BE49-F238E27FC236}">
                <a16:creationId xmlns:a16="http://schemas.microsoft.com/office/drawing/2014/main" id="{92F59A25-91EB-5FA3-C131-30D66FA38B18}"/>
              </a:ext>
            </a:extLst>
          </p:cNvPr>
          <p:cNvSpPr txBox="1"/>
          <p:nvPr/>
        </p:nvSpPr>
        <p:spPr>
          <a:xfrm>
            <a:off x="7511144" y="4894371"/>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musical notes</a:t>
            </a:r>
            <a:endParaRPr lang="en-BE" sz="3200" dirty="0">
              <a:solidFill>
                <a:schemeClr val="bg1"/>
              </a:solidFill>
              <a:latin typeface="Gill Sans MT" panose="020B0502020104020203" pitchFamily="34" charset="77"/>
            </a:endParaRPr>
          </a:p>
        </p:txBody>
      </p:sp>
      <p:sp>
        <p:nvSpPr>
          <p:cNvPr id="8" name="TextBox 7">
            <a:extLst>
              <a:ext uri="{FF2B5EF4-FFF2-40B4-BE49-F238E27FC236}">
                <a16:creationId xmlns:a16="http://schemas.microsoft.com/office/drawing/2014/main" id="{D062167A-50E6-9400-3D4C-E3172331B868}"/>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Tree>
    <p:extLst>
      <p:ext uri="{BB962C8B-B14F-4D97-AF65-F5344CB8AC3E}">
        <p14:creationId xmlns:p14="http://schemas.microsoft.com/office/powerpoint/2010/main" val="2178207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48" fill="hold"/>
                                        <p:tgtEl>
                                          <p:spTgt spid="4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48" fill="hold"/>
                                        <p:tgtEl>
                                          <p:spTgt spid="4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48" fill="hold"/>
                                        <p:tgtEl>
                                          <p:spTgt spid="50"/>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248" fill="hold"/>
                                        <p:tgtEl>
                                          <p:spTgt spid="51"/>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248" fill="hold"/>
                                        <p:tgtEl>
                                          <p:spTgt spid="52"/>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248" fill="hold"/>
                                        <p:tgtEl>
                                          <p:spTgt spid="53"/>
                                        </p:tgtEl>
                                      </p:cBhvr>
                                    </p:cmd>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7" fill="hold" display="0">
                  <p:stCondLst>
                    <p:cond delay="indefinite"/>
                  </p:stCondLst>
                  <p:endCondLst>
                    <p:cond evt="onStopAudio" delay="0">
                      <p:tgtEl>
                        <p:sldTgt/>
                      </p:tgtEl>
                    </p:cond>
                  </p:endCondLst>
                </p:cTn>
                <p:tgtEl>
                  <p:spTgt spid="48"/>
                </p:tgtEl>
              </p:cMediaNode>
            </p:audio>
            <p:audio>
              <p:cMediaNode vol="80000" showWhenStopped="0">
                <p:cTn id="48" fill="hold" display="0">
                  <p:stCondLst>
                    <p:cond delay="indefinite"/>
                  </p:stCondLst>
                  <p:endCondLst>
                    <p:cond evt="onStopAudio" delay="0">
                      <p:tgtEl>
                        <p:sldTgt/>
                      </p:tgtEl>
                    </p:cond>
                  </p:endCondLst>
                </p:cTn>
                <p:tgtEl>
                  <p:spTgt spid="49"/>
                </p:tgtEl>
              </p:cMediaNode>
            </p:audio>
            <p:audio>
              <p:cMediaNode vol="80000" showWhenStopped="0">
                <p:cTn id="49" fill="hold" display="0">
                  <p:stCondLst>
                    <p:cond delay="indefinite"/>
                  </p:stCondLst>
                  <p:endCondLst>
                    <p:cond evt="onStopAudio" delay="0">
                      <p:tgtEl>
                        <p:sldTgt/>
                      </p:tgtEl>
                    </p:cond>
                  </p:endCondLst>
                </p:cTn>
                <p:tgtEl>
                  <p:spTgt spid="50"/>
                </p:tgtEl>
              </p:cMediaNode>
            </p:audio>
            <p:audio>
              <p:cMediaNode vol="80000" showWhenStopped="0">
                <p:cTn id="50" fill="hold" display="0">
                  <p:stCondLst>
                    <p:cond delay="indefinite"/>
                  </p:stCondLst>
                  <p:endCondLst>
                    <p:cond evt="onStopAudio" delay="0">
                      <p:tgtEl>
                        <p:sldTgt/>
                      </p:tgtEl>
                    </p:cond>
                  </p:endCondLst>
                </p:cTn>
                <p:tgtEl>
                  <p:spTgt spid="51"/>
                </p:tgtEl>
              </p:cMediaNode>
            </p:audio>
            <p:audio>
              <p:cMediaNode vol="80000" showWhenStopped="0">
                <p:cTn id="51" fill="hold" display="0">
                  <p:stCondLst>
                    <p:cond delay="indefinite"/>
                  </p:stCondLst>
                  <p:endCondLst>
                    <p:cond evt="onStopAudio" delay="0">
                      <p:tgtEl>
                        <p:sldTgt/>
                      </p:tgtEl>
                    </p:cond>
                  </p:endCondLst>
                </p:cTn>
                <p:tgtEl>
                  <p:spTgt spid="52"/>
                </p:tgtEl>
              </p:cMediaNode>
            </p:audio>
            <p:audio>
              <p:cMediaNode vol="80000" showWhenStopped="0">
                <p:cTn id="52" fill="hold" display="0">
                  <p:stCondLst>
                    <p:cond delay="indefinite"/>
                  </p:stCondLst>
                  <p:endCondLst>
                    <p:cond evt="onStopAudio" delay="0">
                      <p:tgtEl>
                        <p:sldTgt/>
                      </p:tgtEl>
                    </p:cond>
                  </p:endCondLst>
                </p:cTn>
                <p:tgtEl>
                  <p:spTgt spid="53"/>
                </p:tgtEl>
              </p:cMediaNode>
            </p:audio>
          </p:childTnLst>
        </p:cTn>
      </p:par>
    </p:tnLst>
    <p:bldLst>
      <p:bldP spid="3" grpId="0"/>
      <p:bldP spid="3"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E90BDB-7764-0788-BEE9-090D31DF920D}"/>
              </a:ext>
            </a:extLst>
          </p:cNvPr>
          <p:cNvPicPr>
            <a:picLocks noChangeAspect="1"/>
          </p:cNvPicPr>
          <p:nvPr/>
        </p:nvPicPr>
        <p:blipFill>
          <a:blip r:embed="rId3"/>
          <a:stretch>
            <a:fillRect/>
          </a:stretch>
        </p:blipFill>
        <p:spPr>
          <a:xfrm>
            <a:off x="2209800" y="848089"/>
            <a:ext cx="7772400" cy="5161822"/>
          </a:xfrm>
          <a:prstGeom prst="rect">
            <a:avLst/>
          </a:prstGeom>
        </p:spPr>
      </p:pic>
    </p:spTree>
    <p:extLst>
      <p:ext uri="{BB962C8B-B14F-4D97-AF65-F5344CB8AC3E}">
        <p14:creationId xmlns:p14="http://schemas.microsoft.com/office/powerpoint/2010/main" val="2250598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335</TotalTime>
  <Words>1057</Words>
  <Application>Microsoft Macintosh PowerPoint</Application>
  <PresentationFormat>Widescreen</PresentationFormat>
  <Paragraphs>179</Paragraphs>
  <Slides>22</Slides>
  <Notes>8</Notes>
  <HiddenSlides>0</HiddenSlides>
  <MMClips>12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Display</vt:lpstr>
      <vt:lpstr>Arial</vt:lpstr>
      <vt:lpstr>Chalkduster</vt:lpstr>
      <vt:lpstr>Gill Sans MT</vt:lpstr>
      <vt:lpstr>MV Boli</vt:lpstr>
      <vt:lpstr>Söhne</vt:lpstr>
      <vt:lpstr>Wingdings</vt:lpstr>
      <vt:lpstr>Office Theme</vt:lpstr>
      <vt:lpstr>Intrinsic Vowel Pitch in Children</vt:lpstr>
      <vt:lpstr>Musical experiment </vt:lpstr>
      <vt:lpstr>PowerPoint Presentation</vt:lpstr>
      <vt:lpstr>PowerPoint Presentation</vt:lpstr>
      <vt:lpstr>PowerPoint Presentation</vt:lpstr>
      <vt:lpstr>PowerPoint Presentation</vt:lpstr>
      <vt:lpstr>Speech experiment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Intrinsic Vowel Pitch in Children</dc:title>
  <dc:creator>Jérémy Genette</dc:creator>
  <cp:lastModifiedBy>Jérémy Genette</cp:lastModifiedBy>
  <cp:revision>12</cp:revision>
  <dcterms:created xsi:type="dcterms:W3CDTF">2024-04-04T13:43:00Z</dcterms:created>
  <dcterms:modified xsi:type="dcterms:W3CDTF">2024-04-29T20:49:45Z</dcterms:modified>
</cp:coreProperties>
</file>