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1" r:id="rId6"/>
    <p:sldId id="264" r:id="rId7"/>
    <p:sldId id="265" r:id="rId8"/>
    <p:sldId id="262" r:id="rId9"/>
    <p:sldId id="263" r:id="rId10"/>
    <p:sldId id="25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91871-9B7F-46A7-9BD6-B82B1D543EEC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BE69B-3F2F-45CC-87CD-EF80BC826F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BE69B-3F2F-45CC-87CD-EF80BC826F7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48F55-DAF3-4422-B8FD-36C1A698EA07}" type="datetimeFigureOut">
              <a:rPr lang="en-US" smtClean="0"/>
              <a:t>2/5/2010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3015-9676-4393-B180-309DC15196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0"/>
            <a:ext cx="7772400" cy="1470025"/>
          </a:xfrm>
        </p:spPr>
        <p:txBody>
          <a:bodyPr/>
          <a:lstStyle/>
          <a:p>
            <a:r>
              <a:rPr lang="en-US" dirty="0" err="1" smtClean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743200"/>
            <a:ext cx="6400800" cy="32766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Nº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Aluno</a:t>
            </a:r>
            <a:r>
              <a:rPr lang="en-US" dirty="0" smtClean="0">
                <a:solidFill>
                  <a:schemeClr val="tx1"/>
                </a:solidFill>
              </a:rPr>
              <a:t> – Nome do </a:t>
            </a:r>
            <a:r>
              <a:rPr lang="en-US" dirty="0" err="1" smtClean="0">
                <a:solidFill>
                  <a:schemeClr val="tx1"/>
                </a:solidFill>
              </a:rPr>
              <a:t>aluno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Apresentação</a:t>
            </a:r>
            <a:r>
              <a:rPr lang="en-US" dirty="0" smtClean="0">
                <a:solidFill>
                  <a:schemeClr val="tx1"/>
                </a:solidFill>
              </a:rPr>
              <a:t> do </a:t>
            </a:r>
            <a:r>
              <a:rPr lang="en-US" dirty="0" err="1" smtClean="0">
                <a:solidFill>
                  <a:schemeClr val="tx1"/>
                </a:solidFill>
              </a:rPr>
              <a:t>relatório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preparação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dissertação</a:t>
            </a:r>
            <a:r>
              <a:rPr lang="en-US" dirty="0" smtClean="0">
                <a:solidFill>
                  <a:schemeClr val="tx1"/>
                </a:solidFill>
              </a:rPr>
              <a:t> (MEI)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600" dirty="0" err="1" smtClean="0">
                <a:solidFill>
                  <a:schemeClr val="tx1"/>
                </a:solidFill>
              </a:rPr>
              <a:t>Unidade</a:t>
            </a:r>
            <a:r>
              <a:rPr lang="en-US" sz="2600" dirty="0" smtClean="0">
                <a:solidFill>
                  <a:schemeClr val="tx1"/>
                </a:solidFill>
              </a:rPr>
              <a:t> Curricular de </a:t>
            </a:r>
            <a:r>
              <a:rPr lang="en-US" sz="2600" dirty="0" err="1" smtClean="0">
                <a:solidFill>
                  <a:schemeClr val="tx1"/>
                </a:solidFill>
              </a:rPr>
              <a:t>Preparação</a:t>
            </a:r>
            <a:r>
              <a:rPr lang="en-US" sz="2600" dirty="0" smtClean="0">
                <a:solidFill>
                  <a:schemeClr val="tx1"/>
                </a:solidFill>
              </a:rPr>
              <a:t> de </a:t>
            </a:r>
            <a:r>
              <a:rPr lang="en-US" sz="2600" dirty="0" err="1" smtClean="0">
                <a:solidFill>
                  <a:schemeClr val="tx1"/>
                </a:solidFill>
              </a:rPr>
              <a:t>Dissertação</a:t>
            </a:r>
            <a:endParaRPr lang="en-US" sz="26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6019800"/>
            <a:ext cx="3931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DI, FCT/UNL, 12 / FEVEREIRO /2010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Plano de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Colocar</a:t>
            </a:r>
            <a:r>
              <a:rPr lang="en-US" dirty="0" smtClean="0"/>
              <a:t> o </a:t>
            </a:r>
            <a:r>
              <a:rPr lang="en-US" dirty="0" err="1" smtClean="0"/>
              <a:t>plano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deverá</a:t>
            </a:r>
            <a:r>
              <a:rPr lang="en-US" dirty="0" smtClean="0"/>
              <a:t> </a:t>
            </a:r>
            <a:r>
              <a:rPr lang="en-US" dirty="0" err="1" smtClean="0"/>
              <a:t>corresponder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do </a:t>
            </a:r>
            <a:r>
              <a:rPr lang="en-US" dirty="0" err="1" smtClean="0"/>
              <a:t>relatório</a:t>
            </a:r>
            <a:r>
              <a:rPr lang="en-US" dirty="0" smtClean="0"/>
              <a:t>. </a:t>
            </a:r>
            <a:r>
              <a:rPr lang="en-US" dirty="0" err="1" smtClean="0"/>
              <a:t>Preparar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conseguir</a:t>
            </a:r>
            <a:r>
              <a:rPr lang="en-US" dirty="0" smtClean="0"/>
              <a:t> </a:t>
            </a:r>
            <a:r>
              <a:rPr lang="en-US" dirty="0" err="1" smtClean="0"/>
              <a:t>dizer</a:t>
            </a:r>
            <a:r>
              <a:rPr lang="en-US" dirty="0" smtClean="0"/>
              <a:t> o </a:t>
            </a:r>
            <a:r>
              <a:rPr lang="en-US" dirty="0" err="1" smtClean="0"/>
              <a:t>que</a:t>
            </a:r>
            <a:r>
              <a:rPr lang="en-US" dirty="0" smtClean="0"/>
              <a:t> tem o </a:t>
            </a:r>
            <a:r>
              <a:rPr lang="en-US" dirty="0" err="1" smtClean="0"/>
              <a:t>plano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1 </a:t>
            </a:r>
            <a:r>
              <a:rPr lang="en-US" dirty="0" err="1" smtClean="0"/>
              <a:t>minuto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Esclarecimentos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 </a:t>
            </a:r>
            <a:r>
              <a:rPr lang="en-US" dirty="0" err="1" smtClean="0"/>
              <a:t>Questões</a:t>
            </a:r>
            <a:endParaRPr lang="en-US" dirty="0"/>
          </a:p>
        </p:txBody>
      </p:sp>
      <p:pic>
        <p:nvPicPr>
          <p:cNvPr id="1026" name="Picture 2" descr="C:\Program Files\Microsoft Office\MEDIA\CAGCAT10\j0199036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667000"/>
            <a:ext cx="3429000" cy="3779180"/>
          </a:xfrm>
          <a:prstGeom prst="rect">
            <a:avLst/>
          </a:prstGeom>
          <a:noFill/>
        </p:spPr>
      </p:pic>
      <p:sp>
        <p:nvSpPr>
          <p:cNvPr id="7" name="Cloud Callout 6"/>
          <p:cNvSpPr/>
          <p:nvPr/>
        </p:nvSpPr>
        <p:spPr>
          <a:xfrm>
            <a:off x="4648200" y="1524000"/>
            <a:ext cx="1828800" cy="1219200"/>
          </a:xfrm>
          <a:prstGeom prst="cloudCallou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1371600"/>
            <a:ext cx="755335" cy="1569660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Estrutura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apresentação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Outline a </a:t>
            </a:r>
            <a:r>
              <a:rPr lang="en-US" dirty="0" err="1" smtClean="0"/>
              <a:t>considerar</a:t>
            </a:r>
            <a:r>
              <a:rPr lang="en-US" dirty="0" smtClean="0"/>
              <a:t> / </a:t>
            </a:r>
            <a:r>
              <a:rPr lang="en-US" dirty="0" err="1" smtClean="0"/>
              <a:t>Indice</a:t>
            </a:r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Motivação</a:t>
            </a:r>
            <a:r>
              <a:rPr lang="en-US" dirty="0" smtClean="0"/>
              <a:t>, </a:t>
            </a:r>
            <a:r>
              <a:rPr lang="en-US" dirty="0" err="1" smtClean="0"/>
              <a:t>âmbito</a:t>
            </a:r>
            <a:r>
              <a:rPr lang="en-US" dirty="0" smtClean="0"/>
              <a:t> e </a:t>
            </a:r>
            <a:r>
              <a:rPr lang="en-US" dirty="0" err="1" smtClean="0"/>
              <a:t>foco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sz="1800" dirty="0" smtClean="0"/>
          </a:p>
          <a:p>
            <a:r>
              <a:rPr lang="en-US" dirty="0" err="1" smtClean="0"/>
              <a:t>Objectivos</a:t>
            </a:r>
            <a:r>
              <a:rPr lang="en-US" dirty="0" smtClean="0"/>
              <a:t> e </a:t>
            </a:r>
            <a:r>
              <a:rPr lang="en-US" dirty="0" err="1" smtClean="0"/>
              <a:t>contribuições</a:t>
            </a:r>
            <a:r>
              <a:rPr lang="en-US" dirty="0" smtClean="0"/>
              <a:t> </a:t>
            </a:r>
            <a:r>
              <a:rPr lang="en-US" dirty="0" err="1" smtClean="0"/>
              <a:t>esperadas</a:t>
            </a:r>
            <a:endParaRPr lang="en-US" sz="1900" dirty="0"/>
          </a:p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endParaRPr lang="en-US" sz="1800" dirty="0" smtClean="0"/>
          </a:p>
          <a:p>
            <a:pPr lvl="1"/>
            <a:r>
              <a:rPr lang="en-US" dirty="0" err="1" smtClean="0"/>
              <a:t>Enquadramento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realizado</a:t>
            </a:r>
            <a:endParaRPr lang="en-US" sz="1800" dirty="0" smtClean="0"/>
          </a:p>
          <a:p>
            <a:pPr lvl="1"/>
            <a:r>
              <a:rPr lang="en-US" dirty="0" err="1" smtClean="0"/>
              <a:t>Aspectos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/</a:t>
            </a:r>
            <a:r>
              <a:rPr lang="en-US" dirty="0" err="1" smtClean="0"/>
              <a:t>específicos</a:t>
            </a:r>
            <a:endParaRPr lang="en-US" sz="1800" dirty="0" smtClean="0"/>
          </a:p>
          <a:p>
            <a:pPr lvl="1"/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r>
              <a:rPr lang="en-US" dirty="0"/>
              <a:t> </a:t>
            </a:r>
            <a:r>
              <a:rPr lang="en-US" dirty="0" smtClean="0"/>
              <a:t>face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objectivos</a:t>
            </a:r>
            <a:r>
              <a:rPr lang="en-US" dirty="0" smtClean="0"/>
              <a:t> </a:t>
            </a:r>
            <a:r>
              <a:rPr lang="en-US" dirty="0" err="1" smtClean="0"/>
              <a:t>previstos</a:t>
            </a:r>
            <a:endParaRPr lang="en-US" sz="1800" dirty="0" smtClean="0"/>
          </a:p>
          <a:p>
            <a:r>
              <a:rPr lang="en-US" dirty="0" err="1" smtClean="0"/>
              <a:t>Abordagem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elaboração</a:t>
            </a:r>
            <a:endParaRPr lang="en-US" sz="1800" dirty="0" smtClean="0"/>
          </a:p>
          <a:p>
            <a:r>
              <a:rPr lang="en-US" dirty="0" smtClean="0"/>
              <a:t>Plano de </a:t>
            </a:r>
            <a:r>
              <a:rPr lang="en-US" dirty="0" err="1" smtClean="0"/>
              <a:t>trabalho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Motivação</a:t>
            </a:r>
            <a:r>
              <a:rPr lang="en-US" dirty="0" smtClean="0"/>
              <a:t>, </a:t>
            </a:r>
            <a:r>
              <a:rPr lang="en-US" dirty="0" err="1" smtClean="0"/>
              <a:t>âmbito</a:t>
            </a:r>
            <a:r>
              <a:rPr lang="en-US" dirty="0" smtClean="0"/>
              <a:t> e </a:t>
            </a:r>
            <a:r>
              <a:rPr lang="en-US" dirty="0" err="1" smtClean="0"/>
              <a:t>foco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Motivação</a:t>
            </a:r>
            <a:endParaRPr lang="en-US" dirty="0" smtClean="0"/>
          </a:p>
          <a:p>
            <a:r>
              <a:rPr lang="en-US" dirty="0" err="1" smtClean="0"/>
              <a:t>Âmbito</a:t>
            </a:r>
            <a:r>
              <a:rPr lang="en-US" dirty="0" smtClean="0"/>
              <a:t> e </a:t>
            </a:r>
            <a:r>
              <a:rPr lang="en-US" dirty="0" err="1" smtClean="0"/>
              <a:t>enquadramento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/>
          </a:p>
          <a:p>
            <a:pPr lvl="1"/>
            <a:r>
              <a:rPr lang="en-US" dirty="0" smtClean="0"/>
              <a:t>`…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r>
              <a:rPr lang="en-US" dirty="0" err="1" smtClean="0"/>
              <a:t>Foco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e </a:t>
            </a:r>
            <a:r>
              <a:rPr lang="en-US" dirty="0" err="1" smtClean="0"/>
              <a:t>problema</a:t>
            </a:r>
            <a:r>
              <a:rPr lang="en-US" dirty="0" smtClean="0"/>
              <a:t> a </a:t>
            </a:r>
            <a:r>
              <a:rPr lang="en-US" dirty="0" err="1" smtClean="0"/>
              <a:t>endereçar</a:t>
            </a:r>
            <a:endParaRPr lang="en-US" dirty="0" smtClean="0"/>
          </a:p>
          <a:p>
            <a:pPr lvl="1"/>
            <a:r>
              <a:rPr lang="en-US" dirty="0" err="1" smtClean="0"/>
              <a:t>Exprimir</a:t>
            </a:r>
            <a:r>
              <a:rPr lang="en-US" dirty="0" smtClean="0"/>
              <a:t> </a:t>
            </a:r>
            <a:r>
              <a:rPr lang="en-US" dirty="0" err="1" smtClean="0"/>
              <a:t>nuam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“</a:t>
            </a:r>
            <a:r>
              <a:rPr lang="en-US" dirty="0" err="1" smtClean="0"/>
              <a:t>concisa</a:t>
            </a:r>
            <a:r>
              <a:rPr lang="en-US" dirty="0" smtClean="0"/>
              <a:t> e </a:t>
            </a:r>
            <a:r>
              <a:rPr lang="en-US" dirty="0" err="1" smtClean="0"/>
              <a:t>assertiva</a:t>
            </a:r>
            <a:r>
              <a:rPr lang="en-US" dirty="0" smtClean="0"/>
              <a:t>” a </a:t>
            </a:r>
            <a:r>
              <a:rPr lang="en-US" dirty="0" err="1" smtClean="0"/>
              <a:t>problemática</a:t>
            </a:r>
            <a:r>
              <a:rPr lang="en-US" dirty="0" smtClean="0"/>
              <a:t> a </a:t>
            </a:r>
            <a:r>
              <a:rPr lang="en-US" dirty="0" err="1" smtClean="0"/>
              <a:t>endereçar</a:t>
            </a:r>
            <a:endParaRPr lang="en-US" dirty="0" smtClean="0"/>
          </a:p>
          <a:p>
            <a:pPr lvl="1"/>
            <a:r>
              <a:rPr lang="en-US" dirty="0" err="1" smtClean="0"/>
              <a:t>Exprimir</a:t>
            </a:r>
            <a:r>
              <a:rPr lang="en-US" dirty="0" smtClean="0"/>
              <a:t> </a:t>
            </a:r>
            <a:r>
              <a:rPr lang="en-US" dirty="0" err="1" smtClean="0"/>
              <a:t>numa</a:t>
            </a:r>
            <a:r>
              <a:rPr lang="en-US" dirty="0" smtClean="0"/>
              <a:t> </a:t>
            </a:r>
            <a:r>
              <a:rPr lang="en-US" dirty="0" err="1" smtClean="0"/>
              <a:t>frase</a:t>
            </a:r>
            <a:r>
              <a:rPr lang="en-US" dirty="0" smtClean="0"/>
              <a:t> “</a:t>
            </a:r>
            <a:r>
              <a:rPr lang="en-US" dirty="0" err="1" smtClean="0"/>
              <a:t>objectiva</a:t>
            </a:r>
            <a:r>
              <a:rPr lang="en-US" dirty="0" smtClean="0"/>
              <a:t> e </a:t>
            </a:r>
            <a:r>
              <a:rPr lang="en-US" dirty="0" err="1" smtClean="0"/>
              <a:t>clara</a:t>
            </a:r>
            <a:r>
              <a:rPr lang="en-US" dirty="0" smtClean="0"/>
              <a:t>” o </a:t>
            </a:r>
            <a:r>
              <a:rPr lang="en-US" dirty="0" err="1" smtClean="0"/>
              <a:t>foco</a:t>
            </a:r>
            <a:r>
              <a:rPr lang="en-US" dirty="0" smtClean="0"/>
              <a:t> e </a:t>
            </a:r>
            <a:r>
              <a:rPr lang="en-US" dirty="0" err="1" smtClean="0"/>
              <a:t>escopo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Objectivos</a:t>
            </a:r>
            <a:r>
              <a:rPr lang="en-US" dirty="0" smtClean="0"/>
              <a:t> e </a:t>
            </a:r>
            <a:r>
              <a:rPr lang="en-US" dirty="0" err="1" smtClean="0"/>
              <a:t>contribuições</a:t>
            </a:r>
            <a:r>
              <a:rPr lang="en-US" dirty="0" smtClean="0"/>
              <a:t> </a:t>
            </a:r>
            <a:r>
              <a:rPr lang="en-US" dirty="0" err="1" smtClean="0"/>
              <a:t>esperadas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Objectivo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Exprimir</a:t>
            </a:r>
            <a:r>
              <a:rPr lang="en-US" dirty="0" smtClean="0"/>
              <a:t> </a:t>
            </a:r>
            <a:r>
              <a:rPr lang="en-US" dirty="0" err="1" smtClean="0"/>
              <a:t>bem</a:t>
            </a:r>
            <a:r>
              <a:rPr lang="en-US" dirty="0" smtClean="0"/>
              <a:t> de </a:t>
            </a:r>
            <a:r>
              <a:rPr lang="en-US" dirty="0" err="1" smtClean="0"/>
              <a:t>preferência</a:t>
            </a:r>
            <a:r>
              <a:rPr lang="en-US" dirty="0" smtClean="0"/>
              <a:t> UMA IDEIA vs. UM OBJECTIVO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contribuições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a </a:t>
            </a:r>
            <a:r>
              <a:rPr lang="en-US" dirty="0" err="1" smtClean="0"/>
              <a:t>elaboração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dissertação</a:t>
            </a:r>
            <a:endParaRPr lang="en-US" dirty="0" smtClean="0"/>
          </a:p>
          <a:p>
            <a:pPr lvl="1"/>
            <a:r>
              <a:rPr lang="en-US" dirty="0" smtClean="0"/>
              <a:t>CONT 1</a:t>
            </a:r>
          </a:p>
          <a:p>
            <a:pPr lvl="1"/>
            <a:r>
              <a:rPr lang="en-US" dirty="0" smtClean="0"/>
              <a:t>CONT 2</a:t>
            </a:r>
          </a:p>
          <a:p>
            <a:pPr lvl="1"/>
            <a:r>
              <a:rPr lang="en-US" dirty="0" smtClean="0"/>
              <a:t>CONT 3</a:t>
            </a:r>
          </a:p>
          <a:p>
            <a:pPr lvl="1"/>
            <a:r>
              <a:rPr lang="en-US" dirty="0" smtClean="0"/>
              <a:t>CONT 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Estudo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r>
              <a:rPr lang="en-US" dirty="0" smtClean="0"/>
              <a:t>, </a:t>
            </a:r>
            <a:r>
              <a:rPr lang="en-US" dirty="0" err="1" smtClean="0"/>
              <a:t>apersentar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áreas</a:t>
            </a:r>
            <a:r>
              <a:rPr lang="en-US" dirty="0" smtClean="0"/>
              <a:t> </a:t>
            </a:r>
            <a:r>
              <a:rPr lang="en-US" dirty="0" err="1" smtClean="0"/>
              <a:t>cobertas</a:t>
            </a:r>
            <a:r>
              <a:rPr lang="en-US" dirty="0" smtClean="0"/>
              <a:t> no </a:t>
            </a:r>
            <a:r>
              <a:rPr lang="en-US" dirty="0" err="1" smtClean="0"/>
              <a:t>estudo</a:t>
            </a: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1, </a:t>
            </a:r>
            <a:r>
              <a:rPr lang="en-US" dirty="0" err="1" smtClean="0"/>
              <a:t>Referências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2, </a:t>
            </a:r>
            <a:r>
              <a:rPr lang="en-US" dirty="0" err="1" smtClean="0"/>
              <a:t>Referências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Àrea</a:t>
            </a:r>
            <a:r>
              <a:rPr lang="en-US" dirty="0" smtClean="0"/>
              <a:t> 3, </a:t>
            </a:r>
            <a:r>
              <a:rPr lang="en-US" dirty="0" err="1" smtClean="0"/>
              <a:t>Referências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4, </a:t>
            </a:r>
            <a:r>
              <a:rPr lang="en-US" dirty="0" err="1" smtClean="0"/>
              <a:t>Referências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r>
              <a:rPr lang="en-US" dirty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Aproveitar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um </a:t>
            </a:r>
            <a:r>
              <a:rPr lang="en-US" dirty="0" err="1" smtClean="0"/>
              <a:t>ou</a:t>
            </a:r>
            <a:r>
              <a:rPr lang="en-US" dirty="0" smtClean="0"/>
              <a:t> 2 slides no </a:t>
            </a:r>
            <a:r>
              <a:rPr lang="en-US" dirty="0" err="1" smtClean="0"/>
              <a:t>máximo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caracterização</a:t>
            </a:r>
            <a:r>
              <a:rPr lang="en-US" dirty="0" smtClean="0"/>
              <a:t> dos </a:t>
            </a:r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do </a:t>
            </a:r>
            <a:r>
              <a:rPr lang="en-US" dirty="0" err="1" smtClean="0"/>
              <a:t>trabalhoi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função</a:t>
            </a:r>
            <a:r>
              <a:rPr lang="en-US" dirty="0" smtClean="0"/>
              <a:t> dos </a:t>
            </a:r>
            <a:r>
              <a:rPr lang="en-US" dirty="0" err="1" smtClean="0"/>
              <a:t>objectivos</a:t>
            </a:r>
            <a:r>
              <a:rPr lang="en-US" dirty="0" smtClean="0"/>
              <a:t> e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endParaRPr lang="en-US" dirty="0"/>
          </a:p>
          <a:p>
            <a:pPr lvl="1"/>
            <a:r>
              <a:rPr lang="en-US" dirty="0" err="1" smtClean="0"/>
              <a:t>Podem</a:t>
            </a:r>
            <a:r>
              <a:rPr lang="en-US" dirty="0" smtClean="0"/>
              <a:t> ser </a:t>
            </a:r>
            <a:r>
              <a:rPr lang="en-US" dirty="0" err="1" smtClean="0"/>
              <a:t>usadas</a:t>
            </a:r>
            <a:r>
              <a:rPr lang="en-US" dirty="0" smtClean="0"/>
              <a:t> </a:t>
            </a:r>
            <a:r>
              <a:rPr lang="en-US" dirty="0" err="1" smtClean="0"/>
              <a:t>tabelas-resumo</a:t>
            </a:r>
            <a:r>
              <a:rPr lang="en-US" dirty="0" smtClean="0"/>
              <a:t>, </a:t>
            </a:r>
            <a:r>
              <a:rPr lang="en-US" dirty="0" err="1" smtClean="0"/>
              <a:t>indciadores</a:t>
            </a:r>
            <a:r>
              <a:rPr lang="en-US" dirty="0" smtClean="0"/>
              <a:t>, etc…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r>
              <a:rPr lang="en-US" dirty="0" smtClean="0"/>
              <a:t> e </a:t>
            </a:r>
            <a:r>
              <a:rPr lang="en-US" dirty="0" err="1" smtClean="0"/>
              <a:t>conclusões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conclusões</a:t>
            </a:r>
            <a:r>
              <a:rPr lang="en-US" dirty="0" smtClean="0"/>
              <a:t> / </a:t>
            </a:r>
            <a:r>
              <a:rPr lang="en-US" dirty="0" err="1" smtClean="0"/>
              <a:t>sumário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crítica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relacionado</a:t>
            </a:r>
            <a:r>
              <a:rPr lang="en-US" dirty="0" smtClean="0"/>
              <a:t>, face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objectivos</a:t>
            </a:r>
            <a:r>
              <a:rPr lang="en-US" dirty="0" smtClean="0"/>
              <a:t> </a:t>
            </a:r>
            <a:r>
              <a:rPr lang="en-US" dirty="0" err="1" smtClean="0"/>
              <a:t>traçados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dissertação</a:t>
            </a: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1 / </a:t>
            </a:r>
            <a:r>
              <a:rPr lang="en-US" dirty="0" err="1" smtClean="0"/>
              <a:t>Conclusões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relevância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objecticos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2 / </a:t>
            </a:r>
            <a:r>
              <a:rPr lang="en-US" dirty="0" err="1" smtClean="0"/>
              <a:t>Conclusões</a:t>
            </a:r>
            <a:r>
              <a:rPr lang="en-US" dirty="0" smtClean="0"/>
              <a:t> – </a:t>
            </a:r>
            <a:r>
              <a:rPr lang="en-US" dirty="0" err="1" smtClean="0"/>
              <a:t>relevância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objecticos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3 / </a:t>
            </a:r>
            <a:r>
              <a:rPr lang="en-US" dirty="0" err="1" smtClean="0"/>
              <a:t>Conclusões</a:t>
            </a:r>
            <a:r>
              <a:rPr lang="en-US" dirty="0" smtClean="0"/>
              <a:t> – </a:t>
            </a:r>
            <a:r>
              <a:rPr lang="en-US" dirty="0" err="1" smtClean="0"/>
              <a:t>relevância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objecticos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Área</a:t>
            </a:r>
            <a:r>
              <a:rPr lang="en-US" dirty="0" smtClean="0"/>
              <a:t> 4 / </a:t>
            </a:r>
            <a:r>
              <a:rPr lang="en-US" dirty="0" err="1" smtClean="0"/>
              <a:t>Conclusões</a:t>
            </a:r>
            <a:r>
              <a:rPr lang="en-US" dirty="0" smtClean="0"/>
              <a:t> – </a:t>
            </a:r>
            <a:r>
              <a:rPr lang="en-US" dirty="0" err="1" smtClean="0"/>
              <a:t>relevância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objecticos</a:t>
            </a:r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Aproximação</a:t>
            </a:r>
            <a:r>
              <a:rPr lang="en-US" dirty="0" smtClean="0"/>
              <a:t> à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elaboração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Figuras</a:t>
            </a:r>
            <a:r>
              <a:rPr lang="en-US" dirty="0" smtClean="0"/>
              <a:t>, </a:t>
            </a:r>
            <a:r>
              <a:rPr lang="en-US" dirty="0" err="1" smtClean="0"/>
              <a:t>arquitecturas</a:t>
            </a:r>
            <a:r>
              <a:rPr lang="en-US" dirty="0" smtClean="0"/>
              <a:t> a </a:t>
            </a:r>
            <a:r>
              <a:rPr lang="en-US" dirty="0" err="1" smtClean="0"/>
              <a:t>conceber</a:t>
            </a:r>
            <a:r>
              <a:rPr lang="en-US" dirty="0" smtClean="0"/>
              <a:t>,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possa</a:t>
            </a:r>
            <a:r>
              <a:rPr lang="en-US" dirty="0" smtClean="0"/>
              <a:t> </a:t>
            </a:r>
            <a:r>
              <a:rPr lang="en-US" dirty="0" err="1" smtClean="0"/>
              <a:t>ficar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se </a:t>
            </a:r>
            <a:r>
              <a:rPr lang="en-US" dirty="0" err="1" smtClean="0"/>
              <a:t>insere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 do </a:t>
            </a:r>
            <a:r>
              <a:rPr lang="en-US" dirty="0" err="1" smtClean="0"/>
              <a:t>trabalho</a:t>
            </a:r>
            <a:r>
              <a:rPr lang="en-US" dirty="0" smtClean="0"/>
              <a:t>, </a:t>
            </a:r>
            <a:r>
              <a:rPr lang="en-US" dirty="0" err="1" smtClean="0"/>
              <a:t>nomeadamente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alavancar</a:t>
            </a:r>
            <a:r>
              <a:rPr lang="en-US" dirty="0" smtClean="0"/>
              <a:t> o </a:t>
            </a:r>
            <a:r>
              <a:rPr lang="en-US" dirty="0" err="1" smtClean="0"/>
              <a:t>trabalho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especificado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ser </a:t>
            </a:r>
            <a:r>
              <a:rPr lang="en-US" dirty="0" err="1" smtClean="0"/>
              <a:t>implementado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de ser </a:t>
            </a:r>
            <a:r>
              <a:rPr lang="en-US" dirty="0" err="1" smtClean="0"/>
              <a:t>especificado</a:t>
            </a:r>
            <a:r>
              <a:rPr lang="en-US" dirty="0" smtClean="0"/>
              <a:t>/</a:t>
            </a:r>
            <a:r>
              <a:rPr lang="en-US" dirty="0" err="1" smtClean="0"/>
              <a:t>refinado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elaboração</a:t>
            </a:r>
            <a:endParaRPr lang="en-US" dirty="0" smtClean="0"/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ser </a:t>
            </a:r>
            <a:r>
              <a:rPr lang="en-US" dirty="0" err="1" smtClean="0"/>
              <a:t>implementado</a:t>
            </a:r>
            <a:endParaRPr lang="en-US" dirty="0" smtClean="0"/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vai</a:t>
            </a:r>
            <a:r>
              <a:rPr lang="en-US" dirty="0" smtClean="0"/>
              <a:t> ser </a:t>
            </a:r>
            <a:r>
              <a:rPr lang="en-US" dirty="0" err="1" smtClean="0"/>
              <a:t>testado</a:t>
            </a:r>
            <a:r>
              <a:rPr lang="en-US" dirty="0" smtClean="0"/>
              <a:t> / </a:t>
            </a:r>
            <a:r>
              <a:rPr lang="en-US" dirty="0" err="1" smtClean="0"/>
              <a:t>validado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375</Words>
  <Application>Microsoft Office PowerPoint</Application>
  <PresentationFormat>On-screen Show (4:3)</PresentationFormat>
  <Paragraphs>78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Título</vt:lpstr>
      <vt:lpstr>Estrutura da apresentação - Outline a considerar / Indice -</vt:lpstr>
      <vt:lpstr>Motivação, âmbito e foco do trabalho</vt:lpstr>
      <vt:lpstr>Objectivos e contribuições esperadas</vt:lpstr>
      <vt:lpstr>Trabalho relacionado</vt:lpstr>
      <vt:lpstr>Trabalho relacionado (2)</vt:lpstr>
      <vt:lpstr>Slide 7</vt:lpstr>
      <vt:lpstr>Trabalho relacionado: Análise crítica e conclusões</vt:lpstr>
      <vt:lpstr>Aproximação à fase de elaboração</vt:lpstr>
      <vt:lpstr>Plano de Trabalho</vt:lpstr>
      <vt:lpstr>Esclarecimentos  e Questões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Windows User</dc:creator>
  <cp:lastModifiedBy>Windows User</cp:lastModifiedBy>
  <cp:revision>1</cp:revision>
  <dcterms:created xsi:type="dcterms:W3CDTF">2010-02-05T11:07:16Z</dcterms:created>
  <dcterms:modified xsi:type="dcterms:W3CDTF">2010-02-05T12:34:32Z</dcterms:modified>
</cp:coreProperties>
</file>