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60" r:id="rId2"/>
    <p:sldId id="259" r:id="rId3"/>
    <p:sldId id="257" r:id="rId4"/>
    <p:sldId id="258"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9" d="100"/>
          <a:sy n="69"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9/13/2021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6432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9/13/2021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86508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9/13/2021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07332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9/13/2021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83536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9/13/2021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96893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9/13/2021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58843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9/13/2021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08900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9/13/2021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85130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9/13/2021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0337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9/13/2021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57173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9/13/2021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56716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9/13/2021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60656480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693" r:id="rId6"/>
    <p:sldLayoutId id="2147483689" r:id="rId7"/>
    <p:sldLayoutId id="2147483690" r:id="rId8"/>
    <p:sldLayoutId id="2147483691" r:id="rId9"/>
    <p:sldLayoutId id="2147483692" r:id="rId10"/>
    <p:sldLayoutId id="214748369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7177FB-B58C-4594-86D1-5D12468F60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3454" y="2301092"/>
            <a:ext cx="6705600" cy="3771900"/>
          </a:xfrm>
          <a:prstGeom prst="rect">
            <a:avLst/>
          </a:prstGeom>
        </p:spPr>
      </p:pic>
      <p:sp>
        <p:nvSpPr>
          <p:cNvPr id="4" name="TextBox 3">
            <a:extLst>
              <a:ext uri="{FF2B5EF4-FFF2-40B4-BE49-F238E27FC236}">
                <a16:creationId xmlns:a16="http://schemas.microsoft.com/office/drawing/2014/main" id="{0388A6D5-E852-4D81-BB5E-9C7521461262}"/>
              </a:ext>
            </a:extLst>
          </p:cNvPr>
          <p:cNvSpPr txBox="1"/>
          <p:nvPr/>
        </p:nvSpPr>
        <p:spPr>
          <a:xfrm>
            <a:off x="230468" y="176466"/>
            <a:ext cx="4000327" cy="1200329"/>
          </a:xfrm>
          <a:prstGeom prst="rect">
            <a:avLst/>
          </a:prstGeom>
          <a:noFill/>
        </p:spPr>
        <p:txBody>
          <a:bodyPr wrap="none" rtlCol="0">
            <a:spAutoFit/>
          </a:bodyPr>
          <a:lstStyle/>
          <a:p>
            <a:pPr algn="ctr"/>
            <a:r>
              <a:rPr lang="en-US" sz="7200" u="sng" dirty="0">
                <a:latin typeface="Arial Black" panose="020B0A04020102020204" pitchFamily="34" charset="0"/>
              </a:rPr>
              <a:t>GUTOM</a:t>
            </a:r>
            <a:endParaRPr lang="en-PH" sz="7200" u="sng" dirty="0">
              <a:latin typeface="Arial Black" panose="020B0A04020102020204" pitchFamily="34" charset="0"/>
            </a:endParaRPr>
          </a:p>
        </p:txBody>
      </p:sp>
      <p:sp>
        <p:nvSpPr>
          <p:cNvPr id="5" name="TextBox 4">
            <a:extLst>
              <a:ext uri="{FF2B5EF4-FFF2-40B4-BE49-F238E27FC236}">
                <a16:creationId xmlns:a16="http://schemas.microsoft.com/office/drawing/2014/main" id="{8675DE4D-6D8C-4A98-8CB4-AFCE4FD9319E}"/>
              </a:ext>
            </a:extLst>
          </p:cNvPr>
          <p:cNvSpPr txBox="1"/>
          <p:nvPr/>
        </p:nvSpPr>
        <p:spPr>
          <a:xfrm>
            <a:off x="505959" y="1360219"/>
            <a:ext cx="5771644" cy="646331"/>
          </a:xfrm>
          <a:prstGeom prst="rect">
            <a:avLst/>
          </a:prstGeom>
          <a:noFill/>
        </p:spPr>
        <p:txBody>
          <a:bodyPr wrap="none" rtlCol="0">
            <a:spAutoFit/>
          </a:bodyPr>
          <a:lstStyle/>
          <a:p>
            <a:pPr algn="ctr"/>
            <a:r>
              <a:rPr lang="en-US" sz="3600" dirty="0">
                <a:latin typeface="Arial Black" panose="020B0A04020102020204" pitchFamily="34" charset="0"/>
              </a:rPr>
              <a:t>Food Ordering System</a:t>
            </a:r>
            <a:endParaRPr lang="en-PH" sz="3600" dirty="0">
              <a:latin typeface="Arial Black" panose="020B0A04020102020204" pitchFamily="34" charset="0"/>
            </a:endParaRPr>
          </a:p>
        </p:txBody>
      </p:sp>
      <p:sp>
        <p:nvSpPr>
          <p:cNvPr id="6" name="TextBox 5">
            <a:extLst>
              <a:ext uri="{FF2B5EF4-FFF2-40B4-BE49-F238E27FC236}">
                <a16:creationId xmlns:a16="http://schemas.microsoft.com/office/drawing/2014/main" id="{71D51222-67FA-452D-8379-4CC71707BA69}"/>
              </a:ext>
            </a:extLst>
          </p:cNvPr>
          <p:cNvSpPr txBox="1"/>
          <p:nvPr/>
        </p:nvSpPr>
        <p:spPr>
          <a:xfrm>
            <a:off x="953293" y="2408596"/>
            <a:ext cx="2438488" cy="3785652"/>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Gerongco</a:t>
            </a:r>
          </a:p>
          <a:p>
            <a:r>
              <a:rPr lang="en-US" sz="4000" dirty="0" err="1">
                <a:latin typeface="Arial" panose="020B0604020202020204" pitchFamily="34" charset="0"/>
                <a:cs typeface="Arial" panose="020B0604020202020204" pitchFamily="34" charset="0"/>
              </a:rPr>
              <a:t>Lluvido</a:t>
            </a:r>
            <a:endParaRPr lang="en-US" sz="4000" dirty="0">
              <a:latin typeface="Arial" panose="020B0604020202020204" pitchFamily="34" charset="0"/>
              <a:cs typeface="Arial" panose="020B0604020202020204" pitchFamily="34" charset="0"/>
            </a:endParaRPr>
          </a:p>
          <a:p>
            <a:r>
              <a:rPr lang="en-US" sz="4000" dirty="0" err="1">
                <a:latin typeface="Arial" panose="020B0604020202020204" pitchFamily="34" charset="0"/>
                <a:cs typeface="Arial" panose="020B0604020202020204" pitchFamily="34" charset="0"/>
              </a:rPr>
              <a:t>Caja</a:t>
            </a:r>
            <a:endParaRPr lang="en-US" sz="4000" dirty="0">
              <a:latin typeface="Arial" panose="020B0604020202020204" pitchFamily="34" charset="0"/>
              <a:cs typeface="Arial" panose="020B0604020202020204" pitchFamily="34" charset="0"/>
            </a:endParaRPr>
          </a:p>
          <a:p>
            <a:r>
              <a:rPr lang="en-US" sz="4000" dirty="0" err="1">
                <a:latin typeface="Arial" panose="020B0604020202020204" pitchFamily="34" charset="0"/>
                <a:cs typeface="Arial" panose="020B0604020202020204" pitchFamily="34" charset="0"/>
              </a:rPr>
              <a:t>Angayan</a:t>
            </a:r>
            <a:endParaRPr lang="en-US" sz="4000" dirty="0">
              <a:latin typeface="Arial" panose="020B0604020202020204" pitchFamily="34" charset="0"/>
              <a:cs typeface="Arial" panose="020B0604020202020204" pitchFamily="34" charset="0"/>
            </a:endParaRPr>
          </a:p>
          <a:p>
            <a:r>
              <a:rPr lang="en-US" sz="4000" dirty="0" err="1">
                <a:latin typeface="Arial" panose="020B0604020202020204" pitchFamily="34" charset="0"/>
                <a:cs typeface="Arial" panose="020B0604020202020204" pitchFamily="34" charset="0"/>
              </a:rPr>
              <a:t>Aranas</a:t>
            </a:r>
            <a:endParaRPr lang="en-US" sz="4000" dirty="0">
              <a:latin typeface="Arial" panose="020B0604020202020204" pitchFamily="34" charset="0"/>
              <a:cs typeface="Arial" panose="020B0604020202020204" pitchFamily="34" charset="0"/>
            </a:endParaRPr>
          </a:p>
          <a:p>
            <a:r>
              <a:rPr lang="en-US" sz="4000" dirty="0" err="1">
                <a:latin typeface="Arial" panose="020B0604020202020204" pitchFamily="34" charset="0"/>
                <a:cs typeface="Arial" panose="020B0604020202020204" pitchFamily="34" charset="0"/>
              </a:rPr>
              <a:t>Lacerna</a:t>
            </a:r>
            <a:endParaRPr lang="en-US"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7990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818B4-B729-450A-BAC8-9B3AEAA1D718}"/>
              </a:ext>
            </a:extLst>
          </p:cNvPr>
          <p:cNvSpPr>
            <a:spLocks noGrp="1"/>
          </p:cNvSpPr>
          <p:nvPr>
            <p:ph type="title"/>
          </p:nvPr>
        </p:nvSpPr>
        <p:spPr/>
        <p:txBody>
          <a:bodyPr/>
          <a:lstStyle/>
          <a:p>
            <a:r>
              <a:rPr lang="en-US" dirty="0" err="1"/>
              <a:t>Gutom</a:t>
            </a:r>
            <a:r>
              <a:rPr lang="en-US" dirty="0"/>
              <a:t> - Products</a:t>
            </a:r>
            <a:endParaRPr lang="en-PH" dirty="0"/>
          </a:p>
        </p:txBody>
      </p:sp>
      <p:sp>
        <p:nvSpPr>
          <p:cNvPr id="3" name="Content Placeholder 2">
            <a:extLst>
              <a:ext uri="{FF2B5EF4-FFF2-40B4-BE49-F238E27FC236}">
                <a16:creationId xmlns:a16="http://schemas.microsoft.com/office/drawing/2014/main" id="{FE3C7A4A-C24A-4F64-853A-E367C1AF6BBC}"/>
              </a:ext>
            </a:extLst>
          </p:cNvPr>
          <p:cNvSpPr>
            <a:spLocks noGrp="1"/>
          </p:cNvSpPr>
          <p:nvPr>
            <p:ph idx="1"/>
          </p:nvPr>
        </p:nvSpPr>
        <p:spPr>
          <a:xfrm>
            <a:off x="200025" y="2478024"/>
            <a:ext cx="11083671" cy="3694176"/>
          </a:xfrm>
        </p:spPr>
        <p:txBody>
          <a:bodyPr/>
          <a:lstStyle/>
          <a:p>
            <a:r>
              <a:rPr lang="en-US" dirty="0"/>
              <a:t>Main – kwek2x/fries/</a:t>
            </a:r>
            <a:r>
              <a:rPr lang="en-US" dirty="0" err="1"/>
              <a:t>siomai</a:t>
            </a:r>
            <a:r>
              <a:rPr lang="en-US" dirty="0"/>
              <a:t>/siopao/</a:t>
            </a:r>
            <a:r>
              <a:rPr lang="en-US" dirty="0" err="1"/>
              <a:t>Kikiam</a:t>
            </a:r>
            <a:r>
              <a:rPr lang="en-US" dirty="0"/>
              <a:t>/</a:t>
            </a:r>
            <a:r>
              <a:rPr lang="en-US" dirty="0" err="1"/>
              <a:t>Isaw</a:t>
            </a:r>
            <a:r>
              <a:rPr lang="en-US" dirty="0"/>
              <a:t>/</a:t>
            </a:r>
            <a:r>
              <a:rPr lang="en-US" dirty="0" err="1"/>
              <a:t>fishball</a:t>
            </a:r>
            <a:endParaRPr lang="en-US" dirty="0"/>
          </a:p>
          <a:p>
            <a:r>
              <a:rPr lang="en-US" dirty="0"/>
              <a:t>Desert- Shake(</a:t>
            </a:r>
            <a:r>
              <a:rPr lang="en-US" dirty="0" err="1"/>
              <a:t>mango,durian,avocado</a:t>
            </a:r>
            <a:r>
              <a:rPr lang="en-US" dirty="0"/>
              <a:t>)/halo2x/</a:t>
            </a:r>
            <a:r>
              <a:rPr lang="en-US" dirty="0" err="1"/>
              <a:t>gulaman</a:t>
            </a:r>
            <a:endParaRPr lang="en-US" dirty="0"/>
          </a:p>
          <a:p>
            <a:r>
              <a:rPr lang="en-US" dirty="0"/>
              <a:t>Drinks- coke/sprite/royal/mineral water</a:t>
            </a:r>
          </a:p>
          <a:p>
            <a:endParaRPr lang="en-PH" dirty="0"/>
          </a:p>
        </p:txBody>
      </p:sp>
    </p:spTree>
    <p:extLst>
      <p:ext uri="{BB962C8B-B14F-4D97-AF65-F5344CB8AC3E}">
        <p14:creationId xmlns:p14="http://schemas.microsoft.com/office/powerpoint/2010/main" val="991128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BFE5E-D861-47BB-87C1-DCB3210DE5BF}"/>
              </a:ext>
            </a:extLst>
          </p:cNvPr>
          <p:cNvSpPr>
            <a:spLocks noGrp="1"/>
          </p:cNvSpPr>
          <p:nvPr>
            <p:ph type="title"/>
          </p:nvPr>
        </p:nvSpPr>
        <p:spPr/>
        <p:txBody>
          <a:bodyPr/>
          <a:lstStyle/>
          <a:p>
            <a:r>
              <a:rPr lang="en-US" dirty="0"/>
              <a:t>Admin </a:t>
            </a:r>
            <a:endParaRPr lang="en-PH" dirty="0"/>
          </a:p>
        </p:txBody>
      </p:sp>
      <p:sp>
        <p:nvSpPr>
          <p:cNvPr id="3" name="Content Placeholder 2">
            <a:extLst>
              <a:ext uri="{FF2B5EF4-FFF2-40B4-BE49-F238E27FC236}">
                <a16:creationId xmlns:a16="http://schemas.microsoft.com/office/drawing/2014/main" id="{4D085461-2EFC-4024-894E-5CA08A72D1C9}"/>
              </a:ext>
            </a:extLst>
          </p:cNvPr>
          <p:cNvSpPr>
            <a:spLocks noGrp="1"/>
          </p:cNvSpPr>
          <p:nvPr>
            <p:ph idx="1"/>
          </p:nvPr>
        </p:nvSpPr>
        <p:spPr>
          <a:xfrm>
            <a:off x="1115568" y="1728215"/>
            <a:ext cx="10168128" cy="4872609"/>
          </a:xfrm>
        </p:spPr>
        <p:txBody>
          <a:bodyPr/>
          <a:lstStyle/>
          <a:p>
            <a:r>
              <a:rPr lang="en-US" dirty="0"/>
              <a:t>Can add employee</a:t>
            </a:r>
          </a:p>
          <a:p>
            <a:r>
              <a:rPr lang="en-US" dirty="0"/>
              <a:t>Can delete employee</a:t>
            </a:r>
          </a:p>
          <a:p>
            <a:r>
              <a:rPr lang="en-US" dirty="0"/>
              <a:t>Can update employee</a:t>
            </a:r>
          </a:p>
          <a:p>
            <a:r>
              <a:rPr lang="en-US" dirty="0"/>
              <a:t>Can view employee</a:t>
            </a:r>
          </a:p>
          <a:p>
            <a:r>
              <a:rPr lang="en-US" dirty="0"/>
              <a:t>Calculate sales-day/month/year</a:t>
            </a:r>
          </a:p>
          <a:p>
            <a:r>
              <a:rPr lang="en-US" dirty="0"/>
              <a:t>Print sales report</a:t>
            </a:r>
          </a:p>
          <a:p>
            <a:r>
              <a:rPr lang="en-US" dirty="0"/>
              <a:t>Can log-in</a:t>
            </a:r>
          </a:p>
          <a:p>
            <a:r>
              <a:rPr lang="en-US" dirty="0"/>
              <a:t>Can register</a:t>
            </a:r>
          </a:p>
          <a:p>
            <a:endParaRPr lang="en-PH" dirty="0"/>
          </a:p>
        </p:txBody>
      </p:sp>
    </p:spTree>
    <p:extLst>
      <p:ext uri="{BB962C8B-B14F-4D97-AF65-F5344CB8AC3E}">
        <p14:creationId xmlns:p14="http://schemas.microsoft.com/office/powerpoint/2010/main" val="1868450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1F03A-1323-4765-B298-6CA15BDA0C8C}"/>
              </a:ext>
            </a:extLst>
          </p:cNvPr>
          <p:cNvSpPr>
            <a:spLocks noGrp="1"/>
          </p:cNvSpPr>
          <p:nvPr>
            <p:ph type="title"/>
          </p:nvPr>
        </p:nvSpPr>
        <p:spPr/>
        <p:txBody>
          <a:bodyPr/>
          <a:lstStyle/>
          <a:p>
            <a:r>
              <a:rPr lang="en-US" dirty="0"/>
              <a:t>User</a:t>
            </a:r>
            <a:endParaRPr lang="en-PH" dirty="0"/>
          </a:p>
        </p:txBody>
      </p:sp>
      <p:sp>
        <p:nvSpPr>
          <p:cNvPr id="3" name="Content Placeholder 2">
            <a:extLst>
              <a:ext uri="{FF2B5EF4-FFF2-40B4-BE49-F238E27FC236}">
                <a16:creationId xmlns:a16="http://schemas.microsoft.com/office/drawing/2014/main" id="{C73AA4EF-976D-422E-A2B8-FA646BB0EE99}"/>
              </a:ext>
            </a:extLst>
          </p:cNvPr>
          <p:cNvSpPr>
            <a:spLocks noGrp="1"/>
          </p:cNvSpPr>
          <p:nvPr>
            <p:ph idx="1"/>
          </p:nvPr>
        </p:nvSpPr>
        <p:spPr>
          <a:xfrm>
            <a:off x="1115568" y="1581912"/>
            <a:ext cx="10168128" cy="4190238"/>
          </a:xfrm>
        </p:spPr>
        <p:txBody>
          <a:bodyPr/>
          <a:lstStyle/>
          <a:p>
            <a:r>
              <a:rPr lang="en-US" dirty="0"/>
              <a:t>Can select items/products</a:t>
            </a:r>
          </a:p>
          <a:p>
            <a:r>
              <a:rPr lang="en-US" dirty="0"/>
              <a:t>Calculate total order</a:t>
            </a:r>
          </a:p>
          <a:p>
            <a:r>
              <a:rPr lang="en-US" dirty="0"/>
              <a:t>Print receipt</a:t>
            </a:r>
          </a:p>
          <a:p>
            <a:r>
              <a:rPr lang="en-US" dirty="0"/>
              <a:t>Can log-in</a:t>
            </a:r>
          </a:p>
          <a:p>
            <a:r>
              <a:rPr lang="en-US" dirty="0"/>
              <a:t>Can register</a:t>
            </a:r>
          </a:p>
          <a:p>
            <a:endParaRPr lang="en-US" dirty="0"/>
          </a:p>
          <a:p>
            <a:endParaRPr lang="en-PH" dirty="0"/>
          </a:p>
        </p:txBody>
      </p:sp>
    </p:spTree>
    <p:extLst>
      <p:ext uri="{BB962C8B-B14F-4D97-AF65-F5344CB8AC3E}">
        <p14:creationId xmlns:p14="http://schemas.microsoft.com/office/powerpoint/2010/main" val="4053248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DC3EC-4F68-4B7A-826F-E36C02837DB4}"/>
              </a:ext>
            </a:extLst>
          </p:cNvPr>
          <p:cNvSpPr txBox="1">
            <a:spLocks/>
          </p:cNvSpPr>
          <p:nvPr/>
        </p:nvSpPr>
        <p:spPr>
          <a:xfrm>
            <a:off x="502478" y="256595"/>
            <a:ext cx="10168128" cy="11795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User</a:t>
            </a:r>
            <a:endParaRPr lang="en-PH" dirty="0"/>
          </a:p>
        </p:txBody>
      </p:sp>
      <p:sp>
        <p:nvSpPr>
          <p:cNvPr id="3" name="Rectangle 2">
            <a:extLst>
              <a:ext uri="{FF2B5EF4-FFF2-40B4-BE49-F238E27FC236}">
                <a16:creationId xmlns:a16="http://schemas.microsoft.com/office/drawing/2014/main" id="{B6EC0F2D-3C0C-4101-AFB1-130F19BDC59D}"/>
              </a:ext>
            </a:extLst>
          </p:cNvPr>
          <p:cNvSpPr/>
          <p:nvPr/>
        </p:nvSpPr>
        <p:spPr>
          <a:xfrm>
            <a:off x="502478" y="1123772"/>
            <a:ext cx="1908313" cy="617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a:t>
            </a:r>
          </a:p>
        </p:txBody>
      </p:sp>
      <p:sp>
        <p:nvSpPr>
          <p:cNvPr id="5" name="Rectangle 4">
            <a:extLst>
              <a:ext uri="{FF2B5EF4-FFF2-40B4-BE49-F238E27FC236}">
                <a16:creationId xmlns:a16="http://schemas.microsoft.com/office/drawing/2014/main" id="{46DE01E0-0031-42D9-8179-7EB53597671E}"/>
              </a:ext>
            </a:extLst>
          </p:cNvPr>
          <p:cNvSpPr/>
          <p:nvPr/>
        </p:nvSpPr>
        <p:spPr>
          <a:xfrm>
            <a:off x="5020187" y="1143035"/>
            <a:ext cx="1908313" cy="617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p>
        </p:txBody>
      </p:sp>
      <p:sp>
        <p:nvSpPr>
          <p:cNvPr id="7" name="Parallelogram 6">
            <a:extLst>
              <a:ext uri="{FF2B5EF4-FFF2-40B4-BE49-F238E27FC236}">
                <a16:creationId xmlns:a16="http://schemas.microsoft.com/office/drawing/2014/main" id="{30DA3A56-1CFE-439A-B0E1-A8798EFC8FA4}"/>
              </a:ext>
            </a:extLst>
          </p:cNvPr>
          <p:cNvSpPr/>
          <p:nvPr/>
        </p:nvSpPr>
        <p:spPr>
          <a:xfrm>
            <a:off x="2889437" y="1162298"/>
            <a:ext cx="1749287" cy="617418"/>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Order/s</a:t>
            </a:r>
            <a:endParaRPr lang="en-PH" dirty="0"/>
          </a:p>
        </p:txBody>
      </p:sp>
      <p:sp>
        <p:nvSpPr>
          <p:cNvPr id="8" name="Parallelogram 7">
            <a:extLst>
              <a:ext uri="{FF2B5EF4-FFF2-40B4-BE49-F238E27FC236}">
                <a16:creationId xmlns:a16="http://schemas.microsoft.com/office/drawing/2014/main" id="{3DE6DC34-F291-43D8-A656-3EFB96CA956D}"/>
              </a:ext>
            </a:extLst>
          </p:cNvPr>
          <p:cNvSpPr/>
          <p:nvPr/>
        </p:nvSpPr>
        <p:spPr>
          <a:xfrm>
            <a:off x="7434961" y="1224822"/>
            <a:ext cx="1749287" cy="49237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Take Order</a:t>
            </a:r>
            <a:endParaRPr lang="en-PH" dirty="0"/>
          </a:p>
        </p:txBody>
      </p:sp>
      <p:sp>
        <p:nvSpPr>
          <p:cNvPr id="10" name="Rectangle 9">
            <a:extLst>
              <a:ext uri="{FF2B5EF4-FFF2-40B4-BE49-F238E27FC236}">
                <a16:creationId xmlns:a16="http://schemas.microsoft.com/office/drawing/2014/main" id="{F527EA6F-B486-4DC4-B676-752898716434}"/>
              </a:ext>
            </a:extLst>
          </p:cNvPr>
          <p:cNvSpPr/>
          <p:nvPr/>
        </p:nvSpPr>
        <p:spPr>
          <a:xfrm>
            <a:off x="9781209" y="1224822"/>
            <a:ext cx="1908313" cy="617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Order/s</a:t>
            </a:r>
          </a:p>
        </p:txBody>
      </p:sp>
      <p:sp>
        <p:nvSpPr>
          <p:cNvPr id="11" name="Parallelogram 10">
            <a:extLst>
              <a:ext uri="{FF2B5EF4-FFF2-40B4-BE49-F238E27FC236}">
                <a16:creationId xmlns:a16="http://schemas.microsoft.com/office/drawing/2014/main" id="{FFEB2800-534D-4543-8400-C4FC8A841676}"/>
              </a:ext>
            </a:extLst>
          </p:cNvPr>
          <p:cNvSpPr/>
          <p:nvPr/>
        </p:nvSpPr>
        <p:spPr>
          <a:xfrm>
            <a:off x="9716449" y="2868606"/>
            <a:ext cx="1908313" cy="728533"/>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Calculate Total Order/s</a:t>
            </a:r>
            <a:endParaRPr lang="en-PH" dirty="0"/>
          </a:p>
        </p:txBody>
      </p:sp>
      <p:cxnSp>
        <p:nvCxnSpPr>
          <p:cNvPr id="14" name="Straight Arrow Connector 13">
            <a:extLst>
              <a:ext uri="{FF2B5EF4-FFF2-40B4-BE49-F238E27FC236}">
                <a16:creationId xmlns:a16="http://schemas.microsoft.com/office/drawing/2014/main" id="{D8794DA0-05EB-4F3D-8D19-2244F23EE0FF}"/>
              </a:ext>
            </a:extLst>
          </p:cNvPr>
          <p:cNvCxnSpPr>
            <a:cxnSpLocks/>
            <a:stCxn id="3" idx="3"/>
            <a:endCxn id="7" idx="5"/>
          </p:cNvCxnSpPr>
          <p:nvPr/>
        </p:nvCxnSpPr>
        <p:spPr>
          <a:xfrm>
            <a:off x="2410791" y="1432481"/>
            <a:ext cx="555823" cy="385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61C3F42C-3D91-4BDF-953A-39DBC1DBCC30}"/>
              </a:ext>
            </a:extLst>
          </p:cNvPr>
          <p:cNvCxnSpPr>
            <a:cxnSpLocks/>
            <a:stCxn id="7" idx="2"/>
            <a:endCxn id="5" idx="1"/>
          </p:cNvCxnSpPr>
          <p:nvPr/>
        </p:nvCxnSpPr>
        <p:spPr>
          <a:xfrm flipV="1">
            <a:off x="4561547" y="1451744"/>
            <a:ext cx="458640" cy="192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DD6E3082-A4A9-46E2-B7ED-EA7F84D7A87E}"/>
              </a:ext>
            </a:extLst>
          </p:cNvPr>
          <p:cNvCxnSpPr>
            <a:cxnSpLocks/>
            <a:stCxn id="5" idx="3"/>
            <a:endCxn id="8" idx="5"/>
          </p:cNvCxnSpPr>
          <p:nvPr/>
        </p:nvCxnSpPr>
        <p:spPr>
          <a:xfrm>
            <a:off x="6928500" y="1451744"/>
            <a:ext cx="568007" cy="192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26529DD6-BB91-493E-8139-5D5315A8F673}"/>
              </a:ext>
            </a:extLst>
          </p:cNvPr>
          <p:cNvCxnSpPr>
            <a:cxnSpLocks/>
            <a:stCxn id="8" idx="2"/>
            <a:endCxn id="10" idx="1"/>
          </p:cNvCxnSpPr>
          <p:nvPr/>
        </p:nvCxnSpPr>
        <p:spPr>
          <a:xfrm>
            <a:off x="9122702" y="1471007"/>
            <a:ext cx="658507" cy="625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76A5E17D-986D-4934-9E1F-C3B66FAC8C08}"/>
              </a:ext>
            </a:extLst>
          </p:cNvPr>
          <p:cNvCxnSpPr>
            <a:cxnSpLocks/>
            <a:stCxn id="10" idx="2"/>
            <a:endCxn id="11" idx="1"/>
          </p:cNvCxnSpPr>
          <p:nvPr/>
        </p:nvCxnSpPr>
        <p:spPr>
          <a:xfrm>
            <a:off x="10735366" y="1842240"/>
            <a:ext cx="26306" cy="10263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F552A791-DDB4-42CA-A4F7-23684E350AF4}"/>
              </a:ext>
            </a:extLst>
          </p:cNvPr>
          <p:cNvCxnSpPr>
            <a:cxnSpLocks/>
            <a:stCxn id="11" idx="5"/>
          </p:cNvCxnSpPr>
          <p:nvPr/>
        </p:nvCxnSpPr>
        <p:spPr>
          <a:xfrm flipH="1">
            <a:off x="8776182" y="3232873"/>
            <a:ext cx="1031334" cy="555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3" name="Title 1">
            <a:extLst>
              <a:ext uri="{FF2B5EF4-FFF2-40B4-BE49-F238E27FC236}">
                <a16:creationId xmlns:a16="http://schemas.microsoft.com/office/drawing/2014/main" id="{960E22A7-43D1-4380-A67F-D414F7EF3735}"/>
              </a:ext>
            </a:extLst>
          </p:cNvPr>
          <p:cNvSpPr txBox="1">
            <a:spLocks/>
          </p:cNvSpPr>
          <p:nvPr/>
        </p:nvSpPr>
        <p:spPr>
          <a:xfrm>
            <a:off x="1011936" y="4550962"/>
            <a:ext cx="10168128" cy="19260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From the representation, in the user scenario Customer will state the order/s to the user. Then the user will take the order and process it from what product will be purchase and then calculate the total amount of order and bring it back to the customer as the customer’s pay a certain amount the user will print the receipt.</a:t>
            </a:r>
            <a:endParaRPr lang="en-PH" sz="2400" dirty="0"/>
          </a:p>
        </p:txBody>
      </p:sp>
      <p:sp>
        <p:nvSpPr>
          <p:cNvPr id="84" name="Rectangle 83">
            <a:extLst>
              <a:ext uri="{FF2B5EF4-FFF2-40B4-BE49-F238E27FC236}">
                <a16:creationId xmlns:a16="http://schemas.microsoft.com/office/drawing/2014/main" id="{15502790-4CE4-4179-85D2-08AADF136E3C}"/>
              </a:ext>
            </a:extLst>
          </p:cNvPr>
          <p:cNvSpPr/>
          <p:nvPr/>
        </p:nvSpPr>
        <p:spPr>
          <a:xfrm>
            <a:off x="6867869" y="2951942"/>
            <a:ext cx="1908313" cy="617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a:t>
            </a:r>
          </a:p>
        </p:txBody>
      </p:sp>
      <p:sp>
        <p:nvSpPr>
          <p:cNvPr id="85" name="Parallelogram 84">
            <a:extLst>
              <a:ext uri="{FF2B5EF4-FFF2-40B4-BE49-F238E27FC236}">
                <a16:creationId xmlns:a16="http://schemas.microsoft.com/office/drawing/2014/main" id="{9095628D-DD7E-411D-B1A2-F44A61CCB736}"/>
              </a:ext>
            </a:extLst>
          </p:cNvPr>
          <p:cNvSpPr/>
          <p:nvPr/>
        </p:nvSpPr>
        <p:spPr>
          <a:xfrm>
            <a:off x="4790867" y="2924163"/>
            <a:ext cx="1749287" cy="617418"/>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Pay Order/s</a:t>
            </a:r>
            <a:endParaRPr lang="en-PH" dirty="0"/>
          </a:p>
        </p:txBody>
      </p:sp>
      <p:sp>
        <p:nvSpPr>
          <p:cNvPr id="86" name="Rectangle 85">
            <a:extLst>
              <a:ext uri="{FF2B5EF4-FFF2-40B4-BE49-F238E27FC236}">
                <a16:creationId xmlns:a16="http://schemas.microsoft.com/office/drawing/2014/main" id="{5467F0AE-B973-4246-AD4E-E9E5EFA03D7C}"/>
              </a:ext>
            </a:extLst>
          </p:cNvPr>
          <p:cNvSpPr/>
          <p:nvPr/>
        </p:nvSpPr>
        <p:spPr>
          <a:xfrm>
            <a:off x="2489376" y="2919406"/>
            <a:ext cx="1908313" cy="617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p>
        </p:txBody>
      </p:sp>
      <p:sp>
        <p:nvSpPr>
          <p:cNvPr id="88" name="Parallelogram 87">
            <a:extLst>
              <a:ext uri="{FF2B5EF4-FFF2-40B4-BE49-F238E27FC236}">
                <a16:creationId xmlns:a16="http://schemas.microsoft.com/office/drawing/2014/main" id="{865F7CAC-A341-42F3-9599-5130F2499C52}"/>
              </a:ext>
            </a:extLst>
          </p:cNvPr>
          <p:cNvSpPr/>
          <p:nvPr/>
        </p:nvSpPr>
        <p:spPr>
          <a:xfrm>
            <a:off x="346911" y="2924163"/>
            <a:ext cx="1749287" cy="617418"/>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Give receipt</a:t>
            </a:r>
            <a:endParaRPr lang="en-PH" dirty="0"/>
          </a:p>
        </p:txBody>
      </p:sp>
      <p:cxnSp>
        <p:nvCxnSpPr>
          <p:cNvPr id="89" name="Straight Arrow Connector 88">
            <a:extLst>
              <a:ext uri="{FF2B5EF4-FFF2-40B4-BE49-F238E27FC236}">
                <a16:creationId xmlns:a16="http://schemas.microsoft.com/office/drawing/2014/main" id="{2F8F15EE-2B8F-4632-A71B-B376DFEB6668}"/>
              </a:ext>
            </a:extLst>
          </p:cNvPr>
          <p:cNvCxnSpPr>
            <a:cxnSpLocks/>
            <a:stCxn id="84" idx="1"/>
            <a:endCxn id="85" idx="2"/>
          </p:cNvCxnSpPr>
          <p:nvPr/>
        </p:nvCxnSpPr>
        <p:spPr>
          <a:xfrm flipH="1" flipV="1">
            <a:off x="6462977" y="3232872"/>
            <a:ext cx="404892" cy="277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Straight Arrow Connector 91">
            <a:extLst>
              <a:ext uri="{FF2B5EF4-FFF2-40B4-BE49-F238E27FC236}">
                <a16:creationId xmlns:a16="http://schemas.microsoft.com/office/drawing/2014/main" id="{18B729EC-B3C3-4700-A812-AAC7B3FD3CFD}"/>
              </a:ext>
            </a:extLst>
          </p:cNvPr>
          <p:cNvCxnSpPr>
            <a:cxnSpLocks/>
            <a:stCxn id="85" idx="5"/>
            <a:endCxn id="86" idx="3"/>
          </p:cNvCxnSpPr>
          <p:nvPr/>
        </p:nvCxnSpPr>
        <p:spPr>
          <a:xfrm flipH="1" flipV="1">
            <a:off x="4397689" y="3228115"/>
            <a:ext cx="470355" cy="4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5" name="Straight Arrow Connector 94">
            <a:extLst>
              <a:ext uri="{FF2B5EF4-FFF2-40B4-BE49-F238E27FC236}">
                <a16:creationId xmlns:a16="http://schemas.microsoft.com/office/drawing/2014/main" id="{D5BF1368-63B4-4CFE-8246-1EEB12AF8F66}"/>
              </a:ext>
            </a:extLst>
          </p:cNvPr>
          <p:cNvCxnSpPr>
            <a:cxnSpLocks/>
            <a:stCxn id="86" idx="1"/>
            <a:endCxn id="88" idx="2"/>
          </p:cNvCxnSpPr>
          <p:nvPr/>
        </p:nvCxnSpPr>
        <p:spPr>
          <a:xfrm flipH="1">
            <a:off x="2019021" y="3228115"/>
            <a:ext cx="470355" cy="4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98668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DC3EC-4F68-4B7A-826F-E36C02837DB4}"/>
              </a:ext>
            </a:extLst>
          </p:cNvPr>
          <p:cNvSpPr txBox="1">
            <a:spLocks/>
          </p:cNvSpPr>
          <p:nvPr/>
        </p:nvSpPr>
        <p:spPr>
          <a:xfrm>
            <a:off x="502478" y="256595"/>
            <a:ext cx="10168128" cy="11795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Admin</a:t>
            </a:r>
            <a:endParaRPr lang="en-PH" dirty="0"/>
          </a:p>
        </p:txBody>
      </p:sp>
      <p:sp>
        <p:nvSpPr>
          <p:cNvPr id="3" name="Rectangle 2">
            <a:extLst>
              <a:ext uri="{FF2B5EF4-FFF2-40B4-BE49-F238E27FC236}">
                <a16:creationId xmlns:a16="http://schemas.microsoft.com/office/drawing/2014/main" id="{B6EC0F2D-3C0C-4101-AFB1-130F19BDC59D}"/>
              </a:ext>
            </a:extLst>
          </p:cNvPr>
          <p:cNvSpPr/>
          <p:nvPr/>
        </p:nvSpPr>
        <p:spPr>
          <a:xfrm>
            <a:off x="4872537" y="1906199"/>
            <a:ext cx="1908313" cy="617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a:t>
            </a:r>
          </a:p>
        </p:txBody>
      </p:sp>
      <p:cxnSp>
        <p:nvCxnSpPr>
          <p:cNvPr id="14" name="Straight Arrow Connector 13">
            <a:extLst>
              <a:ext uri="{FF2B5EF4-FFF2-40B4-BE49-F238E27FC236}">
                <a16:creationId xmlns:a16="http://schemas.microsoft.com/office/drawing/2014/main" id="{D8794DA0-05EB-4F3D-8D19-2244F23EE0FF}"/>
              </a:ext>
            </a:extLst>
          </p:cNvPr>
          <p:cNvCxnSpPr>
            <a:cxnSpLocks/>
            <a:stCxn id="3" idx="3"/>
            <a:endCxn id="86" idx="1"/>
          </p:cNvCxnSpPr>
          <p:nvPr/>
        </p:nvCxnSpPr>
        <p:spPr>
          <a:xfrm>
            <a:off x="6780850" y="2214908"/>
            <a:ext cx="491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3" name="Title 1">
            <a:extLst>
              <a:ext uri="{FF2B5EF4-FFF2-40B4-BE49-F238E27FC236}">
                <a16:creationId xmlns:a16="http://schemas.microsoft.com/office/drawing/2014/main" id="{960E22A7-43D1-4380-A67F-D414F7EF3735}"/>
              </a:ext>
            </a:extLst>
          </p:cNvPr>
          <p:cNvSpPr txBox="1">
            <a:spLocks/>
          </p:cNvSpPr>
          <p:nvPr/>
        </p:nvSpPr>
        <p:spPr>
          <a:xfrm>
            <a:off x="1011936" y="4838180"/>
            <a:ext cx="10168128" cy="131410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The admin will check the sales for a day, month, year and can create and print sales report. Admin can also manage employees (crud system will take place). Admin can manage product status. </a:t>
            </a:r>
            <a:endParaRPr lang="en-PH" sz="2400" dirty="0"/>
          </a:p>
        </p:txBody>
      </p:sp>
      <p:sp>
        <p:nvSpPr>
          <p:cNvPr id="86" name="Rectangle 85">
            <a:extLst>
              <a:ext uri="{FF2B5EF4-FFF2-40B4-BE49-F238E27FC236}">
                <a16:creationId xmlns:a16="http://schemas.microsoft.com/office/drawing/2014/main" id="{5467F0AE-B973-4246-AD4E-E9E5EFA03D7C}"/>
              </a:ext>
            </a:extLst>
          </p:cNvPr>
          <p:cNvSpPr/>
          <p:nvPr/>
        </p:nvSpPr>
        <p:spPr>
          <a:xfrm>
            <a:off x="7271914" y="1906199"/>
            <a:ext cx="1908313" cy="617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 Management</a:t>
            </a:r>
          </a:p>
        </p:txBody>
      </p:sp>
      <p:sp>
        <p:nvSpPr>
          <p:cNvPr id="26" name="Rectangle 25">
            <a:extLst>
              <a:ext uri="{FF2B5EF4-FFF2-40B4-BE49-F238E27FC236}">
                <a16:creationId xmlns:a16="http://schemas.microsoft.com/office/drawing/2014/main" id="{0A87F3EB-C8DF-48C7-9DA1-1171FB6FA0CA}"/>
              </a:ext>
            </a:extLst>
          </p:cNvPr>
          <p:cNvSpPr/>
          <p:nvPr/>
        </p:nvSpPr>
        <p:spPr>
          <a:xfrm>
            <a:off x="2574173" y="1906199"/>
            <a:ext cx="1908313" cy="617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 Management</a:t>
            </a:r>
          </a:p>
        </p:txBody>
      </p:sp>
      <p:sp>
        <p:nvSpPr>
          <p:cNvPr id="27" name="Rectangle 26">
            <a:extLst>
              <a:ext uri="{FF2B5EF4-FFF2-40B4-BE49-F238E27FC236}">
                <a16:creationId xmlns:a16="http://schemas.microsoft.com/office/drawing/2014/main" id="{12221B9A-3AC5-4B44-AB63-F84BBC5C2126}"/>
              </a:ext>
            </a:extLst>
          </p:cNvPr>
          <p:cNvSpPr/>
          <p:nvPr/>
        </p:nvSpPr>
        <p:spPr>
          <a:xfrm>
            <a:off x="4874900" y="2846097"/>
            <a:ext cx="1908313" cy="617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Sales Report</a:t>
            </a:r>
          </a:p>
        </p:txBody>
      </p:sp>
      <p:cxnSp>
        <p:nvCxnSpPr>
          <p:cNvPr id="28" name="Straight Arrow Connector 27">
            <a:extLst>
              <a:ext uri="{FF2B5EF4-FFF2-40B4-BE49-F238E27FC236}">
                <a16:creationId xmlns:a16="http://schemas.microsoft.com/office/drawing/2014/main" id="{B27837F9-42B0-4D72-BA03-DE0D5F2412E7}"/>
              </a:ext>
            </a:extLst>
          </p:cNvPr>
          <p:cNvCxnSpPr>
            <a:cxnSpLocks/>
            <a:stCxn id="3" idx="2"/>
            <a:endCxn id="27" idx="0"/>
          </p:cNvCxnSpPr>
          <p:nvPr/>
        </p:nvCxnSpPr>
        <p:spPr>
          <a:xfrm>
            <a:off x="5826694" y="2523617"/>
            <a:ext cx="2363" cy="3224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3931B58E-7B06-4BD8-99B8-ACA9754C98B0}"/>
              </a:ext>
            </a:extLst>
          </p:cNvPr>
          <p:cNvCxnSpPr>
            <a:cxnSpLocks/>
            <a:stCxn id="3" idx="1"/>
            <a:endCxn id="26" idx="3"/>
          </p:cNvCxnSpPr>
          <p:nvPr/>
        </p:nvCxnSpPr>
        <p:spPr>
          <a:xfrm flipH="1">
            <a:off x="4482486" y="2214908"/>
            <a:ext cx="39005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9857109"/>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30271B"/>
      </a:dk2>
      <a:lt2>
        <a:srgbClr val="F0F0F3"/>
      </a:lt2>
      <a:accent1>
        <a:srgbClr val="A7A441"/>
      </a:accent1>
      <a:accent2>
        <a:srgbClr val="B17D3B"/>
      </a:accent2>
      <a:accent3>
        <a:srgbClr val="C35E4D"/>
      </a:accent3>
      <a:accent4>
        <a:srgbClr val="B13B5B"/>
      </a:accent4>
      <a:accent5>
        <a:srgbClr val="C34D9E"/>
      </a:accent5>
      <a:accent6>
        <a:srgbClr val="A53BB1"/>
      </a:accent6>
      <a:hlink>
        <a:srgbClr val="C04485"/>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65</TotalTime>
  <Words>226</Words>
  <Application>Microsoft Office PowerPoint</Application>
  <PresentationFormat>Widescreen</PresentationFormat>
  <Paragraphs>45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Black</vt:lpstr>
      <vt:lpstr>Avenir Next LT Pro</vt:lpstr>
      <vt:lpstr>Calibri</vt:lpstr>
      <vt:lpstr>AccentBoxVTI</vt:lpstr>
      <vt:lpstr>PowerPoint Presentation</vt:lpstr>
      <vt:lpstr>Gutom - Products</vt:lpstr>
      <vt:lpstr>Admin </vt:lpstr>
      <vt:lpstr>User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kwekx2 QT</dc:title>
  <dc:creator>Allen James</dc:creator>
  <cp:lastModifiedBy>Rendel Jeff</cp:lastModifiedBy>
  <cp:revision>10</cp:revision>
  <dcterms:created xsi:type="dcterms:W3CDTF">2021-09-12T13:41:31Z</dcterms:created>
  <dcterms:modified xsi:type="dcterms:W3CDTF">2021-09-12T23:26:20Z</dcterms:modified>
</cp:coreProperties>
</file>