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32CF-1091-B949-9502-1C7C75CA048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33C5-107D-BD4E-A012-9AC6E5A4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7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32CF-1091-B949-9502-1C7C75CA048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33C5-107D-BD4E-A012-9AC6E5A4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2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32CF-1091-B949-9502-1C7C75CA048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33C5-107D-BD4E-A012-9AC6E5A4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0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32CF-1091-B949-9502-1C7C75CA048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33C5-107D-BD4E-A012-9AC6E5A4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3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32CF-1091-B949-9502-1C7C75CA048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33C5-107D-BD4E-A012-9AC6E5A4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8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32CF-1091-B949-9502-1C7C75CA048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33C5-107D-BD4E-A012-9AC6E5A4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7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32CF-1091-B949-9502-1C7C75CA048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33C5-107D-BD4E-A012-9AC6E5A4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4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32CF-1091-B949-9502-1C7C75CA048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33C5-107D-BD4E-A012-9AC6E5A4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32CF-1091-B949-9502-1C7C75CA048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33C5-107D-BD4E-A012-9AC6E5A4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5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32CF-1091-B949-9502-1C7C75CA048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33C5-107D-BD4E-A012-9AC6E5A4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2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32CF-1091-B949-9502-1C7C75CA048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33C5-107D-BD4E-A012-9AC6E5A4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F32CF-1091-B949-9502-1C7C75CA048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133C5-107D-BD4E-A012-9AC6E5A4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14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D0A4-E09A-544D-80BF-816ECCB69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 Runner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1B505-355E-8E44-8F1D-DF6157DEF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Caleb </a:t>
            </a:r>
            <a:r>
              <a:rPr lang="en-US" dirty="0" err="1"/>
              <a:t>Herbel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8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78A5-1A45-2D49-8480-7E3A2A74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Included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8458-13C2-3E4E-AC0C-3EF5C07C1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Position, rotation, and scaling</a:t>
            </a:r>
          </a:p>
          <a:p>
            <a:r>
              <a:rPr lang="en-US" dirty="0"/>
              <a:t>Shapes</a:t>
            </a:r>
          </a:p>
          <a:p>
            <a:r>
              <a:rPr lang="en-US" dirty="0"/>
              <a:t>Materials</a:t>
            </a:r>
          </a:p>
          <a:p>
            <a:r>
              <a:rPr lang="en-US"/>
              <a:t>Camera</a:t>
            </a:r>
            <a:endParaRPr lang="en-US" dirty="0"/>
          </a:p>
          <a:p>
            <a:r>
              <a:rPr lang="en-US" dirty="0"/>
              <a:t>Lights</a:t>
            </a:r>
          </a:p>
          <a:p>
            <a:r>
              <a:rPr lang="en-US" dirty="0"/>
              <a:t>Animation</a:t>
            </a:r>
          </a:p>
          <a:p>
            <a:r>
              <a:rPr lang="en-US" dirty="0"/>
              <a:t>Collisions</a:t>
            </a:r>
          </a:p>
          <a:p>
            <a:r>
              <a:rPr lang="en-US" dirty="0" err="1"/>
              <a:t>Raycasts</a:t>
            </a:r>
            <a:endParaRPr lang="en-US" dirty="0"/>
          </a:p>
          <a:p>
            <a:r>
              <a:rPr lang="en-US" dirty="0"/>
              <a:t>Sprites</a:t>
            </a:r>
          </a:p>
          <a:p>
            <a:r>
              <a:rPr lang="en-US" dirty="0"/>
              <a:t>Environment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7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4ECE-A0FD-8243-AF6D-C107B238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F69B-18F5-6142-BF2C-1B3E3CC8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and Events</a:t>
            </a:r>
          </a:p>
          <a:p>
            <a:r>
              <a:rPr lang="en-US" dirty="0"/>
              <a:t>Music</a:t>
            </a:r>
          </a:p>
          <a:p>
            <a:r>
              <a:rPr lang="en-US" dirty="0"/>
              <a:t>Blender</a:t>
            </a:r>
          </a:p>
        </p:txBody>
      </p:sp>
    </p:spTree>
    <p:extLst>
      <p:ext uri="{BB962C8B-B14F-4D97-AF65-F5344CB8AC3E}">
        <p14:creationId xmlns:p14="http://schemas.microsoft.com/office/powerpoint/2010/main" val="149706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A651-4ABB-784F-A736-F9EA1AD0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1644-8A4E-2A4B-9D28-027E045F0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translated</a:t>
            </a:r>
          </a:p>
          <a:p>
            <a:pPr lvl="1"/>
            <a:r>
              <a:rPr lang="en-US" dirty="0"/>
              <a:t>Allows for Optimization</a:t>
            </a:r>
          </a:p>
          <a:p>
            <a:r>
              <a:rPr lang="en-US" dirty="0"/>
              <a:t>GUI </a:t>
            </a:r>
          </a:p>
          <a:p>
            <a:pPr lvl="1"/>
            <a:r>
              <a:rPr lang="en-US" dirty="0"/>
              <a:t>Updates to allow score</a:t>
            </a:r>
          </a:p>
          <a:p>
            <a:r>
              <a:rPr lang="en-US" dirty="0" err="1"/>
              <a:t>Raycast</a:t>
            </a:r>
            <a:endParaRPr lang="en-US" dirty="0"/>
          </a:p>
          <a:p>
            <a:pPr lvl="1"/>
            <a:r>
              <a:rPr lang="en-US" dirty="0"/>
              <a:t>Checks for object collisions</a:t>
            </a:r>
          </a:p>
        </p:txBody>
      </p:sp>
    </p:spTree>
    <p:extLst>
      <p:ext uri="{BB962C8B-B14F-4D97-AF65-F5344CB8AC3E}">
        <p14:creationId xmlns:p14="http://schemas.microsoft.com/office/powerpoint/2010/main" val="17971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02-5A80-4E47-97F1-96848CDC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5113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50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Block Runner</vt:lpstr>
      <vt:lpstr>What I Included</vt:lpstr>
      <vt:lpstr>Advanced Graphics</vt:lpstr>
      <vt:lpstr>About the implementation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Runner</dc:title>
  <dc:creator>Caleb Herbel</dc:creator>
  <cp:lastModifiedBy>Caleb Herbel</cp:lastModifiedBy>
  <cp:revision>3</cp:revision>
  <dcterms:created xsi:type="dcterms:W3CDTF">2020-03-18T18:07:31Z</dcterms:created>
  <dcterms:modified xsi:type="dcterms:W3CDTF">2020-03-18T18:17:20Z</dcterms:modified>
</cp:coreProperties>
</file>