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1C27A-760F-1800-9123-B35A8B36D741}" v="41" dt="2020-03-18T00:37:18.388"/>
    <p1510:client id="{675D0E9F-214F-CC74-E57D-1A8F6A3BA1F4}" v="3792" dt="2020-03-18T00:32:50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4CEF08-110E-499B-B092-904BE3B7D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175" y="918210"/>
            <a:ext cx="8001760" cy="487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050" y="1722120"/>
            <a:ext cx="7245350" cy="326898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 Light"/>
              </a:rPr>
              <a:t>Shogi Board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809" y="1722120"/>
            <a:ext cx="2443991" cy="3268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By Jarod Owen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64B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87F96-4C69-46B0-B8B9-4BF778F3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cs typeface="Calibri Light"/>
              </a:rPr>
              <a:t>What is it?</a:t>
            </a:r>
          </a:p>
        </p:txBody>
      </p:sp>
      <p:pic>
        <p:nvPicPr>
          <p:cNvPr id="4" name="Picture 4" descr="A picture containing crossword, text&#10;&#10;Description generated with very high confidence">
            <a:extLst>
              <a:ext uri="{FF2B5EF4-FFF2-40B4-BE49-F238E27FC236}">
                <a16:creationId xmlns:a16="http://schemas.microsoft.com/office/drawing/2014/main" id="{DEEDB4A1-094A-4987-8267-A8418A003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5" r="11280" b="-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9D1D-370C-4320-9A97-62C0DE54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The thing I made is a virtual Shogi board. It lets you play the game as if you had a real bord (i.e. it does not force you to play by the rules).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If you don’t know what this Shogi non-sense</a:t>
            </a:r>
            <a:r>
              <a:rPr lang="en-US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000">
                <a:solidFill>
                  <a:srgbClr val="FFFFFF"/>
                </a:solidFill>
                <a:cs typeface="Calibri"/>
              </a:rPr>
              <a:t>I'm talking about is, it's basically Japanese chess. Any relevant rules will be explained as needed.</a:t>
            </a:r>
          </a:p>
        </p:txBody>
      </p:sp>
    </p:spTree>
    <p:extLst>
      <p:ext uri="{BB962C8B-B14F-4D97-AF65-F5344CB8AC3E}">
        <p14:creationId xmlns:p14="http://schemas.microsoft.com/office/powerpoint/2010/main" val="2846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D517F-FD00-4778-8551-6C58850D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Features: Mesh Imports</a:t>
            </a: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FC51072-D10A-429F-B72F-72154C658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9" t="21500" r="11331" b="15500"/>
          <a:stretch/>
        </p:blipFill>
        <p:spPr>
          <a:xfrm>
            <a:off x="481886" y="868399"/>
            <a:ext cx="3662730" cy="2009568"/>
          </a:xfrm>
          <a:prstGeom prst="rect">
            <a:avLst/>
          </a:prstGeom>
        </p:spPr>
      </p:pic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picture containing water, sitting, kite, red&#10;&#10;Description generated with very high confidence">
            <a:extLst>
              <a:ext uri="{FF2B5EF4-FFF2-40B4-BE49-F238E27FC236}">
                <a16:creationId xmlns:a16="http://schemas.microsoft.com/office/drawing/2014/main" id="{58E1DD22-9D84-42A7-A70A-2DBC18CE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4077801"/>
            <a:ext cx="3662730" cy="18130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CF02-EE4D-4C1D-96FE-A64752BA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alibri"/>
              </a:rPr>
              <a:t>The mesh that was used for all the pieces was not made in Babylon.js, but instead in Blender.</a:t>
            </a:r>
          </a:p>
          <a:p>
            <a:r>
              <a:rPr lang="en-US" sz="2400" dirty="0">
                <a:solidFill>
                  <a:srgbClr val="FFFFFF"/>
                </a:solidFill>
                <a:cs typeface="Calibri"/>
              </a:rPr>
              <a:t>Technical difficulties ensued, mostly because I couldn't figure out how to edit imported meshes.</a:t>
            </a:r>
          </a:p>
          <a:p>
            <a:r>
              <a:rPr lang="en-US" sz="2400" dirty="0">
                <a:solidFill>
                  <a:srgbClr val="FFFFFF"/>
                </a:solidFill>
                <a:cs typeface="Calibri"/>
              </a:rPr>
              <a:t>Fun fact: Babylon.js and Blender use very different default measurement units.</a:t>
            </a:r>
          </a:p>
        </p:txBody>
      </p:sp>
    </p:spTree>
    <p:extLst>
      <p:ext uri="{BB962C8B-B14F-4D97-AF65-F5344CB8AC3E}">
        <p14:creationId xmlns:p14="http://schemas.microsoft.com/office/powerpoint/2010/main" val="22217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86CA9-13DC-4281-9D60-4289F7FF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Features: Textures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8616-3E26-4531-87FE-19CC584C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Textures were also kind of weird.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Most were raster, but the board was vector.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The raster textures had to be drawn backwards for reasons still yet to be discovered.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These textures also had to be swapped instead of flipping the pieces because the pieces were not at all cooperating when being flipped.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A3D9D15-D95E-4CE1-B54D-EBF853A1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506" y="347472"/>
            <a:ext cx="2971800" cy="2971800"/>
          </a:xfrm>
          <a:prstGeom prst="rect">
            <a:avLst/>
          </a:prstGeom>
        </p:spPr>
      </p:pic>
      <p:pic>
        <p:nvPicPr>
          <p:cNvPr id="6" name="Picture 6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9918F471-351E-46CE-8CBB-A2FFFB66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05" y="356616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4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98E39-4432-4D9C-B69D-B567087C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Features: UV maps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1D90-0992-4EFB-BC4C-7B0321C8E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The piece textures were only acting like a solid color applied to the model. This was because the meshes had no UV maps and thus had no idea what to do with the texture.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After trying and failing to import a UV map made in Blender, re-exporting the mesh in a different format somehow also attached the UV map to the model.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Unfortunately, the textures were still backwards, and this is probably why.</a:t>
            </a:r>
          </a:p>
        </p:txBody>
      </p:sp>
    </p:spTree>
    <p:extLst>
      <p:ext uri="{BB962C8B-B14F-4D97-AF65-F5344CB8AC3E}">
        <p14:creationId xmlns:p14="http://schemas.microsoft.com/office/powerpoint/2010/main" val="150301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D0BC7-8C3A-4E91-BB03-63FBAF9B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Features: Event Listener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3158-AB1A-4005-B6A3-7F692A90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An event listener was used to move pieces, detecting clicks on the pieces and hidden meshes on top of the board's squares. This feature turned out to help correct a problem from the model import.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Even after the method of editing the imported models was pinned down, the edits still seemingly had to take place in the same function that was called as a part of the importation because of a delay between the importation and the execution of other code. 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As it turned out the event listener's functions had the same sort of delay, and as a result a lot of the code could be moved inside. The only drawback being that it looks a bit messy.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9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4CEF08-110E-499B-B092-904BE3B7D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175" y="918210"/>
            <a:ext cx="8001760" cy="487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F79E5-E434-4F70-B331-77A11A09A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050" y="1722120"/>
            <a:ext cx="7245350" cy="326898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 Light"/>
              </a:rPr>
              <a:t>Demonstration Time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2760-657D-4FCB-97B3-9FF2797A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9809" y="1722120"/>
            <a:ext cx="2443991" cy="3268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Now to show the actual thing and the source code. Please wait while I screw up a few times before showing it off.</a:t>
            </a:r>
          </a:p>
        </p:txBody>
      </p:sp>
    </p:spTree>
    <p:extLst>
      <p:ext uri="{BB962C8B-B14F-4D97-AF65-F5344CB8AC3E}">
        <p14:creationId xmlns:p14="http://schemas.microsoft.com/office/powerpoint/2010/main" val="362165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Shogi Board</vt:lpstr>
      <vt:lpstr>What is it?</vt:lpstr>
      <vt:lpstr>Features: Mesh Imports</vt:lpstr>
      <vt:lpstr>Features: Textures</vt:lpstr>
      <vt:lpstr>Features: UV maps</vt:lpstr>
      <vt:lpstr>Features: Event Listener</vt:lpstr>
      <vt:lpstr>Demonstration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336</cp:revision>
  <dcterms:created xsi:type="dcterms:W3CDTF">2020-03-17T21:22:26Z</dcterms:created>
  <dcterms:modified xsi:type="dcterms:W3CDTF">2020-03-18T00:41:48Z</dcterms:modified>
</cp:coreProperties>
</file>