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89" r:id="rId6"/>
    <p:sldId id="2478" r:id="rId7"/>
    <p:sldId id="2451" r:id="rId8"/>
    <p:sldId id="2477" r:id="rId9"/>
    <p:sldId id="2482" r:id="rId10"/>
    <p:sldId id="2483" r:id="rId11"/>
    <p:sldId id="2490" r:id="rId12"/>
    <p:sldId id="2491" r:id="rId13"/>
    <p:sldId id="2486" r:id="rId14"/>
    <p:sldId id="3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EEFB98F-44EA-437D-AA09-35DA49A81D6B}">
          <p14:sldIdLst>
            <p14:sldId id="2448"/>
          </p14:sldIdLst>
        </p14:section>
        <p14:section name="What is Genetic Programming?" id="{44F0BDD4-51C9-4715-911F-2A28E029C3D3}">
          <p14:sldIdLst>
            <p14:sldId id="2489"/>
          </p14:sldIdLst>
        </p14:section>
        <p14:section name="The Actual Work" id="{BAAAF3E8-9AD6-4D6C-8FD1-EB50AE97A564}">
          <p14:sldIdLst>
            <p14:sldId id="2478"/>
            <p14:sldId id="2451"/>
            <p14:sldId id="2477"/>
            <p14:sldId id="2482"/>
            <p14:sldId id="2483"/>
            <p14:sldId id="2490"/>
          </p14:sldIdLst>
        </p14:section>
        <p14:section name="Experiments, Results, and Future Work" id="{0FD87DA5-A9FC-46D7-8C08-4A056DE2BF77}">
          <p14:sldIdLst>
            <p14:sldId id="2491"/>
            <p14:sldId id="2486"/>
          </p14:sldIdLst>
        </p14:section>
        <p14:section name="Conclusion" id="{6D665D1F-704B-4058-A5E8-B479024DFF78}">
          <p14:sldIdLst>
            <p14:sldId id="361"/>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A8F5A-7D59-428F-9574-1EAB57A78DFB}" v="1696" dt="2023-11-04T16:14:30.775"/>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956" autoAdjust="0"/>
  </p:normalViewPr>
  <p:slideViewPr>
    <p:cSldViewPr snapToGrid="0">
      <p:cViewPr varScale="1">
        <p:scale>
          <a:sx n="45" d="100"/>
          <a:sy n="45" d="100"/>
        </p:scale>
        <p:origin x="1428" y="52"/>
      </p:cViewPr>
      <p:guideLst>
        <p:guide orient="horz" pos="1992"/>
        <p:guide pos="3840"/>
        <p:guide orient="horz" pos="14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Frazier" userId="cb5930596a493943" providerId="LiveId" clId="{39DA8F5A-7D59-428F-9574-1EAB57A78DFB}"/>
    <pc:docChg chg="undo redo custSel addSld delSld modSld sldOrd addSection modSection">
      <pc:chgData name="James Frazier" userId="cb5930596a493943" providerId="LiveId" clId="{39DA8F5A-7D59-428F-9574-1EAB57A78DFB}" dt="2023-11-04T16:15:08.593" v="13589" actId="1076"/>
      <pc:docMkLst>
        <pc:docMk/>
      </pc:docMkLst>
      <pc:sldChg chg="addSp delSp modSp add del mod setBg modNotesTx">
        <pc:chgData name="James Frazier" userId="cb5930596a493943" providerId="LiveId" clId="{39DA8F5A-7D59-428F-9574-1EAB57A78DFB}" dt="2023-11-03T23:36:02.568" v="13521" actId="962"/>
        <pc:sldMkLst>
          <pc:docMk/>
          <pc:sldMk cId="3273092771" sldId="361"/>
        </pc:sldMkLst>
        <pc:spChg chg="del">
          <ac:chgData name="James Frazier" userId="cb5930596a493943" providerId="LiveId" clId="{39DA8F5A-7D59-428F-9574-1EAB57A78DFB}" dt="2023-11-02T19:41:56.226" v="9586" actId="478"/>
          <ac:spMkLst>
            <pc:docMk/>
            <pc:sldMk cId="3273092771" sldId="361"/>
            <ac:spMk id="2" creationId="{36575F82-9B04-4083-8096-7F22DE4DFC3A}"/>
          </ac:spMkLst>
        </pc:spChg>
        <pc:spChg chg="del">
          <ac:chgData name="James Frazier" userId="cb5930596a493943" providerId="LiveId" clId="{39DA8F5A-7D59-428F-9574-1EAB57A78DFB}" dt="2023-11-02T19:41:51.086" v="9585" actId="478"/>
          <ac:spMkLst>
            <pc:docMk/>
            <pc:sldMk cId="3273092771" sldId="361"/>
            <ac:spMk id="3" creationId="{04783B21-5007-40BB-9825-F324337F9E5F}"/>
          </ac:spMkLst>
        </pc:spChg>
        <pc:spChg chg="del mod">
          <ac:chgData name="James Frazier" userId="cb5930596a493943" providerId="LiveId" clId="{39DA8F5A-7D59-428F-9574-1EAB57A78DFB}" dt="2023-11-03T22:12:16.045" v="10649" actId="478"/>
          <ac:spMkLst>
            <pc:docMk/>
            <pc:sldMk cId="3273092771" sldId="361"/>
            <ac:spMk id="6" creationId="{00000000-0000-0000-0000-000000000000}"/>
          </ac:spMkLst>
        </pc:spChg>
        <pc:spChg chg="del">
          <ac:chgData name="James Frazier" userId="cb5930596a493943" providerId="LiveId" clId="{39DA8F5A-7D59-428F-9574-1EAB57A78DFB}" dt="2023-11-03T22:12:14.368" v="10648" actId="478"/>
          <ac:spMkLst>
            <pc:docMk/>
            <pc:sldMk cId="3273092771" sldId="361"/>
            <ac:spMk id="8" creationId="{00000000-0000-0000-0000-000000000000}"/>
          </ac:spMkLst>
        </pc:spChg>
        <pc:spChg chg="add mod">
          <ac:chgData name="James Frazier" userId="cb5930596a493943" providerId="LiveId" clId="{39DA8F5A-7D59-428F-9574-1EAB57A78DFB}" dt="2023-11-03T23:02:40.303" v="11164" actId="20577"/>
          <ac:spMkLst>
            <pc:docMk/>
            <pc:sldMk cId="3273092771" sldId="361"/>
            <ac:spMk id="9" creationId="{FB8C96C7-5DC2-48BD-2A60-8E3990EA86B8}"/>
          </ac:spMkLst>
        </pc:spChg>
        <pc:spChg chg="add mod">
          <ac:chgData name="James Frazier" userId="cb5930596a493943" providerId="LiveId" clId="{39DA8F5A-7D59-428F-9574-1EAB57A78DFB}" dt="2023-11-03T22:59:07.247" v="11129" actId="1076"/>
          <ac:spMkLst>
            <pc:docMk/>
            <pc:sldMk cId="3273092771" sldId="361"/>
            <ac:spMk id="10" creationId="{B09F5336-A229-84E9-8AE4-E4F6EB5A9EA3}"/>
          </ac:spMkLst>
        </pc:spChg>
        <pc:spChg chg="add del mod">
          <ac:chgData name="James Frazier" userId="cb5930596a493943" providerId="LiveId" clId="{39DA8F5A-7D59-428F-9574-1EAB57A78DFB}" dt="2023-11-03T23:02:42.247" v="11165" actId="478"/>
          <ac:spMkLst>
            <pc:docMk/>
            <pc:sldMk cId="3273092771" sldId="361"/>
            <ac:spMk id="11" creationId="{45CC2166-6B07-D5B0-2B1C-4D45E1FD2625}"/>
          </ac:spMkLst>
        </pc:spChg>
        <pc:spChg chg="add del mod">
          <ac:chgData name="James Frazier" userId="cb5930596a493943" providerId="LiveId" clId="{39DA8F5A-7D59-428F-9574-1EAB57A78DFB}" dt="2023-11-03T23:02:45.696" v="11166" actId="478"/>
          <ac:spMkLst>
            <pc:docMk/>
            <pc:sldMk cId="3273092771" sldId="361"/>
            <ac:spMk id="12" creationId="{DCED6C8A-93F1-EC26-8259-508097FAC939}"/>
          </ac:spMkLst>
        </pc:spChg>
        <pc:spChg chg="add mod">
          <ac:chgData name="James Frazier" userId="cb5930596a493943" providerId="LiveId" clId="{39DA8F5A-7D59-428F-9574-1EAB57A78DFB}" dt="2023-11-03T23:06:55.777" v="11186" actId="1076"/>
          <ac:spMkLst>
            <pc:docMk/>
            <pc:sldMk cId="3273092771" sldId="361"/>
            <ac:spMk id="13" creationId="{982C86A0-1B1D-1D0E-9FB3-E4252F2443CC}"/>
          </ac:spMkLst>
        </pc:spChg>
        <pc:spChg chg="mod">
          <ac:chgData name="James Frazier" userId="cb5930596a493943" providerId="LiveId" clId="{39DA8F5A-7D59-428F-9574-1EAB57A78DFB}" dt="2023-11-03T23:05:06.541" v="11170" actId="14100"/>
          <ac:spMkLst>
            <pc:docMk/>
            <pc:sldMk cId="3273092771" sldId="361"/>
            <ac:spMk id="16" creationId="{00000000-0000-0000-0000-000000000000}"/>
          </ac:spMkLst>
        </pc:spChg>
        <pc:spChg chg="mod">
          <ac:chgData name="James Frazier" userId="cb5930596a493943" providerId="LiveId" clId="{39DA8F5A-7D59-428F-9574-1EAB57A78DFB}" dt="2023-11-03T22:02:52.844" v="10594" actId="113"/>
          <ac:spMkLst>
            <pc:docMk/>
            <pc:sldMk cId="3273092771" sldId="361"/>
            <ac:spMk id="17" creationId="{00000000-0000-0000-0000-000000000000}"/>
          </ac:spMkLst>
        </pc:spChg>
        <pc:picChg chg="add mod">
          <ac:chgData name="James Frazier" userId="cb5930596a493943" providerId="LiveId" clId="{39DA8F5A-7D59-428F-9574-1EAB57A78DFB}" dt="2023-11-03T23:36:02.568" v="13521" actId="962"/>
          <ac:picMkLst>
            <pc:docMk/>
            <pc:sldMk cId="3273092771" sldId="361"/>
            <ac:picMk id="3" creationId="{9E93415C-A9B0-07FC-D1B8-1F06A50D95C5}"/>
          </ac:picMkLst>
        </pc:picChg>
        <pc:picChg chg="add mod ord">
          <ac:chgData name="James Frazier" userId="cb5930596a493943" providerId="LiveId" clId="{39DA8F5A-7D59-428F-9574-1EAB57A78DFB}" dt="2023-11-03T23:35:56.097" v="13511" actId="962"/>
          <ac:picMkLst>
            <pc:docMk/>
            <pc:sldMk cId="3273092771" sldId="361"/>
            <ac:picMk id="5" creationId="{B7CD22FC-7B47-9742-6F4C-D152BD4ABE28}"/>
          </ac:picMkLst>
        </pc:picChg>
        <pc:picChg chg="add mod modCrop">
          <ac:chgData name="James Frazier" userId="cb5930596a493943" providerId="LiveId" clId="{39DA8F5A-7D59-428F-9574-1EAB57A78DFB}" dt="2023-11-03T23:35:18.019" v="13327" actId="962"/>
          <ac:picMkLst>
            <pc:docMk/>
            <pc:sldMk cId="3273092771" sldId="361"/>
            <ac:picMk id="7" creationId="{3D7EE9EA-8D98-1CA9-7CF1-ECB1BF51386B}"/>
          </ac:picMkLst>
        </pc:picChg>
        <pc:picChg chg="mod modCrop">
          <ac:chgData name="James Frazier" userId="cb5930596a493943" providerId="LiveId" clId="{39DA8F5A-7D59-428F-9574-1EAB57A78DFB}" dt="2023-11-03T23:35:08.332" v="13255" actId="962"/>
          <ac:picMkLst>
            <pc:docMk/>
            <pc:sldMk cId="3273092771" sldId="361"/>
            <ac:picMk id="15" creationId="{00000000-0000-0000-0000-000000000000}"/>
          </ac:picMkLst>
        </pc:picChg>
      </pc:sldChg>
      <pc:sldChg chg="addSp delSp modSp mod modNotesTx">
        <pc:chgData name="James Frazier" userId="cb5930596a493943" providerId="LiveId" clId="{39DA8F5A-7D59-428F-9574-1EAB57A78DFB}" dt="2023-11-04T16:15:08.593" v="13589" actId="1076"/>
        <pc:sldMkLst>
          <pc:docMk/>
          <pc:sldMk cId="3927832306" sldId="2448"/>
        </pc:sldMkLst>
        <pc:spChg chg="add mod">
          <ac:chgData name="James Frazier" userId="cb5930596a493943" providerId="LiveId" clId="{39DA8F5A-7D59-428F-9574-1EAB57A78DFB}" dt="2023-11-02T16:31:50.849" v="5480" actId="164"/>
          <ac:spMkLst>
            <pc:docMk/>
            <pc:sldMk cId="3927832306" sldId="2448"/>
            <ac:spMk id="5" creationId="{64878A12-29D8-BA9D-7EAE-DF2876729A43}"/>
          </ac:spMkLst>
        </pc:spChg>
        <pc:spChg chg="add mod topLvl">
          <ac:chgData name="James Frazier" userId="cb5930596a493943" providerId="LiveId" clId="{39DA8F5A-7D59-428F-9574-1EAB57A78DFB}" dt="2023-11-02T16:33:46.439" v="5499" actId="164"/>
          <ac:spMkLst>
            <pc:docMk/>
            <pc:sldMk cId="3927832306" sldId="2448"/>
            <ac:spMk id="13" creationId="{8F00283D-BC21-A487-B773-D1C1C2FFF05F}"/>
          </ac:spMkLst>
        </pc:spChg>
        <pc:grpChg chg="add mod">
          <ac:chgData name="James Frazier" userId="cb5930596a493943" providerId="LiveId" clId="{39DA8F5A-7D59-428F-9574-1EAB57A78DFB}" dt="2023-11-03T23:31:39.663" v="11967" actId="962"/>
          <ac:grpSpMkLst>
            <pc:docMk/>
            <pc:sldMk cId="3927832306" sldId="2448"/>
            <ac:grpSpMk id="10" creationId="{7776BCAA-3069-7030-02F2-FF18D949EE38}"/>
          </ac:grpSpMkLst>
        </pc:grpChg>
        <pc:grpChg chg="add del mod">
          <ac:chgData name="James Frazier" userId="cb5930596a493943" providerId="LiveId" clId="{39DA8F5A-7D59-428F-9574-1EAB57A78DFB}" dt="2023-11-02T16:33:32.226" v="5494" actId="165"/>
          <ac:grpSpMkLst>
            <pc:docMk/>
            <pc:sldMk cId="3927832306" sldId="2448"/>
            <ac:grpSpMk id="14" creationId="{E0FB69D2-59D1-D1C2-D605-9D0563EC94CF}"/>
          </ac:grpSpMkLst>
        </pc:grpChg>
        <pc:grpChg chg="add mod">
          <ac:chgData name="James Frazier" userId="cb5930596a493943" providerId="LiveId" clId="{39DA8F5A-7D59-428F-9574-1EAB57A78DFB}" dt="2023-11-03T23:32:00.966" v="12037" actId="962"/>
          <ac:grpSpMkLst>
            <pc:docMk/>
            <pc:sldMk cId="3927832306" sldId="2448"/>
            <ac:grpSpMk id="15" creationId="{472FBDF3-790C-7C39-DB26-25C6DC17A748}"/>
          </ac:grpSpMkLst>
        </pc:grpChg>
        <pc:picChg chg="add del mod">
          <ac:chgData name="James Frazier" userId="cb5930596a493943" providerId="LiveId" clId="{39DA8F5A-7D59-428F-9574-1EAB57A78DFB}" dt="2023-11-02T16:31:52.495" v="5481" actId="478"/>
          <ac:picMkLst>
            <pc:docMk/>
            <pc:sldMk cId="3927832306" sldId="2448"/>
            <ac:picMk id="4" creationId="{1F714EB9-5B02-FBED-AA31-DFD1AC46D51F}"/>
          </ac:picMkLst>
        </pc:picChg>
        <pc:picChg chg="add del mod">
          <ac:chgData name="James Frazier" userId="cb5930596a493943" providerId="LiveId" clId="{39DA8F5A-7D59-428F-9574-1EAB57A78DFB}" dt="2023-11-04T16:14:13.440" v="13577" actId="478"/>
          <ac:picMkLst>
            <pc:docMk/>
            <pc:sldMk cId="3927832306" sldId="2448"/>
            <ac:picMk id="4" creationId="{3AE7209F-D942-BA5A-CFD3-7B49D397297F}"/>
          </ac:picMkLst>
        </pc:picChg>
        <pc:picChg chg="add mod">
          <ac:chgData name="James Frazier" userId="cb5930596a493943" providerId="LiveId" clId="{39DA8F5A-7D59-428F-9574-1EAB57A78DFB}" dt="2023-11-02T16:31:50.849" v="5480" actId="164"/>
          <ac:picMkLst>
            <pc:docMk/>
            <pc:sldMk cId="3927832306" sldId="2448"/>
            <ac:picMk id="6" creationId="{155F790D-8EDB-0A85-543C-42767BDE24FB}"/>
          </ac:picMkLst>
        </pc:picChg>
        <pc:picChg chg="mod">
          <ac:chgData name="James Frazier" userId="cb5930596a493943" providerId="LiveId" clId="{39DA8F5A-7D59-428F-9574-1EAB57A78DFB}" dt="2023-11-03T23:31:32.210" v="11951" actId="962"/>
          <ac:picMkLst>
            <pc:docMk/>
            <pc:sldMk cId="3927832306" sldId="2448"/>
            <ac:picMk id="8" creationId="{9AB29DBC-55D3-49D9-BB44-4936739C4B57}"/>
          </ac:picMkLst>
        </pc:picChg>
        <pc:picChg chg="add mod ord topLvl">
          <ac:chgData name="James Frazier" userId="cb5930596a493943" providerId="LiveId" clId="{39DA8F5A-7D59-428F-9574-1EAB57A78DFB}" dt="2023-11-02T16:33:46.439" v="5499" actId="164"/>
          <ac:picMkLst>
            <pc:docMk/>
            <pc:sldMk cId="3927832306" sldId="2448"/>
            <ac:picMk id="12" creationId="{4989496D-6795-2879-50F6-2352F6988A02}"/>
          </ac:picMkLst>
        </pc:picChg>
        <pc:picChg chg="add mod">
          <ac:chgData name="James Frazier" userId="cb5930596a493943" providerId="LiveId" clId="{39DA8F5A-7D59-428F-9574-1EAB57A78DFB}" dt="2023-11-04T16:15:08.593" v="13589" actId="1076"/>
          <ac:picMkLst>
            <pc:docMk/>
            <pc:sldMk cId="3927832306" sldId="2448"/>
            <ac:picMk id="14" creationId="{4395A71F-5578-3850-82F4-9B29D255ACD9}"/>
          </ac:picMkLst>
        </pc:picChg>
      </pc:sldChg>
      <pc:sldChg chg="addSp modSp mod modAnim modNotesTx">
        <pc:chgData name="James Frazier" userId="cb5930596a493943" providerId="LiveId" clId="{39DA8F5A-7D59-428F-9574-1EAB57A78DFB}" dt="2023-11-03T23:32:07.838" v="12041" actId="962"/>
        <pc:sldMkLst>
          <pc:docMk/>
          <pc:sldMk cId="2944765398" sldId="2451"/>
        </pc:sldMkLst>
        <pc:spChg chg="mod">
          <ac:chgData name="James Frazier" userId="cb5930596a493943" providerId="LiveId" clId="{39DA8F5A-7D59-428F-9574-1EAB57A78DFB}" dt="2023-11-02T19:10:26.080" v="8888" actId="1076"/>
          <ac:spMkLst>
            <pc:docMk/>
            <pc:sldMk cId="2944765398" sldId="2451"/>
            <ac:spMk id="2" creationId="{B156CAF1-214F-4566-9B0D-DACA1063E8C8}"/>
          </ac:spMkLst>
        </pc:spChg>
        <pc:spChg chg="mod">
          <ac:chgData name="James Frazier" userId="cb5930596a493943" providerId="LiveId" clId="{39DA8F5A-7D59-428F-9574-1EAB57A78DFB}" dt="2023-11-02T19:10:18.814" v="8856" actId="1035"/>
          <ac:spMkLst>
            <pc:docMk/>
            <pc:sldMk cId="2944765398" sldId="2451"/>
            <ac:spMk id="3" creationId="{1D24B42B-925B-494C-A986-BD85E8117E1E}"/>
          </ac:spMkLst>
        </pc:spChg>
        <pc:spChg chg="add mod">
          <ac:chgData name="James Frazier" userId="cb5930596a493943" providerId="LiveId" clId="{39DA8F5A-7D59-428F-9574-1EAB57A78DFB}" dt="2023-11-02T19:11:34.601" v="8987" actId="1076"/>
          <ac:spMkLst>
            <pc:docMk/>
            <pc:sldMk cId="2944765398" sldId="2451"/>
            <ac:spMk id="5" creationId="{226732BB-5785-61DE-39F7-8162C7AD51E1}"/>
          </ac:spMkLst>
        </pc:spChg>
        <pc:picChg chg="mod">
          <ac:chgData name="James Frazier" userId="cb5930596a493943" providerId="LiveId" clId="{39DA8F5A-7D59-428F-9574-1EAB57A78DFB}" dt="2023-11-03T23:32:07.838" v="12041" actId="962"/>
          <ac:picMkLst>
            <pc:docMk/>
            <pc:sldMk cId="2944765398" sldId="2451"/>
            <ac:picMk id="8" creationId="{A596BF19-CC58-4709-B5D6-3FC378FDC7BA}"/>
          </ac:picMkLst>
        </pc:picChg>
      </pc:sldChg>
      <pc:sldChg chg="del">
        <pc:chgData name="James Frazier" userId="cb5930596a493943" providerId="LiveId" clId="{39DA8F5A-7D59-428F-9574-1EAB57A78DFB}" dt="2023-11-02T16:01:23.755" v="3150" actId="47"/>
        <pc:sldMkLst>
          <pc:docMk/>
          <pc:sldMk cId="2894027485" sldId="2474"/>
        </pc:sldMkLst>
      </pc:sldChg>
      <pc:sldChg chg="addSp modSp mod modAnim modNotesTx">
        <pc:chgData name="James Frazier" userId="cb5930596a493943" providerId="LiveId" clId="{39DA8F5A-7D59-428F-9574-1EAB57A78DFB}" dt="2023-11-03T23:33:30.488" v="12549" actId="962"/>
        <pc:sldMkLst>
          <pc:docMk/>
          <pc:sldMk cId="3177448794" sldId="2477"/>
        </pc:sldMkLst>
        <pc:spChg chg="add mod">
          <ac:chgData name="James Frazier" userId="cb5930596a493943" providerId="LiveId" clId="{39DA8F5A-7D59-428F-9574-1EAB57A78DFB}" dt="2023-11-02T19:12:54.993" v="8998" actId="14100"/>
          <ac:spMkLst>
            <pc:docMk/>
            <pc:sldMk cId="3177448794" sldId="2477"/>
            <ac:spMk id="2" creationId="{DD6B0ED7-C8A8-78D6-2704-085DE239D9D0}"/>
          </ac:spMkLst>
        </pc:spChg>
        <pc:spChg chg="add mod">
          <ac:chgData name="James Frazier" userId="cb5930596a493943" providerId="LiveId" clId="{39DA8F5A-7D59-428F-9574-1EAB57A78DFB}" dt="2023-11-02T19:13:14.224" v="9030" actId="1037"/>
          <ac:spMkLst>
            <pc:docMk/>
            <pc:sldMk cId="3177448794" sldId="2477"/>
            <ac:spMk id="3" creationId="{7362DCF0-33D4-98F5-EF53-4F1609FEAFBC}"/>
          </ac:spMkLst>
        </pc:spChg>
        <pc:spChg chg="add mod">
          <ac:chgData name="James Frazier" userId="cb5930596a493943" providerId="LiveId" clId="{39DA8F5A-7D59-428F-9574-1EAB57A78DFB}" dt="2023-11-02T19:17:28.421" v="9038" actId="14100"/>
          <ac:spMkLst>
            <pc:docMk/>
            <pc:sldMk cId="3177448794" sldId="2477"/>
            <ac:spMk id="4" creationId="{9FBCFF10-AD17-ECE8-C04E-046E80F4D0D2}"/>
          </ac:spMkLst>
        </pc:spChg>
        <pc:spChg chg="add mod">
          <ac:chgData name="James Frazier" userId="cb5930596a493943" providerId="LiveId" clId="{39DA8F5A-7D59-428F-9574-1EAB57A78DFB}" dt="2023-11-02T19:32:19.506" v="9253" actId="1076"/>
          <ac:spMkLst>
            <pc:docMk/>
            <pc:sldMk cId="3177448794" sldId="2477"/>
            <ac:spMk id="5" creationId="{2B137C71-5544-2165-83C6-42F37B382B17}"/>
          </ac:spMkLst>
        </pc:spChg>
        <pc:spChg chg="mod">
          <ac:chgData name="James Frazier" userId="cb5930596a493943" providerId="LiveId" clId="{39DA8F5A-7D59-428F-9574-1EAB57A78DFB}" dt="2023-11-02T19:32:02.914" v="9247" actId="20577"/>
          <ac:spMkLst>
            <pc:docMk/>
            <pc:sldMk cId="3177448794" sldId="2477"/>
            <ac:spMk id="8" creationId="{D2BA2FB7-C8CB-F26C-82DD-2618F0809BEA}"/>
          </ac:spMkLst>
        </pc:spChg>
        <pc:picChg chg="mod">
          <ac:chgData name="James Frazier" userId="cb5930596a493943" providerId="LiveId" clId="{39DA8F5A-7D59-428F-9574-1EAB57A78DFB}" dt="2023-11-03T23:33:30.488" v="12549" actId="962"/>
          <ac:picMkLst>
            <pc:docMk/>
            <pc:sldMk cId="3177448794" sldId="2477"/>
            <ac:picMk id="7" creationId="{6445D8C7-155B-55E1-0E56-94A374AFD789}"/>
          </ac:picMkLst>
        </pc:picChg>
      </pc:sldChg>
      <pc:sldChg chg="modSp mod ord modNotesTx">
        <pc:chgData name="James Frazier" userId="cb5930596a493943" providerId="LiveId" clId="{39DA8F5A-7D59-428F-9574-1EAB57A78DFB}" dt="2023-11-03T23:37:46.918" v="13538" actId="20577"/>
        <pc:sldMkLst>
          <pc:docMk/>
          <pc:sldMk cId="18231569" sldId="2478"/>
        </pc:sldMkLst>
        <pc:spChg chg="mod">
          <ac:chgData name="James Frazier" userId="cb5930596a493943" providerId="LiveId" clId="{39DA8F5A-7D59-428F-9574-1EAB57A78DFB}" dt="2023-11-03T23:37:46.918" v="13538" actId="20577"/>
          <ac:spMkLst>
            <pc:docMk/>
            <pc:sldMk cId="18231569" sldId="2478"/>
            <ac:spMk id="3" creationId="{056A27B9-1A7F-F87E-60E4-AA0B1A0440A4}"/>
          </ac:spMkLst>
        </pc:spChg>
        <pc:spChg chg="mod">
          <ac:chgData name="James Frazier" userId="cb5930596a493943" providerId="LiveId" clId="{39DA8F5A-7D59-428F-9574-1EAB57A78DFB}" dt="2023-11-03T23:24:33.695" v="11399" actId="20577"/>
          <ac:spMkLst>
            <pc:docMk/>
            <pc:sldMk cId="18231569" sldId="2478"/>
            <ac:spMk id="4" creationId="{9760AEAE-F2ED-1EA8-BC1A-DD69FBC59687}"/>
          </ac:spMkLst>
        </pc:spChg>
      </pc:sldChg>
      <pc:sldChg chg="addSp delSp modSp add del mod ord modNotesTx">
        <pc:chgData name="James Frazier" userId="cb5930596a493943" providerId="LiveId" clId="{39DA8F5A-7D59-428F-9574-1EAB57A78DFB}" dt="2023-11-02T19:08:52.104" v="8794" actId="47"/>
        <pc:sldMkLst>
          <pc:docMk/>
          <pc:sldMk cId="1927079004" sldId="2479"/>
        </pc:sldMkLst>
        <pc:spChg chg="mod">
          <ac:chgData name="James Frazier" userId="cb5930596a493943" providerId="LiveId" clId="{39DA8F5A-7D59-428F-9574-1EAB57A78DFB}" dt="2023-11-02T19:02:46.151" v="8475" actId="14100"/>
          <ac:spMkLst>
            <pc:docMk/>
            <pc:sldMk cId="1927079004" sldId="2479"/>
            <ac:spMk id="2" creationId="{1DA75A6B-6AD4-A0E2-F142-3F52BD7FD999}"/>
          </ac:spMkLst>
        </pc:spChg>
        <pc:spChg chg="add del mod">
          <ac:chgData name="James Frazier" userId="cb5930596a493943" providerId="LiveId" clId="{39DA8F5A-7D59-428F-9574-1EAB57A78DFB}" dt="2023-11-02T19:00:45.216" v="8433" actId="478"/>
          <ac:spMkLst>
            <pc:docMk/>
            <pc:sldMk cId="1927079004" sldId="2479"/>
            <ac:spMk id="5" creationId="{1BDE543E-6989-62FC-2709-93E54FDD3786}"/>
          </ac:spMkLst>
        </pc:spChg>
        <pc:spChg chg="add del mod">
          <ac:chgData name="James Frazier" userId="cb5930596a493943" providerId="LiveId" clId="{39DA8F5A-7D59-428F-9574-1EAB57A78DFB}" dt="2023-11-02T14:18:42.799" v="299" actId="21"/>
          <ac:spMkLst>
            <pc:docMk/>
            <pc:sldMk cId="1927079004" sldId="2479"/>
            <ac:spMk id="5" creationId="{C1A5EB14-A2FE-2F25-3D8D-5320B01346F5}"/>
          </ac:spMkLst>
        </pc:spChg>
        <pc:spChg chg="add del mod">
          <ac:chgData name="James Frazier" userId="cb5930596a493943" providerId="LiveId" clId="{39DA8F5A-7D59-428F-9574-1EAB57A78DFB}" dt="2023-11-02T19:00:43.421" v="8432" actId="478"/>
          <ac:spMkLst>
            <pc:docMk/>
            <pc:sldMk cId="1927079004" sldId="2479"/>
            <ac:spMk id="7" creationId="{58DFFF6A-65AA-3633-E05A-630FD8632857}"/>
          </ac:spMkLst>
        </pc:spChg>
        <pc:spChg chg="mod">
          <ac:chgData name="James Frazier" userId="cb5930596a493943" providerId="LiveId" clId="{39DA8F5A-7D59-428F-9574-1EAB57A78DFB}" dt="2023-11-02T19:03:05.366" v="8481" actId="14100"/>
          <ac:spMkLst>
            <pc:docMk/>
            <pc:sldMk cId="1927079004" sldId="2479"/>
            <ac:spMk id="24" creationId="{D695F111-F1D2-896F-F435-EADC01B3FE05}"/>
          </ac:spMkLst>
        </pc:spChg>
        <pc:grpChg chg="del mod">
          <ac:chgData name="James Frazier" userId="cb5930596a493943" providerId="LiveId" clId="{39DA8F5A-7D59-428F-9574-1EAB57A78DFB}" dt="2023-11-02T19:00:38.234" v="8431" actId="478"/>
          <ac:grpSpMkLst>
            <pc:docMk/>
            <pc:sldMk cId="1927079004" sldId="2479"/>
            <ac:grpSpMk id="25" creationId="{F35C70D2-F787-91AF-4142-F9F6BAF39A53}"/>
          </ac:grpSpMkLst>
        </pc:grpChg>
        <pc:grpChg chg="del mod">
          <ac:chgData name="James Frazier" userId="cb5930596a493943" providerId="LiveId" clId="{39DA8F5A-7D59-428F-9574-1EAB57A78DFB}" dt="2023-11-02T19:00:38.234" v="8431" actId="478"/>
          <ac:grpSpMkLst>
            <pc:docMk/>
            <pc:sldMk cId="1927079004" sldId="2479"/>
            <ac:grpSpMk id="26" creationId="{9FCD0824-8294-0DA6-EDF6-C8D7B6978D06}"/>
          </ac:grpSpMkLst>
        </pc:grpChg>
        <pc:grpChg chg="del mod">
          <ac:chgData name="James Frazier" userId="cb5930596a493943" providerId="LiveId" clId="{39DA8F5A-7D59-428F-9574-1EAB57A78DFB}" dt="2023-11-02T19:00:38.234" v="8431" actId="478"/>
          <ac:grpSpMkLst>
            <pc:docMk/>
            <pc:sldMk cId="1927079004" sldId="2479"/>
            <ac:grpSpMk id="27" creationId="{D55B19DE-49C6-E60E-1243-91D282978A5B}"/>
          </ac:grpSpMkLst>
        </pc:grpChg>
        <pc:grpChg chg="del mod">
          <ac:chgData name="James Frazier" userId="cb5930596a493943" providerId="LiveId" clId="{39DA8F5A-7D59-428F-9574-1EAB57A78DFB}" dt="2023-11-02T19:00:38.234" v="8431" actId="478"/>
          <ac:grpSpMkLst>
            <pc:docMk/>
            <pc:sldMk cId="1927079004" sldId="2479"/>
            <ac:grpSpMk id="28" creationId="{AB382C45-9F34-04CC-AA26-5A926539985F}"/>
          </ac:grpSpMkLst>
        </pc:grpChg>
        <pc:graphicFrameChg chg="del mod">
          <ac:chgData name="James Frazier" userId="cb5930596a493943" providerId="LiveId" clId="{39DA8F5A-7D59-428F-9574-1EAB57A78DFB}" dt="2023-11-02T19:00:38.234" v="8431" actId="478"/>
          <ac:graphicFrameMkLst>
            <pc:docMk/>
            <pc:sldMk cId="1927079004" sldId="2479"/>
            <ac:graphicFrameMk id="6" creationId="{67F0BA3A-7DDE-D07B-57AB-02272AEBCE35}"/>
          </ac:graphicFrameMkLst>
        </pc:graphicFrameChg>
        <pc:cxnChg chg="add del mod">
          <ac:chgData name="James Frazier" userId="cb5930596a493943" providerId="LiveId" clId="{39DA8F5A-7D59-428F-9574-1EAB57A78DFB}" dt="2023-11-02T19:02:37.688" v="8473" actId="478"/>
          <ac:cxnSpMkLst>
            <pc:docMk/>
            <pc:sldMk cId="1927079004" sldId="2479"/>
            <ac:cxnSpMk id="4" creationId="{EFAF1D76-185E-105C-AF94-6E011697B046}"/>
          </ac:cxnSpMkLst>
        </pc:cxnChg>
        <pc:cxnChg chg="add mod">
          <ac:chgData name="James Frazier" userId="cb5930596a493943" providerId="LiveId" clId="{39DA8F5A-7D59-428F-9574-1EAB57A78DFB}" dt="2023-11-02T19:02:53.179" v="8477" actId="14100"/>
          <ac:cxnSpMkLst>
            <pc:docMk/>
            <pc:sldMk cId="1927079004" sldId="2479"/>
            <ac:cxnSpMk id="10" creationId="{4DBBC89A-8C84-5133-1174-AC751D22B1BC}"/>
          </ac:cxnSpMkLst>
        </pc:cxnChg>
      </pc:sldChg>
      <pc:sldChg chg="addSp delSp modSp new del mod modAnim modNotesTx">
        <pc:chgData name="James Frazier" userId="cb5930596a493943" providerId="LiveId" clId="{39DA8F5A-7D59-428F-9574-1EAB57A78DFB}" dt="2023-11-02T19:08:52.104" v="8794" actId="47"/>
        <pc:sldMkLst>
          <pc:docMk/>
          <pc:sldMk cId="1041194128" sldId="2480"/>
        </pc:sldMkLst>
        <pc:spChg chg="add mod">
          <ac:chgData name="James Frazier" userId="cb5930596a493943" providerId="LiveId" clId="{39DA8F5A-7D59-428F-9574-1EAB57A78DFB}" dt="2023-11-02T18:57:40.740" v="8312" actId="207"/>
          <ac:spMkLst>
            <pc:docMk/>
            <pc:sldMk cId="1041194128" sldId="2480"/>
            <ac:spMk id="2" creationId="{08277BC7-F935-B51E-A90A-AA076A5A2C96}"/>
          </ac:spMkLst>
        </pc:spChg>
        <pc:spChg chg="del">
          <ac:chgData name="James Frazier" userId="cb5930596a493943" providerId="LiveId" clId="{39DA8F5A-7D59-428F-9574-1EAB57A78DFB}" dt="2023-11-02T14:05:14.412" v="2" actId="478"/>
          <ac:spMkLst>
            <pc:docMk/>
            <pc:sldMk cId="1041194128" sldId="2480"/>
            <ac:spMk id="2" creationId="{B44C34BE-3774-83B1-2F4D-1416AF5463C8}"/>
          </ac:spMkLst>
        </pc:spChg>
        <pc:spChg chg="add mod">
          <ac:chgData name="James Frazier" userId="cb5930596a493943" providerId="LiveId" clId="{39DA8F5A-7D59-428F-9574-1EAB57A78DFB}" dt="2023-11-02T18:57:40.740" v="8312" actId="207"/>
          <ac:spMkLst>
            <pc:docMk/>
            <pc:sldMk cId="1041194128" sldId="2480"/>
            <ac:spMk id="3" creationId="{7441F1EE-0126-3E46-E269-0C42655E93A4}"/>
          </ac:spMkLst>
        </pc:spChg>
        <pc:spChg chg="del mod">
          <ac:chgData name="James Frazier" userId="cb5930596a493943" providerId="LiveId" clId="{39DA8F5A-7D59-428F-9574-1EAB57A78DFB}" dt="2023-11-02T14:05:18.023" v="4" actId="478"/>
          <ac:spMkLst>
            <pc:docMk/>
            <pc:sldMk cId="1041194128" sldId="2480"/>
            <ac:spMk id="3" creationId="{D52A3443-E816-B250-C044-21AA87F1AF13}"/>
          </ac:spMkLst>
        </pc:spChg>
        <pc:spChg chg="del">
          <ac:chgData name="James Frazier" userId="cb5930596a493943" providerId="LiveId" clId="{39DA8F5A-7D59-428F-9574-1EAB57A78DFB}" dt="2023-11-02T14:05:11.603" v="1" actId="478"/>
          <ac:spMkLst>
            <pc:docMk/>
            <pc:sldMk cId="1041194128" sldId="2480"/>
            <ac:spMk id="4" creationId="{47FDEF2C-ADCD-FDCD-412C-CBAE7B64D2C8}"/>
          </ac:spMkLst>
        </pc:spChg>
        <pc:spChg chg="add del mod">
          <ac:chgData name="James Frazier" userId="cb5930596a493943" providerId="LiveId" clId="{39DA8F5A-7D59-428F-9574-1EAB57A78DFB}" dt="2023-11-02T18:54:10.221" v="7947"/>
          <ac:spMkLst>
            <pc:docMk/>
            <pc:sldMk cId="1041194128" sldId="2480"/>
            <ac:spMk id="4" creationId="{CFA72289-F4E0-5D9B-DF88-4353558808AB}"/>
          </ac:spMkLst>
        </pc:spChg>
        <pc:spChg chg="del">
          <ac:chgData name="James Frazier" userId="cb5930596a493943" providerId="LiveId" clId="{39DA8F5A-7D59-428F-9574-1EAB57A78DFB}" dt="2023-11-02T14:05:11.603" v="1" actId="478"/>
          <ac:spMkLst>
            <pc:docMk/>
            <pc:sldMk cId="1041194128" sldId="2480"/>
            <ac:spMk id="5" creationId="{C0D6CF67-D556-4AE6-CE78-69F9F93B61F5}"/>
          </ac:spMkLst>
        </pc:spChg>
        <pc:spChg chg="add mod">
          <ac:chgData name="James Frazier" userId="cb5930596a493943" providerId="LiveId" clId="{39DA8F5A-7D59-428F-9574-1EAB57A78DFB}" dt="2023-11-02T19:00:02.997" v="8378" actId="20577"/>
          <ac:spMkLst>
            <pc:docMk/>
            <pc:sldMk cId="1041194128" sldId="2480"/>
            <ac:spMk id="5" creationId="{F851F079-87BC-F114-B65B-F51936C19FA2}"/>
          </ac:spMkLst>
        </pc:spChg>
        <pc:spChg chg="del">
          <ac:chgData name="James Frazier" userId="cb5930596a493943" providerId="LiveId" clId="{39DA8F5A-7D59-428F-9574-1EAB57A78DFB}" dt="2023-11-02T14:05:21.027" v="5" actId="478"/>
          <ac:spMkLst>
            <pc:docMk/>
            <pc:sldMk cId="1041194128" sldId="2480"/>
            <ac:spMk id="6" creationId="{46D32914-CB88-D288-EE70-E82AF906AD7F}"/>
          </ac:spMkLst>
        </pc:spChg>
        <pc:spChg chg="add mod">
          <ac:chgData name="James Frazier" userId="cb5930596a493943" providerId="LiveId" clId="{39DA8F5A-7D59-428F-9574-1EAB57A78DFB}" dt="2023-11-02T18:58:36.441" v="8316" actId="207"/>
          <ac:spMkLst>
            <pc:docMk/>
            <pc:sldMk cId="1041194128" sldId="2480"/>
            <ac:spMk id="6" creationId="{C608C93C-72B4-6BB1-E9A0-CEAD32A5A420}"/>
          </ac:spMkLst>
        </pc:spChg>
        <pc:spChg chg="add del mod">
          <ac:chgData name="James Frazier" userId="cb5930596a493943" providerId="LiveId" clId="{39DA8F5A-7D59-428F-9574-1EAB57A78DFB}" dt="2023-11-02T18:55:46.836" v="8173"/>
          <ac:spMkLst>
            <pc:docMk/>
            <pc:sldMk cId="1041194128" sldId="2480"/>
            <ac:spMk id="7" creationId="{66E8D23F-4DBF-8FBA-0378-836526B541F6}"/>
          </ac:spMkLst>
        </pc:spChg>
        <pc:spChg chg="del">
          <ac:chgData name="James Frazier" userId="cb5930596a493943" providerId="LiveId" clId="{39DA8F5A-7D59-428F-9574-1EAB57A78DFB}" dt="2023-11-02T14:05:21.027" v="5" actId="478"/>
          <ac:spMkLst>
            <pc:docMk/>
            <pc:sldMk cId="1041194128" sldId="2480"/>
            <ac:spMk id="7" creationId="{ACF5DD4A-623F-1DDC-1CA9-3F6D0C978683}"/>
          </ac:spMkLst>
        </pc:spChg>
        <pc:spChg chg="add mod">
          <ac:chgData name="James Frazier" userId="cb5930596a493943" providerId="LiveId" clId="{39DA8F5A-7D59-428F-9574-1EAB57A78DFB}" dt="2023-11-02T18:58:36.441" v="8316" actId="207"/>
          <ac:spMkLst>
            <pc:docMk/>
            <pc:sldMk cId="1041194128" sldId="2480"/>
            <ac:spMk id="8" creationId="{661FE811-6A13-C118-0EFE-3D06BD297D5C}"/>
          </ac:spMkLst>
        </pc:spChg>
        <pc:spChg chg="del">
          <ac:chgData name="James Frazier" userId="cb5930596a493943" providerId="LiveId" clId="{39DA8F5A-7D59-428F-9574-1EAB57A78DFB}" dt="2023-11-02T14:05:21.027" v="5" actId="478"/>
          <ac:spMkLst>
            <pc:docMk/>
            <pc:sldMk cId="1041194128" sldId="2480"/>
            <ac:spMk id="8" creationId="{7172DCE1-6759-551B-9740-04221D348A9D}"/>
          </ac:spMkLst>
        </pc:spChg>
        <pc:spChg chg="add mod">
          <ac:chgData name="James Frazier" userId="cb5930596a493943" providerId="LiveId" clId="{39DA8F5A-7D59-428F-9574-1EAB57A78DFB}" dt="2023-11-02T19:00:18.410" v="8430" actId="20577"/>
          <ac:spMkLst>
            <pc:docMk/>
            <pc:sldMk cId="1041194128" sldId="2480"/>
            <ac:spMk id="9" creationId="{645E649B-A5C8-2CE8-1DD1-18EC1E607128}"/>
          </ac:spMkLst>
        </pc:spChg>
        <pc:spChg chg="del">
          <ac:chgData name="James Frazier" userId="cb5930596a493943" providerId="LiveId" clId="{39DA8F5A-7D59-428F-9574-1EAB57A78DFB}" dt="2023-11-02T14:05:22.736" v="6" actId="478"/>
          <ac:spMkLst>
            <pc:docMk/>
            <pc:sldMk cId="1041194128" sldId="2480"/>
            <ac:spMk id="9" creationId="{E4D0B9E3-FE09-34FF-113F-A9AA0D2B0370}"/>
          </ac:spMkLst>
        </pc:spChg>
        <pc:spChg chg="mod">
          <ac:chgData name="James Frazier" userId="cb5930596a493943" providerId="LiveId" clId="{39DA8F5A-7D59-428F-9574-1EAB57A78DFB}" dt="2023-11-02T14:24:13.717" v="555" actId="20577"/>
          <ac:spMkLst>
            <pc:docMk/>
            <pc:sldMk cId="1041194128" sldId="2480"/>
            <ac:spMk id="10" creationId="{BDBFD56F-5E7D-F04F-A0EA-936CC83F1F56}"/>
          </ac:spMkLst>
        </pc:spChg>
        <pc:graphicFrameChg chg="add mod modGraphic">
          <ac:chgData name="James Frazier" userId="cb5930596a493943" providerId="LiveId" clId="{39DA8F5A-7D59-428F-9574-1EAB57A78DFB}" dt="2023-11-02T18:58:45.770" v="8317" actId="207"/>
          <ac:graphicFrameMkLst>
            <pc:docMk/>
            <pc:sldMk cId="1041194128" sldId="2480"/>
            <ac:graphicFrameMk id="11" creationId="{65E603C6-4FF3-5EF2-8D34-439E2E5FD771}"/>
          </ac:graphicFrameMkLst>
        </pc:graphicFrameChg>
      </pc:sldChg>
      <pc:sldChg chg="new del">
        <pc:chgData name="James Frazier" userId="cb5930596a493943" providerId="LiveId" clId="{39DA8F5A-7D59-428F-9574-1EAB57A78DFB}" dt="2023-11-02T14:50:55.586" v="2758" actId="47"/>
        <pc:sldMkLst>
          <pc:docMk/>
          <pc:sldMk cId="1938824597" sldId="2481"/>
        </pc:sldMkLst>
      </pc:sldChg>
      <pc:sldChg chg="addSp delSp modSp new del mod">
        <pc:chgData name="James Frazier" userId="cb5930596a493943" providerId="LiveId" clId="{39DA8F5A-7D59-428F-9574-1EAB57A78DFB}" dt="2023-11-02T14:50:43.494" v="2756" actId="47"/>
        <pc:sldMkLst>
          <pc:docMk/>
          <pc:sldMk cId="2482554830" sldId="2481"/>
        </pc:sldMkLst>
        <pc:spChg chg="del">
          <ac:chgData name="James Frazier" userId="cb5930596a493943" providerId="LiveId" clId="{39DA8F5A-7D59-428F-9574-1EAB57A78DFB}" dt="2023-11-02T14:49:34.364" v="2715" actId="478"/>
          <ac:spMkLst>
            <pc:docMk/>
            <pc:sldMk cId="2482554830" sldId="2481"/>
            <ac:spMk id="2" creationId="{0E0529A7-5B49-A4E5-3712-22E2A4E0E4A2}"/>
          </ac:spMkLst>
        </pc:spChg>
        <pc:spChg chg="mod">
          <ac:chgData name="James Frazier" userId="cb5930596a493943" providerId="LiveId" clId="{39DA8F5A-7D59-428F-9574-1EAB57A78DFB}" dt="2023-11-02T14:50:00.855" v="2739" actId="1036"/>
          <ac:spMkLst>
            <pc:docMk/>
            <pc:sldMk cId="2482554830" sldId="2481"/>
            <ac:spMk id="3" creationId="{05C651F4-78AD-F691-946F-CE759AD5FDAB}"/>
          </ac:spMkLst>
        </pc:spChg>
        <pc:spChg chg="del">
          <ac:chgData name="James Frazier" userId="cb5930596a493943" providerId="LiveId" clId="{39DA8F5A-7D59-428F-9574-1EAB57A78DFB}" dt="2023-11-02T14:49:35.956" v="2716" actId="478"/>
          <ac:spMkLst>
            <pc:docMk/>
            <pc:sldMk cId="2482554830" sldId="2481"/>
            <ac:spMk id="4" creationId="{0EFDCF2A-4C61-0A6E-5436-2072CBA68A74}"/>
          </ac:spMkLst>
        </pc:spChg>
        <pc:spChg chg="mod">
          <ac:chgData name="James Frazier" userId="cb5930596a493943" providerId="LiveId" clId="{39DA8F5A-7D59-428F-9574-1EAB57A78DFB}" dt="2023-11-02T14:49:37.457" v="2717"/>
          <ac:spMkLst>
            <pc:docMk/>
            <pc:sldMk cId="2482554830" sldId="2481"/>
            <ac:spMk id="7" creationId="{C0CC8EC4-BF28-1440-97E6-36C9815FCCE5}"/>
          </ac:spMkLst>
        </pc:spChg>
        <pc:spChg chg="mod">
          <ac:chgData name="James Frazier" userId="cb5930596a493943" providerId="LiveId" clId="{39DA8F5A-7D59-428F-9574-1EAB57A78DFB}" dt="2023-11-02T14:49:37.457" v="2717"/>
          <ac:spMkLst>
            <pc:docMk/>
            <pc:sldMk cId="2482554830" sldId="2481"/>
            <ac:spMk id="8" creationId="{A8619F93-0502-25E7-E857-5A0E434F219D}"/>
          </ac:spMkLst>
        </pc:spChg>
        <pc:spChg chg="mod">
          <ac:chgData name="James Frazier" userId="cb5930596a493943" providerId="LiveId" clId="{39DA8F5A-7D59-428F-9574-1EAB57A78DFB}" dt="2023-11-02T14:49:37.457" v="2717"/>
          <ac:spMkLst>
            <pc:docMk/>
            <pc:sldMk cId="2482554830" sldId="2481"/>
            <ac:spMk id="10" creationId="{F2D06F10-24A5-75EA-3762-1397A00026C7}"/>
          </ac:spMkLst>
        </pc:spChg>
        <pc:spChg chg="mod">
          <ac:chgData name="James Frazier" userId="cb5930596a493943" providerId="LiveId" clId="{39DA8F5A-7D59-428F-9574-1EAB57A78DFB}" dt="2023-11-02T14:49:37.457" v="2717"/>
          <ac:spMkLst>
            <pc:docMk/>
            <pc:sldMk cId="2482554830" sldId="2481"/>
            <ac:spMk id="11" creationId="{99E18D08-B8A5-FB5B-FC8C-EDAF8E2928A3}"/>
          </ac:spMkLst>
        </pc:spChg>
        <pc:spChg chg="mod">
          <ac:chgData name="James Frazier" userId="cb5930596a493943" providerId="LiveId" clId="{39DA8F5A-7D59-428F-9574-1EAB57A78DFB}" dt="2023-11-02T14:49:37.457" v="2717"/>
          <ac:spMkLst>
            <pc:docMk/>
            <pc:sldMk cId="2482554830" sldId="2481"/>
            <ac:spMk id="13" creationId="{25D09D20-46C2-33AF-1C16-B8A6AC2CDC52}"/>
          </ac:spMkLst>
        </pc:spChg>
        <pc:spChg chg="mod">
          <ac:chgData name="James Frazier" userId="cb5930596a493943" providerId="LiveId" clId="{39DA8F5A-7D59-428F-9574-1EAB57A78DFB}" dt="2023-11-02T14:49:37.457" v="2717"/>
          <ac:spMkLst>
            <pc:docMk/>
            <pc:sldMk cId="2482554830" sldId="2481"/>
            <ac:spMk id="14" creationId="{30FE1E8E-468A-22FE-6A71-BDE5DF9FAB88}"/>
          </ac:spMkLst>
        </pc:spChg>
        <pc:spChg chg="mod">
          <ac:chgData name="James Frazier" userId="cb5930596a493943" providerId="LiveId" clId="{39DA8F5A-7D59-428F-9574-1EAB57A78DFB}" dt="2023-11-02T14:49:53.113" v="2719"/>
          <ac:spMkLst>
            <pc:docMk/>
            <pc:sldMk cId="2482554830" sldId="2481"/>
            <ac:spMk id="17" creationId="{604AE488-0BFE-6E9B-76CB-CA43C57800F2}"/>
          </ac:spMkLst>
        </pc:spChg>
        <pc:spChg chg="mod">
          <ac:chgData name="James Frazier" userId="cb5930596a493943" providerId="LiveId" clId="{39DA8F5A-7D59-428F-9574-1EAB57A78DFB}" dt="2023-11-02T14:49:53.113" v="2719"/>
          <ac:spMkLst>
            <pc:docMk/>
            <pc:sldMk cId="2482554830" sldId="2481"/>
            <ac:spMk id="18" creationId="{19AC8224-0A44-A867-03D8-7B6999A456D9}"/>
          </ac:spMkLst>
        </pc:spChg>
        <pc:spChg chg="mod">
          <ac:chgData name="James Frazier" userId="cb5930596a493943" providerId="LiveId" clId="{39DA8F5A-7D59-428F-9574-1EAB57A78DFB}" dt="2023-11-02T14:49:53.113" v="2719"/>
          <ac:spMkLst>
            <pc:docMk/>
            <pc:sldMk cId="2482554830" sldId="2481"/>
            <ac:spMk id="20" creationId="{F56058C3-69E5-87C9-9A8F-9BDBC5D6F373}"/>
          </ac:spMkLst>
        </pc:spChg>
        <pc:spChg chg="mod">
          <ac:chgData name="James Frazier" userId="cb5930596a493943" providerId="LiveId" clId="{39DA8F5A-7D59-428F-9574-1EAB57A78DFB}" dt="2023-11-02T14:49:53.113" v="2719"/>
          <ac:spMkLst>
            <pc:docMk/>
            <pc:sldMk cId="2482554830" sldId="2481"/>
            <ac:spMk id="21" creationId="{738D1748-110E-76F0-28ED-B7F4CA4DA713}"/>
          </ac:spMkLst>
        </pc:spChg>
        <pc:spChg chg="mod">
          <ac:chgData name="James Frazier" userId="cb5930596a493943" providerId="LiveId" clId="{39DA8F5A-7D59-428F-9574-1EAB57A78DFB}" dt="2023-11-02T14:49:53.113" v="2719"/>
          <ac:spMkLst>
            <pc:docMk/>
            <pc:sldMk cId="2482554830" sldId="2481"/>
            <ac:spMk id="23" creationId="{A25B4A35-F7E4-0866-1DC0-2B124460BD16}"/>
          </ac:spMkLst>
        </pc:spChg>
        <pc:spChg chg="mod">
          <ac:chgData name="James Frazier" userId="cb5930596a493943" providerId="LiveId" clId="{39DA8F5A-7D59-428F-9574-1EAB57A78DFB}" dt="2023-11-02T14:49:53.113" v="2719"/>
          <ac:spMkLst>
            <pc:docMk/>
            <pc:sldMk cId="2482554830" sldId="2481"/>
            <ac:spMk id="24" creationId="{F0B4A8D8-3577-FC31-E3D4-F75BF1F555DE}"/>
          </ac:spMkLst>
        </pc:spChg>
        <pc:spChg chg="mod">
          <ac:chgData name="James Frazier" userId="cb5930596a493943" providerId="LiveId" clId="{39DA8F5A-7D59-428F-9574-1EAB57A78DFB}" dt="2023-11-02T14:49:53.113" v="2719"/>
          <ac:spMkLst>
            <pc:docMk/>
            <pc:sldMk cId="2482554830" sldId="2481"/>
            <ac:spMk id="26" creationId="{85379CD5-F824-147E-4D64-EFB0ADD4F9DB}"/>
          </ac:spMkLst>
        </pc:spChg>
        <pc:spChg chg="mod">
          <ac:chgData name="James Frazier" userId="cb5930596a493943" providerId="LiveId" clId="{39DA8F5A-7D59-428F-9574-1EAB57A78DFB}" dt="2023-11-02T14:49:53.113" v="2719"/>
          <ac:spMkLst>
            <pc:docMk/>
            <pc:sldMk cId="2482554830" sldId="2481"/>
            <ac:spMk id="27" creationId="{CF7BE498-C78F-9C36-5853-DB1ED4190609}"/>
          </ac:spMkLst>
        </pc:spChg>
        <pc:grpChg chg="add del mod">
          <ac:chgData name="James Frazier" userId="cb5930596a493943" providerId="LiveId" clId="{39DA8F5A-7D59-428F-9574-1EAB57A78DFB}" dt="2023-11-02T14:49:40.278" v="2718"/>
          <ac:grpSpMkLst>
            <pc:docMk/>
            <pc:sldMk cId="2482554830" sldId="2481"/>
            <ac:grpSpMk id="6" creationId="{462643E8-1B3D-984E-2128-7C9F7791C5B8}"/>
          </ac:grpSpMkLst>
        </pc:grpChg>
        <pc:grpChg chg="add del mod">
          <ac:chgData name="James Frazier" userId="cb5930596a493943" providerId="LiveId" clId="{39DA8F5A-7D59-428F-9574-1EAB57A78DFB}" dt="2023-11-02T14:49:40.278" v="2718"/>
          <ac:grpSpMkLst>
            <pc:docMk/>
            <pc:sldMk cId="2482554830" sldId="2481"/>
            <ac:grpSpMk id="9" creationId="{EA49B6D7-0D86-EF40-E61C-3D97AEAE8FD4}"/>
          </ac:grpSpMkLst>
        </pc:grpChg>
        <pc:grpChg chg="add del mod">
          <ac:chgData name="James Frazier" userId="cb5930596a493943" providerId="LiveId" clId="{39DA8F5A-7D59-428F-9574-1EAB57A78DFB}" dt="2023-11-02T14:49:40.278" v="2718"/>
          <ac:grpSpMkLst>
            <pc:docMk/>
            <pc:sldMk cId="2482554830" sldId="2481"/>
            <ac:grpSpMk id="12" creationId="{E3C9E35C-619D-F1B2-286A-DECEBB151DDD}"/>
          </ac:grpSpMkLst>
        </pc:grpChg>
        <pc:grpChg chg="add mod">
          <ac:chgData name="James Frazier" userId="cb5930596a493943" providerId="LiveId" clId="{39DA8F5A-7D59-428F-9574-1EAB57A78DFB}" dt="2023-11-02T14:50:23.122" v="2755" actId="1076"/>
          <ac:grpSpMkLst>
            <pc:docMk/>
            <pc:sldMk cId="2482554830" sldId="2481"/>
            <ac:grpSpMk id="16" creationId="{C767D669-B2BD-C8F8-55AA-063B7349F968}"/>
          </ac:grpSpMkLst>
        </pc:grpChg>
        <pc:grpChg chg="add mod">
          <ac:chgData name="James Frazier" userId="cb5930596a493943" providerId="LiveId" clId="{39DA8F5A-7D59-428F-9574-1EAB57A78DFB}" dt="2023-11-02T14:50:23.122" v="2755" actId="1076"/>
          <ac:grpSpMkLst>
            <pc:docMk/>
            <pc:sldMk cId="2482554830" sldId="2481"/>
            <ac:grpSpMk id="19" creationId="{5139F523-88F3-B5F8-7736-AE9E9860F33A}"/>
          </ac:grpSpMkLst>
        </pc:grpChg>
        <pc:grpChg chg="add mod">
          <ac:chgData name="James Frazier" userId="cb5930596a493943" providerId="LiveId" clId="{39DA8F5A-7D59-428F-9574-1EAB57A78DFB}" dt="2023-11-02T14:50:23.122" v="2755" actId="1076"/>
          <ac:grpSpMkLst>
            <pc:docMk/>
            <pc:sldMk cId="2482554830" sldId="2481"/>
            <ac:grpSpMk id="22" creationId="{57C2EA31-03B8-3BE0-773E-DB9901F09370}"/>
          </ac:grpSpMkLst>
        </pc:grpChg>
        <pc:grpChg chg="add mod">
          <ac:chgData name="James Frazier" userId="cb5930596a493943" providerId="LiveId" clId="{39DA8F5A-7D59-428F-9574-1EAB57A78DFB}" dt="2023-11-02T14:50:23.122" v="2755" actId="1076"/>
          <ac:grpSpMkLst>
            <pc:docMk/>
            <pc:sldMk cId="2482554830" sldId="2481"/>
            <ac:grpSpMk id="25" creationId="{E7CA4B94-5BD7-BF36-EF7A-4DA5CB18D976}"/>
          </ac:grpSpMkLst>
        </pc:grpChg>
        <pc:graphicFrameChg chg="add del mod">
          <ac:chgData name="James Frazier" userId="cb5930596a493943" providerId="LiveId" clId="{39DA8F5A-7D59-428F-9574-1EAB57A78DFB}" dt="2023-11-02T14:49:40.278" v="2718"/>
          <ac:graphicFrameMkLst>
            <pc:docMk/>
            <pc:sldMk cId="2482554830" sldId="2481"/>
            <ac:graphicFrameMk id="5" creationId="{29057339-AD9A-C42D-308F-43A896B755E9}"/>
          </ac:graphicFrameMkLst>
        </pc:graphicFrameChg>
        <pc:graphicFrameChg chg="add mod">
          <ac:chgData name="James Frazier" userId="cb5930596a493943" providerId="LiveId" clId="{39DA8F5A-7D59-428F-9574-1EAB57A78DFB}" dt="2023-11-02T14:50:23.122" v="2755" actId="1076"/>
          <ac:graphicFrameMkLst>
            <pc:docMk/>
            <pc:sldMk cId="2482554830" sldId="2481"/>
            <ac:graphicFrameMk id="15" creationId="{C85A7BDA-BE88-FC40-172E-C1E120978DEA}"/>
          </ac:graphicFrameMkLst>
        </pc:graphicFrameChg>
      </pc:sldChg>
      <pc:sldChg chg="addSp delSp modSp new del mod">
        <pc:chgData name="James Frazier" userId="cb5930596a493943" providerId="LiveId" clId="{39DA8F5A-7D59-428F-9574-1EAB57A78DFB}" dt="2023-11-02T14:53:37.434" v="2776" actId="47"/>
        <pc:sldMkLst>
          <pc:docMk/>
          <pc:sldMk cId="3297280862" sldId="2481"/>
        </pc:sldMkLst>
        <pc:spChg chg="del">
          <ac:chgData name="James Frazier" userId="cb5930596a493943" providerId="LiveId" clId="{39DA8F5A-7D59-428F-9574-1EAB57A78DFB}" dt="2023-11-02T14:53:15.323" v="2772" actId="478"/>
          <ac:spMkLst>
            <pc:docMk/>
            <pc:sldMk cId="3297280862" sldId="2481"/>
            <ac:spMk id="2" creationId="{32BC1D72-3F0E-FDDA-17D5-295ECD3399A6}"/>
          </ac:spMkLst>
        </pc:spChg>
        <pc:spChg chg="del">
          <ac:chgData name="James Frazier" userId="cb5930596a493943" providerId="LiveId" clId="{39DA8F5A-7D59-428F-9574-1EAB57A78DFB}" dt="2023-11-02T14:51:17.803" v="2760" actId="478"/>
          <ac:spMkLst>
            <pc:docMk/>
            <pc:sldMk cId="3297280862" sldId="2481"/>
            <ac:spMk id="3" creationId="{6CBC16AC-BE2F-B2E7-6B22-C1BE3AA09EB7}"/>
          </ac:spMkLst>
        </pc:spChg>
        <pc:spChg chg="mod">
          <ac:chgData name="James Frazier" userId="cb5930596a493943" providerId="LiveId" clId="{39DA8F5A-7D59-428F-9574-1EAB57A78DFB}" dt="2023-11-02T14:51:19.356" v="2761"/>
          <ac:spMkLst>
            <pc:docMk/>
            <pc:sldMk cId="3297280862" sldId="2481"/>
            <ac:spMk id="6" creationId="{8460BE5E-69E2-444E-C94C-4A9B0A967777}"/>
          </ac:spMkLst>
        </pc:spChg>
        <pc:spChg chg="mod">
          <ac:chgData name="James Frazier" userId="cb5930596a493943" providerId="LiveId" clId="{39DA8F5A-7D59-428F-9574-1EAB57A78DFB}" dt="2023-11-02T14:51:19.356" v="2761"/>
          <ac:spMkLst>
            <pc:docMk/>
            <pc:sldMk cId="3297280862" sldId="2481"/>
            <ac:spMk id="7" creationId="{10879A73-8C9C-5451-9699-107282E79183}"/>
          </ac:spMkLst>
        </pc:spChg>
        <pc:spChg chg="mod">
          <ac:chgData name="James Frazier" userId="cb5930596a493943" providerId="LiveId" clId="{39DA8F5A-7D59-428F-9574-1EAB57A78DFB}" dt="2023-11-02T14:51:19.356" v="2761"/>
          <ac:spMkLst>
            <pc:docMk/>
            <pc:sldMk cId="3297280862" sldId="2481"/>
            <ac:spMk id="9" creationId="{5FC7495B-70B5-71B5-AEFF-B2CD5CE7C64C}"/>
          </ac:spMkLst>
        </pc:spChg>
        <pc:spChg chg="mod">
          <ac:chgData name="James Frazier" userId="cb5930596a493943" providerId="LiveId" clId="{39DA8F5A-7D59-428F-9574-1EAB57A78DFB}" dt="2023-11-02T14:51:19.356" v="2761"/>
          <ac:spMkLst>
            <pc:docMk/>
            <pc:sldMk cId="3297280862" sldId="2481"/>
            <ac:spMk id="10" creationId="{8B1CB126-B181-FFFD-BA68-D712E6754D87}"/>
          </ac:spMkLst>
        </pc:spChg>
        <pc:spChg chg="mod">
          <ac:chgData name="James Frazier" userId="cb5930596a493943" providerId="LiveId" clId="{39DA8F5A-7D59-428F-9574-1EAB57A78DFB}" dt="2023-11-02T14:51:19.356" v="2761"/>
          <ac:spMkLst>
            <pc:docMk/>
            <pc:sldMk cId="3297280862" sldId="2481"/>
            <ac:spMk id="12" creationId="{5B6FE833-CA15-82FA-8D8B-E030E4CBA19E}"/>
          </ac:spMkLst>
        </pc:spChg>
        <pc:spChg chg="mod">
          <ac:chgData name="James Frazier" userId="cb5930596a493943" providerId="LiveId" clId="{39DA8F5A-7D59-428F-9574-1EAB57A78DFB}" dt="2023-11-02T14:51:19.356" v="2761"/>
          <ac:spMkLst>
            <pc:docMk/>
            <pc:sldMk cId="3297280862" sldId="2481"/>
            <ac:spMk id="13" creationId="{6F1FA937-9FFF-5ACF-DFAF-1BD3F7ACB5BD}"/>
          </ac:spMkLst>
        </pc:spChg>
        <pc:spChg chg="mod">
          <ac:chgData name="James Frazier" userId="cb5930596a493943" providerId="LiveId" clId="{39DA8F5A-7D59-428F-9574-1EAB57A78DFB}" dt="2023-11-02T14:51:19.356" v="2761"/>
          <ac:spMkLst>
            <pc:docMk/>
            <pc:sldMk cId="3297280862" sldId="2481"/>
            <ac:spMk id="15" creationId="{ED3E98EF-9532-0FC0-B702-A30B07FAE203}"/>
          </ac:spMkLst>
        </pc:spChg>
        <pc:spChg chg="mod">
          <ac:chgData name="James Frazier" userId="cb5930596a493943" providerId="LiveId" clId="{39DA8F5A-7D59-428F-9574-1EAB57A78DFB}" dt="2023-11-02T14:51:19.356" v="2761"/>
          <ac:spMkLst>
            <pc:docMk/>
            <pc:sldMk cId="3297280862" sldId="2481"/>
            <ac:spMk id="16" creationId="{CA51BBA5-A926-8AD7-45E3-0A0C3B0D29DF}"/>
          </ac:spMkLst>
        </pc:spChg>
        <pc:grpChg chg="add mod">
          <ac:chgData name="James Frazier" userId="cb5930596a493943" providerId="LiveId" clId="{39DA8F5A-7D59-428F-9574-1EAB57A78DFB}" dt="2023-11-02T14:51:24.959" v="2762" actId="1076"/>
          <ac:grpSpMkLst>
            <pc:docMk/>
            <pc:sldMk cId="3297280862" sldId="2481"/>
            <ac:grpSpMk id="5" creationId="{608A5169-7114-06BD-871E-40C129ECBBEE}"/>
          </ac:grpSpMkLst>
        </pc:grpChg>
        <pc:grpChg chg="add mod">
          <ac:chgData name="James Frazier" userId="cb5930596a493943" providerId="LiveId" clId="{39DA8F5A-7D59-428F-9574-1EAB57A78DFB}" dt="2023-11-02T14:51:24.959" v="2762" actId="1076"/>
          <ac:grpSpMkLst>
            <pc:docMk/>
            <pc:sldMk cId="3297280862" sldId="2481"/>
            <ac:grpSpMk id="8" creationId="{D1F026F0-5D38-B6E1-2D6D-E327B963F448}"/>
          </ac:grpSpMkLst>
        </pc:grpChg>
        <pc:grpChg chg="add mod">
          <ac:chgData name="James Frazier" userId="cb5930596a493943" providerId="LiveId" clId="{39DA8F5A-7D59-428F-9574-1EAB57A78DFB}" dt="2023-11-02T14:51:24.959" v="2762" actId="1076"/>
          <ac:grpSpMkLst>
            <pc:docMk/>
            <pc:sldMk cId="3297280862" sldId="2481"/>
            <ac:grpSpMk id="11" creationId="{E3F65F43-DE31-923C-F0DC-32F445BD4C71}"/>
          </ac:grpSpMkLst>
        </pc:grpChg>
        <pc:grpChg chg="add mod">
          <ac:chgData name="James Frazier" userId="cb5930596a493943" providerId="LiveId" clId="{39DA8F5A-7D59-428F-9574-1EAB57A78DFB}" dt="2023-11-02T14:51:24.959" v="2762" actId="1076"/>
          <ac:grpSpMkLst>
            <pc:docMk/>
            <pc:sldMk cId="3297280862" sldId="2481"/>
            <ac:grpSpMk id="14" creationId="{C28321DC-7E08-5227-A23C-EAA798F7B7F9}"/>
          </ac:grpSpMkLst>
        </pc:grpChg>
        <pc:graphicFrameChg chg="add mod">
          <ac:chgData name="James Frazier" userId="cb5930596a493943" providerId="LiveId" clId="{39DA8F5A-7D59-428F-9574-1EAB57A78DFB}" dt="2023-11-02T14:51:24.959" v="2762" actId="1076"/>
          <ac:graphicFrameMkLst>
            <pc:docMk/>
            <pc:sldMk cId="3297280862" sldId="2481"/>
            <ac:graphicFrameMk id="4" creationId="{E31DF24C-52FF-77B5-31C4-D7507E44CFBE}"/>
          </ac:graphicFrameMkLst>
        </pc:graphicFrameChg>
      </pc:sldChg>
      <pc:sldChg chg="addSp delSp modSp add mod setBg modAnim modNotesTx">
        <pc:chgData name="James Frazier" userId="cb5930596a493943" providerId="LiveId" clId="{39DA8F5A-7D59-428F-9574-1EAB57A78DFB}" dt="2023-11-03T23:34:47.417" v="13151" actId="962"/>
        <pc:sldMkLst>
          <pc:docMk/>
          <pc:sldMk cId="1447083026" sldId="2482"/>
        </pc:sldMkLst>
        <pc:spChg chg="mod">
          <ac:chgData name="James Frazier" userId="cb5930596a493943" providerId="LiveId" clId="{39DA8F5A-7D59-428F-9574-1EAB57A78DFB}" dt="2023-11-02T14:53:28.877" v="2773"/>
          <ac:spMkLst>
            <pc:docMk/>
            <pc:sldMk cId="1447083026" sldId="2482"/>
            <ac:spMk id="4" creationId="{AB03E4C2-AE4F-0CAA-7883-B09BCA1BFEB6}"/>
          </ac:spMkLst>
        </pc:spChg>
        <pc:spChg chg="mod">
          <ac:chgData name="James Frazier" userId="cb5930596a493943" providerId="LiveId" clId="{39DA8F5A-7D59-428F-9574-1EAB57A78DFB}" dt="2023-11-02T14:53:28.877" v="2773"/>
          <ac:spMkLst>
            <pc:docMk/>
            <pc:sldMk cId="1447083026" sldId="2482"/>
            <ac:spMk id="5" creationId="{D8503535-C3F5-C7D6-4755-4B6B88EF72E8}"/>
          </ac:spMkLst>
        </pc:spChg>
        <pc:spChg chg="mod">
          <ac:chgData name="James Frazier" userId="cb5930596a493943" providerId="LiveId" clId="{39DA8F5A-7D59-428F-9574-1EAB57A78DFB}" dt="2023-11-02T16:53:40.313" v="6505" actId="20577"/>
          <ac:spMkLst>
            <pc:docMk/>
            <pc:sldMk cId="1447083026" sldId="2482"/>
            <ac:spMk id="8" creationId="{D2BA2FB7-C8CB-F26C-82DD-2618F0809BEA}"/>
          </ac:spMkLst>
        </pc:spChg>
        <pc:spChg chg="mod">
          <ac:chgData name="James Frazier" userId="cb5930596a493943" providerId="LiveId" clId="{39DA8F5A-7D59-428F-9574-1EAB57A78DFB}" dt="2023-11-02T14:53:28.877" v="2773"/>
          <ac:spMkLst>
            <pc:docMk/>
            <pc:sldMk cId="1447083026" sldId="2482"/>
            <ac:spMk id="9" creationId="{8E267D61-1740-B33B-2E35-94FCC0D479B3}"/>
          </ac:spMkLst>
        </pc:spChg>
        <pc:spChg chg="mod">
          <ac:chgData name="James Frazier" userId="cb5930596a493943" providerId="LiveId" clId="{39DA8F5A-7D59-428F-9574-1EAB57A78DFB}" dt="2023-11-02T14:53:28.877" v="2773"/>
          <ac:spMkLst>
            <pc:docMk/>
            <pc:sldMk cId="1447083026" sldId="2482"/>
            <ac:spMk id="10" creationId="{1FEFEA68-3FC5-CA2D-46B7-AA3A94140144}"/>
          </ac:spMkLst>
        </pc:spChg>
        <pc:spChg chg="mod">
          <ac:chgData name="James Frazier" userId="cb5930596a493943" providerId="LiveId" clId="{39DA8F5A-7D59-428F-9574-1EAB57A78DFB}" dt="2023-11-02T14:53:28.877" v="2773"/>
          <ac:spMkLst>
            <pc:docMk/>
            <pc:sldMk cId="1447083026" sldId="2482"/>
            <ac:spMk id="12" creationId="{1A19A385-F6EB-1216-A70A-41B2F130F28D}"/>
          </ac:spMkLst>
        </pc:spChg>
        <pc:spChg chg="mod">
          <ac:chgData name="James Frazier" userId="cb5930596a493943" providerId="LiveId" clId="{39DA8F5A-7D59-428F-9574-1EAB57A78DFB}" dt="2023-11-02T14:53:28.877" v="2773"/>
          <ac:spMkLst>
            <pc:docMk/>
            <pc:sldMk cId="1447083026" sldId="2482"/>
            <ac:spMk id="13" creationId="{D52D6D2C-F652-7E5B-E0F8-E9D6C58440A2}"/>
          </ac:spMkLst>
        </pc:spChg>
        <pc:spChg chg="mod">
          <ac:chgData name="James Frazier" userId="cb5930596a493943" providerId="LiveId" clId="{39DA8F5A-7D59-428F-9574-1EAB57A78DFB}" dt="2023-11-02T14:53:28.877" v="2773"/>
          <ac:spMkLst>
            <pc:docMk/>
            <pc:sldMk cId="1447083026" sldId="2482"/>
            <ac:spMk id="15" creationId="{C19617CE-6A61-1916-0848-27E770226B8B}"/>
          </ac:spMkLst>
        </pc:spChg>
        <pc:spChg chg="mod">
          <ac:chgData name="James Frazier" userId="cb5930596a493943" providerId="LiveId" clId="{39DA8F5A-7D59-428F-9574-1EAB57A78DFB}" dt="2023-11-02T14:53:28.877" v="2773"/>
          <ac:spMkLst>
            <pc:docMk/>
            <pc:sldMk cId="1447083026" sldId="2482"/>
            <ac:spMk id="16" creationId="{A3D93E3B-8A82-DB9A-57D9-2B09E6662F16}"/>
          </ac:spMkLst>
        </pc:spChg>
        <pc:spChg chg="add del mod">
          <ac:chgData name="James Frazier" userId="cb5930596a493943" providerId="LiveId" clId="{39DA8F5A-7D59-428F-9574-1EAB57A78DFB}" dt="2023-11-02T14:57:36.926" v="2958" actId="478"/>
          <ac:spMkLst>
            <pc:docMk/>
            <pc:sldMk cId="1447083026" sldId="2482"/>
            <ac:spMk id="17" creationId="{8E32FF41-16C8-8363-075C-73A8CBF1822C}"/>
          </ac:spMkLst>
        </pc:spChg>
        <pc:spChg chg="add mod">
          <ac:chgData name="James Frazier" userId="cb5930596a493943" providerId="LiveId" clId="{39DA8F5A-7D59-428F-9574-1EAB57A78DFB}" dt="2023-11-03T23:34:47.417" v="13151" actId="962"/>
          <ac:spMkLst>
            <pc:docMk/>
            <pc:sldMk cId="1447083026" sldId="2482"/>
            <ac:spMk id="18" creationId="{C0AA15BC-E594-B632-AE9A-D08E90EE135B}"/>
          </ac:spMkLst>
        </pc:spChg>
        <pc:spChg chg="add mod">
          <ac:chgData name="James Frazier" userId="cb5930596a493943" providerId="LiveId" clId="{39DA8F5A-7D59-428F-9574-1EAB57A78DFB}" dt="2023-11-03T23:34:47.417" v="13151" actId="962"/>
          <ac:spMkLst>
            <pc:docMk/>
            <pc:sldMk cId="1447083026" sldId="2482"/>
            <ac:spMk id="19" creationId="{30B50C37-570F-7791-3CF1-6F7A7CD05290}"/>
          </ac:spMkLst>
        </pc:spChg>
        <pc:spChg chg="add mod">
          <ac:chgData name="James Frazier" userId="cb5930596a493943" providerId="LiveId" clId="{39DA8F5A-7D59-428F-9574-1EAB57A78DFB}" dt="2023-11-03T23:34:47.417" v="13151" actId="962"/>
          <ac:spMkLst>
            <pc:docMk/>
            <pc:sldMk cId="1447083026" sldId="2482"/>
            <ac:spMk id="20" creationId="{CD31BBB3-3D56-BABD-BE0F-7BF3F6786818}"/>
          </ac:spMkLst>
        </pc:spChg>
        <pc:spChg chg="add mod">
          <ac:chgData name="James Frazier" userId="cb5930596a493943" providerId="LiveId" clId="{39DA8F5A-7D59-428F-9574-1EAB57A78DFB}" dt="2023-11-03T23:34:47.417" v="13151" actId="962"/>
          <ac:spMkLst>
            <pc:docMk/>
            <pc:sldMk cId="1447083026" sldId="2482"/>
            <ac:spMk id="22" creationId="{3EE80DE6-6D30-A323-31CB-9B0844AC81B6}"/>
          </ac:spMkLst>
        </pc:spChg>
        <pc:spChg chg="add del">
          <ac:chgData name="James Frazier" userId="cb5930596a493943" providerId="LiveId" clId="{39DA8F5A-7D59-428F-9574-1EAB57A78DFB}" dt="2023-11-02T19:21:40.175" v="9045" actId="478"/>
          <ac:spMkLst>
            <pc:docMk/>
            <pc:sldMk cId="1447083026" sldId="2482"/>
            <ac:spMk id="30" creationId="{E122E8D6-5055-4999-9181-20DCAAEBB4F1}"/>
          </ac:spMkLst>
        </pc:spChg>
        <pc:grpChg chg="add mod">
          <ac:chgData name="James Frazier" userId="cb5930596a493943" providerId="LiveId" clId="{39DA8F5A-7D59-428F-9574-1EAB57A78DFB}" dt="2023-11-03T23:34:47.417" v="13151" actId="962"/>
          <ac:grpSpMkLst>
            <pc:docMk/>
            <pc:sldMk cId="1447083026" sldId="2482"/>
            <ac:grpSpMk id="3" creationId="{6B1E2BE6-A7AB-2DF5-E1A8-747918E89166}"/>
          </ac:grpSpMkLst>
        </pc:grpChg>
        <pc:grpChg chg="add mod">
          <ac:chgData name="James Frazier" userId="cb5930596a493943" providerId="LiveId" clId="{39DA8F5A-7D59-428F-9574-1EAB57A78DFB}" dt="2023-11-03T23:34:47.417" v="13151" actId="962"/>
          <ac:grpSpMkLst>
            <pc:docMk/>
            <pc:sldMk cId="1447083026" sldId="2482"/>
            <ac:grpSpMk id="6" creationId="{ABB4C6E0-BB40-9D57-F0A5-EE1C4D959859}"/>
          </ac:grpSpMkLst>
        </pc:grpChg>
        <pc:grpChg chg="add mod">
          <ac:chgData name="James Frazier" userId="cb5930596a493943" providerId="LiveId" clId="{39DA8F5A-7D59-428F-9574-1EAB57A78DFB}" dt="2023-11-03T23:34:47.417" v="13151" actId="962"/>
          <ac:grpSpMkLst>
            <pc:docMk/>
            <pc:sldMk cId="1447083026" sldId="2482"/>
            <ac:grpSpMk id="11" creationId="{480281CC-6A41-ABA5-C0F3-2F99223B408C}"/>
          </ac:grpSpMkLst>
        </pc:grpChg>
        <pc:grpChg chg="add mod">
          <ac:chgData name="James Frazier" userId="cb5930596a493943" providerId="LiveId" clId="{39DA8F5A-7D59-428F-9574-1EAB57A78DFB}" dt="2023-11-03T23:34:47.417" v="13151" actId="962"/>
          <ac:grpSpMkLst>
            <pc:docMk/>
            <pc:sldMk cId="1447083026" sldId="2482"/>
            <ac:grpSpMk id="14" creationId="{FC20F001-2CF4-B791-0AB5-930C84666BC0}"/>
          </ac:grpSpMkLst>
        </pc:grpChg>
        <pc:graphicFrameChg chg="add mod">
          <ac:chgData name="James Frazier" userId="cb5930596a493943" providerId="LiveId" clId="{39DA8F5A-7D59-428F-9574-1EAB57A78DFB}" dt="2023-11-02T14:55:48.255" v="2878" actId="1076"/>
          <ac:graphicFrameMkLst>
            <pc:docMk/>
            <pc:sldMk cId="1447083026" sldId="2482"/>
            <ac:graphicFrameMk id="2" creationId="{C5AB0C0E-2FCF-B02A-66CF-54ECC2FC8A0B}"/>
          </ac:graphicFrameMkLst>
        </pc:graphicFrameChg>
        <pc:picChg chg="del">
          <ac:chgData name="James Frazier" userId="cb5930596a493943" providerId="LiveId" clId="{39DA8F5A-7D59-428F-9574-1EAB57A78DFB}" dt="2023-11-02T14:51:59.398" v="2765" actId="478"/>
          <ac:picMkLst>
            <pc:docMk/>
            <pc:sldMk cId="1447083026" sldId="2482"/>
            <ac:picMk id="7" creationId="{6445D8C7-155B-55E1-0E56-94A374AFD789}"/>
          </ac:picMkLst>
        </pc:picChg>
        <pc:inkChg chg="add del">
          <ac:chgData name="James Frazier" userId="cb5930596a493943" providerId="LiveId" clId="{39DA8F5A-7D59-428F-9574-1EAB57A78DFB}" dt="2023-11-02T19:20:47.821" v="9040" actId="9405"/>
          <ac:inkMkLst>
            <pc:docMk/>
            <pc:sldMk cId="1447083026" sldId="2482"/>
            <ac:inkMk id="7" creationId="{853545C5-1E84-A66F-39BD-6F693ED0695A}"/>
          </ac:inkMkLst>
        </pc:inkChg>
        <pc:inkChg chg="add del">
          <ac:chgData name="James Frazier" userId="cb5930596a493943" providerId="LiveId" clId="{39DA8F5A-7D59-428F-9574-1EAB57A78DFB}" dt="2023-11-02T19:21:32.347" v="9044" actId="34122"/>
          <ac:inkMkLst>
            <pc:docMk/>
            <pc:sldMk cId="1447083026" sldId="2482"/>
            <ac:inkMk id="17" creationId="{28A911DD-C9B5-D4D1-55DF-3657329663E1}"/>
          </ac:inkMkLst>
        </pc:inkChg>
        <pc:inkChg chg="add del">
          <ac:chgData name="James Frazier" userId="cb5930596a493943" providerId="LiveId" clId="{39DA8F5A-7D59-428F-9574-1EAB57A78DFB}" dt="2023-11-02T19:21:11.235" v="9043" actId="9405"/>
          <ac:inkMkLst>
            <pc:docMk/>
            <pc:sldMk cId="1447083026" sldId="2482"/>
            <ac:inkMk id="21" creationId="{02FB0FB2-E7E5-310F-6091-193DEBE3AEAA}"/>
          </ac:inkMkLst>
        </pc:inkChg>
      </pc:sldChg>
      <pc:sldChg chg="addSp delSp modSp add mod setBg modAnim modNotesTx">
        <pc:chgData name="James Frazier" userId="cb5930596a493943" providerId="LiveId" clId="{39DA8F5A-7D59-428F-9574-1EAB57A78DFB}" dt="2023-11-03T23:10:33.712" v="11344" actId="20577"/>
        <pc:sldMkLst>
          <pc:docMk/>
          <pc:sldMk cId="1717050040" sldId="2483"/>
        </pc:sldMkLst>
        <pc:spChg chg="add mod">
          <ac:chgData name="James Frazier" userId="cb5930596a493943" providerId="LiveId" clId="{39DA8F5A-7D59-428F-9574-1EAB57A78DFB}" dt="2023-11-02T20:22:04.030" v="10055" actId="20577"/>
          <ac:spMkLst>
            <pc:docMk/>
            <pc:sldMk cId="1717050040" sldId="2483"/>
            <ac:spMk id="2" creationId="{E27453E4-3ECB-0963-E4AC-717C5EADC459}"/>
          </ac:spMkLst>
        </pc:spChg>
        <pc:spChg chg="add mod">
          <ac:chgData name="James Frazier" userId="cb5930596a493943" providerId="LiveId" clId="{39DA8F5A-7D59-428F-9574-1EAB57A78DFB}" dt="2023-11-02T19:50:20.860" v="9994" actId="14100"/>
          <ac:spMkLst>
            <pc:docMk/>
            <pc:sldMk cId="1717050040" sldId="2483"/>
            <ac:spMk id="3" creationId="{55F40BCD-784F-6D8F-0A39-A8D97B4B2F91}"/>
          </ac:spMkLst>
        </pc:spChg>
        <pc:spChg chg="mod">
          <ac:chgData name="James Frazier" userId="cb5930596a493943" providerId="LiveId" clId="{39DA8F5A-7D59-428F-9574-1EAB57A78DFB}" dt="2023-11-02T17:46:47.210" v="7770" actId="20577"/>
          <ac:spMkLst>
            <pc:docMk/>
            <pc:sldMk cId="1717050040" sldId="2483"/>
            <ac:spMk id="8" creationId="{D2BA2FB7-C8CB-F26C-82DD-2618F0809BEA}"/>
          </ac:spMkLst>
        </pc:spChg>
        <pc:picChg chg="del">
          <ac:chgData name="James Frazier" userId="cb5930596a493943" providerId="LiveId" clId="{39DA8F5A-7D59-428F-9574-1EAB57A78DFB}" dt="2023-11-02T15:01:08.368" v="3036" actId="478"/>
          <ac:picMkLst>
            <pc:docMk/>
            <pc:sldMk cId="1717050040" sldId="2483"/>
            <ac:picMk id="7" creationId="{6445D8C7-155B-55E1-0E56-94A374AFD789}"/>
          </ac:picMkLst>
        </pc:picChg>
      </pc:sldChg>
      <pc:sldChg chg="addSp delSp modSp new del mod setBg">
        <pc:chgData name="James Frazier" userId="cb5930596a493943" providerId="LiveId" clId="{39DA8F5A-7D59-428F-9574-1EAB57A78DFB}" dt="2023-11-02T16:21:25.137" v="4664" actId="47"/>
        <pc:sldMkLst>
          <pc:docMk/>
          <pc:sldMk cId="2212045687" sldId="2484"/>
        </pc:sldMkLst>
        <pc:spChg chg="mod">
          <ac:chgData name="James Frazier" userId="cb5930596a493943" providerId="LiveId" clId="{39DA8F5A-7D59-428F-9574-1EAB57A78DFB}" dt="2023-11-02T16:10:25.710" v="3967" actId="1076"/>
          <ac:spMkLst>
            <pc:docMk/>
            <pc:sldMk cId="2212045687" sldId="2484"/>
            <ac:spMk id="2" creationId="{2FF54D4A-3F95-84FE-42A3-2C20D6B6EE60}"/>
          </ac:spMkLst>
        </pc:spChg>
        <pc:spChg chg="del">
          <ac:chgData name="James Frazier" userId="cb5930596a493943" providerId="LiveId" clId="{39DA8F5A-7D59-428F-9574-1EAB57A78DFB}" dt="2023-11-02T15:07:29.447" v="3142" actId="478"/>
          <ac:spMkLst>
            <pc:docMk/>
            <pc:sldMk cId="2212045687" sldId="2484"/>
            <ac:spMk id="3" creationId="{6D132F17-3D11-165B-3361-5AE0CC109F60}"/>
          </ac:spMkLst>
        </pc:spChg>
        <pc:spChg chg="add mod">
          <ac:chgData name="James Frazier" userId="cb5930596a493943" providerId="LiveId" clId="{39DA8F5A-7D59-428F-9574-1EAB57A78DFB}" dt="2023-11-02T16:08:49.201" v="3818" actId="1076"/>
          <ac:spMkLst>
            <pc:docMk/>
            <pc:sldMk cId="2212045687" sldId="2484"/>
            <ac:spMk id="3" creationId="{B1BD6DB6-DAC8-AF58-6691-E055E2ED954F}"/>
          </ac:spMkLst>
        </pc:spChg>
        <pc:spChg chg="mod">
          <ac:chgData name="James Frazier" userId="cb5930596a493943" providerId="LiveId" clId="{39DA8F5A-7D59-428F-9574-1EAB57A78DFB}" dt="2023-11-02T16:03:37.984" v="3399" actId="20577"/>
          <ac:spMkLst>
            <pc:docMk/>
            <pc:sldMk cId="2212045687" sldId="2484"/>
            <ac:spMk id="4" creationId="{1070C5DC-70D1-31C5-6102-61A542544E1D}"/>
          </ac:spMkLst>
        </pc:spChg>
        <pc:spChg chg="del">
          <ac:chgData name="James Frazier" userId="cb5930596a493943" providerId="LiveId" clId="{39DA8F5A-7D59-428F-9574-1EAB57A78DFB}" dt="2023-11-02T15:07:31.019" v="3143" actId="478"/>
          <ac:spMkLst>
            <pc:docMk/>
            <pc:sldMk cId="2212045687" sldId="2484"/>
            <ac:spMk id="5" creationId="{E46E947E-0710-21A8-4500-8B098A578923}"/>
          </ac:spMkLst>
        </pc:spChg>
        <pc:spChg chg="del mod">
          <ac:chgData name="James Frazier" userId="cb5930596a493943" providerId="LiveId" clId="{39DA8F5A-7D59-428F-9574-1EAB57A78DFB}" dt="2023-11-02T16:05:03.236" v="3548" actId="478"/>
          <ac:spMkLst>
            <pc:docMk/>
            <pc:sldMk cId="2212045687" sldId="2484"/>
            <ac:spMk id="6" creationId="{DEF04C76-4322-74D0-DFB5-B47C8CF93E2E}"/>
          </ac:spMkLst>
        </pc:spChg>
        <pc:spChg chg="del">
          <ac:chgData name="James Frazier" userId="cb5930596a493943" providerId="LiveId" clId="{39DA8F5A-7D59-428F-9574-1EAB57A78DFB}" dt="2023-11-02T15:07:33.013" v="3144" actId="478"/>
          <ac:spMkLst>
            <pc:docMk/>
            <pc:sldMk cId="2212045687" sldId="2484"/>
            <ac:spMk id="7" creationId="{43E1B939-93E9-8CE8-C727-E70618024A02}"/>
          </ac:spMkLst>
        </pc:spChg>
        <pc:spChg chg="del mod">
          <ac:chgData name="James Frazier" userId="cb5930596a493943" providerId="LiveId" clId="{39DA8F5A-7D59-428F-9574-1EAB57A78DFB}" dt="2023-11-02T16:05:05.375" v="3549" actId="478"/>
          <ac:spMkLst>
            <pc:docMk/>
            <pc:sldMk cId="2212045687" sldId="2484"/>
            <ac:spMk id="8" creationId="{45765AB8-FFE7-4182-904B-23016227602D}"/>
          </ac:spMkLst>
        </pc:spChg>
        <pc:spChg chg="add mod">
          <ac:chgData name="James Frazier" userId="cb5930596a493943" providerId="LiveId" clId="{39DA8F5A-7D59-428F-9574-1EAB57A78DFB}" dt="2023-11-02T16:07:28.164" v="3638" actId="20577"/>
          <ac:spMkLst>
            <pc:docMk/>
            <pc:sldMk cId="2212045687" sldId="2484"/>
            <ac:spMk id="9" creationId="{55B7E299-2CDC-6EB5-59CC-1251B7BCB3D1}"/>
          </ac:spMkLst>
        </pc:spChg>
        <pc:spChg chg="del">
          <ac:chgData name="James Frazier" userId="cb5930596a493943" providerId="LiveId" clId="{39DA8F5A-7D59-428F-9574-1EAB57A78DFB}" dt="2023-11-02T15:07:36.539" v="3145" actId="478"/>
          <ac:spMkLst>
            <pc:docMk/>
            <pc:sldMk cId="2212045687" sldId="2484"/>
            <ac:spMk id="9" creationId="{68373A85-6E84-B2EC-F3DC-175F06AAC9B1}"/>
          </ac:spMkLst>
        </pc:spChg>
        <pc:spChg chg="del">
          <ac:chgData name="James Frazier" userId="cb5930596a493943" providerId="LiveId" clId="{39DA8F5A-7D59-428F-9574-1EAB57A78DFB}" dt="2023-11-02T15:07:40.633" v="3146" actId="478"/>
          <ac:spMkLst>
            <pc:docMk/>
            <pc:sldMk cId="2212045687" sldId="2484"/>
            <ac:spMk id="10" creationId="{0CA73165-690E-1B35-1F63-646874A05B63}"/>
          </ac:spMkLst>
        </pc:spChg>
        <pc:spChg chg="add mod">
          <ac:chgData name="James Frazier" userId="cb5930596a493943" providerId="LiveId" clId="{39DA8F5A-7D59-428F-9574-1EAB57A78DFB}" dt="2023-11-02T16:09:57.914" v="3965" actId="20577"/>
          <ac:spMkLst>
            <pc:docMk/>
            <pc:sldMk cId="2212045687" sldId="2484"/>
            <ac:spMk id="10" creationId="{F0A3C0C0-8B4F-43A4-F271-1EB9F9B751B6}"/>
          </ac:spMkLst>
        </pc:spChg>
        <pc:spChg chg="del">
          <ac:chgData name="James Frazier" userId="cb5930596a493943" providerId="LiveId" clId="{39DA8F5A-7D59-428F-9574-1EAB57A78DFB}" dt="2023-11-02T15:07:42.610" v="3147" actId="478"/>
          <ac:spMkLst>
            <pc:docMk/>
            <pc:sldMk cId="2212045687" sldId="2484"/>
            <ac:spMk id="11" creationId="{46FB6B1C-F3B6-5B33-F90A-9FB91885A2FF}"/>
          </ac:spMkLst>
        </pc:spChg>
        <pc:spChg chg="add mod">
          <ac:chgData name="James Frazier" userId="cb5930596a493943" providerId="LiveId" clId="{39DA8F5A-7D59-428F-9574-1EAB57A78DFB}" dt="2023-11-02T16:05:35.460" v="3558" actId="1076"/>
          <ac:spMkLst>
            <pc:docMk/>
            <pc:sldMk cId="2212045687" sldId="2484"/>
            <ac:spMk id="11" creationId="{7239F616-0A3F-0F3C-D36E-02AF46BDC089}"/>
          </ac:spMkLst>
        </pc:spChg>
        <pc:spChg chg="add del mod">
          <ac:chgData name="James Frazier" userId="cb5930596a493943" providerId="LiveId" clId="{39DA8F5A-7D59-428F-9574-1EAB57A78DFB}" dt="2023-11-02T16:05:48.420" v="3562" actId="478"/>
          <ac:spMkLst>
            <pc:docMk/>
            <pc:sldMk cId="2212045687" sldId="2484"/>
            <ac:spMk id="12" creationId="{6EACEB54-850C-5006-70D7-D809E59F7347}"/>
          </ac:spMkLst>
        </pc:spChg>
        <pc:spChg chg="add del mod">
          <ac:chgData name="James Frazier" userId="cb5930596a493943" providerId="LiveId" clId="{39DA8F5A-7D59-428F-9574-1EAB57A78DFB}" dt="2023-11-02T16:07:15.007" v="3584" actId="478"/>
          <ac:spMkLst>
            <pc:docMk/>
            <pc:sldMk cId="2212045687" sldId="2484"/>
            <ac:spMk id="13" creationId="{FFDB5FB9-3E50-8EB9-9764-D13060F8AE57}"/>
          </ac:spMkLst>
        </pc:spChg>
        <pc:spChg chg="add mod">
          <ac:chgData name="James Frazier" userId="cb5930596a493943" providerId="LiveId" clId="{39DA8F5A-7D59-428F-9574-1EAB57A78DFB}" dt="2023-11-02T16:06:07.049" v="3566" actId="1076"/>
          <ac:spMkLst>
            <pc:docMk/>
            <pc:sldMk cId="2212045687" sldId="2484"/>
            <ac:spMk id="14" creationId="{F05AFF74-1FCE-70AA-398B-44FD884F5FAE}"/>
          </ac:spMkLst>
        </pc:spChg>
        <pc:cxnChg chg="add mod">
          <ac:chgData name="James Frazier" userId="cb5930596a493943" providerId="LiveId" clId="{39DA8F5A-7D59-428F-9574-1EAB57A78DFB}" dt="2023-11-02T16:04:10.814" v="3422" actId="208"/>
          <ac:cxnSpMkLst>
            <pc:docMk/>
            <pc:sldMk cId="2212045687" sldId="2484"/>
            <ac:cxnSpMk id="7" creationId="{F17DBF34-CEB9-93A0-C798-C44B6FA83B97}"/>
          </ac:cxnSpMkLst>
        </pc:cxnChg>
        <pc:cxnChg chg="add mod">
          <ac:chgData name="James Frazier" userId="cb5930596a493943" providerId="LiveId" clId="{39DA8F5A-7D59-428F-9574-1EAB57A78DFB}" dt="2023-11-02T16:06:21.656" v="3568" actId="208"/>
          <ac:cxnSpMkLst>
            <pc:docMk/>
            <pc:sldMk cId="2212045687" sldId="2484"/>
            <ac:cxnSpMk id="16" creationId="{1B574BC2-544F-8353-8DE1-688507F83378}"/>
          </ac:cxnSpMkLst>
        </pc:cxnChg>
        <pc:cxnChg chg="add mod">
          <ac:chgData name="James Frazier" userId="cb5930596a493943" providerId="LiveId" clId="{39DA8F5A-7D59-428F-9574-1EAB57A78DFB}" dt="2023-11-02T16:06:38.638" v="3571" actId="208"/>
          <ac:cxnSpMkLst>
            <pc:docMk/>
            <pc:sldMk cId="2212045687" sldId="2484"/>
            <ac:cxnSpMk id="18" creationId="{E3409304-9469-F292-49FE-D01B23F58E5F}"/>
          </ac:cxnSpMkLst>
        </pc:cxnChg>
        <pc:cxnChg chg="add mod">
          <ac:chgData name="James Frazier" userId="cb5930596a493943" providerId="LiveId" clId="{39DA8F5A-7D59-428F-9574-1EAB57A78DFB}" dt="2023-11-02T16:06:54.832" v="3573" actId="208"/>
          <ac:cxnSpMkLst>
            <pc:docMk/>
            <pc:sldMk cId="2212045687" sldId="2484"/>
            <ac:cxnSpMk id="21" creationId="{8F73B0CF-5552-A2D6-4D35-88B89F8A45E7}"/>
          </ac:cxnSpMkLst>
        </pc:cxnChg>
        <pc:cxnChg chg="add mod">
          <ac:chgData name="James Frazier" userId="cb5930596a493943" providerId="LiveId" clId="{39DA8F5A-7D59-428F-9574-1EAB57A78DFB}" dt="2023-11-02T16:07:01.658" v="3575" actId="1076"/>
          <ac:cxnSpMkLst>
            <pc:docMk/>
            <pc:sldMk cId="2212045687" sldId="2484"/>
            <ac:cxnSpMk id="22" creationId="{051284AB-0069-5881-5E2E-AFD819D6C5C6}"/>
          </ac:cxnSpMkLst>
        </pc:cxnChg>
      </pc:sldChg>
      <pc:sldChg chg="delSp modSp new del mod setBg">
        <pc:chgData name="James Frazier" userId="cb5930596a493943" providerId="LiveId" clId="{39DA8F5A-7D59-428F-9574-1EAB57A78DFB}" dt="2023-11-02T16:21:22.024" v="4663" actId="47"/>
        <pc:sldMkLst>
          <pc:docMk/>
          <pc:sldMk cId="226925639" sldId="2485"/>
        </pc:sldMkLst>
        <pc:spChg chg="mod">
          <ac:chgData name="James Frazier" userId="cb5930596a493943" providerId="LiveId" clId="{39DA8F5A-7D59-428F-9574-1EAB57A78DFB}" dt="2023-11-02T16:12:39.719" v="4121" actId="207"/>
          <ac:spMkLst>
            <pc:docMk/>
            <pc:sldMk cId="226925639" sldId="2485"/>
            <ac:spMk id="2" creationId="{C3CCBA6B-2F66-A516-C4D7-AA0422D0B2BE}"/>
          </ac:spMkLst>
        </pc:spChg>
        <pc:spChg chg="del">
          <ac:chgData name="James Frazier" userId="cb5930596a493943" providerId="LiveId" clId="{39DA8F5A-7D59-428F-9574-1EAB57A78DFB}" dt="2023-11-02T16:10:47.810" v="3981" actId="478"/>
          <ac:spMkLst>
            <pc:docMk/>
            <pc:sldMk cId="226925639" sldId="2485"/>
            <ac:spMk id="3" creationId="{00CE9633-2C9F-4691-8DC8-12E1E1AB370A}"/>
          </ac:spMkLst>
        </pc:spChg>
        <pc:spChg chg="mod">
          <ac:chgData name="James Frazier" userId="cb5930596a493943" providerId="LiveId" clId="{39DA8F5A-7D59-428F-9574-1EAB57A78DFB}" dt="2023-11-02T16:14:59.244" v="4208" actId="13822"/>
          <ac:spMkLst>
            <pc:docMk/>
            <pc:sldMk cId="226925639" sldId="2485"/>
            <ac:spMk id="4" creationId="{12A2FB29-FC5D-3184-9896-050871D031A8}"/>
          </ac:spMkLst>
        </pc:spChg>
        <pc:spChg chg="del">
          <ac:chgData name="James Frazier" userId="cb5930596a493943" providerId="LiveId" clId="{39DA8F5A-7D59-428F-9574-1EAB57A78DFB}" dt="2023-11-02T16:10:49.195" v="3982" actId="478"/>
          <ac:spMkLst>
            <pc:docMk/>
            <pc:sldMk cId="226925639" sldId="2485"/>
            <ac:spMk id="5" creationId="{2BE163B2-71D7-C8B5-18D2-94B3DA4E1486}"/>
          </ac:spMkLst>
        </pc:spChg>
        <pc:spChg chg="mod">
          <ac:chgData name="James Frazier" userId="cb5930596a493943" providerId="LiveId" clId="{39DA8F5A-7D59-428F-9574-1EAB57A78DFB}" dt="2023-11-02T16:14:59.244" v="4208" actId="13822"/>
          <ac:spMkLst>
            <pc:docMk/>
            <pc:sldMk cId="226925639" sldId="2485"/>
            <ac:spMk id="6" creationId="{A64773D3-C18E-D8E0-1096-3C4D485B27F5}"/>
          </ac:spMkLst>
        </pc:spChg>
        <pc:spChg chg="del">
          <ac:chgData name="James Frazier" userId="cb5930596a493943" providerId="LiveId" clId="{39DA8F5A-7D59-428F-9574-1EAB57A78DFB}" dt="2023-11-02T16:10:50.612" v="3983" actId="478"/>
          <ac:spMkLst>
            <pc:docMk/>
            <pc:sldMk cId="226925639" sldId="2485"/>
            <ac:spMk id="7" creationId="{ECAD9A71-8C78-3B6B-D825-568FF48BFCCF}"/>
          </ac:spMkLst>
        </pc:spChg>
        <pc:spChg chg="mod">
          <ac:chgData name="James Frazier" userId="cb5930596a493943" providerId="LiveId" clId="{39DA8F5A-7D59-428F-9574-1EAB57A78DFB}" dt="2023-11-02T16:14:59.244" v="4208" actId="13822"/>
          <ac:spMkLst>
            <pc:docMk/>
            <pc:sldMk cId="226925639" sldId="2485"/>
            <ac:spMk id="8" creationId="{A02B570C-0B82-3653-770A-FDAA1DCB40F8}"/>
          </ac:spMkLst>
        </pc:spChg>
        <pc:spChg chg="del">
          <ac:chgData name="James Frazier" userId="cb5930596a493943" providerId="LiveId" clId="{39DA8F5A-7D59-428F-9574-1EAB57A78DFB}" dt="2023-11-02T16:10:55.422" v="3985" actId="478"/>
          <ac:spMkLst>
            <pc:docMk/>
            <pc:sldMk cId="226925639" sldId="2485"/>
            <ac:spMk id="9" creationId="{2B412D06-3398-F17C-B5F2-AD94DD5A8411}"/>
          </ac:spMkLst>
        </pc:spChg>
        <pc:spChg chg="del">
          <ac:chgData name="James Frazier" userId="cb5930596a493943" providerId="LiveId" clId="{39DA8F5A-7D59-428F-9574-1EAB57A78DFB}" dt="2023-11-02T16:10:53.610" v="3984" actId="478"/>
          <ac:spMkLst>
            <pc:docMk/>
            <pc:sldMk cId="226925639" sldId="2485"/>
            <ac:spMk id="10" creationId="{7B4CA681-66DB-E128-3A87-855E7E045B66}"/>
          </ac:spMkLst>
        </pc:spChg>
        <pc:spChg chg="del">
          <ac:chgData name="James Frazier" userId="cb5930596a493943" providerId="LiveId" clId="{39DA8F5A-7D59-428F-9574-1EAB57A78DFB}" dt="2023-11-02T16:10:57.466" v="3986" actId="478"/>
          <ac:spMkLst>
            <pc:docMk/>
            <pc:sldMk cId="226925639" sldId="2485"/>
            <ac:spMk id="11" creationId="{503868C8-16A6-53DA-44B1-C18DF7E3B3E4}"/>
          </ac:spMkLst>
        </pc:spChg>
      </pc:sldChg>
      <pc:sldChg chg="addSp delSp modSp new mod setBg modAnim modNotesTx">
        <pc:chgData name="James Frazier" userId="cb5930596a493943" providerId="LiveId" clId="{39DA8F5A-7D59-428F-9574-1EAB57A78DFB}" dt="2023-11-03T23:25:56.911" v="11401" actId="962"/>
        <pc:sldMkLst>
          <pc:docMk/>
          <pc:sldMk cId="4036818968" sldId="2486"/>
        </pc:sldMkLst>
        <pc:spChg chg="mod">
          <ac:chgData name="James Frazier" userId="cb5930596a493943" providerId="LiveId" clId="{39DA8F5A-7D59-428F-9574-1EAB57A78DFB}" dt="2023-11-02T17:15:30.628" v="7730" actId="20577"/>
          <ac:spMkLst>
            <pc:docMk/>
            <pc:sldMk cId="4036818968" sldId="2486"/>
            <ac:spMk id="2" creationId="{2069BAF4-2157-579C-7635-DFD3902BE489}"/>
          </ac:spMkLst>
        </pc:spChg>
        <pc:spChg chg="del">
          <ac:chgData name="James Frazier" userId="cb5930596a493943" providerId="LiveId" clId="{39DA8F5A-7D59-428F-9574-1EAB57A78DFB}" dt="2023-11-02T16:24:22.681" v="4890" actId="931"/>
          <ac:spMkLst>
            <pc:docMk/>
            <pc:sldMk cId="4036818968" sldId="2486"/>
            <ac:spMk id="3" creationId="{E1BB8681-0C8B-0B38-2573-ACD63C08F38F}"/>
          </ac:spMkLst>
        </pc:spChg>
        <pc:spChg chg="mod">
          <ac:chgData name="James Frazier" userId="cb5930596a493943" providerId="LiveId" clId="{39DA8F5A-7D59-428F-9574-1EAB57A78DFB}" dt="2023-11-02T19:44:56.311" v="9904" actId="1036"/>
          <ac:spMkLst>
            <pc:docMk/>
            <pc:sldMk cId="4036818968" sldId="2486"/>
            <ac:spMk id="4" creationId="{3C8A341F-EBE8-BC2F-EE84-D1F2A4140C2E}"/>
          </ac:spMkLst>
        </pc:spChg>
        <pc:spChg chg="mod">
          <ac:chgData name="James Frazier" userId="cb5930596a493943" providerId="LiveId" clId="{39DA8F5A-7D59-428F-9574-1EAB57A78DFB}" dt="2023-11-02T19:44:56.311" v="9904" actId="1036"/>
          <ac:spMkLst>
            <pc:docMk/>
            <pc:sldMk cId="4036818968" sldId="2486"/>
            <ac:spMk id="5" creationId="{79EF10C9-2B3C-C529-9571-F0B472CCED39}"/>
          </ac:spMkLst>
        </pc:spChg>
        <pc:spChg chg="mod">
          <ac:chgData name="James Frazier" userId="cb5930596a493943" providerId="LiveId" clId="{39DA8F5A-7D59-428F-9574-1EAB57A78DFB}" dt="2023-11-02T19:39:09.114" v="9579" actId="20577"/>
          <ac:spMkLst>
            <pc:docMk/>
            <pc:sldMk cId="4036818968" sldId="2486"/>
            <ac:spMk id="6" creationId="{E2857783-0CD4-FB8B-B4E3-BF5803AF0832}"/>
          </ac:spMkLst>
        </pc:spChg>
        <pc:spChg chg="mod">
          <ac:chgData name="James Frazier" userId="cb5930596a493943" providerId="LiveId" clId="{39DA8F5A-7D59-428F-9574-1EAB57A78DFB}" dt="2023-11-02T19:44:36.792" v="9891" actId="20577"/>
          <ac:spMkLst>
            <pc:docMk/>
            <pc:sldMk cId="4036818968" sldId="2486"/>
            <ac:spMk id="7" creationId="{F6AEA5D3-AAAE-EB3A-2818-49FDD6F9CF0E}"/>
          </ac:spMkLst>
        </pc:spChg>
        <pc:spChg chg="mod">
          <ac:chgData name="James Frazier" userId="cb5930596a493943" providerId="LiveId" clId="{39DA8F5A-7D59-428F-9574-1EAB57A78DFB}" dt="2023-11-02T19:45:00.970" v="9909" actId="1036"/>
          <ac:spMkLst>
            <pc:docMk/>
            <pc:sldMk cId="4036818968" sldId="2486"/>
            <ac:spMk id="8" creationId="{FAA08066-4A8B-9AA9-57A4-B2D89C55EB8C}"/>
          </ac:spMkLst>
        </pc:spChg>
        <pc:spChg chg="mod">
          <ac:chgData name="James Frazier" userId="cb5930596a493943" providerId="LiveId" clId="{39DA8F5A-7D59-428F-9574-1EAB57A78DFB}" dt="2023-11-02T19:45:00.970" v="9909" actId="1036"/>
          <ac:spMkLst>
            <pc:docMk/>
            <pc:sldMk cId="4036818968" sldId="2486"/>
            <ac:spMk id="9" creationId="{51539E8E-002E-3AA7-885A-D5EAF242DD52}"/>
          </ac:spMkLst>
        </pc:spChg>
        <pc:spChg chg="del">
          <ac:chgData name="James Frazier" userId="cb5930596a493943" providerId="LiveId" clId="{39DA8F5A-7D59-428F-9574-1EAB57A78DFB}" dt="2023-11-02T16:15:49.306" v="4269" actId="478"/>
          <ac:spMkLst>
            <pc:docMk/>
            <pc:sldMk cId="4036818968" sldId="2486"/>
            <ac:spMk id="10" creationId="{78190962-CDEF-823B-068F-C99B04373327}"/>
          </ac:spMkLst>
        </pc:spChg>
        <pc:spChg chg="del">
          <ac:chgData name="James Frazier" userId="cb5930596a493943" providerId="LiveId" clId="{39DA8F5A-7D59-428F-9574-1EAB57A78DFB}" dt="2023-11-02T16:15:51.100" v="4270" actId="478"/>
          <ac:spMkLst>
            <pc:docMk/>
            <pc:sldMk cId="4036818968" sldId="2486"/>
            <ac:spMk id="11" creationId="{0495ABD7-F0A3-B5EC-BA51-724853E4CDBE}"/>
          </ac:spMkLst>
        </pc:spChg>
        <pc:spChg chg="add del mod">
          <ac:chgData name="James Frazier" userId="cb5930596a493943" providerId="LiveId" clId="{39DA8F5A-7D59-428F-9574-1EAB57A78DFB}" dt="2023-11-02T16:25:44.918" v="4909" actId="478"/>
          <ac:spMkLst>
            <pc:docMk/>
            <pc:sldMk cId="4036818968" sldId="2486"/>
            <ac:spMk id="14" creationId="{9F4278F3-AF84-2BB3-FBF6-1FA7F65C398F}"/>
          </ac:spMkLst>
        </pc:spChg>
        <pc:spChg chg="add mod">
          <ac:chgData name="James Frazier" userId="cb5930596a493943" providerId="LiveId" clId="{39DA8F5A-7D59-428F-9574-1EAB57A78DFB}" dt="2023-11-02T16:42:16.585" v="5672" actId="1037"/>
          <ac:spMkLst>
            <pc:docMk/>
            <pc:sldMk cId="4036818968" sldId="2486"/>
            <ac:spMk id="15" creationId="{EA0E4715-F349-CDCE-399B-A0AB1310F56C}"/>
          </ac:spMkLst>
        </pc:spChg>
        <pc:picChg chg="add mod">
          <ac:chgData name="James Frazier" userId="cb5930596a493943" providerId="LiveId" clId="{39DA8F5A-7D59-428F-9574-1EAB57A78DFB}" dt="2023-11-03T23:25:56.911" v="11401" actId="962"/>
          <ac:picMkLst>
            <pc:docMk/>
            <pc:sldMk cId="4036818968" sldId="2486"/>
            <ac:picMk id="13" creationId="{02FEB803-D549-628D-251A-E9EAE458701F}"/>
          </ac:picMkLst>
        </pc:picChg>
      </pc:sldChg>
      <pc:sldChg chg="addSp delSp modSp new add del mod">
        <pc:chgData name="James Frazier" userId="cb5930596a493943" providerId="LiveId" clId="{39DA8F5A-7D59-428F-9574-1EAB57A78DFB}" dt="2023-11-02T16:48:33.370" v="5895" actId="47"/>
        <pc:sldMkLst>
          <pc:docMk/>
          <pc:sldMk cId="759036188" sldId="2487"/>
        </pc:sldMkLst>
        <pc:spChg chg="add del">
          <ac:chgData name="James Frazier" userId="cb5930596a493943" providerId="LiveId" clId="{39DA8F5A-7D59-428F-9574-1EAB57A78DFB}" dt="2023-11-02T16:42:31.068" v="5676" actId="478"/>
          <ac:spMkLst>
            <pc:docMk/>
            <pc:sldMk cId="759036188" sldId="2487"/>
            <ac:spMk id="2" creationId="{93BD3E44-CF5B-F6A6-BD1E-ABB0499C69F6}"/>
          </ac:spMkLst>
        </pc:spChg>
        <pc:spChg chg="add del mod">
          <ac:chgData name="James Frazier" userId="cb5930596a493943" providerId="LiveId" clId="{39DA8F5A-7D59-428F-9574-1EAB57A78DFB}" dt="2023-11-02T16:42:51.589" v="5718" actId="478"/>
          <ac:spMkLst>
            <pc:docMk/>
            <pc:sldMk cId="759036188" sldId="2487"/>
            <ac:spMk id="3" creationId="{1C78B643-E680-82ED-8D00-F8DEC5A169CA}"/>
          </ac:spMkLst>
        </pc:spChg>
        <pc:spChg chg="del mod">
          <ac:chgData name="James Frazier" userId="cb5930596a493943" providerId="LiveId" clId="{39DA8F5A-7D59-428F-9574-1EAB57A78DFB}" dt="2023-11-02T16:42:33.552" v="5677" actId="478"/>
          <ac:spMkLst>
            <pc:docMk/>
            <pc:sldMk cId="759036188" sldId="2487"/>
            <ac:spMk id="4" creationId="{2BFC2D03-D372-25B7-08D9-1516BC5FAF15}"/>
          </ac:spMkLst>
        </pc:spChg>
        <pc:spChg chg="del mod">
          <ac:chgData name="James Frazier" userId="cb5930596a493943" providerId="LiveId" clId="{39DA8F5A-7D59-428F-9574-1EAB57A78DFB}" dt="2023-11-02T16:48:28.703" v="5894" actId="478"/>
          <ac:spMkLst>
            <pc:docMk/>
            <pc:sldMk cId="759036188" sldId="2487"/>
            <ac:spMk id="5" creationId="{061B71E0-E842-50B5-F657-C6AC4F98DD25}"/>
          </ac:spMkLst>
        </pc:spChg>
        <pc:spChg chg="del mod">
          <ac:chgData name="James Frazier" userId="cb5930596a493943" providerId="LiveId" clId="{39DA8F5A-7D59-428F-9574-1EAB57A78DFB}" dt="2023-11-02T16:42:35.597" v="5678" actId="478"/>
          <ac:spMkLst>
            <pc:docMk/>
            <pc:sldMk cId="759036188" sldId="2487"/>
            <ac:spMk id="6" creationId="{1599705D-AD9D-9713-10C7-3F991BDA995F}"/>
          </ac:spMkLst>
        </pc:spChg>
        <pc:spChg chg="del mod">
          <ac:chgData name="James Frazier" userId="cb5930596a493943" providerId="LiveId" clId="{39DA8F5A-7D59-428F-9574-1EAB57A78DFB}" dt="2023-11-02T16:48:28.703" v="5894" actId="478"/>
          <ac:spMkLst>
            <pc:docMk/>
            <pc:sldMk cId="759036188" sldId="2487"/>
            <ac:spMk id="7" creationId="{6F2D12E2-2015-BA5C-B94D-891C73A291DA}"/>
          </ac:spMkLst>
        </pc:spChg>
        <pc:spChg chg="del mod">
          <ac:chgData name="James Frazier" userId="cb5930596a493943" providerId="LiveId" clId="{39DA8F5A-7D59-428F-9574-1EAB57A78DFB}" dt="2023-11-02T16:42:37.056" v="5679" actId="478"/>
          <ac:spMkLst>
            <pc:docMk/>
            <pc:sldMk cId="759036188" sldId="2487"/>
            <ac:spMk id="8" creationId="{A4924E65-B34D-0F3A-0ED8-54F8E90CB934}"/>
          </ac:spMkLst>
        </pc:spChg>
        <pc:spChg chg="del mod">
          <ac:chgData name="James Frazier" userId="cb5930596a493943" providerId="LiveId" clId="{39DA8F5A-7D59-428F-9574-1EAB57A78DFB}" dt="2023-11-02T16:48:28.703" v="5894" actId="478"/>
          <ac:spMkLst>
            <pc:docMk/>
            <pc:sldMk cId="759036188" sldId="2487"/>
            <ac:spMk id="9" creationId="{84BB171D-D9B8-0F75-37D1-5F9C8C461AB3}"/>
          </ac:spMkLst>
        </pc:spChg>
        <pc:spChg chg="add del mod">
          <ac:chgData name="James Frazier" userId="cb5930596a493943" providerId="LiveId" clId="{39DA8F5A-7D59-428F-9574-1EAB57A78DFB}" dt="2023-11-02T16:40:23.100" v="5609" actId="478"/>
          <ac:spMkLst>
            <pc:docMk/>
            <pc:sldMk cId="759036188" sldId="2487"/>
            <ac:spMk id="12" creationId="{DCE10087-99BD-0126-FA5B-5C7D1C4DA8AF}"/>
          </ac:spMkLst>
        </pc:spChg>
        <pc:spChg chg="add del mod">
          <ac:chgData name="James Frazier" userId="cb5930596a493943" providerId="LiveId" clId="{39DA8F5A-7D59-428F-9574-1EAB57A78DFB}" dt="2023-11-02T16:42:14.405" v="5667" actId="478"/>
          <ac:spMkLst>
            <pc:docMk/>
            <pc:sldMk cId="759036188" sldId="2487"/>
            <ac:spMk id="14" creationId="{038EFA21-B60A-D389-5FBF-B99FA8CFDB4A}"/>
          </ac:spMkLst>
        </pc:spChg>
        <pc:spChg chg="add del mod">
          <ac:chgData name="James Frazier" userId="cb5930596a493943" providerId="LiveId" clId="{39DA8F5A-7D59-428F-9574-1EAB57A78DFB}" dt="2023-11-02T16:48:28.703" v="5894" actId="478"/>
          <ac:spMkLst>
            <pc:docMk/>
            <pc:sldMk cId="759036188" sldId="2487"/>
            <ac:spMk id="20" creationId="{E6AE8707-46C9-01E7-00AE-7730E81CCDA0}"/>
          </ac:spMkLst>
        </pc:spChg>
        <pc:spChg chg="add mod">
          <ac:chgData name="James Frazier" userId="cb5930596a493943" providerId="LiveId" clId="{39DA8F5A-7D59-428F-9574-1EAB57A78DFB}" dt="2023-11-02T16:48:28.703" v="5894" actId="478"/>
          <ac:spMkLst>
            <pc:docMk/>
            <pc:sldMk cId="759036188" sldId="2487"/>
            <ac:spMk id="22" creationId="{E53CA26D-47E0-040E-E2F6-06DAF6E3BC1F}"/>
          </ac:spMkLst>
        </pc:spChg>
        <pc:spChg chg="add mod">
          <ac:chgData name="James Frazier" userId="cb5930596a493943" providerId="LiveId" clId="{39DA8F5A-7D59-428F-9574-1EAB57A78DFB}" dt="2023-11-02T16:48:28.703" v="5894" actId="478"/>
          <ac:spMkLst>
            <pc:docMk/>
            <pc:sldMk cId="759036188" sldId="2487"/>
            <ac:spMk id="23" creationId="{701BBEEF-DE15-F216-9F9C-421923AEC4CB}"/>
          </ac:spMkLst>
        </pc:spChg>
        <pc:spChg chg="add mod">
          <ac:chgData name="James Frazier" userId="cb5930596a493943" providerId="LiveId" clId="{39DA8F5A-7D59-428F-9574-1EAB57A78DFB}" dt="2023-11-02T16:48:28.703" v="5894" actId="478"/>
          <ac:spMkLst>
            <pc:docMk/>
            <pc:sldMk cId="759036188" sldId="2487"/>
            <ac:spMk id="24" creationId="{8B6B2935-8748-7AFB-5F51-8FF0716CD4DF}"/>
          </ac:spMkLst>
        </pc:spChg>
        <pc:picChg chg="add del mod">
          <ac:chgData name="James Frazier" userId="cb5930596a493943" providerId="LiveId" clId="{39DA8F5A-7D59-428F-9574-1EAB57A78DFB}" dt="2023-11-02T16:42:28.368" v="5675" actId="931"/>
          <ac:picMkLst>
            <pc:docMk/>
            <pc:sldMk cId="759036188" sldId="2487"/>
            <ac:picMk id="16" creationId="{DF7E76D0-B7D4-2212-5F92-8E641261241D}"/>
          </ac:picMkLst>
        </pc:picChg>
        <pc:picChg chg="add del mod modCrop">
          <ac:chgData name="James Frazier" userId="cb5930596a493943" providerId="LiveId" clId="{39DA8F5A-7D59-428F-9574-1EAB57A78DFB}" dt="2023-11-02T16:48:28.703" v="5894" actId="478"/>
          <ac:picMkLst>
            <pc:docMk/>
            <pc:sldMk cId="759036188" sldId="2487"/>
            <ac:picMk id="18" creationId="{668A2074-78D5-1BB3-8814-83E405B29D45}"/>
          </ac:picMkLst>
        </pc:picChg>
        <pc:picChg chg="add del mod">
          <ac:chgData name="James Frazier" userId="cb5930596a493943" providerId="LiveId" clId="{39DA8F5A-7D59-428F-9574-1EAB57A78DFB}" dt="2023-11-02T16:48:28.703" v="5894" actId="478"/>
          <ac:picMkLst>
            <pc:docMk/>
            <pc:sldMk cId="759036188" sldId="2487"/>
            <ac:picMk id="19" creationId="{845C9B94-13E3-27D4-56B3-9F8D9118F997}"/>
          </ac:picMkLst>
        </pc:picChg>
        <pc:picChg chg="add del mod">
          <ac:chgData name="James Frazier" userId="cb5930596a493943" providerId="LiveId" clId="{39DA8F5A-7D59-428F-9574-1EAB57A78DFB}" dt="2023-11-02T16:48:28.703" v="5894" actId="478"/>
          <ac:picMkLst>
            <pc:docMk/>
            <pc:sldMk cId="759036188" sldId="2487"/>
            <ac:picMk id="21" creationId="{658CF7CA-70E1-4A50-97F4-621B6963A83C}"/>
          </ac:picMkLst>
        </pc:picChg>
        <pc:picChg chg="add del mod">
          <ac:chgData name="James Frazier" userId="cb5930596a493943" providerId="LiveId" clId="{39DA8F5A-7D59-428F-9574-1EAB57A78DFB}" dt="2023-11-02T16:48:28.703" v="5894" actId="478"/>
          <ac:picMkLst>
            <pc:docMk/>
            <pc:sldMk cId="759036188" sldId="2487"/>
            <ac:picMk id="1026" creationId="{57B861A6-AC5D-E32C-FFC1-AB8649BF1968}"/>
          </ac:picMkLst>
        </pc:picChg>
      </pc:sldChg>
      <pc:sldChg chg="modSp new del mod">
        <pc:chgData name="James Frazier" userId="cb5930596a493943" providerId="LiveId" clId="{39DA8F5A-7D59-428F-9574-1EAB57A78DFB}" dt="2023-11-02T19:41:30.657" v="9583" actId="47"/>
        <pc:sldMkLst>
          <pc:docMk/>
          <pc:sldMk cId="1503684256" sldId="2487"/>
        </pc:sldMkLst>
        <pc:spChg chg="mod">
          <ac:chgData name="James Frazier" userId="cb5930596a493943" providerId="LiveId" clId="{39DA8F5A-7D59-428F-9574-1EAB57A78DFB}" dt="2023-11-02T16:48:50.192" v="5927" actId="20577"/>
          <ac:spMkLst>
            <pc:docMk/>
            <pc:sldMk cId="1503684256" sldId="2487"/>
            <ac:spMk id="3" creationId="{918FD65E-61BA-C1B4-65A0-9246AFDE80C4}"/>
          </ac:spMkLst>
        </pc:spChg>
      </pc:sldChg>
      <pc:sldChg chg="delSp modSp new del mod">
        <pc:chgData name="James Frazier" userId="cb5930596a493943" providerId="LiveId" clId="{39DA8F5A-7D59-428F-9574-1EAB57A78DFB}" dt="2023-11-02T19:08:52.104" v="8794" actId="47"/>
        <pc:sldMkLst>
          <pc:docMk/>
          <pc:sldMk cId="3119230434" sldId="2488"/>
        </pc:sldMkLst>
        <pc:spChg chg="del">
          <ac:chgData name="James Frazier" userId="cb5930596a493943" providerId="LiveId" clId="{39DA8F5A-7D59-428F-9574-1EAB57A78DFB}" dt="2023-11-02T19:03:46.719" v="8519" actId="478"/>
          <ac:spMkLst>
            <pc:docMk/>
            <pc:sldMk cId="3119230434" sldId="2488"/>
            <ac:spMk id="2" creationId="{DFA48D59-16FF-1D4F-DD25-06BDBF14E8B4}"/>
          </ac:spMkLst>
        </pc:spChg>
        <pc:spChg chg="mod">
          <ac:chgData name="James Frazier" userId="cb5930596a493943" providerId="LiveId" clId="{39DA8F5A-7D59-428F-9574-1EAB57A78DFB}" dt="2023-11-02T19:03:42.126" v="8518" actId="20577"/>
          <ac:spMkLst>
            <pc:docMk/>
            <pc:sldMk cId="3119230434" sldId="2488"/>
            <ac:spMk id="3" creationId="{2D0D2B56-435F-B14A-36BA-725B2D28C6BC}"/>
          </ac:spMkLst>
        </pc:spChg>
        <pc:spChg chg="mod">
          <ac:chgData name="James Frazier" userId="cb5930596a493943" providerId="LiveId" clId="{39DA8F5A-7D59-428F-9574-1EAB57A78DFB}" dt="2023-11-02T19:04:15.120" v="8527" actId="313"/>
          <ac:spMkLst>
            <pc:docMk/>
            <pc:sldMk cId="3119230434" sldId="2488"/>
            <ac:spMk id="4" creationId="{D21E5BBE-5A3B-2955-6AD4-8ADA167916BB}"/>
          </ac:spMkLst>
        </pc:spChg>
      </pc:sldChg>
      <pc:sldChg chg="addSp modSp add mod modAnim">
        <pc:chgData name="James Frazier" userId="cb5930596a493943" providerId="LiveId" clId="{39DA8F5A-7D59-428F-9574-1EAB57A78DFB}" dt="2023-11-03T23:31:21.253" v="11950" actId="962"/>
        <pc:sldMkLst>
          <pc:docMk/>
          <pc:sldMk cId="1388523560" sldId="2489"/>
        </pc:sldMkLst>
        <pc:spChg chg="add mod">
          <ac:chgData name="James Frazier" userId="cb5930596a493943" providerId="LiveId" clId="{39DA8F5A-7D59-428F-9574-1EAB57A78DFB}" dt="2023-11-03T23:29:19.508" v="11535" actId="1037"/>
          <ac:spMkLst>
            <pc:docMk/>
            <pc:sldMk cId="1388523560" sldId="2489"/>
            <ac:spMk id="4" creationId="{2BCD7854-9B14-03A9-F5A0-F4F38616041D}"/>
          </ac:spMkLst>
        </pc:spChg>
        <pc:spChg chg="add mod">
          <ac:chgData name="James Frazier" userId="cb5930596a493943" providerId="LiveId" clId="{39DA8F5A-7D59-428F-9574-1EAB57A78DFB}" dt="2023-11-03T23:29:43.093" v="11537" actId="1037"/>
          <ac:spMkLst>
            <pc:docMk/>
            <pc:sldMk cId="1388523560" sldId="2489"/>
            <ac:spMk id="7" creationId="{385DF8FE-3891-EFA6-EFB8-70F2145985CE}"/>
          </ac:spMkLst>
        </pc:spChg>
        <pc:spChg chg="add mod">
          <ac:chgData name="James Frazier" userId="cb5930596a493943" providerId="LiveId" clId="{39DA8F5A-7D59-428F-9574-1EAB57A78DFB}" dt="2023-11-03T23:29:46.267" v="11540" actId="1037"/>
          <ac:spMkLst>
            <pc:docMk/>
            <pc:sldMk cId="1388523560" sldId="2489"/>
            <ac:spMk id="12" creationId="{0B7F7D91-39A8-1D2F-3627-8E2CAD322D3D}"/>
          </ac:spMkLst>
        </pc:spChg>
        <pc:graphicFrameChg chg="mod">
          <ac:chgData name="James Frazier" userId="cb5930596a493943" providerId="LiveId" clId="{39DA8F5A-7D59-428F-9574-1EAB57A78DFB}" dt="2023-11-03T23:31:21.253" v="11950" actId="962"/>
          <ac:graphicFrameMkLst>
            <pc:docMk/>
            <pc:sldMk cId="1388523560" sldId="2489"/>
            <ac:graphicFrameMk id="11" creationId="{65E603C6-4FF3-5EF2-8D34-439E2E5FD771}"/>
          </ac:graphicFrameMkLst>
        </pc:graphicFrameChg>
      </pc:sldChg>
      <pc:sldChg chg="addSp delSp modSp add mod setBg modAnim modNotesTx">
        <pc:chgData name="James Frazier" userId="cb5930596a493943" providerId="LiveId" clId="{39DA8F5A-7D59-428F-9574-1EAB57A78DFB}" dt="2023-11-03T23:10:38.686" v="11345" actId="20577"/>
        <pc:sldMkLst>
          <pc:docMk/>
          <pc:sldMk cId="3613383666" sldId="2490"/>
        </pc:sldMkLst>
        <pc:spChg chg="del">
          <ac:chgData name="James Frazier" userId="cb5930596a493943" providerId="LiveId" clId="{39DA8F5A-7D59-428F-9574-1EAB57A78DFB}" dt="2023-11-02T19:27:06.885" v="9104" actId="478"/>
          <ac:spMkLst>
            <pc:docMk/>
            <pc:sldMk cId="3613383666" sldId="2490"/>
            <ac:spMk id="2" creationId="{E27453E4-3ECB-0963-E4AC-717C5EADC459}"/>
          </ac:spMkLst>
        </pc:spChg>
        <pc:spChg chg="del">
          <ac:chgData name="James Frazier" userId="cb5930596a493943" providerId="LiveId" clId="{39DA8F5A-7D59-428F-9574-1EAB57A78DFB}" dt="2023-11-02T19:27:18.949" v="9106" actId="478"/>
          <ac:spMkLst>
            <pc:docMk/>
            <pc:sldMk cId="3613383666" sldId="2490"/>
            <ac:spMk id="3" creationId="{55F40BCD-784F-6D8F-0A39-A8D97B4B2F91}"/>
          </ac:spMkLst>
        </pc:spChg>
        <pc:spChg chg="add del mod">
          <ac:chgData name="James Frazier" userId="cb5930596a493943" providerId="LiveId" clId="{39DA8F5A-7D59-428F-9574-1EAB57A78DFB}" dt="2023-11-02T19:31:00.561" v="9205" actId="478"/>
          <ac:spMkLst>
            <pc:docMk/>
            <pc:sldMk cId="3613383666" sldId="2490"/>
            <ac:spMk id="4" creationId="{73662CFC-6C7B-D3B2-4AA3-3FD02D6E4AD8}"/>
          </ac:spMkLst>
        </pc:spChg>
        <pc:spChg chg="add mod">
          <ac:chgData name="James Frazier" userId="cb5930596a493943" providerId="LiveId" clId="{39DA8F5A-7D59-428F-9574-1EAB57A78DFB}" dt="2023-11-02T19:29:41.207" v="9184" actId="1035"/>
          <ac:spMkLst>
            <pc:docMk/>
            <pc:sldMk cId="3613383666" sldId="2490"/>
            <ac:spMk id="5" creationId="{5E5A43D6-40F5-87FB-1FF1-F28050B6CBBD}"/>
          </ac:spMkLst>
        </pc:spChg>
        <pc:spChg chg="add mod">
          <ac:chgData name="James Frazier" userId="cb5930596a493943" providerId="LiveId" clId="{39DA8F5A-7D59-428F-9574-1EAB57A78DFB}" dt="2023-11-02T20:22:09.682" v="10057" actId="20577"/>
          <ac:spMkLst>
            <pc:docMk/>
            <pc:sldMk cId="3613383666" sldId="2490"/>
            <ac:spMk id="6" creationId="{88EB5343-B835-771A-260D-709E158CC962}"/>
          </ac:spMkLst>
        </pc:spChg>
        <pc:spChg chg="add mod">
          <ac:chgData name="James Frazier" userId="cb5930596a493943" providerId="LiveId" clId="{39DA8F5A-7D59-428F-9574-1EAB57A78DFB}" dt="2023-11-02T19:30:45.826" v="9204" actId="1076"/>
          <ac:spMkLst>
            <pc:docMk/>
            <pc:sldMk cId="3613383666" sldId="2490"/>
            <ac:spMk id="7" creationId="{D06D7871-9409-52CB-2E6D-04E9A92D3BE5}"/>
          </ac:spMkLst>
        </pc:spChg>
        <pc:spChg chg="mod">
          <ac:chgData name="James Frazier" userId="cb5930596a493943" providerId="LiveId" clId="{39DA8F5A-7D59-428F-9574-1EAB57A78DFB}" dt="2023-11-02T19:31:42.435" v="9240" actId="20577"/>
          <ac:spMkLst>
            <pc:docMk/>
            <pc:sldMk cId="3613383666" sldId="2490"/>
            <ac:spMk id="8" creationId="{D2BA2FB7-C8CB-F26C-82DD-2618F0809BEA}"/>
          </ac:spMkLst>
        </pc:spChg>
      </pc:sldChg>
      <pc:sldChg chg="addSp delSp modSp new mod setBg modNotesTx">
        <pc:chgData name="James Frazier" userId="cb5930596a493943" providerId="LiveId" clId="{39DA8F5A-7D59-428F-9574-1EAB57A78DFB}" dt="2023-11-03T23:41:36.866" v="13572" actId="20577"/>
        <pc:sldMkLst>
          <pc:docMk/>
          <pc:sldMk cId="3007725427" sldId="2491"/>
        </pc:sldMkLst>
        <pc:spChg chg="mod">
          <ac:chgData name="James Frazier" userId="cb5930596a493943" providerId="LiveId" clId="{39DA8F5A-7D59-428F-9574-1EAB57A78DFB}" dt="2023-11-03T23:41:36.866" v="13572" actId="20577"/>
          <ac:spMkLst>
            <pc:docMk/>
            <pc:sldMk cId="3007725427" sldId="2491"/>
            <ac:spMk id="2" creationId="{02CA3A3C-4D66-EE79-CD0F-2FFFE4F71902}"/>
          </ac:spMkLst>
        </pc:spChg>
        <pc:graphicFrameChg chg="add mod modGraphic">
          <ac:chgData name="James Frazier" userId="cb5930596a493943" providerId="LiveId" clId="{39DA8F5A-7D59-428F-9574-1EAB57A78DFB}" dt="2023-11-02T20:37:09.564" v="10382" actId="14100"/>
          <ac:graphicFrameMkLst>
            <pc:docMk/>
            <pc:sldMk cId="3007725427" sldId="2491"/>
            <ac:graphicFrameMk id="3" creationId="{1CD8DCC9-320C-541C-9A7B-5D7D64EB59EF}"/>
          </ac:graphicFrameMkLst>
        </pc:graphicFrameChg>
        <pc:graphicFrameChg chg="add del">
          <ac:chgData name="James Frazier" userId="cb5930596a493943" providerId="LiveId" clId="{39DA8F5A-7D59-428F-9574-1EAB57A78DFB}" dt="2023-11-02T20:25:31.076" v="10135" actId="3680"/>
          <ac:graphicFrameMkLst>
            <pc:docMk/>
            <pc:sldMk cId="3007725427" sldId="2491"/>
            <ac:graphicFrameMk id="4" creationId="{FFF77655-CF26-88CF-F30D-13A3692FC77F}"/>
          </ac:graphicFrameMkLst>
        </pc:graphicFrameChg>
        <pc:graphicFrameChg chg="add del mod">
          <ac:chgData name="James Frazier" userId="cb5930596a493943" providerId="LiveId" clId="{39DA8F5A-7D59-428F-9574-1EAB57A78DFB}" dt="2023-11-02T20:25:30.887" v="10134"/>
          <ac:graphicFrameMkLst>
            <pc:docMk/>
            <pc:sldMk cId="3007725427" sldId="2491"/>
            <ac:graphicFrameMk id="5" creationId="{D4F69900-1C36-3BB9-00F3-C880C4036AAA}"/>
          </ac:graphicFrameMkLst>
        </pc:graphicFrameChg>
        <pc:picChg chg="add del mod">
          <ac:chgData name="James Frazier" userId="cb5930596a493943" providerId="LiveId" clId="{39DA8F5A-7D59-428F-9574-1EAB57A78DFB}" dt="2023-11-02T20:38:24.046" v="10386" actId="478"/>
          <ac:picMkLst>
            <pc:docMk/>
            <pc:sldMk cId="3007725427" sldId="2491"/>
            <ac:picMk id="7" creationId="{4B45E900-5D72-8A47-08DE-FEBE205E98BE}"/>
          </ac:picMkLst>
        </pc:picChg>
        <pc:picChg chg="add mod">
          <ac:chgData name="James Frazier" userId="cb5930596a493943" providerId="LiveId" clId="{39DA8F5A-7D59-428F-9574-1EAB57A78DFB}" dt="2023-11-02T20:38:14.953" v="10384" actId="1076"/>
          <ac:picMkLst>
            <pc:docMk/>
            <pc:sldMk cId="3007725427" sldId="2491"/>
            <ac:picMk id="8" creationId="{C84FF4FC-51A2-DCD4-6FF4-90990A1C874A}"/>
          </ac:picMkLst>
        </pc:picChg>
        <pc:picChg chg="add mod">
          <ac:chgData name="James Frazier" userId="cb5930596a493943" providerId="LiveId" clId="{39DA8F5A-7D59-428F-9574-1EAB57A78DFB}" dt="2023-11-02T20:38:20.403" v="10385" actId="1076"/>
          <ac:picMkLst>
            <pc:docMk/>
            <pc:sldMk cId="3007725427" sldId="2491"/>
            <ac:picMk id="9" creationId="{47B27463-489A-69AB-EE6A-EF202569BE67}"/>
          </ac:picMkLst>
        </pc:picChg>
        <pc:picChg chg="add mod">
          <ac:chgData name="James Frazier" userId="cb5930596a493943" providerId="LiveId" clId="{39DA8F5A-7D59-428F-9574-1EAB57A78DFB}" dt="2023-11-02T20:38:27.113" v="10387" actId="1076"/>
          <ac:picMkLst>
            <pc:docMk/>
            <pc:sldMk cId="3007725427" sldId="2491"/>
            <ac:picMk id="10" creationId="{83590008-4D05-89F3-AC6A-B6399E17F17C}"/>
          </ac:picMkLst>
        </pc:picChg>
        <pc:picChg chg="add mod">
          <ac:chgData name="James Frazier" userId="cb5930596a493943" providerId="LiveId" clId="{39DA8F5A-7D59-428F-9574-1EAB57A78DFB}" dt="2023-11-02T20:38:34.850" v="10388" actId="1076"/>
          <ac:picMkLst>
            <pc:docMk/>
            <pc:sldMk cId="3007725427" sldId="2491"/>
            <ac:picMk id="11" creationId="{978CCE2E-7AF2-EE5F-AACD-60396FF87E8F}"/>
          </ac:picMkLst>
        </pc:picChg>
        <pc:picChg chg="add mod">
          <ac:chgData name="James Frazier" userId="cb5930596a493943" providerId="LiveId" clId="{39DA8F5A-7D59-428F-9574-1EAB57A78DFB}" dt="2023-11-02T20:38:11.283" v="10383" actId="1076"/>
          <ac:picMkLst>
            <pc:docMk/>
            <pc:sldMk cId="3007725427" sldId="2491"/>
            <ac:picMk id="13" creationId="{DE192D98-8141-931C-17E2-C51254303065}"/>
          </ac:picMkLst>
        </pc:picChg>
      </pc:sldChg>
      <pc:sldMasterChg chg="addSldLayout delSldLayout">
        <pc:chgData name="James Frazier" userId="cb5930596a493943" providerId="LiveId" clId="{39DA8F5A-7D59-428F-9574-1EAB57A78DFB}" dt="2023-11-02T19:41:27.587" v="9582" actId="47"/>
        <pc:sldMasterMkLst>
          <pc:docMk/>
          <pc:sldMasterMk cId="692820" sldId="2147483648"/>
        </pc:sldMasterMkLst>
        <pc:sldLayoutChg chg="add del">
          <pc:chgData name="James Frazier" userId="cb5930596a493943" providerId="LiveId" clId="{39DA8F5A-7D59-428F-9574-1EAB57A78DFB}" dt="2023-11-02T19:41:27.587" v="9582" actId="47"/>
          <pc:sldLayoutMkLst>
            <pc:docMk/>
            <pc:sldMasterMk cId="692820" sldId="2147483648"/>
            <pc:sldLayoutMk cId="1650426378" sldId="214748369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F3B9D-F253-4C13-9BA3-FD7D7F018E46}" type="doc">
      <dgm:prSet loTypeId="urn:microsoft.com/office/officeart/2005/8/layout/venn1" loCatId="relationship" qsTypeId="urn:microsoft.com/office/officeart/2005/8/quickstyle/simple1" qsCatId="simple" csTypeId="urn:microsoft.com/office/officeart/2005/8/colors/accent1_2" csCatId="accent1" phldr="1"/>
      <dgm:spPr/>
    </dgm:pt>
    <dgm:pt modelId="{FC64A3E4-21DB-453C-A2FF-EFA125FA7CC6}">
      <dgm:prSet phldrT="[Text]"/>
      <dgm:spPr>
        <a:solidFill>
          <a:schemeClr val="accent4">
            <a:lumMod val="60000"/>
            <a:lumOff val="40000"/>
            <a:alpha val="50000"/>
          </a:schemeClr>
        </a:solidFill>
      </dgm:spPr>
      <dgm:t>
        <a:bodyPr/>
        <a:lstStyle/>
        <a:p>
          <a:r>
            <a:rPr lang="en-US" dirty="0"/>
            <a:t>Neural Networks</a:t>
          </a:r>
        </a:p>
      </dgm:t>
    </dgm:pt>
    <dgm:pt modelId="{C662F5A2-93ED-4850-9964-786A15F572C4}" type="parTrans" cxnId="{96819A8F-199B-46C0-8D7D-6191E05D102A}">
      <dgm:prSet/>
      <dgm:spPr/>
      <dgm:t>
        <a:bodyPr/>
        <a:lstStyle/>
        <a:p>
          <a:endParaRPr lang="en-US"/>
        </a:p>
      </dgm:t>
    </dgm:pt>
    <dgm:pt modelId="{4FFBC8F8-CCC9-4F12-BAEC-0F59E9CC0A2F}" type="sibTrans" cxnId="{96819A8F-199B-46C0-8D7D-6191E05D102A}">
      <dgm:prSet/>
      <dgm:spPr/>
      <dgm:t>
        <a:bodyPr/>
        <a:lstStyle/>
        <a:p>
          <a:endParaRPr lang="en-US"/>
        </a:p>
      </dgm:t>
    </dgm:pt>
    <dgm:pt modelId="{B7AAB72D-C996-402D-B8B9-3BC76C539E9F}">
      <dgm:prSet phldrT="[Text]"/>
      <dgm:spPr>
        <a:solidFill>
          <a:schemeClr val="accent6">
            <a:lumMod val="75000"/>
            <a:alpha val="50000"/>
          </a:schemeClr>
        </a:solidFill>
      </dgm:spPr>
      <dgm:t>
        <a:bodyPr/>
        <a:lstStyle/>
        <a:p>
          <a:r>
            <a:rPr lang="en-US" dirty="0"/>
            <a:t>Evolutionary Algorithms</a:t>
          </a:r>
        </a:p>
      </dgm:t>
    </dgm:pt>
    <dgm:pt modelId="{28CE4F17-5D2A-49B8-9479-7892AAFC532E}" type="parTrans" cxnId="{71FC8948-CE27-4D9B-9180-41C1DC8998DB}">
      <dgm:prSet/>
      <dgm:spPr/>
      <dgm:t>
        <a:bodyPr/>
        <a:lstStyle/>
        <a:p>
          <a:endParaRPr lang="en-US"/>
        </a:p>
      </dgm:t>
    </dgm:pt>
    <dgm:pt modelId="{1B89FABA-FF68-4D44-BC4E-5E975046D0F5}" type="sibTrans" cxnId="{71FC8948-CE27-4D9B-9180-41C1DC8998DB}">
      <dgm:prSet/>
      <dgm:spPr/>
      <dgm:t>
        <a:bodyPr/>
        <a:lstStyle/>
        <a:p>
          <a:endParaRPr lang="en-US"/>
        </a:p>
      </dgm:t>
    </dgm:pt>
    <dgm:pt modelId="{EC25AB1C-12A4-4B27-87AB-AFF2F0505C7E}">
      <dgm:prSet phldrT="[Text]"/>
      <dgm:spPr/>
      <dgm:t>
        <a:bodyPr/>
        <a:lstStyle/>
        <a:p>
          <a:r>
            <a:rPr lang="en-US" dirty="0"/>
            <a:t>Genetic Programming</a:t>
          </a:r>
        </a:p>
      </dgm:t>
    </dgm:pt>
    <dgm:pt modelId="{188A3D73-AF45-40BD-83AF-457450D844ED}" type="parTrans" cxnId="{8279ED95-48CF-4EF0-9B68-966FE15BF1CB}">
      <dgm:prSet/>
      <dgm:spPr/>
      <dgm:t>
        <a:bodyPr/>
        <a:lstStyle/>
        <a:p>
          <a:endParaRPr lang="en-US"/>
        </a:p>
      </dgm:t>
    </dgm:pt>
    <dgm:pt modelId="{A53EF9EC-480D-4D4D-BD8A-FF26EF11F74D}" type="sibTrans" cxnId="{8279ED95-48CF-4EF0-9B68-966FE15BF1CB}">
      <dgm:prSet/>
      <dgm:spPr/>
      <dgm:t>
        <a:bodyPr/>
        <a:lstStyle/>
        <a:p>
          <a:endParaRPr lang="en-US"/>
        </a:p>
      </dgm:t>
    </dgm:pt>
    <dgm:pt modelId="{A10A3340-C52F-4B62-B3C3-B5EA44C48BB3}" type="pres">
      <dgm:prSet presAssocID="{81EF3B9D-F253-4C13-9BA3-FD7D7F018E46}" presName="compositeShape" presStyleCnt="0">
        <dgm:presLayoutVars>
          <dgm:chMax val="7"/>
          <dgm:dir/>
          <dgm:resizeHandles val="exact"/>
        </dgm:presLayoutVars>
      </dgm:prSet>
      <dgm:spPr/>
    </dgm:pt>
    <dgm:pt modelId="{F4550BF8-3458-4B1F-B979-1C8367486AE8}" type="pres">
      <dgm:prSet presAssocID="{FC64A3E4-21DB-453C-A2FF-EFA125FA7CC6}" presName="circ1" presStyleLbl="vennNode1" presStyleIdx="0" presStyleCnt="3"/>
      <dgm:spPr/>
    </dgm:pt>
    <dgm:pt modelId="{976B30D6-A21F-4111-B4C5-43C822446BE5}" type="pres">
      <dgm:prSet presAssocID="{FC64A3E4-21DB-453C-A2FF-EFA125FA7CC6}" presName="circ1Tx" presStyleLbl="revTx" presStyleIdx="0" presStyleCnt="0">
        <dgm:presLayoutVars>
          <dgm:chMax val="0"/>
          <dgm:chPref val="0"/>
          <dgm:bulletEnabled val="1"/>
        </dgm:presLayoutVars>
      </dgm:prSet>
      <dgm:spPr/>
    </dgm:pt>
    <dgm:pt modelId="{D4B9F9FF-9F41-4697-AE7B-DB4455053ADB}" type="pres">
      <dgm:prSet presAssocID="{B7AAB72D-C996-402D-B8B9-3BC76C539E9F}" presName="circ2" presStyleLbl="vennNode1" presStyleIdx="1" presStyleCnt="3"/>
      <dgm:spPr/>
    </dgm:pt>
    <dgm:pt modelId="{692742FA-95EB-4DA6-9D12-A000ED70300E}" type="pres">
      <dgm:prSet presAssocID="{B7AAB72D-C996-402D-B8B9-3BC76C539E9F}" presName="circ2Tx" presStyleLbl="revTx" presStyleIdx="0" presStyleCnt="0">
        <dgm:presLayoutVars>
          <dgm:chMax val="0"/>
          <dgm:chPref val="0"/>
          <dgm:bulletEnabled val="1"/>
        </dgm:presLayoutVars>
      </dgm:prSet>
      <dgm:spPr/>
    </dgm:pt>
    <dgm:pt modelId="{F5CF0426-6750-4A56-9E0C-EC19FF86F664}" type="pres">
      <dgm:prSet presAssocID="{EC25AB1C-12A4-4B27-87AB-AFF2F0505C7E}" presName="circ3" presStyleLbl="vennNode1" presStyleIdx="2" presStyleCnt="3"/>
      <dgm:spPr/>
    </dgm:pt>
    <dgm:pt modelId="{5C753769-9C57-4F70-915D-2E71011FE865}" type="pres">
      <dgm:prSet presAssocID="{EC25AB1C-12A4-4B27-87AB-AFF2F0505C7E}" presName="circ3Tx" presStyleLbl="revTx" presStyleIdx="0" presStyleCnt="0">
        <dgm:presLayoutVars>
          <dgm:chMax val="0"/>
          <dgm:chPref val="0"/>
          <dgm:bulletEnabled val="1"/>
        </dgm:presLayoutVars>
      </dgm:prSet>
      <dgm:spPr/>
    </dgm:pt>
  </dgm:ptLst>
  <dgm:cxnLst>
    <dgm:cxn modelId="{9EBCDC24-38AC-437D-85CE-A64EEA57DA0B}" type="presOf" srcId="{EC25AB1C-12A4-4B27-87AB-AFF2F0505C7E}" destId="{F5CF0426-6750-4A56-9E0C-EC19FF86F664}" srcOrd="0" destOrd="0" presId="urn:microsoft.com/office/officeart/2005/8/layout/venn1"/>
    <dgm:cxn modelId="{7FB6EF25-9CAF-47CC-8753-B556552E4978}" type="presOf" srcId="{EC25AB1C-12A4-4B27-87AB-AFF2F0505C7E}" destId="{5C753769-9C57-4F70-915D-2E71011FE865}" srcOrd="1" destOrd="0" presId="urn:microsoft.com/office/officeart/2005/8/layout/venn1"/>
    <dgm:cxn modelId="{725D7A2E-A119-4C72-A9BA-86EC8A76CA33}" type="presOf" srcId="{B7AAB72D-C996-402D-B8B9-3BC76C539E9F}" destId="{692742FA-95EB-4DA6-9D12-A000ED70300E}" srcOrd="1" destOrd="0" presId="urn:microsoft.com/office/officeart/2005/8/layout/venn1"/>
    <dgm:cxn modelId="{71FC8948-CE27-4D9B-9180-41C1DC8998DB}" srcId="{81EF3B9D-F253-4C13-9BA3-FD7D7F018E46}" destId="{B7AAB72D-C996-402D-B8B9-3BC76C539E9F}" srcOrd="1" destOrd="0" parTransId="{28CE4F17-5D2A-49B8-9479-7892AAFC532E}" sibTransId="{1B89FABA-FF68-4D44-BC4E-5E975046D0F5}"/>
    <dgm:cxn modelId="{B8D04A75-5615-47DC-AFD9-8009EC682BFE}" type="presOf" srcId="{FC64A3E4-21DB-453C-A2FF-EFA125FA7CC6}" destId="{976B30D6-A21F-4111-B4C5-43C822446BE5}" srcOrd="1" destOrd="0" presId="urn:microsoft.com/office/officeart/2005/8/layout/venn1"/>
    <dgm:cxn modelId="{96819A8F-199B-46C0-8D7D-6191E05D102A}" srcId="{81EF3B9D-F253-4C13-9BA3-FD7D7F018E46}" destId="{FC64A3E4-21DB-453C-A2FF-EFA125FA7CC6}" srcOrd="0" destOrd="0" parTransId="{C662F5A2-93ED-4850-9964-786A15F572C4}" sibTransId="{4FFBC8F8-CCC9-4F12-BAEC-0F59E9CC0A2F}"/>
    <dgm:cxn modelId="{8279ED95-48CF-4EF0-9B68-966FE15BF1CB}" srcId="{81EF3B9D-F253-4C13-9BA3-FD7D7F018E46}" destId="{EC25AB1C-12A4-4B27-87AB-AFF2F0505C7E}" srcOrd="2" destOrd="0" parTransId="{188A3D73-AF45-40BD-83AF-457450D844ED}" sibTransId="{A53EF9EC-480D-4D4D-BD8A-FF26EF11F74D}"/>
    <dgm:cxn modelId="{A7FD7FB3-CB1E-447F-90C7-84045D61A8D8}" type="presOf" srcId="{FC64A3E4-21DB-453C-A2FF-EFA125FA7CC6}" destId="{F4550BF8-3458-4B1F-B979-1C8367486AE8}" srcOrd="0" destOrd="0" presId="urn:microsoft.com/office/officeart/2005/8/layout/venn1"/>
    <dgm:cxn modelId="{0A6BF6CF-ABEB-4C76-BD3B-A2FCC1197F2E}" type="presOf" srcId="{81EF3B9D-F253-4C13-9BA3-FD7D7F018E46}" destId="{A10A3340-C52F-4B62-B3C3-B5EA44C48BB3}" srcOrd="0" destOrd="0" presId="urn:microsoft.com/office/officeart/2005/8/layout/venn1"/>
    <dgm:cxn modelId="{B9FA9FD4-B78C-4C5D-8FA1-8A233FA903DD}" type="presOf" srcId="{B7AAB72D-C996-402D-B8B9-3BC76C539E9F}" destId="{D4B9F9FF-9F41-4697-AE7B-DB4455053ADB}" srcOrd="0" destOrd="0" presId="urn:microsoft.com/office/officeart/2005/8/layout/venn1"/>
    <dgm:cxn modelId="{7CE461CB-7C4C-4BD6-97AE-AAB20010E5E5}" type="presParOf" srcId="{A10A3340-C52F-4B62-B3C3-B5EA44C48BB3}" destId="{F4550BF8-3458-4B1F-B979-1C8367486AE8}" srcOrd="0" destOrd="0" presId="urn:microsoft.com/office/officeart/2005/8/layout/venn1"/>
    <dgm:cxn modelId="{38F65163-9757-4E6D-BCDA-4399F5EDA9AF}" type="presParOf" srcId="{A10A3340-C52F-4B62-B3C3-B5EA44C48BB3}" destId="{976B30D6-A21F-4111-B4C5-43C822446BE5}" srcOrd="1" destOrd="0" presId="urn:microsoft.com/office/officeart/2005/8/layout/venn1"/>
    <dgm:cxn modelId="{1F51A124-83B7-4F59-9CC1-FCC2F1BDC635}" type="presParOf" srcId="{A10A3340-C52F-4B62-B3C3-B5EA44C48BB3}" destId="{D4B9F9FF-9F41-4697-AE7B-DB4455053ADB}" srcOrd="2" destOrd="0" presId="urn:microsoft.com/office/officeart/2005/8/layout/venn1"/>
    <dgm:cxn modelId="{DEED3781-CB48-42AD-8437-B4FBDD9F3BF7}" type="presParOf" srcId="{A10A3340-C52F-4B62-B3C3-B5EA44C48BB3}" destId="{692742FA-95EB-4DA6-9D12-A000ED70300E}" srcOrd="3" destOrd="0" presId="urn:microsoft.com/office/officeart/2005/8/layout/venn1"/>
    <dgm:cxn modelId="{7CD10EE1-857D-46E0-AF41-024427A82991}" type="presParOf" srcId="{A10A3340-C52F-4B62-B3C3-B5EA44C48BB3}" destId="{F5CF0426-6750-4A56-9E0C-EC19FF86F664}" srcOrd="4" destOrd="0" presId="urn:microsoft.com/office/officeart/2005/8/layout/venn1"/>
    <dgm:cxn modelId="{B0CFC3E3-0880-4D6F-9696-2A57BDD3FC9B}" type="presParOf" srcId="{A10A3340-C52F-4B62-B3C3-B5EA44C48BB3}" destId="{5C753769-9C57-4F70-915D-2E71011FE86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D65D1-845D-416C-A290-270A5BCA3F2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9E1D262-F935-4244-9D71-D9A275B943E9}">
      <dgm:prSet/>
      <dgm:spPr/>
      <dgm:t>
        <a:bodyPr/>
        <a:lstStyle/>
        <a:p>
          <a:r>
            <a:rPr lang="en-US" dirty="0"/>
            <a:t>Evaluation</a:t>
          </a:r>
        </a:p>
      </dgm:t>
    </dgm:pt>
    <dgm:pt modelId="{50E77D73-9EC9-4377-A4CF-4A145EAC2B30}" type="parTrans" cxnId="{694B5142-28A9-4C9B-92F2-93A8A01F4D23}">
      <dgm:prSet/>
      <dgm:spPr/>
      <dgm:t>
        <a:bodyPr/>
        <a:lstStyle/>
        <a:p>
          <a:endParaRPr lang="en-US"/>
        </a:p>
      </dgm:t>
    </dgm:pt>
    <dgm:pt modelId="{8E907761-48FB-44B5-845B-BFF05450480D}" type="sibTrans" cxnId="{694B5142-28A9-4C9B-92F2-93A8A01F4D23}">
      <dgm:prSet/>
      <dgm:spPr/>
      <dgm:t>
        <a:bodyPr/>
        <a:lstStyle/>
        <a:p>
          <a:endParaRPr lang="en-US"/>
        </a:p>
      </dgm:t>
    </dgm:pt>
    <dgm:pt modelId="{D0DD52BD-C564-4893-A800-C3E24FA697F1}">
      <dgm:prSet/>
      <dgm:spPr/>
      <dgm:t>
        <a:bodyPr/>
        <a:lstStyle/>
        <a:p>
          <a:r>
            <a:rPr lang="en-US" dirty="0"/>
            <a:t>Parent Selection</a:t>
          </a:r>
        </a:p>
      </dgm:t>
    </dgm:pt>
    <dgm:pt modelId="{8C90C14D-E18D-4D18-82CC-461AEF7A30C3}" type="parTrans" cxnId="{5560332D-5FE2-4891-9F16-67B68C81D3AA}">
      <dgm:prSet/>
      <dgm:spPr/>
      <dgm:t>
        <a:bodyPr/>
        <a:lstStyle/>
        <a:p>
          <a:endParaRPr lang="en-US"/>
        </a:p>
      </dgm:t>
    </dgm:pt>
    <dgm:pt modelId="{4C0A0A75-BC98-47DB-8C38-83F868766128}" type="sibTrans" cxnId="{5560332D-5FE2-4891-9F16-67B68C81D3AA}">
      <dgm:prSet/>
      <dgm:spPr/>
      <dgm:t>
        <a:bodyPr/>
        <a:lstStyle/>
        <a:p>
          <a:endParaRPr lang="en-US"/>
        </a:p>
      </dgm:t>
    </dgm:pt>
    <dgm:pt modelId="{516A6F79-ACB9-4A00-8C72-03BC610D0C33}">
      <dgm:prSet/>
      <dgm:spPr/>
      <dgm:t>
        <a:bodyPr/>
        <a:lstStyle/>
        <a:p>
          <a:r>
            <a:rPr lang="en-US" dirty="0"/>
            <a:t>Genetic Modification</a:t>
          </a:r>
        </a:p>
      </dgm:t>
    </dgm:pt>
    <dgm:pt modelId="{C0584A51-E7D2-4FC3-93BB-951C2B1B80C4}" type="parTrans" cxnId="{99B81589-9914-4844-B3E3-55A2BFC0CAA4}">
      <dgm:prSet/>
      <dgm:spPr/>
      <dgm:t>
        <a:bodyPr/>
        <a:lstStyle/>
        <a:p>
          <a:endParaRPr lang="en-US"/>
        </a:p>
      </dgm:t>
    </dgm:pt>
    <dgm:pt modelId="{720B2003-F6D7-49C3-A850-80C935475B2D}" type="sibTrans" cxnId="{99B81589-9914-4844-B3E3-55A2BFC0CAA4}">
      <dgm:prSet/>
      <dgm:spPr/>
      <dgm:t>
        <a:bodyPr/>
        <a:lstStyle/>
        <a:p>
          <a:endParaRPr lang="en-US"/>
        </a:p>
      </dgm:t>
    </dgm:pt>
    <dgm:pt modelId="{601393F5-C5D0-4C7F-AC8C-156923BA0498}" type="pres">
      <dgm:prSet presAssocID="{598D65D1-845D-416C-A290-270A5BCA3F2C}" presName="cycle" presStyleCnt="0">
        <dgm:presLayoutVars>
          <dgm:dir/>
          <dgm:resizeHandles val="exact"/>
        </dgm:presLayoutVars>
      </dgm:prSet>
      <dgm:spPr/>
    </dgm:pt>
    <dgm:pt modelId="{B0DEF032-FED7-4F1C-A8E3-F7B04EEF4E20}" type="pres">
      <dgm:prSet presAssocID="{A9E1D262-F935-4244-9D71-D9A275B943E9}" presName="node" presStyleLbl="node1" presStyleIdx="0" presStyleCnt="3">
        <dgm:presLayoutVars>
          <dgm:bulletEnabled val="1"/>
        </dgm:presLayoutVars>
      </dgm:prSet>
      <dgm:spPr/>
    </dgm:pt>
    <dgm:pt modelId="{FE61E1D2-BB89-41A4-8347-9099673E4C2B}" type="pres">
      <dgm:prSet presAssocID="{8E907761-48FB-44B5-845B-BFF05450480D}" presName="sibTrans" presStyleLbl="sibTrans2D1" presStyleIdx="0" presStyleCnt="3"/>
      <dgm:spPr/>
    </dgm:pt>
    <dgm:pt modelId="{A0BDB679-7D60-4668-B9C4-F7ADE0400C00}" type="pres">
      <dgm:prSet presAssocID="{8E907761-48FB-44B5-845B-BFF05450480D}" presName="connectorText" presStyleLbl="sibTrans2D1" presStyleIdx="0" presStyleCnt="3"/>
      <dgm:spPr/>
    </dgm:pt>
    <dgm:pt modelId="{9F4693D2-AE60-455E-98F5-22E169175345}" type="pres">
      <dgm:prSet presAssocID="{D0DD52BD-C564-4893-A800-C3E24FA697F1}" presName="node" presStyleLbl="node1" presStyleIdx="1" presStyleCnt="3">
        <dgm:presLayoutVars>
          <dgm:bulletEnabled val="1"/>
        </dgm:presLayoutVars>
      </dgm:prSet>
      <dgm:spPr/>
    </dgm:pt>
    <dgm:pt modelId="{D64A5F9F-4C32-4D42-867C-05C440E8CEB6}" type="pres">
      <dgm:prSet presAssocID="{4C0A0A75-BC98-47DB-8C38-83F868766128}" presName="sibTrans" presStyleLbl="sibTrans2D1" presStyleIdx="1" presStyleCnt="3"/>
      <dgm:spPr/>
    </dgm:pt>
    <dgm:pt modelId="{1454380F-C624-4226-B2C0-4DCFDC553AA6}" type="pres">
      <dgm:prSet presAssocID="{4C0A0A75-BC98-47DB-8C38-83F868766128}" presName="connectorText" presStyleLbl="sibTrans2D1" presStyleIdx="1" presStyleCnt="3"/>
      <dgm:spPr/>
    </dgm:pt>
    <dgm:pt modelId="{8763C168-7B11-41B5-979A-9C23A0693FAA}" type="pres">
      <dgm:prSet presAssocID="{516A6F79-ACB9-4A00-8C72-03BC610D0C33}" presName="node" presStyleLbl="node1" presStyleIdx="2" presStyleCnt="3" custRadScaleRad="93713" custRadScaleInc="-812">
        <dgm:presLayoutVars>
          <dgm:bulletEnabled val="1"/>
        </dgm:presLayoutVars>
      </dgm:prSet>
      <dgm:spPr/>
    </dgm:pt>
    <dgm:pt modelId="{4D0FC94C-2373-4C4D-BBBD-C34AEBE6BF44}" type="pres">
      <dgm:prSet presAssocID="{720B2003-F6D7-49C3-A850-80C935475B2D}" presName="sibTrans" presStyleLbl="sibTrans2D1" presStyleIdx="2" presStyleCnt="3"/>
      <dgm:spPr/>
    </dgm:pt>
    <dgm:pt modelId="{1C437577-D523-4F3E-B778-051062889050}" type="pres">
      <dgm:prSet presAssocID="{720B2003-F6D7-49C3-A850-80C935475B2D}" presName="connectorText" presStyleLbl="sibTrans2D1" presStyleIdx="2" presStyleCnt="3"/>
      <dgm:spPr/>
    </dgm:pt>
  </dgm:ptLst>
  <dgm:cxnLst>
    <dgm:cxn modelId="{2F46E405-E4FE-46EF-96C9-E0B9B02C1E79}" type="presOf" srcId="{516A6F79-ACB9-4A00-8C72-03BC610D0C33}" destId="{8763C168-7B11-41B5-979A-9C23A0693FAA}" srcOrd="0" destOrd="0" presId="urn:microsoft.com/office/officeart/2005/8/layout/cycle2"/>
    <dgm:cxn modelId="{4C6F6515-77FF-4790-A5A9-6260E74E3C57}" type="presOf" srcId="{720B2003-F6D7-49C3-A850-80C935475B2D}" destId="{4D0FC94C-2373-4C4D-BBBD-C34AEBE6BF44}" srcOrd="0" destOrd="0" presId="urn:microsoft.com/office/officeart/2005/8/layout/cycle2"/>
    <dgm:cxn modelId="{DCBBD71C-012D-4D18-8DD3-E7FDE2C1E08F}" type="presOf" srcId="{4C0A0A75-BC98-47DB-8C38-83F868766128}" destId="{1454380F-C624-4226-B2C0-4DCFDC553AA6}" srcOrd="1" destOrd="0" presId="urn:microsoft.com/office/officeart/2005/8/layout/cycle2"/>
    <dgm:cxn modelId="{5560332D-5FE2-4891-9F16-67B68C81D3AA}" srcId="{598D65D1-845D-416C-A290-270A5BCA3F2C}" destId="{D0DD52BD-C564-4893-A800-C3E24FA697F1}" srcOrd="1" destOrd="0" parTransId="{8C90C14D-E18D-4D18-82CC-461AEF7A30C3}" sibTransId="{4C0A0A75-BC98-47DB-8C38-83F868766128}"/>
    <dgm:cxn modelId="{A352F73A-8420-4402-A564-17585A9A403E}" type="presOf" srcId="{8E907761-48FB-44B5-845B-BFF05450480D}" destId="{FE61E1D2-BB89-41A4-8347-9099673E4C2B}" srcOrd="0" destOrd="0" presId="urn:microsoft.com/office/officeart/2005/8/layout/cycle2"/>
    <dgm:cxn modelId="{694B5142-28A9-4C9B-92F2-93A8A01F4D23}" srcId="{598D65D1-845D-416C-A290-270A5BCA3F2C}" destId="{A9E1D262-F935-4244-9D71-D9A275B943E9}" srcOrd="0" destOrd="0" parTransId="{50E77D73-9EC9-4377-A4CF-4A145EAC2B30}" sibTransId="{8E907761-48FB-44B5-845B-BFF05450480D}"/>
    <dgm:cxn modelId="{0EDD7043-7B64-4509-82F7-FD6F6F0C6F28}" type="presOf" srcId="{A9E1D262-F935-4244-9D71-D9A275B943E9}" destId="{B0DEF032-FED7-4F1C-A8E3-F7B04EEF4E20}" srcOrd="0" destOrd="0" presId="urn:microsoft.com/office/officeart/2005/8/layout/cycle2"/>
    <dgm:cxn modelId="{A98E8168-FB28-4078-B550-BE038A3DF781}" type="presOf" srcId="{598D65D1-845D-416C-A290-270A5BCA3F2C}" destId="{601393F5-C5D0-4C7F-AC8C-156923BA0498}" srcOrd="0" destOrd="0" presId="urn:microsoft.com/office/officeart/2005/8/layout/cycle2"/>
    <dgm:cxn modelId="{99B81589-9914-4844-B3E3-55A2BFC0CAA4}" srcId="{598D65D1-845D-416C-A290-270A5BCA3F2C}" destId="{516A6F79-ACB9-4A00-8C72-03BC610D0C33}" srcOrd="2" destOrd="0" parTransId="{C0584A51-E7D2-4FC3-93BB-951C2B1B80C4}" sibTransId="{720B2003-F6D7-49C3-A850-80C935475B2D}"/>
    <dgm:cxn modelId="{45A5EE8F-9D34-4831-AA53-04E28ADBCB66}" type="presOf" srcId="{D0DD52BD-C564-4893-A800-C3E24FA697F1}" destId="{9F4693D2-AE60-455E-98F5-22E169175345}" srcOrd="0" destOrd="0" presId="urn:microsoft.com/office/officeart/2005/8/layout/cycle2"/>
    <dgm:cxn modelId="{553653B1-9612-4D22-A899-078FDDAAC5C3}" type="presOf" srcId="{8E907761-48FB-44B5-845B-BFF05450480D}" destId="{A0BDB679-7D60-4668-B9C4-F7ADE0400C00}" srcOrd="1" destOrd="0" presId="urn:microsoft.com/office/officeart/2005/8/layout/cycle2"/>
    <dgm:cxn modelId="{5EA8A7D1-A4FD-427D-8658-48692D4F03F6}" type="presOf" srcId="{720B2003-F6D7-49C3-A850-80C935475B2D}" destId="{1C437577-D523-4F3E-B778-051062889050}" srcOrd="1" destOrd="0" presId="urn:microsoft.com/office/officeart/2005/8/layout/cycle2"/>
    <dgm:cxn modelId="{6511E6FB-433B-4DC9-AB84-A0FF557A0017}" type="presOf" srcId="{4C0A0A75-BC98-47DB-8C38-83F868766128}" destId="{D64A5F9F-4C32-4D42-867C-05C440E8CEB6}" srcOrd="0" destOrd="0" presId="urn:microsoft.com/office/officeart/2005/8/layout/cycle2"/>
    <dgm:cxn modelId="{6591F980-F029-4080-ACDA-C381E408D9A3}" type="presParOf" srcId="{601393F5-C5D0-4C7F-AC8C-156923BA0498}" destId="{B0DEF032-FED7-4F1C-A8E3-F7B04EEF4E20}" srcOrd="0" destOrd="0" presId="urn:microsoft.com/office/officeart/2005/8/layout/cycle2"/>
    <dgm:cxn modelId="{CF9B9815-CED4-474F-9F84-E1D848D87503}" type="presParOf" srcId="{601393F5-C5D0-4C7F-AC8C-156923BA0498}" destId="{FE61E1D2-BB89-41A4-8347-9099673E4C2B}" srcOrd="1" destOrd="0" presId="urn:microsoft.com/office/officeart/2005/8/layout/cycle2"/>
    <dgm:cxn modelId="{08468C8A-45E1-4069-90A0-1C64EBB2FBE1}" type="presParOf" srcId="{FE61E1D2-BB89-41A4-8347-9099673E4C2B}" destId="{A0BDB679-7D60-4668-B9C4-F7ADE0400C00}" srcOrd="0" destOrd="0" presId="urn:microsoft.com/office/officeart/2005/8/layout/cycle2"/>
    <dgm:cxn modelId="{E55DA31E-037D-40D0-8A28-93A7FECE46A8}" type="presParOf" srcId="{601393F5-C5D0-4C7F-AC8C-156923BA0498}" destId="{9F4693D2-AE60-455E-98F5-22E169175345}" srcOrd="2" destOrd="0" presId="urn:microsoft.com/office/officeart/2005/8/layout/cycle2"/>
    <dgm:cxn modelId="{CE98DEAB-5812-4942-978E-E9382DA04806}" type="presParOf" srcId="{601393F5-C5D0-4C7F-AC8C-156923BA0498}" destId="{D64A5F9F-4C32-4D42-867C-05C440E8CEB6}" srcOrd="3" destOrd="0" presId="urn:microsoft.com/office/officeart/2005/8/layout/cycle2"/>
    <dgm:cxn modelId="{E06D5909-4CC1-4AD1-A08D-A62FEA08247B}" type="presParOf" srcId="{D64A5F9F-4C32-4D42-867C-05C440E8CEB6}" destId="{1454380F-C624-4226-B2C0-4DCFDC553AA6}" srcOrd="0" destOrd="0" presId="urn:microsoft.com/office/officeart/2005/8/layout/cycle2"/>
    <dgm:cxn modelId="{9025A27C-2C04-486A-AD6B-E49DD31B9669}" type="presParOf" srcId="{601393F5-C5D0-4C7F-AC8C-156923BA0498}" destId="{8763C168-7B11-41B5-979A-9C23A0693FAA}" srcOrd="4" destOrd="0" presId="urn:microsoft.com/office/officeart/2005/8/layout/cycle2"/>
    <dgm:cxn modelId="{D777013B-B80F-4CFC-B383-DD8C35C568C5}" type="presParOf" srcId="{601393F5-C5D0-4C7F-AC8C-156923BA0498}" destId="{4D0FC94C-2373-4C4D-BBBD-C34AEBE6BF44}" srcOrd="5" destOrd="0" presId="urn:microsoft.com/office/officeart/2005/8/layout/cycle2"/>
    <dgm:cxn modelId="{A8458BD8-EE0F-4EF7-9F1D-0FABC1B7A9BD}" type="presParOf" srcId="{4D0FC94C-2373-4C4D-BBBD-C34AEBE6BF44}" destId="{1C437577-D523-4F3E-B778-05106288905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50BF8-3458-4B1F-B979-1C8367486AE8}">
      <dsp:nvSpPr>
        <dsp:cNvPr id="0" name=""/>
        <dsp:cNvSpPr/>
      </dsp:nvSpPr>
      <dsp:spPr>
        <a:xfrm>
          <a:off x="2438399" y="67733"/>
          <a:ext cx="3251200" cy="3251200"/>
        </a:xfrm>
        <a:prstGeom prst="ellipse">
          <a:avLst/>
        </a:prstGeom>
        <a:solidFill>
          <a:schemeClr val="accent4">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Neural Networks</a:t>
          </a:r>
        </a:p>
      </dsp:txBody>
      <dsp:txXfrm>
        <a:off x="2871893" y="636693"/>
        <a:ext cx="2384213" cy="1463040"/>
      </dsp:txXfrm>
    </dsp:sp>
    <dsp:sp modelId="{D4B9F9FF-9F41-4697-AE7B-DB4455053ADB}">
      <dsp:nvSpPr>
        <dsp:cNvPr id="0" name=""/>
        <dsp:cNvSpPr/>
      </dsp:nvSpPr>
      <dsp:spPr>
        <a:xfrm>
          <a:off x="3611541" y="2099733"/>
          <a:ext cx="3251200" cy="3251200"/>
        </a:xfrm>
        <a:prstGeom prst="ellipse">
          <a:avLst/>
        </a:prstGeom>
        <a:solidFill>
          <a:schemeClr val="accent6">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Evolutionary Algorithms</a:t>
          </a:r>
        </a:p>
      </dsp:txBody>
      <dsp:txXfrm>
        <a:off x="4605866" y="2939626"/>
        <a:ext cx="1950720" cy="1788160"/>
      </dsp:txXfrm>
    </dsp:sp>
    <dsp:sp modelId="{F5CF0426-6750-4A56-9E0C-EC19FF86F664}">
      <dsp:nvSpPr>
        <dsp:cNvPr id="0" name=""/>
        <dsp:cNvSpPr/>
      </dsp:nvSpPr>
      <dsp:spPr>
        <a:xfrm>
          <a:off x="1265258" y="2099733"/>
          <a:ext cx="3251200" cy="32512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Genetic Programming</a:t>
          </a:r>
        </a:p>
      </dsp:txBody>
      <dsp:txXfrm>
        <a:off x="1571413" y="2939626"/>
        <a:ext cx="1950720" cy="178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EF032-FED7-4F1C-A8E3-F7B04EEF4E20}">
      <dsp:nvSpPr>
        <dsp:cNvPr id="0" name=""/>
        <dsp:cNvSpPr/>
      </dsp:nvSpPr>
      <dsp:spPr>
        <a:xfrm>
          <a:off x="1076709" y="978533"/>
          <a:ext cx="1432110" cy="14321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Evaluation</a:t>
          </a:r>
        </a:p>
      </dsp:txBody>
      <dsp:txXfrm>
        <a:off x="1286437" y="1188261"/>
        <a:ext cx="1012654" cy="1012654"/>
      </dsp:txXfrm>
    </dsp:sp>
    <dsp:sp modelId="{FE61E1D2-BB89-41A4-8347-9099673E4C2B}">
      <dsp:nvSpPr>
        <dsp:cNvPr id="0" name=""/>
        <dsp:cNvSpPr/>
      </dsp:nvSpPr>
      <dsp:spPr>
        <a:xfrm rot="3600000">
          <a:off x="2134598" y="2375341"/>
          <a:ext cx="381452" cy="483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63207" y="2422456"/>
        <a:ext cx="267016" cy="290003"/>
      </dsp:txXfrm>
    </dsp:sp>
    <dsp:sp modelId="{9F4693D2-AE60-455E-98F5-22E169175345}">
      <dsp:nvSpPr>
        <dsp:cNvPr id="0" name=""/>
        <dsp:cNvSpPr/>
      </dsp:nvSpPr>
      <dsp:spPr>
        <a:xfrm>
          <a:off x="2152624" y="2842074"/>
          <a:ext cx="1432110" cy="14321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Parent Selection</a:t>
          </a:r>
        </a:p>
      </dsp:txBody>
      <dsp:txXfrm>
        <a:off x="2362352" y="3051802"/>
        <a:ext cx="1012654" cy="1012654"/>
      </dsp:txXfrm>
    </dsp:sp>
    <dsp:sp modelId="{D64A5F9F-4C32-4D42-867C-05C440E8CEB6}">
      <dsp:nvSpPr>
        <dsp:cNvPr id="0" name=""/>
        <dsp:cNvSpPr/>
      </dsp:nvSpPr>
      <dsp:spPr>
        <a:xfrm rot="10850427">
          <a:off x="1667249" y="3301353"/>
          <a:ext cx="343077" cy="483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770166" y="3398775"/>
        <a:ext cx="240154" cy="290003"/>
      </dsp:txXfrm>
    </dsp:sp>
    <dsp:sp modelId="{8763C168-7B11-41B5-979A-9C23A0693FAA}">
      <dsp:nvSpPr>
        <dsp:cNvPr id="0" name=""/>
        <dsp:cNvSpPr/>
      </dsp:nvSpPr>
      <dsp:spPr>
        <a:xfrm>
          <a:off x="73422" y="2811573"/>
          <a:ext cx="1432110" cy="14321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Genetic Modification</a:t>
          </a:r>
        </a:p>
      </dsp:txBody>
      <dsp:txXfrm>
        <a:off x="283150" y="3021301"/>
        <a:ext cx="1012654" cy="1012654"/>
      </dsp:txXfrm>
    </dsp:sp>
    <dsp:sp modelId="{4D0FC94C-2373-4C4D-BBBD-C34AEBE6BF44}">
      <dsp:nvSpPr>
        <dsp:cNvPr id="0" name=""/>
        <dsp:cNvSpPr/>
      </dsp:nvSpPr>
      <dsp:spPr>
        <a:xfrm rot="17921606">
          <a:off x="1112139" y="2378092"/>
          <a:ext cx="348493" cy="4833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39315" y="2520614"/>
        <a:ext cx="243945" cy="29000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11/4/2023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Introduction</a:t>
            </a:r>
          </a:p>
          <a:p>
            <a:pPr marL="171450" indent="-171450">
              <a:buFont typeface="Arial" panose="020B0604020202020204" pitchFamily="34" charset="0"/>
              <a:buChar char="•"/>
            </a:pPr>
            <a:r>
              <a:rPr lang="en-US" dirty="0"/>
              <a:t>“We developed a new system/algorithm which we wrote and published about at the 2022 GECCO research conference.”</a:t>
            </a:r>
          </a:p>
        </p:txBody>
      </p:sp>
      <p:sp>
        <p:nvSpPr>
          <p:cNvPr id="4" name="Slide Number Placeholder 3"/>
          <p:cNvSpPr>
            <a:spLocks noGrp="1"/>
          </p:cNvSpPr>
          <p:nvPr>
            <p:ph type="sldNum" sz="quarter" idx="5"/>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245706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work is significant for 3 reasons</a:t>
            </a:r>
          </a:p>
          <a:p>
            <a:pPr marL="628650" lvl="1" indent="-171450">
              <a:buFont typeface="Arial" panose="020B0604020202020204" pitchFamily="34" charset="0"/>
              <a:buChar char="•"/>
            </a:pPr>
            <a:r>
              <a:rPr lang="en-US" dirty="0"/>
              <a:t>1) No one has inserted a human into the evolutionary loop before.</a:t>
            </a:r>
          </a:p>
          <a:p>
            <a:pPr marL="628650" lvl="1" indent="-171450">
              <a:buFont typeface="Arial" panose="020B0604020202020204" pitchFamily="34" charset="0"/>
              <a:buChar char="•"/>
            </a:pPr>
            <a:r>
              <a:rPr lang="en-US" dirty="0"/>
              <a:t>2) We reduced specifications needed to start GP runs down to simple inputs, outputs, and constraints</a:t>
            </a:r>
          </a:p>
          <a:p>
            <a:pPr marL="628650" lvl="1" indent="-171450">
              <a:buFont typeface="Arial" panose="020B0604020202020204" pitchFamily="34" charset="0"/>
              <a:buChar char="•"/>
            </a:pPr>
            <a:r>
              <a:rPr lang="en-US" dirty="0"/>
              <a:t>3) We found new limitations in the field of GP such as “How do we specify non-input/output constraints?”</a:t>
            </a:r>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818125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listening.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193B3F-E65F-4E2A-835F-FE96A6941C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94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schemeClr val="bg1"/>
                </a:solidFill>
              </a:rPr>
              <a:t>Neural Networks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schemeClr val="bg1"/>
                </a:solidFill>
              </a:rPr>
              <a:t>They attempt to simulate the human brain and “learn” through being exposed to massive amounts of training data, normally in the form of inputs and outputs. This learning process occurs by using mathematical formulas to propagate (move information through) the network in two directions: forwards for predicting and backwards for learning. Forwards is extremely fast while backwards is very slow.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schemeClr val="bg1"/>
                </a:solidFill>
              </a:rPr>
              <a:t>Example: Classifiers (for maybe different types of wine), Computer Vision (OCR), anything which requires pattern recognition and/or understanding massive amounts of data points (anywhere from thousands to millions to even billions).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schemeClr val="bg1"/>
                </a:solidFill>
              </a:rPr>
              <a:t>Evolutionary Algorithms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schemeClr val="bg1"/>
                </a:solidFill>
              </a:rPr>
              <a:t>These algorithms attempt to use what is known to researchers in the field as “evolutionary forces/pressure” to drive a system to generate an optimal solution for some given task. Using the cycle shown on the previous page to pseudo-simulate evolution in the biological sense, each generation of the evolutionary cycle (normally) yields better individuals. Evolutionary Algorithms are normally applied to “small”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schemeClr val="bg1"/>
                </a:solidFill>
              </a:rPr>
              <a:t>Examples: Lots of work has been done in the field of Graph Theory using EAs to find near-optimal cliques and dominating sets of graphs (one graph at a time). EAs are also used in Machine Learning/Neural Networks to adjust the neural layers to best suit a problem.</a:t>
            </a:r>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425924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Genetic Programming can produce general purpose programs to solve problems; however, to setup and begin a GP run is extremely complicated even for experts in the field. We developed a prototype for a new type of Genetic Programming Algorithm and System called Human-Driven Genetic Programming (HDGP) which addresses these issues.</a:t>
            </a: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319767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three parts to the algorithm for our system</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Key Takeaway: Three things are needed to be specified by the user to begin a GP run</a:t>
            </a:r>
          </a:p>
          <a:p>
            <a:pPr marL="628650" lvl="1" indent="-171450">
              <a:buFont typeface="Arial" panose="020B0604020202020204" pitchFamily="34" charset="0"/>
              <a:buChar char="•"/>
            </a:pPr>
            <a:r>
              <a:rPr lang="en-US" dirty="0"/>
              <a:t>Number of inputs</a:t>
            </a:r>
          </a:p>
          <a:p>
            <a:pPr marL="628650" lvl="1" indent="-171450">
              <a:buFont typeface="Arial" panose="020B0604020202020204" pitchFamily="34" charset="0"/>
              <a:buChar char="•"/>
            </a:pPr>
            <a:r>
              <a:rPr lang="en-US" dirty="0"/>
              <a:t>Number of outputs</a:t>
            </a:r>
          </a:p>
          <a:p>
            <a:pPr marL="628650" lvl="1" indent="-171450">
              <a:buFont typeface="Arial" panose="020B0604020202020204" pitchFamily="34" charset="0"/>
              <a:buChar char="•"/>
            </a:pPr>
            <a:r>
              <a:rPr lang="en-US" dirty="0"/>
              <a:t>Data specifications for each input &amp; output</a:t>
            </a:r>
          </a:p>
          <a:p>
            <a:pPr marL="1085850" lvl="2" indent="-171450">
              <a:buFont typeface="Arial" panose="020B0604020202020204" pitchFamily="34" charset="0"/>
              <a:buChar char="•"/>
            </a:pPr>
            <a:r>
              <a:rPr lang="en-US" dirty="0"/>
              <a:t>i.e., to set up a GP run to find a program that tells if a number is odd or even, you need these things</a:t>
            </a:r>
          </a:p>
          <a:p>
            <a:pPr marL="1543050" lvl="3" indent="-171450">
              <a:buFont typeface="Arial" panose="020B0604020202020204" pitchFamily="34" charset="0"/>
              <a:buChar char="•"/>
            </a:pPr>
            <a:r>
              <a:rPr lang="en-US" dirty="0"/>
              <a:t>1 input</a:t>
            </a:r>
          </a:p>
          <a:p>
            <a:pPr marL="1543050" lvl="3" indent="-171450">
              <a:buFont typeface="Arial" panose="020B0604020202020204" pitchFamily="34" charset="0"/>
              <a:buChar char="•"/>
            </a:pPr>
            <a:r>
              <a:rPr lang="en-US" dirty="0"/>
              <a:t>1 output</a:t>
            </a:r>
          </a:p>
          <a:p>
            <a:pPr marL="1543050" lvl="3" indent="-171450">
              <a:buFont typeface="Arial" panose="020B0604020202020204" pitchFamily="34" charset="0"/>
              <a:buChar char="•"/>
            </a:pPr>
            <a:r>
              <a:rPr lang="en-US" dirty="0"/>
              <a:t>Input is an integer from zero to one million</a:t>
            </a:r>
          </a:p>
          <a:p>
            <a:pPr marL="1543050" lvl="3" indent="-171450">
              <a:buFont typeface="Arial" panose="020B0604020202020204" pitchFamily="34" charset="0"/>
              <a:buChar char="•"/>
            </a:pPr>
            <a:r>
              <a:rPr lang="en-US" dirty="0"/>
              <a:t>Output is a Boolean: True for even, False for odd</a:t>
            </a:r>
          </a:p>
          <a:p>
            <a:pPr marL="1543050" lvl="3"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89348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Part II is just the evolutionary cycle used to promote “better” individuals over worse ones. I have inserted parts 1 and 3 into the graphic so you can see where these parts take place</a:t>
            </a:r>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241094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some evolutionary time, the GP system will find a candidate for the “best solution”. However, it does not know if it solves the problem specified by the user. So, the system presents results in this format.</a:t>
            </a:r>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202323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example problem here is Fizz; a variation of </a:t>
            </a:r>
            <a:r>
              <a:rPr lang="en-US" dirty="0" err="1"/>
              <a:t>FizzBuzz</a:t>
            </a:r>
            <a:endParaRPr lang="en-US" dirty="0"/>
          </a:p>
          <a:p>
            <a:pPr marL="628650" lvl="1" indent="-171450">
              <a:buFont typeface="Arial" panose="020B0604020202020204" pitchFamily="34" charset="0"/>
              <a:buChar char="•"/>
            </a:pPr>
            <a:r>
              <a:rPr lang="en-US" dirty="0"/>
              <a:t>Divide by 3 gets “Fizz”</a:t>
            </a:r>
          </a:p>
          <a:p>
            <a:pPr marL="457200" lvl="1" indent="0">
              <a:buFont typeface="Arial" panose="020B0604020202020204" pitchFamily="34" charset="0"/>
              <a:buNone/>
            </a:pPr>
            <a:r>
              <a:rPr lang="en-US" dirty="0"/>
              <a:t>Human is responsible for instructing the GP system on which cases the individual got right and wrong so the GP system can either return a model or learn from its mistakes and continue to evolve.</a:t>
            </a:r>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218872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Third column is most interesting because it shows that a human was able to influence the evolutionary cycle.</a:t>
            </a:r>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147778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800" cap="all" spc="300" baseline="0"/>
            </a:lvl1pPr>
          </a:lstStyle>
          <a:p>
            <a:r>
              <a:rPr lang="en-US"/>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2580132" y="3700222"/>
            <a:ext cx="7031736"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864063"/>
            <a:ext cx="4114800" cy="777611"/>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6771" y="1066800"/>
            <a:ext cx="9978458" cy="2362200"/>
          </a:xfrm>
        </p:spPr>
        <p:txBody>
          <a:bodyPr bIns="0" anchor="b">
            <a:normAutofit/>
          </a:bodyPr>
          <a:lstStyle>
            <a:lvl1pPr marL="0" indent="0" algn="ctr">
              <a:buNone/>
              <a:defRPr sz="3600" cap="all" baseline="0"/>
            </a:lvl1pPr>
          </a:lstStyle>
          <a:p>
            <a:pPr lvl="0"/>
            <a:r>
              <a:rPr lang="en-US"/>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3" name="Footer Placeholder 2">
            <a:extLst>
              <a:ext uri="{FF2B5EF4-FFF2-40B4-BE49-F238E27FC236}">
                <a16:creationId xmlns:a16="http://schemas.microsoft.com/office/drawing/2014/main" id="{83894356-B1C4-03EE-CB19-450321888778}"/>
              </a:ext>
            </a:extLst>
          </p:cNvPr>
          <p:cNvSpPr>
            <a:spLocks noGrp="1"/>
          </p:cNvSpPr>
          <p:nvPr>
            <p:ph type="ftr" sz="quarter" idx="10"/>
          </p:nvPr>
        </p:nvSpPr>
        <p:spPr>
          <a:xfrm>
            <a:off x="736600" y="6468302"/>
            <a:ext cx="6311900" cy="365125"/>
          </a:xfrm>
        </p:spPr>
        <p:txBody>
          <a:bodyPr/>
          <a:lstStyle/>
          <a:p>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8353329-5130-3F82-288C-209DDCF40E59}"/>
              </a:ext>
            </a:extLst>
          </p:cNvPr>
          <p:cNvSpPr>
            <a:spLocks noGrp="1"/>
          </p:cNvSpPr>
          <p:nvPr>
            <p:ph type="title" hasCustomPrompt="1"/>
          </p:nvPr>
        </p:nvSpPr>
        <p:spPr>
          <a:xfrm>
            <a:off x="594519" y="136525"/>
            <a:ext cx="11002962" cy="1744663"/>
          </a:xfrm>
        </p:spPr>
        <p:txBody>
          <a:bodyPr anchor="ctr" anchorCtr="0">
            <a:noAutofit/>
          </a:bodyPr>
          <a:lstStyle>
            <a:lvl1pPr>
              <a:defRPr sz="4800" spc="300"/>
            </a:lvl1pPr>
          </a:lstStyle>
          <a:p>
            <a:r>
              <a:rPr lang="en-US"/>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2043113"/>
            <a:ext cx="5156200" cy="1949656"/>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4140200"/>
            <a:ext cx="5157787" cy="712200"/>
          </a:xfrm>
        </p:spPr>
        <p:txBody>
          <a:bodyPr anchor="ctr">
            <a:normAutofit/>
          </a:bodyPr>
          <a:lstStyle>
            <a:lvl1pPr marL="0" indent="0">
              <a:lnSpc>
                <a:spcPct val="100000"/>
              </a:lnSpc>
              <a:buNone/>
              <a:defRPr sz="2200" cap="all" spc="300" baseline="0"/>
            </a:lvl1pPr>
          </a:lstStyle>
          <a:p>
            <a:pPr lvl="0"/>
            <a:r>
              <a:rPr lang="en-US" spc="300">
                <a:solidFill>
                  <a:schemeClr val="tx1"/>
                </a:solidFill>
              </a:rPr>
              <a:t>Click to add text</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2043113"/>
            <a:ext cx="5174975" cy="1949656"/>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4140200"/>
            <a:ext cx="5174975" cy="712200"/>
          </a:xfrm>
        </p:spPr>
        <p:txBody>
          <a:bodyPr anchor="ctr">
            <a:normAutofit/>
          </a:bodyPr>
          <a:lstStyle>
            <a:lvl1pPr marL="0" indent="0">
              <a:lnSpc>
                <a:spcPct val="100000"/>
              </a:lnSpc>
              <a:buNone/>
              <a:defRPr sz="2200" cap="all" spc="300" baseline="0"/>
            </a:lvl1pPr>
          </a:lstStyle>
          <a:p>
            <a:pPr lvl="0"/>
            <a:r>
              <a:rPr lang="en-US" spc="300">
                <a:solidFill>
                  <a:schemeClr val="tx1"/>
                </a:solidFill>
              </a:rPr>
              <a:t>Click to add text</a:t>
            </a:r>
          </a:p>
        </p:txBody>
      </p:sp>
      <p:sp>
        <p:nvSpPr>
          <p:cNvPr id="7" name="Footer Placeholder 2">
            <a:extLst>
              <a:ext uri="{FF2B5EF4-FFF2-40B4-BE49-F238E27FC236}">
                <a16:creationId xmlns:a16="http://schemas.microsoft.com/office/drawing/2014/main" id="{B13EA8E5-4A4C-08E9-C1A7-B76962289C4B}"/>
              </a:ext>
            </a:extLst>
          </p:cNvPr>
          <p:cNvSpPr>
            <a:spLocks noGrp="1"/>
          </p:cNvSpPr>
          <p:nvPr>
            <p:ph type="ftr" sz="quarter" idx="15"/>
          </p:nvPr>
        </p:nvSpPr>
        <p:spPr>
          <a:xfrm>
            <a:off x="4038600" y="6468302"/>
            <a:ext cx="4114800" cy="365125"/>
          </a:xfrm>
        </p:spPr>
        <p:txBody>
          <a:bodyPr/>
          <a:lstStyle/>
          <a:p>
            <a:endParaRPr lang="en-US" dirty="0"/>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
        <p:nvSpPr>
          <p:cNvPr id="2" name="Content Placeholder 3">
            <a:extLst>
              <a:ext uri="{FF2B5EF4-FFF2-40B4-BE49-F238E27FC236}">
                <a16:creationId xmlns:a16="http://schemas.microsoft.com/office/drawing/2014/main" id="{5DAE70D1-CEF8-3352-F7A3-C6D95F5E8FB0}"/>
              </a:ext>
            </a:extLst>
          </p:cNvPr>
          <p:cNvSpPr>
            <a:spLocks noGrp="1"/>
          </p:cNvSpPr>
          <p:nvPr>
            <p:ph sz="quarter" idx="16" hasCustomPrompt="1"/>
          </p:nvPr>
        </p:nvSpPr>
        <p:spPr>
          <a:xfrm>
            <a:off x="469899" y="4997450"/>
            <a:ext cx="5174973" cy="1470853"/>
          </a:xfrm>
        </p:spPr>
        <p:txBody>
          <a:bodyPr>
            <a:normAutofit/>
          </a:bodyPr>
          <a:lstStyle>
            <a:lvl1pPr marL="228600" indent="-228600">
              <a:lnSpc>
                <a:spcPct val="100000"/>
              </a:lnSpc>
              <a:spcBef>
                <a:spcPts val="1000"/>
              </a:spcBef>
              <a:buFont typeface="Wingdings" panose="05000000000000000000" pitchFamily="2" charset="2"/>
              <a:buChar char="§"/>
              <a:defRPr sz="1400"/>
            </a:lvl1pPr>
            <a:lvl2pPr marL="685800" indent="-228600">
              <a:lnSpc>
                <a:spcPct val="100000"/>
              </a:lnSpc>
              <a:spcBef>
                <a:spcPts val="1000"/>
              </a:spcBef>
              <a:buFont typeface="Wingdings" panose="05000000000000000000" pitchFamily="2" charset="2"/>
              <a:buChar char="§"/>
              <a:defRPr sz="1400"/>
            </a:lvl2pPr>
            <a:lvl3pPr marL="1143000" indent="-228600">
              <a:lnSpc>
                <a:spcPct val="100000"/>
              </a:lnSpc>
              <a:spcBef>
                <a:spcPts val="1000"/>
              </a:spcBef>
              <a:buFont typeface="Wingdings" panose="05000000000000000000" pitchFamily="2" charset="2"/>
              <a:buChar char="§"/>
              <a:defRPr sz="1400"/>
            </a:lvl3pPr>
            <a:lvl4pPr marL="1600200" indent="-228600">
              <a:lnSpc>
                <a:spcPct val="100000"/>
              </a:lnSpc>
              <a:spcBef>
                <a:spcPts val="1000"/>
              </a:spcBef>
              <a:buFont typeface="Wingdings" panose="05000000000000000000" pitchFamily="2" charset="2"/>
              <a:buChar char="§"/>
              <a:defRPr sz="1400"/>
            </a:lvl4pPr>
            <a:lvl5pPr marL="20574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6" name="Content Placeholder 3">
            <a:extLst>
              <a:ext uri="{FF2B5EF4-FFF2-40B4-BE49-F238E27FC236}">
                <a16:creationId xmlns:a16="http://schemas.microsoft.com/office/drawing/2014/main" id="{B0F0E178-E570-B270-4374-839B976A6875}"/>
              </a:ext>
            </a:extLst>
          </p:cNvPr>
          <p:cNvSpPr>
            <a:spLocks noGrp="1"/>
          </p:cNvSpPr>
          <p:nvPr>
            <p:ph sz="quarter" idx="17" hasCustomPrompt="1"/>
          </p:nvPr>
        </p:nvSpPr>
        <p:spPr>
          <a:xfrm>
            <a:off x="6559828" y="4997450"/>
            <a:ext cx="5174973" cy="1470853"/>
          </a:xfrm>
        </p:spPr>
        <p:txBody>
          <a:bodyPr>
            <a:normAutofit/>
          </a:bodyPr>
          <a:lstStyle>
            <a:lvl1pPr marL="228600" indent="-228600">
              <a:lnSpc>
                <a:spcPct val="100000"/>
              </a:lnSpc>
              <a:spcBef>
                <a:spcPts val="1000"/>
              </a:spcBef>
              <a:buFont typeface="Wingdings" panose="05000000000000000000" pitchFamily="2" charset="2"/>
              <a:buChar char="§"/>
              <a:defRPr sz="1400"/>
            </a:lvl1pPr>
            <a:lvl2pPr marL="685800" indent="-228600">
              <a:lnSpc>
                <a:spcPct val="100000"/>
              </a:lnSpc>
              <a:spcBef>
                <a:spcPts val="1000"/>
              </a:spcBef>
              <a:buFont typeface="Wingdings" panose="05000000000000000000" pitchFamily="2" charset="2"/>
              <a:buChar char="§"/>
              <a:defRPr sz="1400"/>
            </a:lvl2pPr>
            <a:lvl3pPr marL="1143000" indent="-228600">
              <a:lnSpc>
                <a:spcPct val="100000"/>
              </a:lnSpc>
              <a:spcBef>
                <a:spcPts val="1000"/>
              </a:spcBef>
              <a:buFont typeface="Wingdings" panose="05000000000000000000" pitchFamily="2" charset="2"/>
              <a:buChar char="§"/>
              <a:defRPr sz="1400"/>
            </a:lvl3pPr>
            <a:lvl4pPr marL="1600200" indent="-228600">
              <a:lnSpc>
                <a:spcPct val="100000"/>
              </a:lnSpc>
              <a:spcBef>
                <a:spcPts val="1000"/>
              </a:spcBef>
              <a:buFont typeface="Wingdings" panose="05000000000000000000" pitchFamily="2" charset="2"/>
              <a:buChar char="§"/>
              <a:defRPr sz="1400"/>
            </a:lvl4pPr>
            <a:lvl5pPr marL="20574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8419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B7AD5E0-2515-E8E9-E177-6C4A0A41BB15}"/>
              </a:ext>
            </a:extLst>
          </p:cNvPr>
          <p:cNvSpPr>
            <a:spLocks noGrp="1"/>
          </p:cNvSpPr>
          <p:nvPr>
            <p:ph type="title" hasCustomPrompt="1"/>
          </p:nvPr>
        </p:nvSpPr>
        <p:spPr>
          <a:xfrm>
            <a:off x="594519" y="136525"/>
            <a:ext cx="11002962" cy="1744663"/>
          </a:xfrm>
        </p:spPr>
        <p:txBody>
          <a:bodyPr anchor="ctr" anchorCtr="0">
            <a:noAutofit/>
          </a:bodyPr>
          <a:lstStyle>
            <a:lvl1pPr>
              <a:defRPr sz="4800" spc="300"/>
            </a:lvl1pPr>
          </a:lstStyle>
          <a:p>
            <a:r>
              <a:rPr lang="en-US"/>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2043941"/>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4096215"/>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19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ADD TEXT</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2043147"/>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4096215"/>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19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ADD TEXT</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2043147"/>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4096215"/>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19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ADD TEXT</a:t>
            </a:r>
          </a:p>
        </p:txBody>
      </p:sp>
      <p:sp>
        <p:nvSpPr>
          <p:cNvPr id="9" name="Footer Placeholder 2">
            <a:extLst>
              <a:ext uri="{FF2B5EF4-FFF2-40B4-BE49-F238E27FC236}">
                <a16:creationId xmlns:a16="http://schemas.microsoft.com/office/drawing/2014/main" id="{BF377F77-964E-5C63-32EC-A975DB6ED65A}"/>
              </a:ext>
            </a:extLst>
          </p:cNvPr>
          <p:cNvSpPr>
            <a:spLocks noGrp="1"/>
          </p:cNvSpPr>
          <p:nvPr>
            <p:ph type="ftr" sz="quarter" idx="15"/>
          </p:nvPr>
        </p:nvSpPr>
        <p:spPr>
          <a:xfrm>
            <a:off x="4038600" y="6468302"/>
            <a:ext cx="4114800" cy="365125"/>
          </a:xfrm>
        </p:spPr>
        <p:txBody>
          <a:bodyPr/>
          <a:lstStyle/>
          <a:p>
            <a:endParaRPr lang="en-US" dirty="0"/>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
        <p:nvSpPr>
          <p:cNvPr id="2" name="Content Placeholder 3">
            <a:extLst>
              <a:ext uri="{FF2B5EF4-FFF2-40B4-BE49-F238E27FC236}">
                <a16:creationId xmlns:a16="http://schemas.microsoft.com/office/drawing/2014/main" id="{169904BB-6B83-1330-6CD3-AA0FBDCE975F}"/>
              </a:ext>
            </a:extLst>
          </p:cNvPr>
          <p:cNvSpPr>
            <a:spLocks noGrp="1"/>
          </p:cNvSpPr>
          <p:nvPr>
            <p:ph sz="quarter" idx="22" hasCustomPrompt="1"/>
          </p:nvPr>
        </p:nvSpPr>
        <p:spPr>
          <a:xfrm>
            <a:off x="950074" y="4997450"/>
            <a:ext cx="3088526" cy="1470853"/>
          </a:xfrm>
        </p:spPr>
        <p:txBody>
          <a:bodyPr>
            <a:normAutofit/>
          </a:bodyPr>
          <a:lstStyle>
            <a:lvl1pPr marL="228600" indent="-228600">
              <a:lnSpc>
                <a:spcPct val="100000"/>
              </a:lnSpc>
              <a:spcBef>
                <a:spcPts val="1000"/>
              </a:spcBef>
              <a:buFont typeface="Wingdings" panose="05000000000000000000" pitchFamily="2" charset="2"/>
              <a:buChar char="§"/>
              <a:defRPr sz="1400"/>
            </a:lvl1pPr>
            <a:lvl2pPr marL="685800" indent="-228600">
              <a:lnSpc>
                <a:spcPct val="100000"/>
              </a:lnSpc>
              <a:spcBef>
                <a:spcPts val="1000"/>
              </a:spcBef>
              <a:buFont typeface="Wingdings" panose="05000000000000000000" pitchFamily="2" charset="2"/>
              <a:buChar char="§"/>
              <a:defRPr sz="1400"/>
            </a:lvl2pPr>
            <a:lvl3pPr marL="1143000" indent="-228600">
              <a:lnSpc>
                <a:spcPct val="100000"/>
              </a:lnSpc>
              <a:spcBef>
                <a:spcPts val="1000"/>
              </a:spcBef>
              <a:buFont typeface="Wingdings" panose="05000000000000000000" pitchFamily="2" charset="2"/>
              <a:buChar char="§"/>
              <a:defRPr sz="1400"/>
            </a:lvl3pPr>
            <a:lvl4pPr marL="1600200" indent="-228600">
              <a:lnSpc>
                <a:spcPct val="100000"/>
              </a:lnSpc>
              <a:spcBef>
                <a:spcPts val="1000"/>
              </a:spcBef>
              <a:buFont typeface="Wingdings" panose="05000000000000000000" pitchFamily="2" charset="2"/>
              <a:buChar char="§"/>
              <a:defRPr sz="1400"/>
            </a:lvl4pPr>
            <a:lvl5pPr marL="20574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0" name="Content Placeholder 3">
            <a:extLst>
              <a:ext uri="{FF2B5EF4-FFF2-40B4-BE49-F238E27FC236}">
                <a16:creationId xmlns:a16="http://schemas.microsoft.com/office/drawing/2014/main" id="{989FD39A-77B3-2BA8-1694-20149AF1CAC1}"/>
              </a:ext>
            </a:extLst>
          </p:cNvPr>
          <p:cNvSpPr>
            <a:spLocks noGrp="1"/>
          </p:cNvSpPr>
          <p:nvPr>
            <p:ph sz="quarter" idx="23" hasCustomPrompt="1"/>
          </p:nvPr>
        </p:nvSpPr>
        <p:spPr>
          <a:xfrm>
            <a:off x="4541837" y="4997450"/>
            <a:ext cx="3088526" cy="1470853"/>
          </a:xfrm>
        </p:spPr>
        <p:txBody>
          <a:bodyPr>
            <a:normAutofit/>
          </a:bodyPr>
          <a:lstStyle>
            <a:lvl1pPr marL="228600" indent="-228600">
              <a:lnSpc>
                <a:spcPct val="100000"/>
              </a:lnSpc>
              <a:spcBef>
                <a:spcPts val="1000"/>
              </a:spcBef>
              <a:buFont typeface="Wingdings" panose="05000000000000000000" pitchFamily="2" charset="2"/>
              <a:buChar char="§"/>
              <a:defRPr sz="1400"/>
            </a:lvl1pPr>
            <a:lvl2pPr marL="685800" indent="-228600">
              <a:lnSpc>
                <a:spcPct val="100000"/>
              </a:lnSpc>
              <a:spcBef>
                <a:spcPts val="1000"/>
              </a:spcBef>
              <a:buFont typeface="Wingdings" panose="05000000000000000000" pitchFamily="2" charset="2"/>
              <a:buChar char="§"/>
              <a:defRPr sz="1400"/>
            </a:lvl2pPr>
            <a:lvl3pPr marL="1143000" indent="-228600">
              <a:lnSpc>
                <a:spcPct val="100000"/>
              </a:lnSpc>
              <a:spcBef>
                <a:spcPts val="1000"/>
              </a:spcBef>
              <a:buFont typeface="Wingdings" panose="05000000000000000000" pitchFamily="2" charset="2"/>
              <a:buChar char="§"/>
              <a:defRPr sz="1400"/>
            </a:lvl3pPr>
            <a:lvl4pPr marL="1600200" indent="-228600">
              <a:lnSpc>
                <a:spcPct val="100000"/>
              </a:lnSpc>
              <a:spcBef>
                <a:spcPts val="1000"/>
              </a:spcBef>
              <a:buFont typeface="Wingdings" panose="05000000000000000000" pitchFamily="2" charset="2"/>
              <a:buChar char="§"/>
              <a:defRPr sz="1400"/>
            </a:lvl4pPr>
            <a:lvl5pPr marL="20574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3">
            <a:extLst>
              <a:ext uri="{FF2B5EF4-FFF2-40B4-BE49-F238E27FC236}">
                <a16:creationId xmlns:a16="http://schemas.microsoft.com/office/drawing/2014/main" id="{3F51DC7A-C25C-9AB8-D068-E3802009A652}"/>
              </a:ext>
            </a:extLst>
          </p:cNvPr>
          <p:cNvSpPr>
            <a:spLocks noGrp="1"/>
          </p:cNvSpPr>
          <p:nvPr>
            <p:ph sz="quarter" idx="24" hasCustomPrompt="1"/>
          </p:nvPr>
        </p:nvSpPr>
        <p:spPr>
          <a:xfrm>
            <a:off x="8122919" y="4997450"/>
            <a:ext cx="3088526" cy="1470853"/>
          </a:xfrm>
        </p:spPr>
        <p:txBody>
          <a:bodyPr>
            <a:normAutofit/>
          </a:bodyPr>
          <a:lstStyle>
            <a:lvl1pPr marL="228600" indent="-228600">
              <a:lnSpc>
                <a:spcPct val="100000"/>
              </a:lnSpc>
              <a:spcBef>
                <a:spcPts val="1000"/>
              </a:spcBef>
              <a:buFont typeface="Wingdings" panose="05000000000000000000" pitchFamily="2" charset="2"/>
              <a:buChar char="§"/>
              <a:defRPr sz="1400"/>
            </a:lvl1pPr>
            <a:lvl2pPr marL="685800" indent="-228600">
              <a:lnSpc>
                <a:spcPct val="100000"/>
              </a:lnSpc>
              <a:spcBef>
                <a:spcPts val="1000"/>
              </a:spcBef>
              <a:buFont typeface="Wingdings" panose="05000000000000000000" pitchFamily="2" charset="2"/>
              <a:buChar char="§"/>
              <a:defRPr sz="1400"/>
            </a:lvl2pPr>
            <a:lvl3pPr marL="1143000" indent="-228600">
              <a:lnSpc>
                <a:spcPct val="100000"/>
              </a:lnSpc>
              <a:spcBef>
                <a:spcPts val="1000"/>
              </a:spcBef>
              <a:buFont typeface="Wingdings" panose="05000000000000000000" pitchFamily="2" charset="2"/>
              <a:buChar char="§"/>
              <a:defRPr sz="1400"/>
            </a:lvl3pPr>
            <a:lvl4pPr marL="1600200" indent="-228600">
              <a:lnSpc>
                <a:spcPct val="100000"/>
              </a:lnSpc>
              <a:spcBef>
                <a:spcPts val="1000"/>
              </a:spcBef>
              <a:buFont typeface="Wingdings" panose="05000000000000000000" pitchFamily="2" charset="2"/>
              <a:buChar char="§"/>
              <a:defRPr sz="1400"/>
            </a:lvl4pPr>
            <a:lvl5pPr marL="20574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87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4" name="Footer Placeholder 2">
            <a:extLst>
              <a:ext uri="{FF2B5EF4-FFF2-40B4-BE49-F238E27FC236}">
                <a16:creationId xmlns:a16="http://schemas.microsoft.com/office/drawing/2014/main" id="{CC96F4B6-E242-6B1D-DBC6-CBD0771EF62B}"/>
              </a:ext>
            </a:extLst>
          </p:cNvPr>
          <p:cNvSpPr>
            <a:spLocks noGrp="1"/>
          </p:cNvSpPr>
          <p:nvPr>
            <p:ph type="ftr" sz="quarter" idx="15"/>
          </p:nvPr>
        </p:nvSpPr>
        <p:spPr>
          <a:xfrm>
            <a:off x="6107044" y="6468302"/>
            <a:ext cx="3014980" cy="365125"/>
          </a:xfrm>
        </p:spPr>
        <p:txBody>
          <a:bodyPr/>
          <a:lstStyle>
            <a:lvl1pPr>
              <a:defRPr>
                <a:solidFill>
                  <a:schemeClr val="bg1"/>
                </a:solidFill>
              </a:defRPr>
            </a:lvl1pPr>
          </a:lstStyle>
          <a:p>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6574AA-C175-A47F-E71C-DB0CA6A0117F}"/>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Title 1">
            <a:extLst>
              <a:ext uri="{FF2B5EF4-FFF2-40B4-BE49-F238E27FC236}">
                <a16:creationId xmlns:a16="http://schemas.microsoft.com/office/drawing/2014/main" id="{58353329-5130-3F82-288C-209DDCF40E59}"/>
              </a:ext>
            </a:extLst>
          </p:cNvPr>
          <p:cNvSpPr>
            <a:spLocks noGrp="1"/>
          </p:cNvSpPr>
          <p:nvPr>
            <p:ph type="title" hasCustomPrompt="1"/>
          </p:nvPr>
        </p:nvSpPr>
        <p:spPr>
          <a:xfrm>
            <a:off x="594519" y="136525"/>
            <a:ext cx="11002962" cy="1744663"/>
          </a:xfrm>
        </p:spPr>
        <p:txBody>
          <a:bodyPr anchor="ctr" anchorCtr="0">
            <a:noAutofit/>
          </a:bodyPr>
          <a:lstStyle>
            <a:lvl1pPr>
              <a:defRPr sz="4800" spc="300"/>
            </a:lvl1pPr>
          </a:lstStyle>
          <a:p>
            <a:r>
              <a:rPr lang="en-US"/>
              <a:t>Click to add title</a:t>
            </a:r>
          </a:p>
        </p:txBody>
      </p:sp>
      <p:sp>
        <p:nvSpPr>
          <p:cNvPr id="11" name="Footer Placeholder 2">
            <a:extLst>
              <a:ext uri="{FF2B5EF4-FFF2-40B4-BE49-F238E27FC236}">
                <a16:creationId xmlns:a16="http://schemas.microsoft.com/office/drawing/2014/main" id="{B66DC152-C05D-309D-31FE-26BF2A385BD9}"/>
              </a:ext>
            </a:extLst>
          </p:cNvPr>
          <p:cNvSpPr>
            <a:spLocks noGrp="1"/>
          </p:cNvSpPr>
          <p:nvPr>
            <p:ph type="ftr" sz="quarter" idx="10"/>
          </p:nvPr>
        </p:nvSpPr>
        <p:spPr>
          <a:xfrm>
            <a:off x="4038600" y="6468302"/>
            <a:ext cx="4114800" cy="365125"/>
          </a:xfrm>
        </p:spPr>
        <p:txBody>
          <a:bodyPr/>
          <a:lstStyle>
            <a:lvl1pPr>
              <a:defRPr>
                <a:solidFill>
                  <a:schemeClr val="bg1"/>
                </a:solidFill>
              </a:defRPr>
            </a:lvl1pPr>
          </a:lstStyle>
          <a:p>
            <a:endParaRPr lang="en-US" dirty="0"/>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lvl1pPr>
              <a:defRPr>
                <a:solidFill>
                  <a:schemeClr val="bg1"/>
                </a:solidFill>
              </a:defRPr>
            </a:lvl1pPr>
          </a:lstStyle>
          <a:p>
            <a:fld id="{8C2E478F-E849-4A8C-AF1F-CBCC78A7CBFA}" type="slidenum">
              <a:rPr lang="en-US" smtClean="0"/>
              <a:pPr/>
              <a:t>‹#›</a:t>
            </a:fld>
            <a:endParaRPr lang="en-US" dirty="0"/>
          </a:p>
        </p:txBody>
      </p:sp>
      <p:sp>
        <p:nvSpPr>
          <p:cNvPr id="6" name="Content Placeholder 3">
            <a:extLst>
              <a:ext uri="{FF2B5EF4-FFF2-40B4-BE49-F238E27FC236}">
                <a16:creationId xmlns:a16="http://schemas.microsoft.com/office/drawing/2014/main" id="{CD0D261F-737A-234A-4A92-8E7DAB1E1C56}"/>
              </a:ext>
            </a:extLst>
          </p:cNvPr>
          <p:cNvSpPr>
            <a:spLocks noGrp="1"/>
          </p:cNvSpPr>
          <p:nvPr>
            <p:ph sz="quarter" idx="15" hasCustomPrompt="1"/>
          </p:nvPr>
        </p:nvSpPr>
        <p:spPr>
          <a:xfrm>
            <a:off x="1083642" y="2243139"/>
            <a:ext cx="4823515" cy="3719512"/>
          </a:xfrm>
        </p:spPr>
        <p:txBody>
          <a:bodyPr>
            <a:normAutofit/>
          </a:bodyPr>
          <a:lstStyle>
            <a:lvl1pPr marL="228600" indent="-228600">
              <a:lnSpc>
                <a:spcPct val="100000"/>
              </a:lnSpc>
              <a:spcBef>
                <a:spcPts val="1000"/>
              </a:spcBef>
              <a:buFont typeface="Wingdings" panose="05000000000000000000" pitchFamily="2" charset="2"/>
              <a:buChar char="§"/>
              <a:defRPr sz="1800"/>
            </a:lvl1pPr>
            <a:lvl2pPr marL="685800" indent="-228600">
              <a:lnSpc>
                <a:spcPct val="100000"/>
              </a:lnSpc>
              <a:spcBef>
                <a:spcPts val="1000"/>
              </a:spcBef>
              <a:buFont typeface="Wingdings" panose="05000000000000000000" pitchFamily="2" charset="2"/>
              <a:buChar char="§"/>
              <a:defRPr sz="1800"/>
            </a:lvl2pPr>
            <a:lvl3pPr marL="1143000" indent="-228600">
              <a:lnSpc>
                <a:spcPct val="100000"/>
              </a:lnSpc>
              <a:spcBef>
                <a:spcPts val="1000"/>
              </a:spcBef>
              <a:buFont typeface="Wingdings" panose="05000000000000000000" pitchFamily="2" charset="2"/>
              <a:buChar char="§"/>
              <a:defRPr sz="1800"/>
            </a:lvl3pPr>
            <a:lvl4pPr marL="1600200" indent="-228600">
              <a:lnSpc>
                <a:spcPct val="100000"/>
              </a:lnSpc>
              <a:spcBef>
                <a:spcPts val="1000"/>
              </a:spcBef>
              <a:buFont typeface="Wingdings" panose="05000000000000000000" pitchFamily="2" charset="2"/>
              <a:buChar char="§"/>
              <a:defRPr sz="1800"/>
            </a:lvl4pPr>
            <a:lvl5pPr marL="2057400" indent="-228600">
              <a:lnSpc>
                <a:spcPct val="100000"/>
              </a:lnSpc>
              <a:spcBef>
                <a:spcPts val="1000"/>
              </a:spcBef>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856F83FA-52B0-CD43-55F8-FA446CD0BE0E}"/>
              </a:ext>
            </a:extLst>
          </p:cNvPr>
          <p:cNvSpPr>
            <a:spLocks noGrp="1"/>
          </p:cNvSpPr>
          <p:nvPr>
            <p:ph sz="quarter" idx="13" hasCustomPrompt="1"/>
          </p:nvPr>
        </p:nvSpPr>
        <p:spPr>
          <a:xfrm>
            <a:off x="6284844" y="2243139"/>
            <a:ext cx="4823515" cy="3719512"/>
          </a:xfrm>
        </p:spPr>
        <p:txBody>
          <a:bodyPr>
            <a:normAutofit/>
          </a:bodyPr>
          <a:lstStyle>
            <a:lvl1pPr marL="228600" indent="-228600">
              <a:lnSpc>
                <a:spcPct val="100000"/>
              </a:lnSpc>
              <a:spcBef>
                <a:spcPts val="1000"/>
              </a:spcBef>
              <a:buFont typeface="Wingdings" panose="05000000000000000000" pitchFamily="2" charset="2"/>
              <a:buChar char="§"/>
              <a:defRPr sz="1800"/>
            </a:lvl1pPr>
            <a:lvl2pPr marL="685800" indent="-228600">
              <a:lnSpc>
                <a:spcPct val="100000"/>
              </a:lnSpc>
              <a:spcBef>
                <a:spcPts val="1000"/>
              </a:spcBef>
              <a:buFont typeface="Wingdings" panose="05000000000000000000" pitchFamily="2" charset="2"/>
              <a:buChar char="§"/>
              <a:defRPr sz="1800"/>
            </a:lvl2pPr>
            <a:lvl3pPr marL="1143000" indent="-228600">
              <a:lnSpc>
                <a:spcPct val="100000"/>
              </a:lnSpc>
              <a:spcBef>
                <a:spcPts val="1000"/>
              </a:spcBef>
              <a:buFont typeface="Wingdings" panose="05000000000000000000" pitchFamily="2" charset="2"/>
              <a:buChar char="§"/>
              <a:defRPr sz="1800"/>
            </a:lvl3pPr>
            <a:lvl4pPr marL="1600200" indent="-228600">
              <a:lnSpc>
                <a:spcPct val="100000"/>
              </a:lnSpc>
              <a:spcBef>
                <a:spcPts val="1000"/>
              </a:spcBef>
              <a:buFont typeface="Wingdings" panose="05000000000000000000" pitchFamily="2" charset="2"/>
              <a:buChar char="§"/>
              <a:defRPr sz="1800"/>
            </a:lvl4pPr>
            <a:lvl5pPr marL="2057400" indent="-228600">
              <a:lnSpc>
                <a:spcPct val="100000"/>
              </a:lnSpc>
              <a:spcBef>
                <a:spcPts val="1000"/>
              </a:spcBef>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1747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6692900" y="136525"/>
            <a:ext cx="5222240" cy="1692311"/>
          </a:xfrm>
        </p:spPr>
        <p:txBody>
          <a:bodyPr anchor="b" anchorCtr="0">
            <a:noAutofit/>
          </a:bodyPr>
          <a:lstStyle>
            <a:lvl1pPr algn="l">
              <a:lnSpc>
                <a:spcPct val="100000"/>
              </a:lnSpc>
              <a:spcBef>
                <a:spcPts val="1000"/>
              </a:spcBef>
              <a:defRPr sz="3200" baseline="0"/>
            </a:lvl1pPr>
          </a:lstStyle>
          <a:p>
            <a:r>
              <a:rPr lang="en-US"/>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6721280" y="6303963"/>
            <a:ext cx="336252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2">
            <a:extLst>
              <a:ext uri="{FF2B5EF4-FFF2-40B4-BE49-F238E27FC236}">
                <a16:creationId xmlns:a16="http://schemas.microsoft.com/office/drawing/2014/main" id="{7D9502F3-41D4-A093-6D1A-987A01E6F8F0}"/>
              </a:ext>
            </a:extLst>
          </p:cNvPr>
          <p:cNvSpPr>
            <a:spLocks noGrp="1"/>
          </p:cNvSpPr>
          <p:nvPr>
            <p:ph type="ftr" sz="quarter" idx="10"/>
          </p:nvPr>
        </p:nvSpPr>
        <p:spPr>
          <a:xfrm>
            <a:off x="6721280" y="6468302"/>
            <a:ext cx="3362520" cy="365125"/>
          </a:xfr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5" name="Content Placeholder 3">
            <a:extLst>
              <a:ext uri="{FF2B5EF4-FFF2-40B4-BE49-F238E27FC236}">
                <a16:creationId xmlns:a16="http://schemas.microsoft.com/office/drawing/2014/main" id="{C1DAA49C-36D1-7E2C-9E27-E657BC16D881}"/>
              </a:ext>
            </a:extLst>
          </p:cNvPr>
          <p:cNvSpPr>
            <a:spLocks noGrp="1"/>
          </p:cNvSpPr>
          <p:nvPr>
            <p:ph sz="quarter" idx="16" hasCustomPrompt="1"/>
          </p:nvPr>
        </p:nvSpPr>
        <p:spPr>
          <a:xfrm>
            <a:off x="6721280" y="2395537"/>
            <a:ext cx="5193860" cy="1609725"/>
          </a:xfrm>
        </p:spPr>
        <p:txBody>
          <a:bodyPr>
            <a:normAutofit/>
          </a:bodyPr>
          <a:lstStyle>
            <a:lvl1pPr marL="0" indent="0">
              <a:lnSpc>
                <a:spcPct val="100000"/>
              </a:lnSpc>
              <a:spcBef>
                <a:spcPts val="1000"/>
              </a:spcBef>
              <a:buFont typeface="Wingdings" panose="05000000000000000000" pitchFamily="2" charset="2"/>
              <a:buNone/>
              <a:defRPr sz="1800"/>
            </a:lvl1pPr>
            <a:lvl2pPr marL="685800" indent="-228600">
              <a:lnSpc>
                <a:spcPct val="100000"/>
              </a:lnSpc>
              <a:spcBef>
                <a:spcPts val="1000"/>
              </a:spcBef>
              <a:buFont typeface="Wingdings" panose="05000000000000000000" pitchFamily="2" charset="2"/>
              <a:buChar char="§"/>
              <a:defRPr sz="1800"/>
            </a:lvl2pPr>
            <a:lvl3pPr marL="1143000" indent="-228600">
              <a:lnSpc>
                <a:spcPct val="100000"/>
              </a:lnSpc>
              <a:spcBef>
                <a:spcPts val="1000"/>
              </a:spcBef>
              <a:buFont typeface="Wingdings" panose="05000000000000000000" pitchFamily="2" charset="2"/>
              <a:buChar char="§"/>
              <a:defRPr sz="1800"/>
            </a:lvl3pPr>
            <a:lvl4pPr marL="1600200" indent="-228600">
              <a:lnSpc>
                <a:spcPct val="100000"/>
              </a:lnSpc>
              <a:spcBef>
                <a:spcPts val="1000"/>
              </a:spcBef>
              <a:buFont typeface="Wingdings" panose="05000000000000000000" pitchFamily="2" charset="2"/>
              <a:buChar char="§"/>
              <a:defRPr sz="1800"/>
            </a:lvl4pPr>
            <a:lvl5pPr marL="2057400" indent="-228600">
              <a:lnSpc>
                <a:spcPct val="100000"/>
              </a:lnSpc>
              <a:spcBef>
                <a:spcPts val="1000"/>
              </a:spcBef>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45EEC3B4-CA08-5BEB-7807-C1B435DC38A1}"/>
              </a:ext>
            </a:extLst>
          </p:cNvPr>
          <p:cNvSpPr>
            <a:spLocks noGrp="1"/>
          </p:cNvSpPr>
          <p:nvPr>
            <p:ph sz="quarter" idx="17" hasCustomPrompt="1"/>
          </p:nvPr>
        </p:nvSpPr>
        <p:spPr>
          <a:xfrm>
            <a:off x="6721280" y="4267580"/>
            <a:ext cx="5193860" cy="1609725"/>
          </a:xfrm>
        </p:spPr>
        <p:txBody>
          <a:bodyPr>
            <a:normAutofit/>
          </a:bodyPr>
          <a:lstStyle>
            <a:lvl1pPr marL="0" indent="0">
              <a:lnSpc>
                <a:spcPct val="100000"/>
              </a:lnSpc>
              <a:spcBef>
                <a:spcPts val="1000"/>
              </a:spcBef>
              <a:buFont typeface="Wingdings" panose="05000000000000000000" pitchFamily="2" charset="2"/>
              <a:buNone/>
              <a:defRPr sz="1800"/>
            </a:lvl1pPr>
            <a:lvl2pPr marL="685800" indent="-228600">
              <a:lnSpc>
                <a:spcPct val="100000"/>
              </a:lnSpc>
              <a:spcBef>
                <a:spcPts val="1000"/>
              </a:spcBef>
              <a:buFont typeface="Wingdings" panose="05000000000000000000" pitchFamily="2" charset="2"/>
              <a:buChar char="§"/>
              <a:defRPr sz="1800"/>
            </a:lvl2pPr>
            <a:lvl3pPr marL="1143000" indent="-228600">
              <a:lnSpc>
                <a:spcPct val="100000"/>
              </a:lnSpc>
              <a:spcBef>
                <a:spcPts val="1000"/>
              </a:spcBef>
              <a:buFont typeface="Wingdings" panose="05000000000000000000" pitchFamily="2" charset="2"/>
              <a:buChar char="§"/>
              <a:defRPr sz="1800"/>
            </a:lvl3pPr>
            <a:lvl4pPr marL="1600200" indent="-228600">
              <a:lnSpc>
                <a:spcPct val="100000"/>
              </a:lnSpc>
              <a:spcBef>
                <a:spcPts val="1000"/>
              </a:spcBef>
              <a:buFont typeface="Wingdings" panose="05000000000000000000" pitchFamily="2" charset="2"/>
              <a:buChar char="§"/>
              <a:defRPr sz="1800"/>
            </a:lvl4pPr>
            <a:lvl5pPr marL="2057400" indent="-228600">
              <a:lnSpc>
                <a:spcPct val="100000"/>
              </a:lnSpc>
              <a:spcBef>
                <a:spcPts val="1000"/>
              </a:spcBef>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06643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036F07C-0763-3132-99CA-DE61E2CC131A}"/>
              </a:ext>
              <a:ext uri="{C183D7F6-B498-43B3-948B-1728B52AA6E4}">
                <adec:decorative xmlns:adec="http://schemas.microsoft.com/office/drawing/2017/decorative" val="1"/>
              </a:ext>
            </a:extLst>
          </p:cNvPr>
          <p:cNvSpPr/>
          <p:nvPr userDrawn="1"/>
        </p:nvSpPr>
        <p:spPr>
          <a:xfrm>
            <a:off x="6721280" y="6303963"/>
            <a:ext cx="336252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066295-2B33-12A3-987C-536FEC8910EB}"/>
              </a:ext>
            </a:extLst>
          </p:cNvPr>
          <p:cNvSpPr>
            <a:spLocks noGrp="1"/>
          </p:cNvSpPr>
          <p:nvPr>
            <p:ph type="title" hasCustomPrompt="1"/>
          </p:nvPr>
        </p:nvSpPr>
        <p:spPr>
          <a:xfrm>
            <a:off x="6692900" y="136525"/>
            <a:ext cx="5222240" cy="1692311"/>
          </a:xfrm>
        </p:spPr>
        <p:txBody>
          <a:bodyPr anchor="b" anchorCtr="0">
            <a:noAutofit/>
          </a:bodyPr>
          <a:lstStyle>
            <a:lvl1pPr algn="l">
              <a:lnSpc>
                <a:spcPct val="100000"/>
              </a:lnSpc>
              <a:spcBef>
                <a:spcPts val="1000"/>
              </a:spcBef>
              <a:defRPr sz="3200" baseline="0"/>
            </a:lvl1pPr>
          </a:lstStyle>
          <a:p>
            <a:r>
              <a:rPr lang="en-US"/>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7" name="Content Placeholder 3">
            <a:extLst>
              <a:ext uri="{FF2B5EF4-FFF2-40B4-BE49-F238E27FC236}">
                <a16:creationId xmlns:a16="http://schemas.microsoft.com/office/drawing/2014/main" id="{B1D8CDF0-A6F1-8AEB-4D10-16C62996BDA5}"/>
              </a:ext>
            </a:extLst>
          </p:cNvPr>
          <p:cNvSpPr>
            <a:spLocks noGrp="1"/>
          </p:cNvSpPr>
          <p:nvPr>
            <p:ph sz="quarter" idx="15" hasCustomPrompt="1"/>
          </p:nvPr>
        </p:nvSpPr>
        <p:spPr>
          <a:xfrm>
            <a:off x="6721280" y="2395538"/>
            <a:ext cx="4827990" cy="1609725"/>
          </a:xfrm>
        </p:spPr>
        <p:txBody>
          <a:bodyPr/>
          <a:lstStyle>
            <a:lvl1pPr marL="0" indent="0">
              <a:lnSpc>
                <a:spcPct val="100000"/>
              </a:lnSpc>
              <a:spcBef>
                <a:spcPts val="1000"/>
              </a:spcBef>
              <a:buFont typeface="Wingdings" panose="05000000000000000000" pitchFamily="2" charset="2"/>
              <a:buNone/>
              <a:defRPr sz="1800"/>
            </a:lvl1pPr>
            <a:lvl2pPr marL="0" indent="0">
              <a:lnSpc>
                <a:spcPct val="100000"/>
              </a:lnSpc>
              <a:spcBef>
                <a:spcPts val="1000"/>
              </a:spcBef>
              <a:buFont typeface="Wingdings" panose="05000000000000000000" pitchFamily="2" charset="2"/>
              <a:buNone/>
              <a:defRPr sz="1800"/>
            </a:lvl2pPr>
            <a:lvl3pPr marL="0" indent="0">
              <a:lnSpc>
                <a:spcPct val="100000"/>
              </a:lnSpc>
              <a:spcBef>
                <a:spcPts val="1000"/>
              </a:spcBef>
              <a:buFont typeface="Wingdings" panose="05000000000000000000" pitchFamily="2" charset="2"/>
              <a:buNone/>
              <a:defRPr sz="1800"/>
            </a:lvl3pPr>
            <a:lvl4pPr marL="0" indent="0">
              <a:lnSpc>
                <a:spcPct val="100000"/>
              </a:lnSpc>
              <a:spcBef>
                <a:spcPts val="1000"/>
              </a:spcBef>
              <a:buFont typeface="Wingdings" panose="05000000000000000000" pitchFamily="2" charset="2"/>
              <a:buNone/>
              <a:defRPr sz="1800"/>
            </a:lvl4pPr>
            <a:lvl5pPr marL="228600" indent="-228600">
              <a:lnSpc>
                <a:spcPct val="100000"/>
              </a:lnSpc>
              <a:spcBef>
                <a:spcPts val="1000"/>
              </a:spcBef>
              <a:buFont typeface="Wingdings" panose="05000000000000000000" pitchFamily="2" charset="2"/>
              <a:buChar char="§"/>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25C2515B-FD29-5209-C2EA-0C5417B68267}"/>
              </a:ext>
            </a:extLst>
          </p:cNvPr>
          <p:cNvSpPr>
            <a:spLocks noGrp="1"/>
          </p:cNvSpPr>
          <p:nvPr>
            <p:ph sz="quarter" idx="14" hasCustomPrompt="1"/>
          </p:nvPr>
        </p:nvSpPr>
        <p:spPr>
          <a:xfrm>
            <a:off x="6721280" y="4267581"/>
            <a:ext cx="4827990" cy="1609725"/>
          </a:xfrm>
        </p:spPr>
        <p:txBody>
          <a:bodyPr/>
          <a:lstStyle>
            <a:lvl1pPr marL="0" indent="0">
              <a:lnSpc>
                <a:spcPct val="100000"/>
              </a:lnSpc>
              <a:spcBef>
                <a:spcPts val="1000"/>
              </a:spcBef>
              <a:buFont typeface="Wingdings" panose="05000000000000000000" pitchFamily="2" charset="2"/>
              <a:buNone/>
              <a:defRPr sz="1800"/>
            </a:lvl1pPr>
            <a:lvl2pPr marL="0" indent="0">
              <a:lnSpc>
                <a:spcPct val="100000"/>
              </a:lnSpc>
              <a:spcBef>
                <a:spcPts val="1000"/>
              </a:spcBef>
              <a:buFont typeface="Wingdings" panose="05000000000000000000" pitchFamily="2" charset="2"/>
              <a:buNone/>
              <a:defRPr sz="1800"/>
            </a:lvl2pPr>
            <a:lvl3pPr marL="0" indent="0">
              <a:lnSpc>
                <a:spcPct val="100000"/>
              </a:lnSpc>
              <a:spcBef>
                <a:spcPts val="1000"/>
              </a:spcBef>
              <a:buFont typeface="Wingdings" panose="05000000000000000000" pitchFamily="2" charset="2"/>
              <a:buNone/>
              <a:defRPr sz="1800"/>
            </a:lvl3pPr>
            <a:lvl4pPr marL="0" indent="0">
              <a:lnSpc>
                <a:spcPct val="100000"/>
              </a:lnSpc>
              <a:spcBef>
                <a:spcPts val="1000"/>
              </a:spcBef>
              <a:buFont typeface="Wingdings" panose="05000000000000000000" pitchFamily="2" charset="2"/>
              <a:buNone/>
              <a:defRPr sz="1800"/>
            </a:lvl4pPr>
            <a:lvl5pPr marL="228600" indent="-228600">
              <a:lnSpc>
                <a:spcPct val="100000"/>
              </a:lnSpc>
              <a:spcBef>
                <a:spcPts val="1000"/>
              </a:spcBef>
              <a:buFont typeface="Wingdings" panose="05000000000000000000" pitchFamily="2" charset="2"/>
              <a:buChar char="§"/>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10" name="Footer Placeholder 2">
            <a:extLst>
              <a:ext uri="{FF2B5EF4-FFF2-40B4-BE49-F238E27FC236}">
                <a16:creationId xmlns:a16="http://schemas.microsoft.com/office/drawing/2014/main" id="{EB032D30-9881-03E0-92EC-D03F5DE645CC}"/>
              </a:ext>
            </a:extLst>
          </p:cNvPr>
          <p:cNvSpPr>
            <a:spLocks noGrp="1"/>
          </p:cNvSpPr>
          <p:nvPr>
            <p:ph type="ftr" sz="quarter" idx="10"/>
          </p:nvPr>
        </p:nvSpPr>
        <p:spPr>
          <a:xfrm>
            <a:off x="6721280" y="6468302"/>
            <a:ext cx="3362520" cy="365125"/>
          </a:xfr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627598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17863F-503B-D800-4E44-9A8948E40455}"/>
              </a:ext>
            </a:extLst>
          </p:cNvPr>
          <p:cNvSpPr>
            <a:spLocks noGrp="1"/>
          </p:cNvSpPr>
          <p:nvPr>
            <p:ph type="pic" sz="quarter" idx="25"/>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640940"/>
            <a:ext cx="731520" cy="731520"/>
          </a:xfrm>
        </p:spPr>
        <p:txBody>
          <a:bodyPr lIns="0" tIns="0" rIns="0" bIns="0"/>
          <a:lstStyle>
            <a:lvl1pPr marL="0" indent="0" algn="ctr">
              <a:lnSpc>
                <a:spcPct val="80000"/>
              </a:lnSpc>
              <a:spcBef>
                <a:spcPts val="600"/>
              </a:spcBef>
              <a:buNone/>
              <a:defRPr sz="1000" baseline="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4428353"/>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640940"/>
            <a:ext cx="731520" cy="731520"/>
          </a:xfrm>
        </p:spPr>
        <p:txBody>
          <a:bodyPr lIns="0" tIns="0" rIns="0" bIns="0"/>
          <a:lstStyle>
            <a:lvl1pPr marL="0" indent="0" algn="ctr">
              <a:lnSpc>
                <a:spcPct val="80000"/>
              </a:lnSpc>
              <a:spcBef>
                <a:spcPts val="600"/>
              </a:spcBef>
              <a:buNone/>
              <a:defRPr sz="1000" baseline="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4428353"/>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640940"/>
            <a:ext cx="731520" cy="731520"/>
          </a:xfrm>
        </p:spPr>
        <p:txBody>
          <a:bodyPr lIns="0" tIns="0" rIns="0" bIns="0"/>
          <a:lstStyle>
            <a:lvl1pPr marL="0" indent="0" algn="ctr">
              <a:lnSpc>
                <a:spcPct val="80000"/>
              </a:lnSpc>
              <a:spcBef>
                <a:spcPts val="600"/>
              </a:spcBef>
              <a:buNone/>
              <a:defRPr sz="1000" baseline="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4428353"/>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1754768" y="5585468"/>
            <a:ext cx="8682463" cy="650333"/>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88385818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ntent Only">
    <p:spTree>
      <p:nvGrpSpPr>
        <p:cNvPr id="1" name=""/>
        <p:cNvGrpSpPr/>
        <p:nvPr/>
      </p:nvGrpSpPr>
      <p:grpSpPr>
        <a:xfrm>
          <a:off x="0" y="0"/>
          <a:ext cx="0" cy="0"/>
          <a:chOff x="0" y="0"/>
          <a:chExt cx="0" cy="0"/>
        </a:xfrm>
      </p:grpSpPr>
      <p:sp>
        <p:nvSpPr>
          <p:cNvPr id="12" name="Rectangle 11"/>
          <p:cNvSpPr/>
          <p:nvPr/>
        </p:nvSpPr>
        <p:spPr>
          <a:xfrm>
            <a:off x="0" y="0"/>
            <a:ext cx="12192000" cy="6218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18109"/>
            <a:ext cx="12192000" cy="138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userDrawn="1">
            <p:ph idx="1"/>
          </p:nvPr>
        </p:nvSpPr>
        <p:spPr>
          <a:xfrm>
            <a:off x="340028" y="182881"/>
            <a:ext cx="11511944" cy="5852159"/>
          </a:xfrm>
        </p:spPr>
        <p:txBody>
          <a:bodyPr>
            <a:norm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a:xfrm>
            <a:off x="838200" y="6356350"/>
            <a:ext cx="2743200" cy="365125"/>
          </a:xfrm>
          <a:prstGeom prst="rect">
            <a:avLst/>
          </a:prstGeom>
        </p:spPr>
        <p:txBody>
          <a:bodyPr/>
          <a:lstStyle>
            <a:lvl1pPr>
              <a:defRPr sz="1400"/>
            </a:lvl1pPr>
          </a:lstStyle>
          <a:p>
            <a:fld id="{864193E2-79FE-43EC-AED0-E40DDB430FC8}" type="datetime1">
              <a:rPr lang="en-US" smtClean="0"/>
              <a:t>11/4/2023</a:t>
            </a:fld>
            <a:endParaRPr lang="en-US"/>
          </a:p>
        </p:txBody>
      </p:sp>
      <p:sp>
        <p:nvSpPr>
          <p:cNvPr id="5" name="Footer Placeholder 4"/>
          <p:cNvSpPr>
            <a:spLocks noGrp="1"/>
          </p:cNvSpPr>
          <p:nvPr userDrawn="1">
            <p:ph type="ftr" sz="quarter" idx="11"/>
          </p:nvPr>
        </p:nvSpPr>
        <p:spPr/>
        <p:txBody>
          <a:bodyPr/>
          <a:lstStyle>
            <a:lvl1pPr>
              <a:defRPr sz="1400"/>
            </a:lvl1pPr>
          </a:lstStyle>
          <a:p>
            <a:endParaRPr lang="en-US"/>
          </a:p>
        </p:txBody>
      </p:sp>
      <p:sp>
        <p:nvSpPr>
          <p:cNvPr id="6" name="Slide Number Placeholder 5"/>
          <p:cNvSpPr>
            <a:spLocks noGrp="1"/>
          </p:cNvSpPr>
          <p:nvPr userDrawn="1">
            <p:ph type="sldNum" sz="quarter" idx="12"/>
          </p:nvPr>
        </p:nvSpPr>
        <p:spPr/>
        <p:txBody>
          <a:bodyPr/>
          <a:lstStyle>
            <a:lvl1pPr>
              <a:defRPr sz="1400"/>
            </a:lvl1pPr>
          </a:lstStyle>
          <a:p>
            <a:fld id="{5A6DD968-D3EA-48C7-976B-58B932532FAA}" type="slidenum">
              <a:rPr lang="en-US" smtClean="0"/>
              <a:t>‹#›</a:t>
            </a:fld>
            <a:endParaRPr lang="en-US"/>
          </a:p>
        </p:txBody>
      </p:sp>
    </p:spTree>
    <p:extLst>
      <p:ext uri="{BB962C8B-B14F-4D97-AF65-F5344CB8AC3E}">
        <p14:creationId xmlns:p14="http://schemas.microsoft.com/office/powerpoint/2010/main" val="165042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a:t>Click to add text</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944BB878-7E24-1E21-BDFD-08697C850FF7}"/>
              </a:ext>
            </a:extLst>
          </p:cNvPr>
          <p:cNvSpPr>
            <a:spLocks noGrp="1"/>
          </p:cNvSpPr>
          <p:nvPr>
            <p:ph type="ftr" sz="quarter" idx="3"/>
          </p:nvPr>
        </p:nvSpPr>
        <p:spPr>
          <a:xfrm>
            <a:off x="7068819" y="6468302"/>
            <a:ext cx="301498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6574AA-C175-A47F-E71C-DB0CA6A0117F}"/>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Title 1">
            <a:extLst>
              <a:ext uri="{FF2B5EF4-FFF2-40B4-BE49-F238E27FC236}">
                <a16:creationId xmlns:a16="http://schemas.microsoft.com/office/drawing/2014/main" id="{58353329-5130-3F82-288C-209DDCF40E59}"/>
              </a:ext>
            </a:extLst>
          </p:cNvPr>
          <p:cNvSpPr>
            <a:spLocks noGrp="1"/>
          </p:cNvSpPr>
          <p:nvPr>
            <p:ph type="title" hasCustomPrompt="1"/>
          </p:nvPr>
        </p:nvSpPr>
        <p:spPr>
          <a:xfrm>
            <a:off x="594519" y="136525"/>
            <a:ext cx="11002962" cy="1744663"/>
          </a:xfrm>
        </p:spPr>
        <p:txBody>
          <a:bodyPr anchor="ctr" anchorCtr="0">
            <a:noAutofit/>
          </a:bodyPr>
          <a:lstStyle>
            <a:lvl1pPr>
              <a:defRPr sz="4800" spc="300"/>
            </a:lvl1pPr>
          </a:lstStyle>
          <a:p>
            <a:r>
              <a:rPr lang="en-US"/>
              <a:t>Click to add title</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1083642" y="2243139"/>
            <a:ext cx="10024717" cy="3668712"/>
          </a:xfrm>
        </p:spPr>
        <p:txBody>
          <a:bodyPr/>
          <a:lstStyle>
            <a:lvl1pPr marL="228600" indent="-228600">
              <a:lnSpc>
                <a:spcPct val="100000"/>
              </a:lnSpc>
              <a:spcBef>
                <a:spcPts val="1000"/>
              </a:spcBef>
              <a:buFont typeface="Wingdings" panose="05000000000000000000" pitchFamily="2" charset="2"/>
              <a:buChar char="§"/>
              <a:defRPr sz="1800"/>
            </a:lvl1pPr>
            <a:lvl2pPr marL="685800" indent="-228600">
              <a:lnSpc>
                <a:spcPct val="100000"/>
              </a:lnSpc>
              <a:spcBef>
                <a:spcPts val="1000"/>
              </a:spcBef>
              <a:buFont typeface="Wingdings" panose="05000000000000000000" pitchFamily="2" charset="2"/>
              <a:buChar char="§"/>
              <a:defRPr sz="1800"/>
            </a:lvl2pPr>
            <a:lvl3pPr marL="1143000" indent="-228600">
              <a:lnSpc>
                <a:spcPct val="100000"/>
              </a:lnSpc>
              <a:spcBef>
                <a:spcPts val="1000"/>
              </a:spcBef>
              <a:buFont typeface="Wingdings" panose="05000000000000000000" pitchFamily="2" charset="2"/>
              <a:buChar char="§"/>
              <a:defRPr sz="1800"/>
            </a:lvl3pPr>
            <a:lvl4pPr marL="1600200" indent="-228600">
              <a:lnSpc>
                <a:spcPct val="100000"/>
              </a:lnSpc>
              <a:spcBef>
                <a:spcPts val="1000"/>
              </a:spcBef>
              <a:buFont typeface="Wingdings" panose="05000000000000000000" pitchFamily="2" charset="2"/>
              <a:buChar char="§"/>
              <a:defRPr sz="1800"/>
            </a:lvl4pPr>
            <a:lvl5pPr marL="2057400" indent="-228600">
              <a:lnSpc>
                <a:spcPct val="100000"/>
              </a:lnSpc>
              <a:spcBef>
                <a:spcPts val="1000"/>
              </a:spcBef>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
            <a:extLst>
              <a:ext uri="{FF2B5EF4-FFF2-40B4-BE49-F238E27FC236}">
                <a16:creationId xmlns:a16="http://schemas.microsoft.com/office/drawing/2014/main" id="{F42BB7F5-94B0-849D-FC4D-1E4F9A7E976A}"/>
              </a:ext>
            </a:extLst>
          </p:cNvPr>
          <p:cNvSpPr>
            <a:spLocks noGrp="1"/>
          </p:cNvSpPr>
          <p:nvPr>
            <p:ph type="ftr" sz="quarter" idx="10"/>
          </p:nvPr>
        </p:nvSpPr>
        <p:spPr>
          <a:xfrm>
            <a:off x="4038600" y="6468302"/>
            <a:ext cx="4114800" cy="365125"/>
          </a:xfrm>
        </p:spPr>
        <p:txBody>
          <a:bodyPr/>
          <a:lstStyle>
            <a:lvl1pPr>
              <a:defRPr>
                <a:solidFill>
                  <a:schemeClr val="bg1"/>
                </a:solidFill>
              </a:defRPr>
            </a:lvl1pPr>
          </a:lstStyle>
          <a:p>
            <a:endParaRPr lang="en-US" dirty="0"/>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lvl1pPr>
              <a:defRPr>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168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531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6" name="Footer Placeholder 4">
            <a:extLst>
              <a:ext uri="{FF2B5EF4-FFF2-40B4-BE49-F238E27FC236}">
                <a16:creationId xmlns:a16="http://schemas.microsoft.com/office/drawing/2014/main" id="{47B779FD-AC5B-AF9B-B429-DAD9D2C7B669}"/>
              </a:ext>
            </a:extLst>
          </p:cNvPr>
          <p:cNvSpPr>
            <a:spLocks noGrp="1"/>
          </p:cNvSpPr>
          <p:nvPr>
            <p:ph type="ftr" sz="quarter" idx="3"/>
          </p:nvPr>
        </p:nvSpPr>
        <p:spPr>
          <a:xfrm>
            <a:off x="6095998" y="6468302"/>
            <a:ext cx="41227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3" name="Content Placeholder 3">
            <a:extLst>
              <a:ext uri="{FF2B5EF4-FFF2-40B4-BE49-F238E27FC236}">
                <a16:creationId xmlns:a16="http://schemas.microsoft.com/office/drawing/2014/main" id="{C06EF56B-0B20-EAD0-2322-E87494956F60}"/>
              </a:ext>
            </a:extLst>
          </p:cNvPr>
          <p:cNvSpPr>
            <a:spLocks noGrp="1"/>
          </p:cNvSpPr>
          <p:nvPr>
            <p:ph sz="quarter" idx="13" hasCustomPrompt="1"/>
          </p:nvPr>
        </p:nvSpPr>
        <p:spPr>
          <a:xfrm>
            <a:off x="6095999" y="2057399"/>
            <a:ext cx="5897217" cy="4283765"/>
          </a:xfrm>
        </p:spPr>
        <p:txBody>
          <a:bodyPr/>
          <a:lstStyle>
            <a:lvl1pPr marL="228600" indent="-228600">
              <a:lnSpc>
                <a:spcPct val="100000"/>
              </a:lnSpc>
              <a:spcBef>
                <a:spcPts val="1000"/>
              </a:spcBef>
              <a:buFont typeface="Wingdings" panose="05000000000000000000" pitchFamily="2" charset="2"/>
              <a:buChar char="§"/>
              <a:defRPr sz="1600"/>
            </a:lvl1pPr>
            <a:lvl2pPr marL="685800" indent="-228600">
              <a:lnSpc>
                <a:spcPct val="150000"/>
              </a:lnSpc>
              <a:spcBef>
                <a:spcPts val="500"/>
              </a:spcBef>
              <a:buFont typeface="Wingdings" panose="05000000000000000000" pitchFamily="2" charset="2"/>
              <a:buChar char="§"/>
              <a:defRPr sz="1400"/>
            </a:lvl2pPr>
            <a:lvl3pPr marL="1143000" indent="-228600">
              <a:lnSpc>
                <a:spcPct val="150000"/>
              </a:lnSpc>
              <a:spcBef>
                <a:spcPts val="500"/>
              </a:spcBef>
              <a:buFont typeface="Wingdings" panose="05000000000000000000" pitchFamily="2" charset="2"/>
              <a:buChar char="§"/>
              <a:defRPr sz="1400"/>
            </a:lvl3pPr>
            <a:lvl4pPr marL="1600200" indent="-228600">
              <a:lnSpc>
                <a:spcPct val="150000"/>
              </a:lnSpc>
              <a:spcBef>
                <a:spcPts val="500"/>
              </a:spcBef>
              <a:buFont typeface="Wingdings" panose="05000000000000000000" pitchFamily="2" charset="2"/>
              <a:buChar char="§"/>
              <a:defRPr sz="1200"/>
            </a:lvl4pPr>
            <a:lvl5pPr marL="2057400" indent="-228600">
              <a:lnSpc>
                <a:spcPct val="150000"/>
              </a:lnSpc>
              <a:spcBef>
                <a:spcPts val="500"/>
              </a:spcBef>
              <a:buFont typeface="Wingdings" panose="05000000000000000000" pitchFamily="2" charset="2"/>
              <a:buChar cha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054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531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774738"/>
            <a:ext cx="4023360" cy="606153"/>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3011274"/>
            <a:ext cx="4122755" cy="2693678"/>
          </a:xfrm>
        </p:spPr>
        <p:txBody>
          <a:bodyPr/>
          <a:lstStyle>
            <a:lvl1pPr marL="0" indent="0">
              <a:lnSpc>
                <a:spcPct val="100000"/>
              </a:lnSpc>
              <a:buNone/>
              <a:defRPr/>
            </a:lvl1pPr>
          </a:lstStyle>
          <a:p>
            <a:pPr lvl="0"/>
            <a:r>
              <a:rPr lang="en-US"/>
              <a:t>Click to add text</a:t>
            </a:r>
          </a:p>
        </p:txBody>
      </p:sp>
      <p:sp>
        <p:nvSpPr>
          <p:cNvPr id="3" name="Footer Placeholder 4">
            <a:extLst>
              <a:ext uri="{FF2B5EF4-FFF2-40B4-BE49-F238E27FC236}">
                <a16:creationId xmlns:a16="http://schemas.microsoft.com/office/drawing/2014/main" id="{AFC0D2CC-206F-7204-4A24-E394FB49970B}"/>
              </a:ext>
            </a:extLst>
          </p:cNvPr>
          <p:cNvSpPr>
            <a:spLocks noGrp="1"/>
          </p:cNvSpPr>
          <p:nvPr>
            <p:ph type="ftr" sz="quarter" idx="3"/>
          </p:nvPr>
        </p:nvSpPr>
        <p:spPr>
          <a:xfrm>
            <a:off x="6095998" y="6468302"/>
            <a:ext cx="41227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966788"/>
            <a:ext cx="5372100" cy="3481387"/>
          </a:xfrm>
        </p:spPr>
        <p:txBody>
          <a:bodyPr anchor="b"/>
          <a:lstStyle>
            <a:lvl1pPr algn="l">
              <a:defRPr sz="6000" spc="300"/>
            </a:lvl1pPr>
          </a:lstStyle>
          <a:p>
            <a:r>
              <a:rPr lang="en-US"/>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775133"/>
            <a:ext cx="5372100" cy="63983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2" name="Footer Placeholder 4">
            <a:extLst>
              <a:ext uri="{FF2B5EF4-FFF2-40B4-BE49-F238E27FC236}">
                <a16:creationId xmlns:a16="http://schemas.microsoft.com/office/drawing/2014/main" id="{E98113B6-CB26-BAC4-BE85-6D0ECA4711BC}"/>
              </a:ext>
            </a:extLst>
          </p:cNvPr>
          <p:cNvSpPr>
            <a:spLocks noGrp="1"/>
          </p:cNvSpPr>
          <p:nvPr>
            <p:ph type="ftr" sz="quarter" idx="3"/>
          </p:nvPr>
        </p:nvSpPr>
        <p:spPr>
          <a:xfrm>
            <a:off x="6095998" y="6468302"/>
            <a:ext cx="41227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ctr" anchorCtr="0">
            <a:noAutofit/>
          </a:bodyPr>
          <a:lstStyle>
            <a:lvl1pPr>
              <a:defRPr sz="4800" spc="300"/>
            </a:lvl1pPr>
          </a:lstStyle>
          <a:p>
            <a:r>
              <a:rPr lang="en-US"/>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a:xfrm>
            <a:off x="4038600" y="6468302"/>
            <a:ext cx="4114800" cy="365125"/>
          </a:xfrm>
        </p:spPr>
        <p:txBody>
          <a:bodyPr/>
          <a:lstStyle/>
          <a:p>
            <a:endParaRPr lang="en-US" dirty="0"/>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744663"/>
          </a:xfrm>
        </p:spPr>
        <p:txBody>
          <a:bodyPr anchor="ctr" anchorCtr="0">
            <a:noAutofit/>
          </a:bodyPr>
          <a:lstStyle>
            <a:lvl1pPr>
              <a:defRPr sz="4800" spc="300"/>
            </a:lvl1pPr>
          </a:lstStyle>
          <a:p>
            <a:r>
              <a:rPr lang="en-US"/>
              <a:t>Click to add title</a:t>
            </a:r>
          </a:p>
        </p:txBody>
      </p:sp>
      <p:sp>
        <p:nvSpPr>
          <p:cNvPr id="5" name="Footer Placeholder 2">
            <a:extLst>
              <a:ext uri="{FF2B5EF4-FFF2-40B4-BE49-F238E27FC236}">
                <a16:creationId xmlns:a16="http://schemas.microsoft.com/office/drawing/2014/main" id="{1F13F0D1-ACC8-42D2-8936-C26CB9F1BDAA}"/>
              </a:ext>
            </a:extLst>
          </p:cNvPr>
          <p:cNvSpPr>
            <a:spLocks noGrp="1"/>
          </p:cNvSpPr>
          <p:nvPr>
            <p:ph type="ftr" sz="quarter" idx="10"/>
          </p:nvPr>
        </p:nvSpPr>
        <p:spPr>
          <a:xfrm>
            <a:off x="4038600" y="6468302"/>
            <a:ext cx="4114800" cy="365125"/>
          </a:xfrm>
        </p:spPr>
        <p:txBody>
          <a:bodyPr/>
          <a:lstStyle/>
          <a:p>
            <a:endParaRPr lang="en-US" dirty="0"/>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3" name="Content Placeholder 3">
            <a:extLst>
              <a:ext uri="{FF2B5EF4-FFF2-40B4-BE49-F238E27FC236}">
                <a16:creationId xmlns:a16="http://schemas.microsoft.com/office/drawing/2014/main" id="{20CF9BB0-C71C-6109-B3C4-565F108B80AE}"/>
              </a:ext>
            </a:extLst>
          </p:cNvPr>
          <p:cNvSpPr>
            <a:spLocks noGrp="1"/>
          </p:cNvSpPr>
          <p:nvPr>
            <p:ph sz="quarter" idx="13" hasCustomPrompt="1"/>
          </p:nvPr>
        </p:nvSpPr>
        <p:spPr>
          <a:xfrm>
            <a:off x="593727" y="2047874"/>
            <a:ext cx="11002962" cy="4308475"/>
          </a:xfrm>
        </p:spPr>
        <p:txBody>
          <a:bodyPr/>
          <a:lstStyle>
            <a:lvl1pPr marL="228600" indent="-228600">
              <a:lnSpc>
                <a:spcPct val="150000"/>
              </a:lnSpc>
              <a:spcBef>
                <a:spcPts val="1000"/>
              </a:spcBef>
              <a:buFont typeface="Wingdings" panose="05000000000000000000" pitchFamily="2" charset="2"/>
              <a:buChar char="§"/>
              <a:defRPr sz="1600"/>
            </a:lvl1pPr>
            <a:lvl2pPr marL="685800" indent="-228600">
              <a:lnSpc>
                <a:spcPct val="150000"/>
              </a:lnSpc>
              <a:spcBef>
                <a:spcPts val="500"/>
              </a:spcBef>
              <a:buFont typeface="Wingdings" panose="05000000000000000000" pitchFamily="2" charset="2"/>
              <a:buChar char="§"/>
              <a:defRPr sz="1400"/>
            </a:lvl2pPr>
            <a:lvl3pPr marL="1143000" indent="-228600">
              <a:lnSpc>
                <a:spcPct val="150000"/>
              </a:lnSpc>
              <a:spcBef>
                <a:spcPts val="500"/>
              </a:spcBef>
              <a:buFont typeface="Wingdings" panose="05000000000000000000" pitchFamily="2" charset="2"/>
              <a:buChar char="§"/>
              <a:defRPr sz="1400"/>
            </a:lvl3pPr>
            <a:lvl4pPr marL="1600200" indent="-228600">
              <a:lnSpc>
                <a:spcPct val="150000"/>
              </a:lnSpc>
              <a:spcBef>
                <a:spcPts val="500"/>
              </a:spcBef>
              <a:buFont typeface="Wingdings" panose="05000000000000000000" pitchFamily="2" charset="2"/>
              <a:buChar char="§"/>
              <a:defRPr sz="1200"/>
            </a:lvl4pPr>
            <a:lvl5pPr marL="2057400" indent="-228600">
              <a:lnSpc>
                <a:spcPct val="150000"/>
              </a:lnSpc>
              <a:spcBef>
                <a:spcPts val="500"/>
              </a:spcBef>
              <a:buFont typeface="Wingdings" panose="05000000000000000000" pitchFamily="2" charset="2"/>
              <a:buChar cha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578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368C3C-87BE-43CC-B057-A9688128B9E0}"/>
              </a:ext>
            </a:extLst>
          </p:cNvPr>
          <p:cNvSpPr>
            <a:spLocks noGrp="1"/>
          </p:cNvSpPr>
          <p:nvPr>
            <p:ph type="title" hasCustomPrompt="1"/>
          </p:nvPr>
        </p:nvSpPr>
        <p:spPr>
          <a:xfrm>
            <a:off x="594519" y="136525"/>
            <a:ext cx="11002962" cy="1744663"/>
          </a:xfrm>
        </p:spPr>
        <p:txBody>
          <a:bodyPr anchor="ctr" anchorCtr="0">
            <a:noAutofit/>
          </a:bodyPr>
          <a:lstStyle>
            <a:lvl1pPr>
              <a:defRPr sz="4800" spc="300"/>
            </a:lvl1pPr>
          </a:lstStyle>
          <a:p>
            <a:r>
              <a:rPr lang="en-US"/>
              <a:t>Click to add title</a:t>
            </a:r>
          </a:p>
        </p:txBody>
      </p:sp>
      <p:sp>
        <p:nvSpPr>
          <p:cNvPr id="7" name="Footer Placeholder 2">
            <a:extLst>
              <a:ext uri="{FF2B5EF4-FFF2-40B4-BE49-F238E27FC236}">
                <a16:creationId xmlns:a16="http://schemas.microsoft.com/office/drawing/2014/main" id="{DE804AB1-DA92-BF18-BBFF-B96837C23544}"/>
              </a:ext>
            </a:extLst>
          </p:cNvPr>
          <p:cNvSpPr>
            <a:spLocks noGrp="1"/>
          </p:cNvSpPr>
          <p:nvPr>
            <p:ph type="ftr" sz="quarter" idx="10"/>
          </p:nvPr>
        </p:nvSpPr>
        <p:spPr>
          <a:xfrm>
            <a:off x="4038600" y="6468302"/>
            <a:ext cx="4114800" cy="365125"/>
          </a:xfrm>
        </p:spPr>
        <p:txBody>
          <a:bodyPr/>
          <a:lstStyle/>
          <a:p>
            <a:endParaRPr lang="en-US" dirty="0"/>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3" name="Content Placeholder 3">
            <a:extLst>
              <a:ext uri="{FF2B5EF4-FFF2-40B4-BE49-F238E27FC236}">
                <a16:creationId xmlns:a16="http://schemas.microsoft.com/office/drawing/2014/main" id="{A1D3FA23-5152-4E47-1550-ED8048E007C0}"/>
              </a:ext>
            </a:extLst>
          </p:cNvPr>
          <p:cNvSpPr>
            <a:spLocks noGrp="1"/>
          </p:cNvSpPr>
          <p:nvPr>
            <p:ph sz="quarter" idx="13" hasCustomPrompt="1"/>
          </p:nvPr>
        </p:nvSpPr>
        <p:spPr>
          <a:xfrm>
            <a:off x="593727" y="2205872"/>
            <a:ext cx="11002962" cy="3685881"/>
          </a:xfrm>
        </p:spPr>
        <p:txBody>
          <a:bodyPr/>
          <a:lstStyle>
            <a:lvl1pPr marL="228600" indent="-228600">
              <a:lnSpc>
                <a:spcPct val="150000"/>
              </a:lnSpc>
              <a:spcBef>
                <a:spcPts val="1000"/>
              </a:spcBef>
              <a:buFont typeface="Wingdings" panose="05000000000000000000" pitchFamily="2" charset="2"/>
              <a:buChar char="§"/>
              <a:defRPr sz="1600"/>
            </a:lvl1pPr>
            <a:lvl2pPr marL="685800" indent="-228600">
              <a:lnSpc>
                <a:spcPct val="150000"/>
              </a:lnSpc>
              <a:spcBef>
                <a:spcPts val="500"/>
              </a:spcBef>
              <a:buFont typeface="Wingdings" panose="05000000000000000000" pitchFamily="2" charset="2"/>
              <a:buChar char="§"/>
              <a:defRPr sz="1400"/>
            </a:lvl2pPr>
            <a:lvl3pPr marL="1143000" indent="-228600">
              <a:lnSpc>
                <a:spcPct val="150000"/>
              </a:lnSpc>
              <a:spcBef>
                <a:spcPts val="500"/>
              </a:spcBef>
              <a:buFont typeface="Wingdings" panose="05000000000000000000" pitchFamily="2" charset="2"/>
              <a:buChar char="§"/>
              <a:defRPr sz="1400"/>
            </a:lvl3pPr>
            <a:lvl4pPr marL="1600200" indent="-228600">
              <a:lnSpc>
                <a:spcPct val="150000"/>
              </a:lnSpc>
              <a:spcBef>
                <a:spcPts val="500"/>
              </a:spcBef>
              <a:buFont typeface="Wingdings" panose="05000000000000000000" pitchFamily="2" charset="2"/>
              <a:buChar char="§"/>
              <a:defRPr sz="1200"/>
            </a:lvl4pPr>
            <a:lvl5pPr marL="2057400" indent="-228600">
              <a:lnSpc>
                <a:spcPct val="150000"/>
              </a:lnSpc>
              <a:spcBef>
                <a:spcPts val="500"/>
              </a:spcBef>
              <a:buFont typeface="Wingdings" panose="05000000000000000000" pitchFamily="2" charset="2"/>
              <a:buChar cha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9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90" r:id="rId3"/>
    <p:sldLayoutId id="2147483691" r:id="rId4"/>
    <p:sldLayoutId id="2147483661" r:id="rId5"/>
    <p:sldLayoutId id="2147483651" r:id="rId6"/>
    <p:sldLayoutId id="2147483677" r:id="rId7"/>
    <p:sldLayoutId id="2147483685" r:id="rId8"/>
    <p:sldLayoutId id="2147483686" r:id="rId9"/>
    <p:sldLayoutId id="2147483666" r:id="rId10"/>
    <p:sldLayoutId id="2147483681" r:id="rId11"/>
    <p:sldLayoutId id="2147483683" r:id="rId12"/>
    <p:sldLayoutId id="2147483682" r:id="rId13"/>
    <p:sldLayoutId id="2147483684" r:id="rId14"/>
    <p:sldLayoutId id="2147483687" r:id="rId15"/>
    <p:sldLayoutId id="2147483688" r:id="rId16"/>
    <p:sldLayoutId id="2147483689" r:id="rId17"/>
    <p:sldLayoutId id="2147483692" r:id="rId18"/>
    <p:sldLayoutId id="2147483693" r:id="rId19"/>
  </p:sldLayoutIdLst>
  <p:hf sldNum="0"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AB29DBC-55D3-49D9-BB44-4936739C4B57}"/>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alphaModFix amt="52000"/>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237995"/>
            <a:ext cx="11490325" cy="3041279"/>
          </a:xfrm>
        </p:spPr>
        <p:txBody>
          <a:bodyPr/>
          <a:lstStyle/>
          <a:p>
            <a:r>
              <a:rPr lang="en-US" b="1" dirty="0"/>
              <a:t>Human-Driven Genetic Programming for Program Synthesis: A Prototype</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2219079" y="4176211"/>
            <a:ext cx="7753841" cy="1047142"/>
          </a:xfrm>
        </p:spPr>
        <p:txBody>
          <a:bodyPr/>
          <a:lstStyle/>
          <a:p>
            <a:r>
              <a:rPr lang="en-US" dirty="0"/>
              <a:t>Prof. Thomas Helmuth, James </a:t>
            </a:r>
            <a:r>
              <a:rPr lang="en-US" dirty="0" err="1"/>
              <a:t>Gunder</a:t>
            </a:r>
            <a:r>
              <a:rPr lang="en-US" dirty="0"/>
              <a:t> Frazier, </a:t>
            </a:r>
            <a:r>
              <a:rPr lang="en-US" dirty="0" err="1"/>
              <a:t>Yuhan</a:t>
            </a:r>
            <a:r>
              <a:rPr lang="en-US" dirty="0"/>
              <a:t> Shi, Ahmed </a:t>
            </a:r>
            <a:r>
              <a:rPr lang="en-US" dirty="0" err="1"/>
              <a:t>Farghali</a:t>
            </a:r>
            <a:r>
              <a:rPr lang="en-US" dirty="0"/>
              <a:t> </a:t>
            </a:r>
            <a:r>
              <a:rPr lang="en-US" dirty="0" err="1"/>
              <a:t>Abdelrehim</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11/04/2023</a:t>
            </a:r>
          </a:p>
        </p:txBody>
      </p:sp>
      <p:grpSp>
        <p:nvGrpSpPr>
          <p:cNvPr id="10" name="Group 9" descr="Hamilton">
            <a:extLst>
              <a:ext uri="{FF2B5EF4-FFF2-40B4-BE49-F238E27FC236}">
                <a16:creationId xmlns:a16="http://schemas.microsoft.com/office/drawing/2014/main" id="{7776BCAA-3069-7030-02F2-FF18D949EE38}"/>
              </a:ext>
            </a:extLst>
          </p:cNvPr>
          <p:cNvGrpSpPr/>
          <p:nvPr/>
        </p:nvGrpSpPr>
        <p:grpSpPr>
          <a:xfrm>
            <a:off x="9653338" y="5843530"/>
            <a:ext cx="2278064" cy="655399"/>
            <a:chOff x="350836" y="5788264"/>
            <a:chExt cx="2278064" cy="655399"/>
          </a:xfrm>
        </p:grpSpPr>
        <p:sp>
          <p:nvSpPr>
            <p:cNvPr id="5" name="Rectangle 4">
              <a:extLst>
                <a:ext uri="{FF2B5EF4-FFF2-40B4-BE49-F238E27FC236}">
                  <a16:creationId xmlns:a16="http://schemas.microsoft.com/office/drawing/2014/main" id="{64878A12-29D8-BA9D-7EAE-DF2876729A43}"/>
                </a:ext>
              </a:extLst>
            </p:cNvPr>
            <p:cNvSpPr/>
            <p:nvPr/>
          </p:nvSpPr>
          <p:spPr>
            <a:xfrm>
              <a:off x="350836" y="5788264"/>
              <a:ext cx="2278064" cy="65539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155F790D-8EDB-0A85-543C-42767BDE24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3068" y="5841469"/>
              <a:ext cx="2133600" cy="504825"/>
            </a:xfrm>
            <a:prstGeom prst="rect">
              <a:avLst/>
            </a:prstGeom>
          </p:spPr>
        </p:pic>
      </p:grpSp>
      <p:grpSp>
        <p:nvGrpSpPr>
          <p:cNvPr id="15" name="Group 14" descr="GECCO 2022 Conference">
            <a:extLst>
              <a:ext uri="{FF2B5EF4-FFF2-40B4-BE49-F238E27FC236}">
                <a16:creationId xmlns:a16="http://schemas.microsoft.com/office/drawing/2014/main" id="{472FBDF3-790C-7C39-DB26-25C6DC17A748}"/>
              </a:ext>
            </a:extLst>
          </p:cNvPr>
          <p:cNvGrpSpPr/>
          <p:nvPr/>
        </p:nvGrpSpPr>
        <p:grpSpPr>
          <a:xfrm>
            <a:off x="260598" y="5376776"/>
            <a:ext cx="1676154" cy="1336523"/>
            <a:chOff x="260598" y="5376776"/>
            <a:chExt cx="1676154" cy="1336523"/>
          </a:xfrm>
        </p:grpSpPr>
        <p:sp>
          <p:nvSpPr>
            <p:cNvPr id="13" name="Rectangle 12">
              <a:extLst>
                <a:ext uri="{FF2B5EF4-FFF2-40B4-BE49-F238E27FC236}">
                  <a16:creationId xmlns:a16="http://schemas.microsoft.com/office/drawing/2014/main" id="{8F00283D-BC21-A487-B773-D1C1C2FFF05F}"/>
                </a:ext>
              </a:extLst>
            </p:cNvPr>
            <p:cNvSpPr/>
            <p:nvPr/>
          </p:nvSpPr>
          <p:spPr>
            <a:xfrm>
              <a:off x="260598" y="5403403"/>
              <a:ext cx="1676154" cy="127557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lizard with a yellow ribbon&#10;&#10;Description automatically generated">
              <a:extLst>
                <a:ext uri="{FF2B5EF4-FFF2-40B4-BE49-F238E27FC236}">
                  <a16:creationId xmlns:a16="http://schemas.microsoft.com/office/drawing/2014/main" id="{4989496D-6795-2879-50F6-2352F6988A02}"/>
                </a:ext>
              </a:extLst>
            </p:cNvPr>
            <p:cNvPicPr>
              <a:picLocks noChangeAspect="1"/>
            </p:cNvPicPr>
            <p:nvPr/>
          </p:nvPicPr>
          <p:blipFill>
            <a:blip r:embed="rId7"/>
            <a:stretch>
              <a:fillRect/>
            </a:stretch>
          </p:blipFill>
          <p:spPr>
            <a:xfrm>
              <a:off x="327150" y="5376776"/>
              <a:ext cx="1514475" cy="1336523"/>
            </a:xfrm>
            <a:prstGeom prst="rect">
              <a:avLst/>
            </a:prstGeom>
          </p:spPr>
        </p:pic>
      </p:grpSp>
      <p:pic>
        <p:nvPicPr>
          <p:cNvPr id="14" name="Picture 13" descr="A logo with hexagons and letters&#10;&#10;Description automatically generated">
            <a:extLst>
              <a:ext uri="{FF2B5EF4-FFF2-40B4-BE49-F238E27FC236}">
                <a16:creationId xmlns:a16="http://schemas.microsoft.com/office/drawing/2014/main" id="{4395A71F-5578-3850-82F4-9B29D255ACD9}"/>
              </a:ext>
            </a:extLst>
          </p:cNvPr>
          <p:cNvPicPr>
            <a:picLocks noChangeAspect="1"/>
          </p:cNvPicPr>
          <p:nvPr/>
        </p:nvPicPr>
        <p:blipFill>
          <a:blip r:embed="rId8"/>
          <a:stretch>
            <a:fillRect/>
          </a:stretch>
        </p:blipFill>
        <p:spPr>
          <a:xfrm>
            <a:off x="272864" y="4399695"/>
            <a:ext cx="1673352" cy="798060"/>
          </a:xfrm>
          <a:prstGeom prst="rect">
            <a:avLst/>
          </a:prstGeom>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BAF4-2157-579C-7635-DFD3902BE489}"/>
              </a:ext>
            </a:extLst>
          </p:cNvPr>
          <p:cNvSpPr>
            <a:spLocks noGrp="1"/>
          </p:cNvSpPr>
          <p:nvPr>
            <p:ph type="title"/>
          </p:nvPr>
        </p:nvSpPr>
        <p:spPr/>
        <p:txBody>
          <a:bodyPr/>
          <a:lstStyle/>
          <a:p>
            <a:r>
              <a:rPr lang="en-US" dirty="0">
                <a:solidFill>
                  <a:schemeClr val="bg1"/>
                </a:solidFill>
              </a:rPr>
              <a:t>Insights and future work</a:t>
            </a:r>
          </a:p>
        </p:txBody>
      </p:sp>
      <p:pic>
        <p:nvPicPr>
          <p:cNvPr id="13" name="Picture Placeholder 12" descr="A computer screen shot of text">
            <a:extLst>
              <a:ext uri="{FF2B5EF4-FFF2-40B4-BE49-F238E27FC236}">
                <a16:creationId xmlns:a16="http://schemas.microsoft.com/office/drawing/2014/main" id="{02FEB803-D549-628D-251A-E9EAE458701F}"/>
              </a:ext>
            </a:extLst>
          </p:cNvPr>
          <p:cNvPicPr>
            <a:picLocks noGrp="1" noChangeAspect="1"/>
          </p:cNvPicPr>
          <p:nvPr>
            <p:ph type="pic" sz="quarter" idx="14"/>
          </p:nvPr>
        </p:nvPicPr>
        <p:blipFill>
          <a:blip r:embed="rId3"/>
          <a:srcRect l="26734" r="26734"/>
          <a:stretch>
            <a:fillRect/>
          </a:stretch>
        </p:blipFill>
        <p:spPr>
          <a:xfrm>
            <a:off x="-1600211" y="-246045"/>
            <a:ext cx="6715135" cy="8502164"/>
          </a:xfrm>
          <a:scene3d>
            <a:camera prst="perspectiveLeft"/>
            <a:lightRig rig="threePt" dir="t"/>
          </a:scene3d>
        </p:spPr>
      </p:pic>
      <p:sp>
        <p:nvSpPr>
          <p:cNvPr id="4" name="Text Placeholder 3">
            <a:extLst>
              <a:ext uri="{FF2B5EF4-FFF2-40B4-BE49-F238E27FC236}">
                <a16:creationId xmlns:a16="http://schemas.microsoft.com/office/drawing/2014/main" id="{3C8A341F-EBE8-BC2F-EE84-D1F2A4140C2E}"/>
              </a:ext>
            </a:extLst>
          </p:cNvPr>
          <p:cNvSpPr>
            <a:spLocks noGrp="1"/>
          </p:cNvSpPr>
          <p:nvPr>
            <p:ph type="body" sz="quarter" idx="20"/>
          </p:nvPr>
        </p:nvSpPr>
        <p:spPr/>
        <p:txBody>
          <a:bodyPr/>
          <a:lstStyle/>
          <a:p>
            <a:r>
              <a:rPr lang="en-US" dirty="0">
                <a:solidFill>
                  <a:schemeClr val="bg1"/>
                </a:solidFill>
              </a:rPr>
              <a:t>Humans in the loop</a:t>
            </a:r>
          </a:p>
        </p:txBody>
      </p:sp>
      <p:sp>
        <p:nvSpPr>
          <p:cNvPr id="5" name="Text Placeholder 4">
            <a:extLst>
              <a:ext uri="{FF2B5EF4-FFF2-40B4-BE49-F238E27FC236}">
                <a16:creationId xmlns:a16="http://schemas.microsoft.com/office/drawing/2014/main" id="{79EF10C9-2B3C-C529-9571-F0B472CCED39}"/>
              </a:ext>
            </a:extLst>
          </p:cNvPr>
          <p:cNvSpPr>
            <a:spLocks noGrp="1"/>
          </p:cNvSpPr>
          <p:nvPr>
            <p:ph type="body" sz="quarter" idx="21"/>
          </p:nvPr>
        </p:nvSpPr>
        <p:spPr/>
        <p:txBody>
          <a:bodyPr/>
          <a:lstStyle/>
          <a:p>
            <a:r>
              <a:rPr lang="en-US" sz="1600" cap="none" dirty="0">
                <a:solidFill>
                  <a:schemeClr val="bg1"/>
                </a:solidFill>
              </a:rPr>
              <a:t>No system has used a human to drive the evolutionary cycle of a GP run before.</a:t>
            </a:r>
          </a:p>
          <a:p>
            <a:endParaRPr lang="en-US" dirty="0">
              <a:solidFill>
                <a:schemeClr val="bg1"/>
              </a:solidFill>
            </a:endParaRPr>
          </a:p>
        </p:txBody>
      </p:sp>
      <p:sp>
        <p:nvSpPr>
          <p:cNvPr id="6" name="Text Placeholder 5">
            <a:extLst>
              <a:ext uri="{FF2B5EF4-FFF2-40B4-BE49-F238E27FC236}">
                <a16:creationId xmlns:a16="http://schemas.microsoft.com/office/drawing/2014/main" id="{E2857783-0CD4-FB8B-B4E3-BF5803AF0832}"/>
              </a:ext>
            </a:extLst>
          </p:cNvPr>
          <p:cNvSpPr>
            <a:spLocks noGrp="1"/>
          </p:cNvSpPr>
          <p:nvPr>
            <p:ph type="body" sz="quarter" idx="22"/>
          </p:nvPr>
        </p:nvSpPr>
        <p:spPr/>
        <p:txBody>
          <a:bodyPr/>
          <a:lstStyle/>
          <a:p>
            <a:r>
              <a:rPr lang="en-US" dirty="0">
                <a:solidFill>
                  <a:schemeClr val="bg1"/>
                </a:solidFill>
              </a:rPr>
              <a:t>Less specifications and cases needed</a:t>
            </a:r>
          </a:p>
        </p:txBody>
      </p:sp>
      <p:sp>
        <p:nvSpPr>
          <p:cNvPr id="7" name="Text Placeholder 6">
            <a:extLst>
              <a:ext uri="{FF2B5EF4-FFF2-40B4-BE49-F238E27FC236}">
                <a16:creationId xmlns:a16="http://schemas.microsoft.com/office/drawing/2014/main" id="{F6AEA5D3-AAAE-EB3A-2818-49FDD6F9CF0E}"/>
              </a:ext>
            </a:extLst>
          </p:cNvPr>
          <p:cNvSpPr>
            <a:spLocks noGrp="1"/>
          </p:cNvSpPr>
          <p:nvPr>
            <p:ph type="body" sz="quarter" idx="23"/>
          </p:nvPr>
        </p:nvSpPr>
        <p:spPr>
          <a:xfrm>
            <a:off x="6095998" y="3290962"/>
            <a:ext cx="5897217" cy="1079200"/>
          </a:xfrm>
        </p:spPr>
        <p:txBody>
          <a:bodyPr>
            <a:normAutofit/>
          </a:bodyPr>
          <a:lstStyle/>
          <a:p>
            <a:r>
              <a:rPr lang="en-US" sz="1600" cap="none" dirty="0">
                <a:solidFill>
                  <a:schemeClr val="bg1"/>
                </a:solidFill>
              </a:rPr>
              <a:t>While others have eliminated specification needs, we have reduced specifications to purely user inputs and outputs. We also reduced the number of training cases needed to start a run from 100 to 5 by utilizing </a:t>
            </a:r>
            <a:r>
              <a:rPr lang="en-US" sz="1600" dirty="0">
                <a:solidFill>
                  <a:schemeClr val="bg1"/>
                </a:solidFill>
              </a:rPr>
              <a:t>informal Counter-example Driven GP (</a:t>
            </a:r>
            <a:r>
              <a:rPr lang="en-US" sz="1600" dirty="0" err="1">
                <a:solidFill>
                  <a:schemeClr val="bg1"/>
                </a:solidFill>
              </a:rPr>
              <a:t>iCDGP</a:t>
            </a:r>
            <a:r>
              <a:rPr lang="en-US" sz="1600" dirty="0">
                <a:solidFill>
                  <a:schemeClr val="bg1"/>
                </a:solidFill>
              </a:rPr>
              <a:t>)</a:t>
            </a:r>
            <a:r>
              <a:rPr lang="en-US" sz="1600" cap="none" dirty="0">
                <a:solidFill>
                  <a:schemeClr val="bg1"/>
                </a:solidFill>
              </a:rPr>
              <a:t>.</a:t>
            </a:r>
          </a:p>
          <a:p>
            <a:endParaRPr lang="en-US" dirty="0">
              <a:solidFill>
                <a:schemeClr val="bg1"/>
              </a:solidFill>
            </a:endParaRPr>
          </a:p>
        </p:txBody>
      </p:sp>
      <p:sp>
        <p:nvSpPr>
          <p:cNvPr id="8" name="Text Placeholder 7">
            <a:extLst>
              <a:ext uri="{FF2B5EF4-FFF2-40B4-BE49-F238E27FC236}">
                <a16:creationId xmlns:a16="http://schemas.microsoft.com/office/drawing/2014/main" id="{FAA08066-4A8B-9AA9-57A4-B2D89C55EB8C}"/>
              </a:ext>
            </a:extLst>
          </p:cNvPr>
          <p:cNvSpPr>
            <a:spLocks noGrp="1"/>
          </p:cNvSpPr>
          <p:nvPr>
            <p:ph type="body" sz="quarter" idx="24"/>
          </p:nvPr>
        </p:nvSpPr>
        <p:spPr>
          <a:xfrm>
            <a:off x="6095998" y="4447964"/>
            <a:ext cx="5897217" cy="365125"/>
          </a:xfrm>
        </p:spPr>
        <p:txBody>
          <a:bodyPr/>
          <a:lstStyle/>
          <a:p>
            <a:r>
              <a:rPr lang="en-US" dirty="0">
                <a:solidFill>
                  <a:schemeClr val="bg1"/>
                </a:solidFill>
              </a:rPr>
              <a:t>Newfound limitations</a:t>
            </a:r>
          </a:p>
        </p:txBody>
      </p:sp>
      <p:sp>
        <p:nvSpPr>
          <p:cNvPr id="9" name="Text Placeholder 8">
            <a:extLst>
              <a:ext uri="{FF2B5EF4-FFF2-40B4-BE49-F238E27FC236}">
                <a16:creationId xmlns:a16="http://schemas.microsoft.com/office/drawing/2014/main" id="{51539E8E-002E-3AA7-885A-D5EAF242DD52}"/>
              </a:ext>
            </a:extLst>
          </p:cNvPr>
          <p:cNvSpPr>
            <a:spLocks noGrp="1"/>
          </p:cNvSpPr>
          <p:nvPr>
            <p:ph type="body" sz="quarter" idx="25"/>
          </p:nvPr>
        </p:nvSpPr>
        <p:spPr>
          <a:xfrm>
            <a:off x="6095998" y="4914449"/>
            <a:ext cx="5897217" cy="751155"/>
          </a:xfrm>
        </p:spPr>
        <p:txBody>
          <a:bodyPr>
            <a:normAutofit/>
          </a:bodyPr>
          <a:lstStyle/>
          <a:p>
            <a:r>
              <a:rPr lang="en-US" dirty="0">
                <a:solidFill>
                  <a:schemeClr val="bg1"/>
                </a:solidFill>
              </a:rPr>
              <a:t>Issues never considered have been revealed through our prototype. For example, how can a user specify constraints for a problem beyond data type? (i.e., “This array must contain at least one zero”)</a:t>
            </a:r>
          </a:p>
        </p:txBody>
      </p:sp>
      <p:sp>
        <p:nvSpPr>
          <p:cNvPr id="15" name="TextBox 14">
            <a:extLst>
              <a:ext uri="{FF2B5EF4-FFF2-40B4-BE49-F238E27FC236}">
                <a16:creationId xmlns:a16="http://schemas.microsoft.com/office/drawing/2014/main" id="{EA0E4715-F349-CDCE-399B-A0AB1310F56C}"/>
              </a:ext>
            </a:extLst>
          </p:cNvPr>
          <p:cNvSpPr txBox="1"/>
          <p:nvPr/>
        </p:nvSpPr>
        <p:spPr>
          <a:xfrm>
            <a:off x="6024558" y="5949950"/>
            <a:ext cx="4917440" cy="369332"/>
          </a:xfrm>
          <a:prstGeom prst="rect">
            <a:avLst/>
          </a:prstGeom>
          <a:noFill/>
        </p:spPr>
        <p:txBody>
          <a:bodyPr wrap="square" rtlCol="0">
            <a:spAutoFit/>
          </a:bodyPr>
          <a:lstStyle/>
          <a:p>
            <a:r>
              <a:rPr lang="en-US" dirty="0">
                <a:solidFill>
                  <a:schemeClr val="bg1"/>
                </a:solidFill>
              </a:rPr>
              <a:t>Image Source:  https://github.com/jgfrazie/Clojush</a:t>
            </a:r>
          </a:p>
        </p:txBody>
      </p:sp>
    </p:spTree>
    <p:extLst>
      <p:ext uri="{BB962C8B-B14F-4D97-AF65-F5344CB8AC3E}">
        <p14:creationId xmlns:p14="http://schemas.microsoft.com/office/powerpoint/2010/main" val="403681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ctrTitle" idx="4294967295"/>
          </p:nvPr>
        </p:nvSpPr>
        <p:spPr>
          <a:xfrm>
            <a:off x="544665" y="173639"/>
            <a:ext cx="11194135" cy="1093754"/>
          </a:xfrm>
          <a:ln>
            <a:noFill/>
          </a:ln>
        </p:spPr>
        <p:txBody>
          <a:bodyPr>
            <a:noAutofit/>
          </a:bodyPr>
          <a:lstStyle/>
          <a:p>
            <a:r>
              <a:rPr lang="en-US" sz="4800" b="1" dirty="0"/>
              <a:t>Contact and Acknowledgements</a:t>
            </a:r>
          </a:p>
        </p:txBody>
      </p:sp>
      <p:pic>
        <p:nvPicPr>
          <p:cNvPr id="15" name="Picture 14" descr="Headshot of James G. Frazier"/>
          <p:cNvPicPr>
            <a:picLocks noChangeAspect="1"/>
          </p:cNvPicPr>
          <p:nvPr/>
        </p:nvPicPr>
        <p:blipFill rotWithShape="1">
          <a:blip r:embed="rId3"/>
          <a:srcRect l="16007" t="12808" r="33809" b="11166"/>
          <a:stretch/>
        </p:blipFill>
        <p:spPr>
          <a:xfrm rot="16200000">
            <a:off x="482564" y="1463533"/>
            <a:ext cx="2359504" cy="2383018"/>
          </a:xfrm>
          <a:prstGeom prst="rect">
            <a:avLst/>
          </a:prstGeom>
          <a:ln w="28575">
            <a:solidFill>
              <a:schemeClr val="bg1"/>
            </a:solidFill>
          </a:ln>
        </p:spPr>
      </p:pic>
      <p:sp>
        <p:nvSpPr>
          <p:cNvPr id="16" name="TextBox 15"/>
          <p:cNvSpPr txBox="1"/>
          <p:nvPr/>
        </p:nvSpPr>
        <p:spPr>
          <a:xfrm>
            <a:off x="470806" y="4042691"/>
            <a:ext cx="4515532" cy="1854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50" b="1" dirty="0">
                <a:solidFill>
                  <a:prstClr val="white"/>
                </a:solidFill>
                <a:latin typeface="Trebuchet MS"/>
              </a:rPr>
              <a:t>James G. Frazier</a:t>
            </a:r>
            <a:endParaRPr kumimoji="0" lang="en-US" sz="1650" b="1" i="0" u="none" strike="noStrike" kern="1200" cap="none" spc="0" normalizeH="0" baseline="0" noProof="0" dirty="0">
              <a:ln>
                <a:noFill/>
              </a:ln>
              <a:solidFill>
                <a:prstClr val="white"/>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Trebuchet MS"/>
              </a:rPr>
              <a:t>Computer Science | Senior Fellow</a:t>
            </a:r>
            <a:endParaRPr kumimoji="0" lang="en-US" sz="1400" b="0" i="0" u="none" strike="noStrike" kern="1200" cap="none" spc="0" normalizeH="0" baseline="0" noProof="0" dirty="0">
              <a:ln>
                <a:noFill/>
              </a:ln>
              <a:solidFill>
                <a:prstClr val="white"/>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Hamilton College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 </a:t>
            </a:r>
            <a:r>
              <a:rPr lang="en-US" sz="1400" dirty="0">
                <a:solidFill>
                  <a:prstClr val="white"/>
                </a:solidFill>
                <a:latin typeface="Trebuchet MS"/>
              </a:rPr>
              <a:t>jgfrazie@hamilton.edu</a:t>
            </a:r>
            <a:endParaRPr kumimoji="0" lang="en-US" sz="1400" b="0" i="0" u="none" strike="noStrike" kern="1200" cap="none" spc="0" normalizeH="0" baseline="0" noProof="0" dirty="0">
              <a:ln>
                <a:noFill/>
              </a:ln>
              <a:solidFill>
                <a:prstClr val="white"/>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 https://jgfrazie.github.io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a:t>
            </a:r>
            <a:r>
              <a:rPr lang="en-US" sz="1400" dirty="0">
                <a:solidFill>
                  <a:prstClr val="white"/>
                </a:solidFill>
                <a:latin typeface="Trebuchet MS"/>
              </a:rPr>
              <a:t> </a:t>
            </a:r>
            <a:r>
              <a:rPr kumimoji="0" lang="en-US" sz="1400" b="0" i="0" u="none" strike="noStrike" kern="1200" cap="none" spc="0" normalizeH="0" baseline="0" noProof="0" dirty="0">
                <a:ln>
                  <a:noFill/>
                </a:ln>
                <a:solidFill>
                  <a:prstClr val="white"/>
                </a:solidFill>
                <a:effectLst/>
                <a:uLnTx/>
                <a:uFillTx/>
                <a:latin typeface="Trebuchet MS"/>
                <a:ea typeface="+mn-ea"/>
                <a:cs typeface="+mn-cs"/>
              </a:rPr>
              <a:t>https://mochiresearch.com/author/wchtr101/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 </a:t>
            </a:r>
            <a:r>
              <a:rPr lang="en-US" sz="1400" dirty="0">
                <a:solidFill>
                  <a:prstClr val="white"/>
                </a:solidFill>
                <a:latin typeface="Trebuchet MS"/>
              </a:rPr>
              <a:t>https://lspector.github.io/push.html</a:t>
            </a:r>
          </a:p>
        </p:txBody>
      </p:sp>
      <p:pic>
        <p:nvPicPr>
          <p:cNvPr id="3" name="Picture 2" descr="MoCHI Research Group">
            <a:extLst>
              <a:ext uri="{FF2B5EF4-FFF2-40B4-BE49-F238E27FC236}">
                <a16:creationId xmlns:a16="http://schemas.microsoft.com/office/drawing/2014/main" id="{9E93415C-A9B0-07FC-D1B8-1F06A50D95C5}"/>
              </a:ext>
            </a:extLst>
          </p:cNvPr>
          <p:cNvPicPr>
            <a:picLocks noChangeAspect="1"/>
          </p:cNvPicPr>
          <p:nvPr/>
        </p:nvPicPr>
        <p:blipFill>
          <a:blip r:embed="rId4"/>
          <a:stretch>
            <a:fillRect/>
          </a:stretch>
        </p:blipFill>
        <p:spPr>
          <a:xfrm>
            <a:off x="9488724" y="3283485"/>
            <a:ext cx="1518412" cy="1518412"/>
          </a:xfrm>
          <a:prstGeom prst="rect">
            <a:avLst/>
          </a:prstGeom>
        </p:spPr>
      </p:pic>
      <p:pic>
        <p:nvPicPr>
          <p:cNvPr id="7" name="Picture 6" descr="Headshot of Professor Thomas Helmuth">
            <a:extLst>
              <a:ext uri="{FF2B5EF4-FFF2-40B4-BE49-F238E27FC236}">
                <a16:creationId xmlns:a16="http://schemas.microsoft.com/office/drawing/2014/main" id="{3D7EE9EA-8D98-1CA9-7CF1-ECB1BF51386B}"/>
              </a:ext>
            </a:extLst>
          </p:cNvPr>
          <p:cNvPicPr>
            <a:picLocks noChangeAspect="1"/>
          </p:cNvPicPr>
          <p:nvPr/>
        </p:nvPicPr>
        <p:blipFill rotWithShape="1">
          <a:blip r:embed="rId5"/>
          <a:srcRect l="33762" t="-1" r="176" b="988"/>
          <a:stretch/>
        </p:blipFill>
        <p:spPr>
          <a:xfrm>
            <a:off x="4868899" y="1475288"/>
            <a:ext cx="2359504" cy="2359505"/>
          </a:xfrm>
          <a:prstGeom prst="rect">
            <a:avLst/>
          </a:prstGeom>
          <a:ln w="28575">
            <a:solidFill>
              <a:schemeClr val="bg1"/>
            </a:solidFill>
          </a:ln>
        </p:spPr>
      </p:pic>
      <p:sp>
        <p:nvSpPr>
          <p:cNvPr id="9" name="TextBox 8">
            <a:extLst>
              <a:ext uri="{FF2B5EF4-FFF2-40B4-BE49-F238E27FC236}">
                <a16:creationId xmlns:a16="http://schemas.microsoft.com/office/drawing/2014/main" id="{FB8C96C7-5DC2-48BD-2A60-8E3990EA86B8}"/>
              </a:ext>
            </a:extLst>
          </p:cNvPr>
          <p:cNvSpPr txBox="1"/>
          <p:nvPr/>
        </p:nvSpPr>
        <p:spPr>
          <a:xfrm>
            <a:off x="4857142" y="4030934"/>
            <a:ext cx="4071130" cy="16389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50" b="1" i="0" u="none" strike="noStrike" kern="1200" cap="none" spc="0" normalizeH="0" baseline="0" noProof="0" dirty="0">
                <a:ln>
                  <a:noFill/>
                </a:ln>
                <a:solidFill>
                  <a:prstClr val="white"/>
                </a:solidFill>
                <a:effectLst/>
                <a:uLnTx/>
                <a:uFillTx/>
                <a:latin typeface="Trebuchet MS"/>
                <a:ea typeface="+mn-ea"/>
                <a:cs typeface="+mn-cs"/>
              </a:rPr>
              <a:t>Prof. Thomas Helmuth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Trebuchet MS"/>
              </a:rPr>
              <a:t>Assistant Professor of Computer Science</a:t>
            </a:r>
            <a:endParaRPr kumimoji="0" lang="en-US" sz="1400" b="0" i="0" u="none" strike="noStrike" kern="1200" cap="none" spc="0" normalizeH="0" baseline="0" noProof="0" dirty="0">
              <a:ln>
                <a:noFill/>
              </a:ln>
              <a:solidFill>
                <a:prstClr val="white"/>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Hamilton College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 </a:t>
            </a:r>
            <a:r>
              <a:rPr lang="en-US" sz="1400" dirty="0">
                <a:solidFill>
                  <a:prstClr val="white"/>
                </a:solidFill>
                <a:latin typeface="Trebuchet MS"/>
              </a:rPr>
              <a:t>thelmuth@hamilton.edu</a:t>
            </a:r>
            <a:endParaRPr kumimoji="0" lang="en-US" sz="1400" b="0" i="0" u="none" strike="noStrike" kern="1200" cap="none" spc="0" normalizeH="0" baseline="0" noProof="0" dirty="0">
              <a:ln>
                <a:noFill/>
              </a:ln>
              <a:solidFill>
                <a:prstClr val="white"/>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 https://cs.hamilton.edu/~thelmuth/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rebuchet MS"/>
                <a:ea typeface="+mn-ea"/>
                <a:cs typeface="+mn-cs"/>
              </a:rPr>
              <a:t>🌐 </a:t>
            </a:r>
            <a:r>
              <a:rPr lang="en-US" sz="1400" dirty="0">
                <a:solidFill>
                  <a:prstClr val="white"/>
                </a:solidFill>
                <a:latin typeface="Trebuchet MS"/>
              </a:rPr>
              <a:t>https://lspector.github.io/push.html</a:t>
            </a:r>
          </a:p>
        </p:txBody>
      </p:sp>
      <p:sp>
        <p:nvSpPr>
          <p:cNvPr id="10" name="TextBox 9">
            <a:extLst>
              <a:ext uri="{FF2B5EF4-FFF2-40B4-BE49-F238E27FC236}">
                <a16:creationId xmlns:a16="http://schemas.microsoft.com/office/drawing/2014/main" id="{B09F5336-A229-84E9-8AE4-E4F6EB5A9EA3}"/>
              </a:ext>
            </a:extLst>
          </p:cNvPr>
          <p:cNvSpPr txBox="1"/>
          <p:nvPr/>
        </p:nvSpPr>
        <p:spPr>
          <a:xfrm>
            <a:off x="8075757" y="1627617"/>
            <a:ext cx="3663043" cy="1754326"/>
          </a:xfrm>
          <a:prstGeom prst="rect">
            <a:avLst/>
          </a:prstGeom>
          <a:noFill/>
        </p:spPr>
        <p:txBody>
          <a:bodyPr wrap="square" rtlCol="0">
            <a:spAutoFit/>
          </a:bodyPr>
          <a:lstStyle/>
          <a:p>
            <a:r>
              <a:rPr lang="en-US" dirty="0">
                <a:solidFill>
                  <a:schemeClr val="bg1"/>
                </a:solidFill>
              </a:rPr>
              <a:t>Special thanks to the following:</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Prof. Sarah Morrison-Smith</a:t>
            </a:r>
          </a:p>
          <a:p>
            <a:pPr marL="285750" indent="-285750">
              <a:buFont typeface="Arial" panose="020B0604020202020204" pitchFamily="34" charset="0"/>
              <a:buChar char="•"/>
            </a:pPr>
            <a:r>
              <a:rPr lang="en-US" dirty="0" err="1">
                <a:solidFill>
                  <a:schemeClr val="bg1"/>
                </a:solidFill>
              </a:rPr>
              <a:t>Yifan</a:t>
            </a:r>
            <a:r>
              <a:rPr lang="en-US" dirty="0">
                <a:solidFill>
                  <a:schemeClr val="bg1"/>
                </a:solidFill>
              </a:rPr>
              <a:t> Wu</a:t>
            </a:r>
          </a:p>
          <a:p>
            <a:pPr marL="285750" indent="-285750">
              <a:buFont typeface="Arial" panose="020B0604020202020204" pitchFamily="34" charset="0"/>
              <a:buChar char="•"/>
            </a:pPr>
            <a:r>
              <a:rPr lang="en-US" dirty="0">
                <a:solidFill>
                  <a:schemeClr val="bg1"/>
                </a:solidFill>
              </a:rPr>
              <a:t>Emily Weinstein</a:t>
            </a:r>
          </a:p>
          <a:p>
            <a:pPr marL="285750" indent="-285750">
              <a:buFont typeface="Arial" panose="020B0604020202020204" pitchFamily="34" charset="0"/>
              <a:buChar char="•"/>
            </a:pPr>
            <a:endParaRPr lang="en-US" dirty="0">
              <a:solidFill>
                <a:schemeClr val="bg1"/>
              </a:solidFill>
            </a:endParaRPr>
          </a:p>
        </p:txBody>
      </p:sp>
      <p:sp>
        <p:nvSpPr>
          <p:cNvPr id="13" name="Rectangle 12">
            <a:extLst>
              <a:ext uri="{FF2B5EF4-FFF2-40B4-BE49-F238E27FC236}">
                <a16:creationId xmlns:a16="http://schemas.microsoft.com/office/drawing/2014/main" id="{982C86A0-1B1D-1D0E-9FB3-E4252F2443CC}"/>
              </a:ext>
            </a:extLst>
          </p:cNvPr>
          <p:cNvSpPr/>
          <p:nvPr/>
        </p:nvSpPr>
        <p:spPr>
          <a:xfrm>
            <a:off x="8416408" y="4942288"/>
            <a:ext cx="3663043" cy="10937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Picture 4" descr="PUSH Lab: Programs Under Selection + Heredity">
            <a:extLst>
              <a:ext uri="{FF2B5EF4-FFF2-40B4-BE49-F238E27FC236}">
                <a16:creationId xmlns:a16="http://schemas.microsoft.com/office/drawing/2014/main" id="{B7CD22FC-7B47-9742-6F4C-D152BD4ABE28}"/>
              </a:ext>
            </a:extLst>
          </p:cNvPr>
          <p:cNvPicPr>
            <a:picLocks noChangeAspect="1"/>
          </p:cNvPicPr>
          <p:nvPr/>
        </p:nvPicPr>
        <p:blipFill>
          <a:blip r:embed="rId6"/>
          <a:stretch>
            <a:fillRect/>
          </a:stretch>
        </p:blipFill>
        <p:spPr>
          <a:xfrm>
            <a:off x="8533254" y="5079232"/>
            <a:ext cx="3429349" cy="817813"/>
          </a:xfrm>
          <a:prstGeom prst="rect">
            <a:avLst/>
          </a:prstGeom>
        </p:spPr>
      </p:pic>
    </p:spTree>
    <p:extLst>
      <p:ext uri="{BB962C8B-B14F-4D97-AF65-F5344CB8AC3E}">
        <p14:creationId xmlns:p14="http://schemas.microsoft.com/office/powerpoint/2010/main" val="327309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DBFD56F-5E7D-F04F-A0EA-936CC83F1F56}"/>
              </a:ext>
            </a:extLst>
          </p:cNvPr>
          <p:cNvSpPr>
            <a:spLocks noGrp="1"/>
          </p:cNvSpPr>
          <p:nvPr>
            <p:ph type="body" sz="quarter" idx="12"/>
          </p:nvPr>
        </p:nvSpPr>
        <p:spPr>
          <a:xfrm>
            <a:off x="1754768" y="5956945"/>
            <a:ext cx="8682463" cy="650333"/>
          </a:xfrm>
        </p:spPr>
        <p:txBody>
          <a:bodyPr/>
          <a:lstStyle/>
          <a:p>
            <a:r>
              <a:rPr lang="en-US" dirty="0"/>
              <a:t>A comparison of genetic programming to other popular forms of artificial intelligence</a:t>
            </a:r>
          </a:p>
        </p:txBody>
      </p:sp>
      <p:graphicFrame>
        <p:nvGraphicFramePr>
          <p:cNvPr id="11" name="Diagram 10" descr="A Three-way Venn Diagram with the three parts containing the text &quot;Neural Networks&quot;, &quot;Evolutionary Algorithms&quot;, and &quot;Genetic Programming&quot;">
            <a:extLst>
              <a:ext uri="{FF2B5EF4-FFF2-40B4-BE49-F238E27FC236}">
                <a16:creationId xmlns:a16="http://schemas.microsoft.com/office/drawing/2014/main" id="{65E603C6-4FF3-5EF2-8D34-439E2E5FD771}"/>
              </a:ext>
            </a:extLst>
          </p:cNvPr>
          <p:cNvGraphicFramePr/>
          <p:nvPr>
            <p:extLst>
              <p:ext uri="{D42A27DB-BD31-4B8C-83A1-F6EECF244321}">
                <p14:modId xmlns:p14="http://schemas.microsoft.com/office/powerpoint/2010/main" val="2646249109"/>
              </p:ext>
            </p:extLst>
          </p:nvPr>
        </p:nvGraphicFramePr>
        <p:xfrm>
          <a:off x="2031999" y="2624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08277BC7-F935-B51E-A90A-AA076A5A2C96}"/>
              </a:ext>
            </a:extLst>
          </p:cNvPr>
          <p:cNvSpPr txBox="1"/>
          <p:nvPr/>
        </p:nvSpPr>
        <p:spPr>
          <a:xfrm>
            <a:off x="7158037" y="385763"/>
            <a:ext cx="407193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10000"/>
                    <a:lumOff val="90000"/>
                  </a:schemeClr>
                </a:solidFill>
              </a:rPr>
              <a:t>Simulates the human brain</a:t>
            </a:r>
          </a:p>
        </p:txBody>
      </p:sp>
      <p:sp>
        <p:nvSpPr>
          <p:cNvPr id="3" name="TextBox 2">
            <a:extLst>
              <a:ext uri="{FF2B5EF4-FFF2-40B4-BE49-F238E27FC236}">
                <a16:creationId xmlns:a16="http://schemas.microsoft.com/office/drawing/2014/main" id="{7441F1EE-0126-3E46-E269-0C42655E93A4}"/>
              </a:ext>
            </a:extLst>
          </p:cNvPr>
          <p:cNvSpPr txBox="1"/>
          <p:nvPr/>
        </p:nvSpPr>
        <p:spPr>
          <a:xfrm>
            <a:off x="7453312" y="761368"/>
            <a:ext cx="436245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10000"/>
                    <a:lumOff val="90000"/>
                  </a:schemeClr>
                </a:solidFill>
              </a:rPr>
              <a:t>Produces a model to act like a data set </a:t>
            </a:r>
          </a:p>
        </p:txBody>
      </p:sp>
      <p:sp>
        <p:nvSpPr>
          <p:cNvPr id="5" name="TextBox 4">
            <a:extLst>
              <a:ext uri="{FF2B5EF4-FFF2-40B4-BE49-F238E27FC236}">
                <a16:creationId xmlns:a16="http://schemas.microsoft.com/office/drawing/2014/main" id="{F851F079-87BC-F114-B65B-F51936C19FA2}"/>
              </a:ext>
            </a:extLst>
          </p:cNvPr>
          <p:cNvSpPr txBox="1"/>
          <p:nvPr/>
        </p:nvSpPr>
        <p:spPr>
          <a:xfrm>
            <a:off x="7748587" y="1466966"/>
            <a:ext cx="436245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10000"/>
                    <a:lumOff val="90000"/>
                  </a:schemeClr>
                </a:solidFill>
              </a:rPr>
              <a:t>Requires upwards of millions of example data points</a:t>
            </a:r>
          </a:p>
        </p:txBody>
      </p:sp>
      <p:sp>
        <p:nvSpPr>
          <p:cNvPr id="6" name="TextBox 5">
            <a:extLst>
              <a:ext uri="{FF2B5EF4-FFF2-40B4-BE49-F238E27FC236}">
                <a16:creationId xmlns:a16="http://schemas.microsoft.com/office/drawing/2014/main" id="{C608C93C-72B4-6BB1-E9A0-CEAD32A5A420}"/>
              </a:ext>
            </a:extLst>
          </p:cNvPr>
          <p:cNvSpPr txBox="1"/>
          <p:nvPr/>
        </p:nvSpPr>
        <p:spPr>
          <a:xfrm>
            <a:off x="8759030" y="3003973"/>
            <a:ext cx="407193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6">
                    <a:lumMod val="20000"/>
                    <a:lumOff val="80000"/>
                  </a:schemeClr>
                </a:solidFill>
              </a:rPr>
              <a:t>Simulates evolution</a:t>
            </a:r>
          </a:p>
        </p:txBody>
      </p:sp>
      <p:sp>
        <p:nvSpPr>
          <p:cNvPr id="8" name="TextBox 7">
            <a:extLst>
              <a:ext uri="{FF2B5EF4-FFF2-40B4-BE49-F238E27FC236}">
                <a16:creationId xmlns:a16="http://schemas.microsoft.com/office/drawing/2014/main" id="{661FE811-6A13-C118-0EFE-3D06BD297D5C}"/>
              </a:ext>
            </a:extLst>
          </p:cNvPr>
          <p:cNvSpPr txBox="1"/>
          <p:nvPr/>
        </p:nvSpPr>
        <p:spPr>
          <a:xfrm>
            <a:off x="8951912" y="3384446"/>
            <a:ext cx="407193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6">
                    <a:lumMod val="20000"/>
                    <a:lumOff val="80000"/>
                  </a:schemeClr>
                </a:solidFill>
              </a:rPr>
              <a:t>Produces a solution</a:t>
            </a:r>
          </a:p>
        </p:txBody>
      </p:sp>
      <p:sp>
        <p:nvSpPr>
          <p:cNvPr id="9" name="TextBox 8">
            <a:extLst>
              <a:ext uri="{FF2B5EF4-FFF2-40B4-BE49-F238E27FC236}">
                <a16:creationId xmlns:a16="http://schemas.microsoft.com/office/drawing/2014/main" id="{645E649B-A5C8-2CE8-1DD1-18EC1E607128}"/>
              </a:ext>
            </a:extLst>
          </p:cNvPr>
          <p:cNvSpPr txBox="1"/>
          <p:nvPr/>
        </p:nvSpPr>
        <p:spPr>
          <a:xfrm>
            <a:off x="8951912" y="3788959"/>
            <a:ext cx="315912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6">
                    <a:lumMod val="20000"/>
                    <a:lumOff val="80000"/>
                  </a:schemeClr>
                </a:solidFill>
              </a:rPr>
              <a:t>Works on a singular problem/data point</a:t>
            </a:r>
          </a:p>
        </p:txBody>
      </p:sp>
      <p:sp>
        <p:nvSpPr>
          <p:cNvPr id="4" name="TextBox 3">
            <a:extLst>
              <a:ext uri="{FF2B5EF4-FFF2-40B4-BE49-F238E27FC236}">
                <a16:creationId xmlns:a16="http://schemas.microsoft.com/office/drawing/2014/main" id="{2BCD7854-9B14-03A9-F5A0-F4F38616041D}"/>
              </a:ext>
            </a:extLst>
          </p:cNvPr>
          <p:cNvSpPr txBox="1"/>
          <p:nvPr/>
        </p:nvSpPr>
        <p:spPr>
          <a:xfrm>
            <a:off x="1053309" y="2299417"/>
            <a:ext cx="407193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40000"/>
                    <a:lumOff val="60000"/>
                  </a:schemeClr>
                </a:solidFill>
              </a:rPr>
              <a:t>Simulates evolution</a:t>
            </a:r>
          </a:p>
        </p:txBody>
      </p:sp>
      <p:sp>
        <p:nvSpPr>
          <p:cNvPr id="7" name="TextBox 6">
            <a:extLst>
              <a:ext uri="{FF2B5EF4-FFF2-40B4-BE49-F238E27FC236}">
                <a16:creationId xmlns:a16="http://schemas.microsoft.com/office/drawing/2014/main" id="{385DF8FE-3891-EFA6-EFB8-70F2145985CE}"/>
              </a:ext>
            </a:extLst>
          </p:cNvPr>
          <p:cNvSpPr txBox="1"/>
          <p:nvPr/>
        </p:nvSpPr>
        <p:spPr>
          <a:xfrm>
            <a:off x="119056" y="2668156"/>
            <a:ext cx="350043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40000"/>
                    <a:lumOff val="60000"/>
                  </a:schemeClr>
                </a:solidFill>
              </a:rPr>
              <a:t>Produces a model which works on a problem</a:t>
            </a:r>
          </a:p>
        </p:txBody>
      </p:sp>
      <p:sp>
        <p:nvSpPr>
          <p:cNvPr id="12" name="TextBox 11">
            <a:extLst>
              <a:ext uri="{FF2B5EF4-FFF2-40B4-BE49-F238E27FC236}">
                <a16:creationId xmlns:a16="http://schemas.microsoft.com/office/drawing/2014/main" id="{0B7F7D91-39A8-1D2F-3627-8E2CAD322D3D}"/>
              </a:ext>
            </a:extLst>
          </p:cNvPr>
          <p:cNvSpPr txBox="1"/>
          <p:nvPr/>
        </p:nvSpPr>
        <p:spPr>
          <a:xfrm>
            <a:off x="271466" y="3388903"/>
            <a:ext cx="350043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40000"/>
                    <a:lumOff val="60000"/>
                  </a:schemeClr>
                </a:solidFill>
              </a:rPr>
              <a:t>Requires around 100 “examples” of what   the program should accomplish</a:t>
            </a:r>
          </a:p>
        </p:txBody>
      </p:sp>
    </p:spTree>
    <p:extLst>
      <p:ext uri="{BB962C8B-B14F-4D97-AF65-F5344CB8AC3E}">
        <p14:creationId xmlns:p14="http://schemas.microsoft.com/office/powerpoint/2010/main" val="138852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P spid="4" grpId="0"/>
      <p:bldP spid="7"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6A27B9-1A7F-F87E-60E4-AA0B1A0440A4}"/>
              </a:ext>
            </a:extLst>
          </p:cNvPr>
          <p:cNvSpPr>
            <a:spLocks noGrp="1"/>
          </p:cNvSpPr>
          <p:nvPr>
            <p:ph type="title"/>
          </p:nvPr>
        </p:nvSpPr>
        <p:spPr>
          <a:xfrm>
            <a:off x="4038600" y="5524463"/>
            <a:ext cx="4114800" cy="777611"/>
          </a:xfrm>
        </p:spPr>
        <p:txBody>
          <a:bodyPr/>
          <a:lstStyle/>
          <a:p>
            <a:r>
              <a:rPr lang="en-US" sz="2400" b="1" dirty="0"/>
              <a:t>Problem Statement</a:t>
            </a:r>
          </a:p>
        </p:txBody>
      </p:sp>
      <p:sp>
        <p:nvSpPr>
          <p:cNvPr id="4" name="Text Placeholder 3">
            <a:extLst>
              <a:ext uri="{FF2B5EF4-FFF2-40B4-BE49-F238E27FC236}">
                <a16:creationId xmlns:a16="http://schemas.microsoft.com/office/drawing/2014/main" id="{9760AEAE-F2ED-1EA8-BC1A-DD69FBC59687}"/>
              </a:ext>
            </a:extLst>
          </p:cNvPr>
          <p:cNvSpPr>
            <a:spLocks noGrp="1"/>
          </p:cNvSpPr>
          <p:nvPr>
            <p:ph type="body" sz="quarter" idx="11"/>
          </p:nvPr>
        </p:nvSpPr>
        <p:spPr>
          <a:xfrm>
            <a:off x="1106770" y="1066800"/>
            <a:ext cx="9987949" cy="3616960"/>
          </a:xfrm>
        </p:spPr>
        <p:txBody>
          <a:bodyPr>
            <a:normAutofit fontScale="92500"/>
          </a:bodyPr>
          <a:lstStyle/>
          <a:p>
            <a:r>
              <a:rPr lang="en-US" sz="2400" cap="none" dirty="0"/>
              <a:t>Recent advances in genetic programming allow it to </a:t>
            </a:r>
            <a:r>
              <a:rPr lang="en-US" sz="2400" b="1" cap="none" dirty="0"/>
              <a:t>generate</a:t>
            </a:r>
            <a:r>
              <a:rPr lang="en-US" sz="2400" cap="none" dirty="0"/>
              <a:t> general purpose programs similar to those humans write, but </a:t>
            </a:r>
            <a:r>
              <a:rPr lang="en-US" sz="2400" b="1" cap="none" dirty="0"/>
              <a:t>require</a:t>
            </a:r>
            <a:r>
              <a:rPr lang="en-US" sz="2400" cap="none" dirty="0"/>
              <a:t> </a:t>
            </a:r>
            <a:r>
              <a:rPr lang="en-US" sz="2400" b="1" cap="none" dirty="0"/>
              <a:t>specifications</a:t>
            </a:r>
            <a:r>
              <a:rPr lang="en-US" sz="2400" cap="none" dirty="0"/>
              <a:t> in the form of extensive, labeled training data, a barrier to using it for user-driven synthesis, even for experts. Here we will describe the novel </a:t>
            </a:r>
            <a:r>
              <a:rPr lang="en-US" sz="2400" b="1" cap="none" dirty="0"/>
              <a:t>prototype</a:t>
            </a:r>
            <a:r>
              <a:rPr lang="en-US" sz="2400" cap="none" dirty="0"/>
              <a:t> of a </a:t>
            </a:r>
            <a:r>
              <a:rPr lang="en-US" sz="2400" i="1" cap="none" dirty="0"/>
              <a:t>Human-Driven Genetic Programming</a:t>
            </a:r>
            <a:r>
              <a:rPr lang="en-US" sz="2400" cap="none" dirty="0"/>
              <a:t> (HDGP) system which, by utilizing </a:t>
            </a:r>
            <a:r>
              <a:rPr lang="en-US" sz="2400" i="1" cap="none" dirty="0"/>
              <a:t>Counterexample-Driven GP (CDGP)</a:t>
            </a:r>
            <a:r>
              <a:rPr lang="en-US" sz="2400" cap="none" dirty="0"/>
              <a:t>, reduces the required number of initial training cases from one-hundred (100) to only five (5) and simplifies the initialization of genetic programming runs.</a:t>
            </a:r>
          </a:p>
        </p:txBody>
      </p:sp>
    </p:spTree>
    <p:extLst>
      <p:ext uri="{BB962C8B-B14F-4D97-AF65-F5344CB8AC3E}">
        <p14:creationId xmlns:p14="http://schemas.microsoft.com/office/powerpoint/2010/main" val="1823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4274"/>
            <a:ext cx="5372100" cy="2047875"/>
          </a:xfrm>
        </p:spPr>
        <p:txBody>
          <a:bodyPr>
            <a:normAutofit/>
          </a:bodyPr>
          <a:lstStyle/>
          <a:p>
            <a:r>
              <a:rPr lang="en-US" dirty="0">
                <a:solidFill>
                  <a:schemeClr val="bg1"/>
                </a:solidFill>
              </a:rPr>
              <a:t>Algorithm  Overview</a:t>
            </a:r>
          </a:p>
        </p:txBody>
      </p:sp>
      <p:pic>
        <p:nvPicPr>
          <p:cNvPr id="8" name="Picture Placeholder 7" descr="A screenshot of a computer program">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a:blip r:embed="rId3">
            <a:alphaModFix/>
          </a:blip>
          <a:srcRect l="25833" r="25833"/>
          <a:stretch/>
        </p:blipFill>
        <p:spPr>
          <a:xfrm>
            <a:off x="0" y="0"/>
            <a:ext cx="6096000" cy="6867922"/>
          </a:xfrm>
          <a:scene3d>
            <a:camera prst="perspectiveFront"/>
            <a:lightRig rig="threePt" dir="t"/>
          </a:scene3d>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96000" y="2107133"/>
            <a:ext cx="5372100" cy="639830"/>
          </a:xfrm>
        </p:spPr>
        <p:txBody>
          <a:bodyPr/>
          <a:lstStyle/>
          <a:p>
            <a:r>
              <a:rPr lang="en-US" dirty="0"/>
              <a:t>Three parts to make the whole</a:t>
            </a:r>
          </a:p>
        </p:txBody>
      </p:sp>
      <p:sp>
        <p:nvSpPr>
          <p:cNvPr id="4" name="TextBox 3">
            <a:extLst>
              <a:ext uri="{FF2B5EF4-FFF2-40B4-BE49-F238E27FC236}">
                <a16:creationId xmlns:a16="http://schemas.microsoft.com/office/drawing/2014/main" id="{47E42D5C-7B69-75F8-10A5-16BCA11C0147}"/>
              </a:ext>
            </a:extLst>
          </p:cNvPr>
          <p:cNvSpPr txBox="1"/>
          <p:nvPr/>
        </p:nvSpPr>
        <p:spPr>
          <a:xfrm>
            <a:off x="7274560" y="6350000"/>
            <a:ext cx="4917440" cy="369332"/>
          </a:xfrm>
          <a:prstGeom prst="rect">
            <a:avLst/>
          </a:prstGeom>
          <a:noFill/>
        </p:spPr>
        <p:txBody>
          <a:bodyPr wrap="square" rtlCol="0">
            <a:spAutoFit/>
          </a:bodyPr>
          <a:lstStyle/>
          <a:p>
            <a:r>
              <a:rPr lang="en-US" dirty="0">
                <a:solidFill>
                  <a:schemeClr val="bg1"/>
                </a:solidFill>
              </a:rPr>
              <a:t>Image Source:  https://github.com/jgfrazie/Clojush</a:t>
            </a:r>
          </a:p>
        </p:txBody>
      </p:sp>
      <p:sp>
        <p:nvSpPr>
          <p:cNvPr id="5" name="TextBox 4">
            <a:extLst>
              <a:ext uri="{FF2B5EF4-FFF2-40B4-BE49-F238E27FC236}">
                <a16:creationId xmlns:a16="http://schemas.microsoft.com/office/drawing/2014/main" id="{226732BB-5785-61DE-39F7-8162C7AD51E1}"/>
              </a:ext>
            </a:extLst>
          </p:cNvPr>
          <p:cNvSpPr txBox="1"/>
          <p:nvPr/>
        </p:nvSpPr>
        <p:spPr>
          <a:xfrm>
            <a:off x="6096000" y="3467755"/>
            <a:ext cx="5372100" cy="1938992"/>
          </a:xfrm>
          <a:prstGeom prst="rect">
            <a:avLst/>
          </a:prstGeom>
          <a:noFill/>
        </p:spPr>
        <p:txBody>
          <a:bodyPr wrap="square" rtlCol="0">
            <a:spAutoFit/>
          </a:bodyPr>
          <a:lstStyle/>
          <a:p>
            <a:pPr marL="342900" indent="-342900">
              <a:buFont typeface="+mj-lt"/>
              <a:buAutoNum type="arabicPeriod"/>
            </a:pPr>
            <a:r>
              <a:rPr lang="en-US" sz="4000" dirty="0">
                <a:solidFill>
                  <a:schemeClr val="bg1"/>
                </a:solidFill>
              </a:rPr>
              <a:t>Human Input</a:t>
            </a:r>
          </a:p>
          <a:p>
            <a:pPr marL="342900" indent="-342900">
              <a:buFont typeface="+mj-lt"/>
              <a:buAutoNum type="arabicPeriod"/>
            </a:pPr>
            <a:r>
              <a:rPr lang="en-US" sz="4000" dirty="0">
                <a:solidFill>
                  <a:schemeClr val="bg1"/>
                </a:solidFill>
              </a:rPr>
              <a:t>The Evolutionary Cycle</a:t>
            </a:r>
          </a:p>
          <a:p>
            <a:pPr marL="342900" indent="-342900">
              <a:buFont typeface="+mj-lt"/>
              <a:buAutoNum type="arabicPeriod"/>
            </a:pPr>
            <a:r>
              <a:rPr lang="en-US" sz="4000" dirty="0">
                <a:solidFill>
                  <a:schemeClr val="bg1"/>
                </a:solidFill>
              </a:rPr>
              <a:t>Human Verification</a:t>
            </a:r>
          </a:p>
        </p:txBody>
      </p:sp>
    </p:spTree>
    <p:extLst>
      <p:ext uri="{BB962C8B-B14F-4D97-AF65-F5344CB8AC3E}">
        <p14:creationId xmlns:p14="http://schemas.microsoft.com/office/powerpoint/2010/main" val="29447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flowchart of the Human-Input Algorithm for the HDGP system. Three parts are circled as important: &quot;Number of inputs&quot;, &quot;Number of outputs&quot;, and the data types &quot;Integer&quot;, &quot;Float&quot;, &quot;String&quot;, and &quot;Vector&quot;">
            <a:extLst>
              <a:ext uri="{FF2B5EF4-FFF2-40B4-BE49-F238E27FC236}">
                <a16:creationId xmlns:a16="http://schemas.microsoft.com/office/drawing/2014/main" id="{6445D8C7-155B-55E1-0E56-94A374AFD78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37463" t="21720" r="14460" b="7867"/>
          <a:stretch/>
        </p:blipFill>
        <p:spPr>
          <a:xfrm>
            <a:off x="2349062" y="105103"/>
            <a:ext cx="7414698" cy="6138043"/>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8" name="TextBox 7">
            <a:extLst>
              <a:ext uri="{FF2B5EF4-FFF2-40B4-BE49-F238E27FC236}">
                <a16:creationId xmlns:a16="http://schemas.microsoft.com/office/drawing/2014/main" id="{D2BA2FB7-C8CB-F26C-82DD-2618F0809BEA}"/>
              </a:ext>
            </a:extLst>
          </p:cNvPr>
          <p:cNvSpPr txBox="1"/>
          <p:nvPr/>
        </p:nvSpPr>
        <p:spPr>
          <a:xfrm>
            <a:off x="0" y="6352787"/>
            <a:ext cx="12192000" cy="461665"/>
          </a:xfrm>
          <a:prstGeom prst="rect">
            <a:avLst/>
          </a:prstGeom>
          <a:noFill/>
        </p:spPr>
        <p:txBody>
          <a:bodyPr wrap="square" rtlCol="0">
            <a:spAutoFit/>
          </a:bodyPr>
          <a:lstStyle/>
          <a:p>
            <a:r>
              <a:rPr lang="en-US" sz="2400" i="1" dirty="0">
                <a:solidFill>
                  <a:schemeClr val="bg1"/>
                </a:solidFill>
              </a:rPr>
              <a:t>Part I: Human-Input</a:t>
            </a:r>
            <a:endParaRPr lang="en-US" sz="2000" i="1" dirty="0">
              <a:solidFill>
                <a:schemeClr val="bg1"/>
              </a:solidFill>
            </a:endParaRPr>
          </a:p>
        </p:txBody>
      </p:sp>
      <p:sp>
        <p:nvSpPr>
          <p:cNvPr id="2" name="Flowchart: Connector 1">
            <a:extLst>
              <a:ext uri="{FF2B5EF4-FFF2-40B4-BE49-F238E27FC236}">
                <a16:creationId xmlns:a16="http://schemas.microsoft.com/office/drawing/2014/main" id="{DD6B0ED7-C8A8-78D6-2704-085DE239D9D0}"/>
              </a:ext>
            </a:extLst>
          </p:cNvPr>
          <p:cNvSpPr/>
          <p:nvPr/>
        </p:nvSpPr>
        <p:spPr>
          <a:xfrm>
            <a:off x="2943224" y="857249"/>
            <a:ext cx="1271589" cy="714375"/>
          </a:xfrm>
          <a:prstGeom prst="flowChartConnector">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7362DCF0-33D4-98F5-EF53-4F1609FEAFBC}"/>
              </a:ext>
            </a:extLst>
          </p:cNvPr>
          <p:cNvSpPr/>
          <p:nvPr/>
        </p:nvSpPr>
        <p:spPr>
          <a:xfrm>
            <a:off x="7910514" y="843454"/>
            <a:ext cx="1271589" cy="714375"/>
          </a:xfrm>
          <a:prstGeom prst="flowChartConnector">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9FBCFF10-AD17-ECE8-C04E-046E80F4D0D2}"/>
              </a:ext>
            </a:extLst>
          </p:cNvPr>
          <p:cNvSpPr/>
          <p:nvPr/>
        </p:nvSpPr>
        <p:spPr>
          <a:xfrm>
            <a:off x="5357813" y="742950"/>
            <a:ext cx="1514475" cy="3571875"/>
          </a:xfrm>
          <a:prstGeom prst="flowChartConnector">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137C71-5544-2165-83C6-42F37B382B17}"/>
              </a:ext>
            </a:extLst>
          </p:cNvPr>
          <p:cNvSpPr txBox="1"/>
          <p:nvPr/>
        </p:nvSpPr>
        <p:spPr>
          <a:xfrm>
            <a:off x="9842938" y="5596815"/>
            <a:ext cx="2458600" cy="646331"/>
          </a:xfrm>
          <a:prstGeom prst="rect">
            <a:avLst/>
          </a:prstGeom>
          <a:noFill/>
        </p:spPr>
        <p:txBody>
          <a:bodyPr wrap="square" rtlCol="0">
            <a:spAutoFit/>
          </a:bodyPr>
          <a:lstStyle/>
          <a:p>
            <a:r>
              <a:rPr lang="en-US" sz="1800" i="1" dirty="0">
                <a:solidFill>
                  <a:schemeClr val="bg1"/>
                </a:solidFill>
              </a:rPr>
              <a:t>(Source: Helmuth et al., 2023)</a:t>
            </a:r>
            <a:endParaRPr lang="en-US" dirty="0"/>
          </a:p>
        </p:txBody>
      </p:sp>
    </p:spTree>
    <p:extLst>
      <p:ext uri="{BB962C8B-B14F-4D97-AF65-F5344CB8AC3E}">
        <p14:creationId xmlns:p14="http://schemas.microsoft.com/office/powerpoint/2010/main" val="317744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BA2FB7-C8CB-F26C-82DD-2618F0809BEA}"/>
              </a:ext>
            </a:extLst>
          </p:cNvPr>
          <p:cNvSpPr txBox="1"/>
          <p:nvPr/>
        </p:nvSpPr>
        <p:spPr>
          <a:xfrm>
            <a:off x="0" y="6352787"/>
            <a:ext cx="12192000" cy="461665"/>
          </a:xfrm>
          <a:prstGeom prst="rect">
            <a:avLst/>
          </a:prstGeom>
          <a:noFill/>
        </p:spPr>
        <p:txBody>
          <a:bodyPr wrap="square" rtlCol="0">
            <a:spAutoFit/>
          </a:bodyPr>
          <a:lstStyle/>
          <a:p>
            <a:r>
              <a:rPr lang="en-US" sz="2400" i="1" dirty="0">
                <a:solidFill>
                  <a:schemeClr val="bg1"/>
                </a:solidFill>
              </a:rPr>
              <a:t>Part II: The Evolutionary Cycle</a:t>
            </a:r>
            <a:endParaRPr lang="en-US" sz="2000" i="1" dirty="0">
              <a:solidFill>
                <a:schemeClr val="bg1"/>
              </a:solidFill>
            </a:endParaRPr>
          </a:p>
        </p:txBody>
      </p:sp>
      <p:graphicFrame>
        <p:nvGraphicFramePr>
          <p:cNvPr id="2" name="Content Placeholder 5">
            <a:extLst>
              <a:ext uri="{FF2B5EF4-FFF2-40B4-BE49-F238E27FC236}">
                <a16:creationId xmlns:a16="http://schemas.microsoft.com/office/drawing/2014/main" id="{C5AB0C0E-2FCF-B02A-66CF-54ECC2FC8A0B}"/>
              </a:ext>
            </a:extLst>
          </p:cNvPr>
          <p:cNvGraphicFramePr>
            <a:graphicFrameLocks/>
          </p:cNvGraphicFramePr>
          <p:nvPr>
            <p:extLst>
              <p:ext uri="{D42A27DB-BD31-4B8C-83A1-F6EECF244321}">
                <p14:modId xmlns:p14="http://schemas.microsoft.com/office/powerpoint/2010/main" val="1588638514"/>
              </p:ext>
            </p:extLst>
          </p:nvPr>
        </p:nvGraphicFramePr>
        <p:xfrm>
          <a:off x="4188936" y="1242943"/>
          <a:ext cx="3585529" cy="5252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6B1E2BE6-A7AB-2DF5-E1A8-747918E89166}"/>
              </a:ext>
            </a:extLst>
          </p:cNvPr>
          <p:cNvGrpSpPr/>
          <p:nvPr/>
        </p:nvGrpSpPr>
        <p:grpSpPr>
          <a:xfrm>
            <a:off x="3399463" y="668430"/>
            <a:ext cx="1578945" cy="1578945"/>
            <a:chOff x="85238" y="1500030"/>
            <a:chExt cx="1578945" cy="1578945"/>
          </a:xfrm>
        </p:grpSpPr>
        <p:sp>
          <p:nvSpPr>
            <p:cNvPr id="4" name="Oval 3">
              <a:extLst>
                <a:ext uri="{FF2B5EF4-FFF2-40B4-BE49-F238E27FC236}">
                  <a16:creationId xmlns:a16="http://schemas.microsoft.com/office/drawing/2014/main" id="{AB03E4C2-AE4F-0CAA-7883-B09BCA1BFEB6}"/>
                </a:ext>
              </a:extLst>
            </p:cNvPr>
            <p:cNvSpPr/>
            <p:nvPr/>
          </p:nvSpPr>
          <p:spPr>
            <a:xfrm>
              <a:off x="85238" y="1500030"/>
              <a:ext cx="1578945" cy="157894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5" name="Oval 4">
              <a:extLst>
                <a:ext uri="{FF2B5EF4-FFF2-40B4-BE49-F238E27FC236}">
                  <a16:creationId xmlns:a16="http://schemas.microsoft.com/office/drawing/2014/main" id="{D8503535-C3F5-C7D6-4755-4B6B88EF72E8}"/>
                </a:ext>
              </a:extLst>
            </p:cNvPr>
            <p:cNvSpPr txBox="1"/>
            <p:nvPr/>
          </p:nvSpPr>
          <p:spPr>
            <a:xfrm>
              <a:off x="316469" y="1731261"/>
              <a:ext cx="1116483" cy="11164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Initialization</a:t>
              </a:r>
            </a:p>
          </p:txBody>
        </p:sp>
      </p:grpSp>
      <p:grpSp>
        <p:nvGrpSpPr>
          <p:cNvPr id="6" name="Group 5"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ABB4C6E0-BB40-9D57-F0A5-EE1C4D959859}"/>
              </a:ext>
            </a:extLst>
          </p:cNvPr>
          <p:cNvGrpSpPr/>
          <p:nvPr/>
        </p:nvGrpSpPr>
        <p:grpSpPr>
          <a:xfrm>
            <a:off x="4830311" y="1969518"/>
            <a:ext cx="665251" cy="483337"/>
            <a:chOff x="1585707" y="2734424"/>
            <a:chExt cx="665251" cy="483337"/>
          </a:xfrm>
        </p:grpSpPr>
        <p:sp>
          <p:nvSpPr>
            <p:cNvPr id="9" name="Arrow: Right 8">
              <a:extLst>
                <a:ext uri="{FF2B5EF4-FFF2-40B4-BE49-F238E27FC236}">
                  <a16:creationId xmlns:a16="http://schemas.microsoft.com/office/drawing/2014/main" id="{8E267D61-1740-B33B-2E35-94FCC0D479B3}"/>
                </a:ext>
              </a:extLst>
            </p:cNvPr>
            <p:cNvSpPr/>
            <p:nvPr/>
          </p:nvSpPr>
          <p:spPr>
            <a:xfrm rot="2401379">
              <a:off x="1585707" y="2734424"/>
              <a:ext cx="665251" cy="48333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0" name="Arrow: Right 4">
              <a:extLst>
                <a:ext uri="{FF2B5EF4-FFF2-40B4-BE49-F238E27FC236}">
                  <a16:creationId xmlns:a16="http://schemas.microsoft.com/office/drawing/2014/main" id="{1FEFEA68-3FC5-CA2D-46B7-AA3A94140144}"/>
                </a:ext>
              </a:extLst>
            </p:cNvPr>
            <p:cNvSpPr txBox="1"/>
            <p:nvPr/>
          </p:nvSpPr>
          <p:spPr>
            <a:xfrm rot="2401379">
              <a:off x="1629083" y="2759646"/>
              <a:ext cx="465675" cy="290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p:txBody>
        </p:sp>
      </p:grpSp>
      <p:grpSp>
        <p:nvGrpSpPr>
          <p:cNvPr id="11" name="Group 10"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480281CC-6A41-ABA5-C0F3-2F99223B408C}"/>
              </a:ext>
            </a:extLst>
          </p:cNvPr>
          <p:cNvGrpSpPr/>
          <p:nvPr/>
        </p:nvGrpSpPr>
        <p:grpSpPr>
          <a:xfrm>
            <a:off x="6908998" y="637843"/>
            <a:ext cx="1578945" cy="1578945"/>
            <a:chOff x="3673883" y="1500030"/>
            <a:chExt cx="1578945" cy="1578945"/>
          </a:xfrm>
        </p:grpSpPr>
        <p:sp>
          <p:nvSpPr>
            <p:cNvPr id="12" name="Oval 11">
              <a:extLst>
                <a:ext uri="{FF2B5EF4-FFF2-40B4-BE49-F238E27FC236}">
                  <a16:creationId xmlns:a16="http://schemas.microsoft.com/office/drawing/2014/main" id="{1A19A385-F6EB-1216-A70A-41B2F130F28D}"/>
                </a:ext>
              </a:extLst>
            </p:cNvPr>
            <p:cNvSpPr/>
            <p:nvPr/>
          </p:nvSpPr>
          <p:spPr>
            <a:xfrm>
              <a:off x="3673883" y="1500030"/>
              <a:ext cx="1578945" cy="157894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3" name="Oval 4">
              <a:extLst>
                <a:ext uri="{FF2B5EF4-FFF2-40B4-BE49-F238E27FC236}">
                  <a16:creationId xmlns:a16="http://schemas.microsoft.com/office/drawing/2014/main" id="{D52D6D2C-F652-7E5B-E0F8-E9D6C58440A2}"/>
                </a:ext>
              </a:extLst>
            </p:cNvPr>
            <p:cNvSpPr txBox="1"/>
            <p:nvPr/>
          </p:nvSpPr>
          <p:spPr>
            <a:xfrm>
              <a:off x="3982720" y="1731261"/>
              <a:ext cx="1038877" cy="11164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Termination</a:t>
              </a:r>
            </a:p>
          </p:txBody>
        </p:sp>
      </p:grpSp>
      <p:grpSp>
        <p:nvGrpSpPr>
          <p:cNvPr id="14" name="Group 13"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FC20F001-2CF4-B791-0AB5-930C84666BC0}"/>
              </a:ext>
            </a:extLst>
          </p:cNvPr>
          <p:cNvGrpSpPr/>
          <p:nvPr/>
        </p:nvGrpSpPr>
        <p:grpSpPr>
          <a:xfrm>
            <a:off x="6482672" y="1898729"/>
            <a:ext cx="619447" cy="474685"/>
            <a:chOff x="3168447" y="2750253"/>
            <a:chExt cx="665251" cy="483337"/>
          </a:xfrm>
        </p:grpSpPr>
        <p:sp>
          <p:nvSpPr>
            <p:cNvPr id="15" name="Arrow: Right 14">
              <a:extLst>
                <a:ext uri="{FF2B5EF4-FFF2-40B4-BE49-F238E27FC236}">
                  <a16:creationId xmlns:a16="http://schemas.microsoft.com/office/drawing/2014/main" id="{C19617CE-6A61-1916-0848-27E770226B8B}"/>
                </a:ext>
              </a:extLst>
            </p:cNvPr>
            <p:cNvSpPr/>
            <p:nvPr/>
          </p:nvSpPr>
          <p:spPr>
            <a:xfrm rot="18916427">
              <a:off x="3168447" y="2750253"/>
              <a:ext cx="665251" cy="48333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6" name="Arrow: Right 4">
              <a:extLst>
                <a:ext uri="{FF2B5EF4-FFF2-40B4-BE49-F238E27FC236}">
                  <a16:creationId xmlns:a16="http://schemas.microsoft.com/office/drawing/2014/main" id="{A3D93E3B-8A82-DB9A-57D9-2B09E6662F16}"/>
                </a:ext>
              </a:extLst>
            </p:cNvPr>
            <p:cNvSpPr txBox="1"/>
            <p:nvPr/>
          </p:nvSpPr>
          <p:spPr>
            <a:xfrm rot="18916427">
              <a:off x="3191928" y="2896557"/>
              <a:ext cx="465675" cy="290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p:txBody>
        </p:sp>
      </p:grpSp>
      <p:sp>
        <p:nvSpPr>
          <p:cNvPr id="18" name="Teardrop 17"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C0AA15BC-E594-B632-AE9A-D08E90EE135B}"/>
              </a:ext>
            </a:extLst>
          </p:cNvPr>
          <p:cNvSpPr/>
          <p:nvPr/>
        </p:nvSpPr>
        <p:spPr>
          <a:xfrm>
            <a:off x="718505" y="2317019"/>
            <a:ext cx="2128255" cy="2001685"/>
          </a:xfrm>
          <a:prstGeom prst="teardrop">
            <a:avLst>
              <a:gd name="adj" fmla="val 144307"/>
            </a:avLst>
          </a:prstGeom>
          <a:solidFill>
            <a:schemeClr val="accent2">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Part I: Human Input</a:t>
            </a:r>
          </a:p>
        </p:txBody>
      </p:sp>
      <p:sp>
        <p:nvSpPr>
          <p:cNvPr id="19" name="Teardrop 18"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30B50C37-570F-7791-3CF1-6F7A7CD05290}"/>
              </a:ext>
            </a:extLst>
          </p:cNvPr>
          <p:cNvSpPr/>
          <p:nvPr/>
        </p:nvSpPr>
        <p:spPr>
          <a:xfrm rot="14543504">
            <a:off x="8282963" y="3128772"/>
            <a:ext cx="3039946" cy="2471737"/>
          </a:xfrm>
          <a:prstGeom prst="teardrop">
            <a:avLst>
              <a:gd name="adj" fmla="val 160411"/>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CD31BBB3-3D56-BABD-BE0F-7BF3F6786818}"/>
              </a:ext>
            </a:extLst>
          </p:cNvPr>
          <p:cNvSpPr txBox="1"/>
          <p:nvPr/>
        </p:nvSpPr>
        <p:spPr>
          <a:xfrm>
            <a:off x="8399588" y="4014396"/>
            <a:ext cx="2726518" cy="369332"/>
          </a:xfrm>
          <a:prstGeom prst="rect">
            <a:avLst/>
          </a:prstGeom>
          <a:noFill/>
        </p:spPr>
        <p:txBody>
          <a:bodyPr wrap="square" rtlCol="0">
            <a:spAutoFit/>
          </a:bodyPr>
          <a:lstStyle/>
          <a:p>
            <a:r>
              <a:rPr lang="en-US" dirty="0">
                <a:solidFill>
                  <a:schemeClr val="bg1"/>
                </a:solidFill>
              </a:rPr>
              <a:t>Part III: Human Verification</a:t>
            </a:r>
          </a:p>
        </p:txBody>
      </p:sp>
      <p:sp>
        <p:nvSpPr>
          <p:cNvPr id="22" name="TextBox 21" descr="The Evolutionary Cycle labeled with its respective parts.&#10;&#10;Initialization which contains part one: human input, evaluation which contains part three: human verification, parent selection, genetic modification, and termination">
            <a:extLst>
              <a:ext uri="{FF2B5EF4-FFF2-40B4-BE49-F238E27FC236}">
                <a16:creationId xmlns:a16="http://schemas.microsoft.com/office/drawing/2014/main" id="{3EE80DE6-6D30-A323-31CB-9B0844AC81B6}"/>
              </a:ext>
            </a:extLst>
          </p:cNvPr>
          <p:cNvSpPr txBox="1"/>
          <p:nvPr/>
        </p:nvSpPr>
        <p:spPr>
          <a:xfrm>
            <a:off x="4483896" y="5614990"/>
            <a:ext cx="3297714" cy="369332"/>
          </a:xfrm>
          <a:prstGeom prst="rect">
            <a:avLst/>
          </a:prstGeom>
          <a:noFill/>
        </p:spPr>
        <p:txBody>
          <a:bodyPr wrap="square" rtlCol="0">
            <a:spAutoFit/>
          </a:bodyPr>
          <a:lstStyle/>
          <a:p>
            <a:r>
              <a:rPr lang="en-US" dirty="0">
                <a:solidFill>
                  <a:schemeClr val="bg1"/>
                </a:solidFill>
              </a:rPr>
              <a:t>Part II: The Evolutionary Cycle</a:t>
            </a:r>
          </a:p>
        </p:txBody>
      </p:sp>
    </p:spTree>
    <p:extLst>
      <p:ext uri="{BB962C8B-B14F-4D97-AF65-F5344CB8AC3E}">
        <p14:creationId xmlns:p14="http://schemas.microsoft.com/office/powerpoint/2010/main" val="144708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BA2FB7-C8CB-F26C-82DD-2618F0809BEA}"/>
              </a:ext>
            </a:extLst>
          </p:cNvPr>
          <p:cNvSpPr txBox="1"/>
          <p:nvPr/>
        </p:nvSpPr>
        <p:spPr>
          <a:xfrm>
            <a:off x="0" y="6352787"/>
            <a:ext cx="12192000" cy="461665"/>
          </a:xfrm>
          <a:prstGeom prst="rect">
            <a:avLst/>
          </a:prstGeom>
          <a:noFill/>
        </p:spPr>
        <p:txBody>
          <a:bodyPr wrap="square" rtlCol="0">
            <a:spAutoFit/>
          </a:bodyPr>
          <a:lstStyle/>
          <a:p>
            <a:r>
              <a:rPr lang="en-US" sz="2400" i="1" dirty="0">
                <a:solidFill>
                  <a:schemeClr val="bg1"/>
                </a:solidFill>
              </a:rPr>
              <a:t>Part III: Human Verification (Source: Helmuth et al., 2023)</a:t>
            </a:r>
            <a:endParaRPr lang="en-US" sz="2000" i="1" dirty="0">
              <a:solidFill>
                <a:schemeClr val="bg1"/>
              </a:solidFill>
            </a:endParaRPr>
          </a:p>
        </p:txBody>
      </p:sp>
      <p:sp>
        <p:nvSpPr>
          <p:cNvPr id="2" name="TextBox 1">
            <a:extLst>
              <a:ext uri="{FF2B5EF4-FFF2-40B4-BE49-F238E27FC236}">
                <a16:creationId xmlns:a16="http://schemas.microsoft.com/office/drawing/2014/main" id="{E27453E4-3ECB-0963-E4AC-717C5EADC459}"/>
              </a:ext>
            </a:extLst>
          </p:cNvPr>
          <p:cNvSpPr txBox="1"/>
          <p:nvPr/>
        </p:nvSpPr>
        <p:spPr>
          <a:xfrm>
            <a:off x="214313" y="742953"/>
            <a:ext cx="11844337" cy="4832092"/>
          </a:xfrm>
          <a:prstGeom prst="rect">
            <a:avLst/>
          </a:prstGeom>
          <a:noFill/>
        </p:spPr>
        <p:txBody>
          <a:bodyPr wrap="square" rtlCol="0">
            <a:spAutoFit/>
          </a:bodyPr>
          <a:lstStyle/>
          <a:p>
            <a:r>
              <a:rPr lang="en-US" sz="2800" b="0" i="0" dirty="0">
                <a:solidFill>
                  <a:schemeClr val="bg1"/>
                </a:solidFill>
                <a:effectLst/>
                <a:latin typeface="Courier New" panose="02070309020205020404" pitchFamily="49" charset="0"/>
              </a:rPr>
              <a:t>Case 0 : Input: [0] ; Program's output: ["0"]</a:t>
            </a:r>
            <a:br>
              <a:rPr lang="en-US" sz="2800" dirty="0">
                <a:solidFill>
                  <a:schemeClr val="bg1"/>
                </a:solidFill>
              </a:rPr>
            </a:br>
            <a:r>
              <a:rPr lang="en-US" sz="2800" b="0" i="0" dirty="0">
                <a:solidFill>
                  <a:schemeClr val="bg1"/>
                </a:solidFill>
                <a:effectLst/>
                <a:latin typeface="Courier New" panose="02070309020205020404" pitchFamily="49" charset="0"/>
              </a:rPr>
              <a:t>Case 1 : Input: [10000] ; Program's output: [“</a:t>
            </a:r>
            <a:r>
              <a:rPr lang="en-US" sz="2800" dirty="0">
                <a:solidFill>
                  <a:schemeClr val="bg1"/>
                </a:solidFill>
                <a:latin typeface="Courier New" panose="02070309020205020404" pitchFamily="49" charset="0"/>
              </a:rPr>
              <a:t>10000</a:t>
            </a:r>
            <a:r>
              <a:rPr lang="en-US" sz="2800" b="0" i="0" dirty="0">
                <a:solidFill>
                  <a:schemeClr val="bg1"/>
                </a:solidFill>
                <a:effectLst/>
                <a:latin typeface="Courier New" panose="02070309020205020404" pitchFamily="49" charset="0"/>
              </a:rPr>
              <a:t>"]</a:t>
            </a:r>
            <a:br>
              <a:rPr lang="en-US" sz="2800" dirty="0">
                <a:solidFill>
                  <a:schemeClr val="bg1"/>
                </a:solidFill>
              </a:rPr>
            </a:br>
            <a:r>
              <a:rPr lang="en-US" sz="2800" b="0" i="0" dirty="0">
                <a:solidFill>
                  <a:schemeClr val="bg1"/>
                </a:solidFill>
                <a:effectLst/>
                <a:latin typeface="Courier New" panose="02070309020205020404" pitchFamily="49" charset="0"/>
              </a:rPr>
              <a:t>Case 2 : Input: [8142] ; Program's output: [“</a:t>
            </a:r>
            <a:r>
              <a:rPr lang="en-US" sz="2800" dirty="0">
                <a:solidFill>
                  <a:schemeClr val="bg1"/>
                </a:solidFill>
                <a:latin typeface="Courier New" panose="02070309020205020404" pitchFamily="49" charset="0"/>
              </a:rPr>
              <a:t>Fizz</a:t>
            </a:r>
            <a:r>
              <a:rPr lang="en-US" sz="2800" b="0" i="0" dirty="0">
                <a:solidFill>
                  <a:schemeClr val="bg1"/>
                </a:solidFill>
                <a:effectLst/>
                <a:latin typeface="Courier New" panose="02070309020205020404" pitchFamily="49" charset="0"/>
              </a:rPr>
              <a:t>"]</a:t>
            </a:r>
            <a:br>
              <a:rPr lang="en-US" sz="2800" dirty="0">
                <a:solidFill>
                  <a:schemeClr val="bg1"/>
                </a:solidFill>
              </a:rPr>
            </a:br>
            <a:r>
              <a:rPr lang="en-US" sz="2800" b="0" i="0" dirty="0">
                <a:solidFill>
                  <a:schemeClr val="bg1"/>
                </a:solidFill>
                <a:effectLst/>
                <a:latin typeface="Courier New" panose="02070309020205020404" pitchFamily="49" charset="0"/>
              </a:rPr>
              <a:t>Case 3 : Input: [5581] ; Program's output: ["5581"]</a:t>
            </a:r>
            <a:br>
              <a:rPr lang="en-US" sz="2800" dirty="0">
                <a:solidFill>
                  <a:schemeClr val="bg1"/>
                </a:solidFill>
              </a:rPr>
            </a:br>
            <a:r>
              <a:rPr lang="en-US" sz="2800" b="0" i="0" dirty="0">
                <a:solidFill>
                  <a:schemeClr val="bg1"/>
                </a:solidFill>
                <a:effectLst/>
                <a:latin typeface="Courier New" panose="02070309020205020404" pitchFamily="49" charset="0"/>
              </a:rPr>
              <a:t>Case 4 : Input: [4580] ; Program's output: ["4580"]</a:t>
            </a:r>
            <a:br>
              <a:rPr lang="en-US" sz="2800" dirty="0">
                <a:solidFill>
                  <a:schemeClr val="bg1"/>
                </a:solidFill>
              </a:rPr>
            </a:br>
            <a:r>
              <a:rPr lang="en-US" sz="2800" b="0" i="0" dirty="0">
                <a:solidFill>
                  <a:schemeClr val="bg1"/>
                </a:solidFill>
                <a:effectLst/>
                <a:latin typeface="Courier New" panose="02070309020205020404" pitchFamily="49" charset="0"/>
              </a:rPr>
              <a:t>Case 5 : Input: [2797] ; Program's output: ["2797"]</a:t>
            </a:r>
            <a:br>
              <a:rPr lang="en-US" sz="2800" dirty="0">
                <a:solidFill>
                  <a:schemeClr val="bg1"/>
                </a:solidFill>
              </a:rPr>
            </a:br>
            <a:r>
              <a:rPr lang="en-US" sz="2800" b="0" i="0" dirty="0">
                <a:solidFill>
                  <a:schemeClr val="bg1"/>
                </a:solidFill>
                <a:effectLst/>
                <a:latin typeface="Courier New" panose="02070309020205020404" pitchFamily="49" charset="0"/>
              </a:rPr>
              <a:t>Case 6 : Input: [90] ; Program's output: [“</a:t>
            </a:r>
            <a:r>
              <a:rPr lang="en-US" sz="2800" dirty="0">
                <a:solidFill>
                  <a:schemeClr val="bg1"/>
                </a:solidFill>
                <a:latin typeface="Courier New" panose="02070309020205020404" pitchFamily="49" charset="0"/>
              </a:rPr>
              <a:t>Fizz</a:t>
            </a:r>
            <a:r>
              <a:rPr lang="en-US" sz="2800" b="0" i="0" dirty="0">
                <a:solidFill>
                  <a:schemeClr val="bg1"/>
                </a:solidFill>
                <a:effectLst/>
                <a:latin typeface="Courier New" panose="02070309020205020404" pitchFamily="49" charset="0"/>
              </a:rPr>
              <a:t>"]</a:t>
            </a:r>
            <a:br>
              <a:rPr lang="en-US" sz="2800" dirty="0">
                <a:solidFill>
                  <a:schemeClr val="bg1"/>
                </a:solidFill>
              </a:rPr>
            </a:br>
            <a:r>
              <a:rPr lang="en-US" sz="2800" b="0" i="0" dirty="0">
                <a:solidFill>
                  <a:schemeClr val="bg1"/>
                </a:solidFill>
                <a:effectLst/>
                <a:latin typeface="Courier New" panose="02070309020205020404" pitchFamily="49" charset="0"/>
              </a:rPr>
              <a:t>Case 7 : Input: [6589] ; Program's output: ["6589"]</a:t>
            </a:r>
            <a:br>
              <a:rPr lang="en-US" sz="2800" dirty="0">
                <a:solidFill>
                  <a:schemeClr val="bg1"/>
                </a:solidFill>
              </a:rPr>
            </a:br>
            <a:r>
              <a:rPr lang="en-US" sz="2800" b="0" i="0" dirty="0">
                <a:solidFill>
                  <a:schemeClr val="bg1"/>
                </a:solidFill>
                <a:effectLst/>
                <a:latin typeface="Courier New" panose="02070309020205020404" pitchFamily="49" charset="0"/>
              </a:rPr>
              <a:t>Case 8 : Input: [7369] ; Program's output: ["7369"]</a:t>
            </a:r>
            <a:br>
              <a:rPr lang="en-US" sz="2800" dirty="0">
                <a:solidFill>
                  <a:schemeClr val="bg1"/>
                </a:solidFill>
              </a:rPr>
            </a:br>
            <a:r>
              <a:rPr lang="en-US" sz="2800" b="0" i="0" dirty="0">
                <a:solidFill>
                  <a:schemeClr val="bg1"/>
                </a:solidFill>
                <a:effectLst/>
                <a:latin typeface="Courier New" panose="02070309020205020404" pitchFamily="49" charset="0"/>
              </a:rPr>
              <a:t>Case 9 : Input: [3652] ; Program's output: ["3652"]</a:t>
            </a:r>
            <a:br>
              <a:rPr lang="en-US" sz="2800" dirty="0">
                <a:solidFill>
                  <a:schemeClr val="bg1"/>
                </a:solidFill>
              </a:rPr>
            </a:br>
            <a:r>
              <a:rPr lang="en-US" sz="2800" b="0" i="0" dirty="0">
                <a:solidFill>
                  <a:schemeClr val="bg1"/>
                </a:solidFill>
                <a:effectLst/>
                <a:latin typeface="Courier New" panose="02070309020205020404" pitchFamily="49" charset="0"/>
              </a:rPr>
              <a:t>Case 10 : Input: [6988] ; Program's output: ["6988"]</a:t>
            </a:r>
            <a:endParaRPr lang="en-US" sz="2800" dirty="0">
              <a:solidFill>
                <a:schemeClr val="bg1"/>
              </a:solidFill>
            </a:endParaRPr>
          </a:p>
        </p:txBody>
      </p:sp>
      <p:sp>
        <p:nvSpPr>
          <p:cNvPr id="3" name="TextBox 2">
            <a:extLst>
              <a:ext uri="{FF2B5EF4-FFF2-40B4-BE49-F238E27FC236}">
                <a16:creationId xmlns:a16="http://schemas.microsoft.com/office/drawing/2014/main" id="{55F40BCD-784F-6D8F-0A39-A8D97B4B2F91}"/>
              </a:ext>
            </a:extLst>
          </p:cNvPr>
          <p:cNvSpPr txBox="1"/>
          <p:nvPr/>
        </p:nvSpPr>
        <p:spPr>
          <a:xfrm>
            <a:off x="200024" y="5643563"/>
            <a:ext cx="9929814" cy="369332"/>
          </a:xfrm>
          <a:prstGeom prst="rect">
            <a:avLst/>
          </a:prstGeom>
          <a:noFill/>
        </p:spPr>
        <p:txBody>
          <a:bodyPr wrap="square" rtlCol="0">
            <a:spAutoFit/>
          </a:bodyPr>
          <a:lstStyle/>
          <a:p>
            <a:r>
              <a:rPr lang="en-US" i="1" dirty="0">
                <a:solidFill>
                  <a:schemeClr val="bg1"/>
                </a:solidFill>
              </a:rPr>
              <a:t>Caption: Outputs from a best program on the Fizz problem: a simplified version of the </a:t>
            </a:r>
            <a:r>
              <a:rPr lang="en-US" i="1" dirty="0" err="1">
                <a:solidFill>
                  <a:schemeClr val="bg1"/>
                </a:solidFill>
              </a:rPr>
              <a:t>FizzBuzz</a:t>
            </a:r>
            <a:r>
              <a:rPr lang="en-US" i="1" dirty="0">
                <a:solidFill>
                  <a:schemeClr val="bg1"/>
                </a:solidFill>
              </a:rPr>
              <a:t> problem</a:t>
            </a:r>
          </a:p>
        </p:txBody>
      </p:sp>
    </p:spTree>
    <p:extLst>
      <p:ext uri="{BB962C8B-B14F-4D97-AF65-F5344CB8AC3E}">
        <p14:creationId xmlns:p14="http://schemas.microsoft.com/office/powerpoint/2010/main" val="171705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BA2FB7-C8CB-F26C-82DD-2618F0809BEA}"/>
              </a:ext>
            </a:extLst>
          </p:cNvPr>
          <p:cNvSpPr txBox="1"/>
          <p:nvPr/>
        </p:nvSpPr>
        <p:spPr>
          <a:xfrm>
            <a:off x="0" y="6352787"/>
            <a:ext cx="12192000" cy="461665"/>
          </a:xfrm>
          <a:prstGeom prst="rect">
            <a:avLst/>
          </a:prstGeom>
          <a:noFill/>
        </p:spPr>
        <p:txBody>
          <a:bodyPr wrap="square" rtlCol="0">
            <a:spAutoFit/>
          </a:bodyPr>
          <a:lstStyle/>
          <a:p>
            <a:r>
              <a:rPr lang="en-US" sz="2400" i="1" dirty="0">
                <a:solidFill>
                  <a:schemeClr val="bg1"/>
                </a:solidFill>
              </a:rPr>
              <a:t>Part III: Human Verification </a:t>
            </a:r>
            <a:endParaRPr lang="en-US" sz="2000" i="1" dirty="0">
              <a:solidFill>
                <a:schemeClr val="bg1"/>
              </a:solidFill>
            </a:endParaRPr>
          </a:p>
        </p:txBody>
      </p:sp>
      <p:sp>
        <p:nvSpPr>
          <p:cNvPr id="5" name="TextBox 4">
            <a:extLst>
              <a:ext uri="{FF2B5EF4-FFF2-40B4-BE49-F238E27FC236}">
                <a16:creationId xmlns:a16="http://schemas.microsoft.com/office/drawing/2014/main" id="{5E5A43D6-40F5-87FB-1FF1-F28050B6CBBD}"/>
              </a:ext>
            </a:extLst>
          </p:cNvPr>
          <p:cNvSpPr txBox="1"/>
          <p:nvPr/>
        </p:nvSpPr>
        <p:spPr>
          <a:xfrm>
            <a:off x="442912" y="3203566"/>
            <a:ext cx="2228850" cy="523220"/>
          </a:xfrm>
          <a:prstGeom prst="rect">
            <a:avLst/>
          </a:prstGeom>
          <a:noFill/>
        </p:spPr>
        <p:txBody>
          <a:bodyPr wrap="square" rtlCol="0">
            <a:spAutoFit/>
          </a:bodyPr>
          <a:lstStyle/>
          <a:p>
            <a:r>
              <a:rPr lang="en-US" sz="2800" b="0" i="0" dirty="0">
                <a:solidFill>
                  <a:schemeClr val="bg1"/>
                </a:solidFill>
                <a:effectLst/>
                <a:latin typeface="Courier New" panose="02070309020205020404" pitchFamily="49" charset="0"/>
              </a:rPr>
              <a:t>Case 2 :</a:t>
            </a:r>
            <a:endParaRPr lang="en-US" sz="2800" dirty="0"/>
          </a:p>
        </p:txBody>
      </p:sp>
      <p:sp>
        <p:nvSpPr>
          <p:cNvPr id="6" name="TextBox 5">
            <a:extLst>
              <a:ext uri="{FF2B5EF4-FFF2-40B4-BE49-F238E27FC236}">
                <a16:creationId xmlns:a16="http://schemas.microsoft.com/office/drawing/2014/main" id="{88EB5343-B835-771A-260D-709E158CC962}"/>
              </a:ext>
            </a:extLst>
          </p:cNvPr>
          <p:cNvSpPr txBox="1"/>
          <p:nvPr/>
        </p:nvSpPr>
        <p:spPr>
          <a:xfrm>
            <a:off x="2343149" y="3203566"/>
            <a:ext cx="3414713" cy="523220"/>
          </a:xfrm>
          <a:prstGeom prst="rect">
            <a:avLst/>
          </a:prstGeom>
          <a:noFill/>
        </p:spPr>
        <p:txBody>
          <a:bodyPr wrap="square" rtlCol="0">
            <a:spAutoFit/>
          </a:bodyPr>
          <a:lstStyle/>
          <a:p>
            <a:r>
              <a:rPr lang="en-US" sz="2800" b="0" i="0" dirty="0">
                <a:solidFill>
                  <a:schemeClr val="bg1"/>
                </a:solidFill>
                <a:effectLst/>
                <a:latin typeface="Courier New" panose="02070309020205020404" pitchFamily="49" charset="0"/>
              </a:rPr>
              <a:t>Input: [8142] ;</a:t>
            </a:r>
            <a:endParaRPr lang="en-US" sz="2800" dirty="0"/>
          </a:p>
        </p:txBody>
      </p:sp>
      <p:sp>
        <p:nvSpPr>
          <p:cNvPr id="7" name="TextBox 6">
            <a:extLst>
              <a:ext uri="{FF2B5EF4-FFF2-40B4-BE49-F238E27FC236}">
                <a16:creationId xmlns:a16="http://schemas.microsoft.com/office/drawing/2014/main" id="{D06D7871-9409-52CB-2E6D-04E9A92D3BE5}"/>
              </a:ext>
            </a:extLst>
          </p:cNvPr>
          <p:cNvSpPr txBox="1"/>
          <p:nvPr/>
        </p:nvSpPr>
        <p:spPr>
          <a:xfrm>
            <a:off x="5757862" y="3203566"/>
            <a:ext cx="6143626" cy="523220"/>
          </a:xfrm>
          <a:prstGeom prst="rect">
            <a:avLst/>
          </a:prstGeom>
          <a:noFill/>
        </p:spPr>
        <p:txBody>
          <a:bodyPr wrap="square" rtlCol="0">
            <a:spAutoFit/>
          </a:bodyPr>
          <a:lstStyle/>
          <a:p>
            <a:r>
              <a:rPr lang="en-US" sz="2800" b="0" i="0" dirty="0">
                <a:solidFill>
                  <a:schemeClr val="bg1"/>
                </a:solidFill>
                <a:effectLst/>
                <a:latin typeface="Courier New" panose="02070309020205020404" pitchFamily="49" charset="0"/>
              </a:rPr>
              <a:t>Program's output: [“</a:t>
            </a:r>
            <a:r>
              <a:rPr lang="en-US" sz="2800" dirty="0">
                <a:solidFill>
                  <a:schemeClr val="bg1"/>
                </a:solidFill>
                <a:latin typeface="Courier New" panose="02070309020205020404" pitchFamily="49" charset="0"/>
              </a:rPr>
              <a:t>Fizz</a:t>
            </a:r>
            <a:r>
              <a:rPr lang="en-US" sz="2800" b="0" i="0" dirty="0">
                <a:solidFill>
                  <a:schemeClr val="bg1"/>
                </a:solidFill>
                <a:effectLst/>
                <a:latin typeface="Courier New" panose="02070309020205020404" pitchFamily="49" charset="0"/>
              </a:rPr>
              <a:t>"]</a:t>
            </a:r>
            <a:endParaRPr lang="en-US" sz="2800" dirty="0"/>
          </a:p>
        </p:txBody>
      </p:sp>
    </p:spTree>
    <p:extLst>
      <p:ext uri="{BB962C8B-B14F-4D97-AF65-F5344CB8AC3E}">
        <p14:creationId xmlns:p14="http://schemas.microsoft.com/office/powerpoint/2010/main" val="3613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3A3C-4D66-EE79-CD0F-2FFFE4F71902}"/>
              </a:ext>
            </a:extLst>
          </p:cNvPr>
          <p:cNvSpPr>
            <a:spLocks noGrp="1"/>
          </p:cNvSpPr>
          <p:nvPr>
            <p:ph type="title"/>
          </p:nvPr>
        </p:nvSpPr>
        <p:spPr>
          <a:xfrm>
            <a:off x="0" y="7933"/>
            <a:ext cx="12192000" cy="806455"/>
          </a:xfrm>
        </p:spPr>
        <p:txBody>
          <a:bodyPr/>
          <a:lstStyle/>
          <a:p>
            <a:r>
              <a:rPr lang="en-US">
                <a:solidFill>
                  <a:schemeClr val="bg1"/>
                </a:solidFill>
              </a:rPr>
              <a:t>Experiments </a:t>
            </a:r>
            <a:r>
              <a:rPr lang="en-US" dirty="0">
                <a:solidFill>
                  <a:schemeClr val="bg1"/>
                </a:solidFill>
              </a:rPr>
              <a:t>and results</a:t>
            </a:r>
          </a:p>
        </p:txBody>
      </p:sp>
      <p:graphicFrame>
        <p:nvGraphicFramePr>
          <p:cNvPr id="3" name="Table 2">
            <a:extLst>
              <a:ext uri="{FF2B5EF4-FFF2-40B4-BE49-F238E27FC236}">
                <a16:creationId xmlns:a16="http://schemas.microsoft.com/office/drawing/2014/main" id="{1CD8DCC9-320C-541C-9A7B-5D7D64EB59EF}"/>
              </a:ext>
            </a:extLst>
          </p:cNvPr>
          <p:cNvGraphicFramePr>
            <a:graphicFrameLocks noGrp="1"/>
          </p:cNvGraphicFramePr>
          <p:nvPr>
            <p:extLst>
              <p:ext uri="{D42A27DB-BD31-4B8C-83A1-F6EECF244321}">
                <p14:modId xmlns:p14="http://schemas.microsoft.com/office/powerpoint/2010/main" val="1220408329"/>
              </p:ext>
            </p:extLst>
          </p:nvPr>
        </p:nvGraphicFramePr>
        <p:xfrm>
          <a:off x="0" y="814387"/>
          <a:ext cx="12192000" cy="6035679"/>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3173888286"/>
                    </a:ext>
                  </a:extLst>
                </a:gridCol>
                <a:gridCol w="3048000">
                  <a:extLst>
                    <a:ext uri="{9D8B030D-6E8A-4147-A177-3AD203B41FA5}">
                      <a16:colId xmlns:a16="http://schemas.microsoft.com/office/drawing/2014/main" val="1338330862"/>
                    </a:ext>
                  </a:extLst>
                </a:gridCol>
                <a:gridCol w="3048000">
                  <a:extLst>
                    <a:ext uri="{9D8B030D-6E8A-4147-A177-3AD203B41FA5}">
                      <a16:colId xmlns:a16="http://schemas.microsoft.com/office/drawing/2014/main" val="3606854974"/>
                    </a:ext>
                  </a:extLst>
                </a:gridCol>
                <a:gridCol w="3048000">
                  <a:extLst>
                    <a:ext uri="{9D8B030D-6E8A-4147-A177-3AD203B41FA5}">
                      <a16:colId xmlns:a16="http://schemas.microsoft.com/office/drawing/2014/main" val="707272246"/>
                    </a:ext>
                  </a:extLst>
                </a:gridCol>
              </a:tblGrid>
              <a:tr h="1273051">
                <a:tc>
                  <a:txBody>
                    <a:bodyPr/>
                    <a:lstStyle/>
                    <a:p>
                      <a:pPr algn="ctr"/>
                      <a:r>
                        <a:rPr lang="en-US" sz="4400" dirty="0"/>
                        <a:t>Problem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t>Initial Cases</a:t>
                      </a:r>
                    </a:p>
                  </a:txBody>
                  <a:tcPr anchor="ctr"/>
                </a:tc>
                <a:tc>
                  <a:txBody>
                    <a:bodyPr/>
                    <a:lstStyle/>
                    <a:p>
                      <a:pPr algn="ctr"/>
                      <a:r>
                        <a:rPr lang="en-US" sz="2000" dirty="0"/>
                        <a:t>Average Number of Human Verified Cases as Examples</a:t>
                      </a:r>
                    </a:p>
                  </a:txBody>
                  <a:tcPr anchor="ctr"/>
                </a:tc>
                <a:tc>
                  <a:txBody>
                    <a:bodyPr/>
                    <a:lstStyle/>
                    <a:p>
                      <a:pPr algn="ctr"/>
                      <a:r>
                        <a:rPr lang="en-US" sz="3200" dirty="0"/>
                        <a:t>Found a Solution</a:t>
                      </a:r>
                    </a:p>
                  </a:txBody>
                  <a:tcPr anchor="ctr"/>
                </a:tc>
                <a:extLst>
                  <a:ext uri="{0D108BD9-81ED-4DB2-BD59-A6C34878D82A}">
                    <a16:rowId xmlns:a16="http://schemas.microsoft.com/office/drawing/2014/main" val="2040428813"/>
                  </a:ext>
                </a:extLst>
              </a:tr>
              <a:tr h="1011912">
                <a:tc>
                  <a:txBody>
                    <a:bodyPr/>
                    <a:lstStyle/>
                    <a:p>
                      <a:pPr algn="ctr"/>
                      <a:r>
                        <a:rPr lang="en-US" sz="2800" dirty="0"/>
                        <a:t>Subtract Two Integers</a:t>
                      </a:r>
                    </a:p>
                  </a:txBody>
                  <a:tcPr anchor="ctr"/>
                </a:tc>
                <a:tc>
                  <a:txBody>
                    <a:bodyPr/>
                    <a:lstStyle/>
                    <a:p>
                      <a:pPr algn="ctr"/>
                      <a:r>
                        <a:rPr lang="en-US" sz="2800" dirty="0"/>
                        <a:t>5</a:t>
                      </a:r>
                    </a:p>
                  </a:txBody>
                  <a:tcPr anchor="ctr"/>
                </a:tc>
                <a:tc>
                  <a:txBody>
                    <a:bodyPr/>
                    <a:lstStyle/>
                    <a:p>
                      <a:pPr algn="ctr"/>
                      <a:r>
                        <a:rPr lang="en-US" sz="2800" dirty="0"/>
                        <a:t>0</a:t>
                      </a:r>
                    </a:p>
                  </a:txBody>
                  <a:tcPr anchor="ctr"/>
                </a:tc>
                <a:tc>
                  <a:txBody>
                    <a:bodyPr/>
                    <a:lstStyle/>
                    <a:p>
                      <a:pPr algn="ctr"/>
                      <a:endParaRPr lang="en-US" sz="2800" dirty="0"/>
                    </a:p>
                  </a:txBody>
                  <a:tcPr anchor="ctr"/>
                </a:tc>
                <a:extLst>
                  <a:ext uri="{0D108BD9-81ED-4DB2-BD59-A6C34878D82A}">
                    <a16:rowId xmlns:a16="http://schemas.microsoft.com/office/drawing/2014/main" val="94689131"/>
                  </a:ext>
                </a:extLst>
              </a:tr>
              <a:tr h="937679">
                <a:tc>
                  <a:txBody>
                    <a:bodyPr/>
                    <a:lstStyle/>
                    <a:p>
                      <a:pPr algn="ctr"/>
                      <a:r>
                        <a:rPr lang="en-US" sz="2800" dirty="0"/>
                        <a:t>Spaces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5</a:t>
                      </a:r>
                    </a:p>
                    <a:p>
                      <a:endParaRPr lang="en-US" dirty="0"/>
                    </a:p>
                  </a:txBody>
                  <a:tcPr anchor="ctr"/>
                </a:tc>
                <a:tc>
                  <a:txBody>
                    <a:bodyPr/>
                    <a:lstStyle/>
                    <a:p>
                      <a:pPr algn="ctr"/>
                      <a:r>
                        <a:rPr lang="en-US" sz="2800" dirty="0"/>
                        <a:t>26</a:t>
                      </a:r>
                    </a:p>
                  </a:txBody>
                  <a:tcPr anchor="ctr"/>
                </a:tc>
                <a:tc>
                  <a:txBody>
                    <a:bodyPr/>
                    <a:lstStyle/>
                    <a:p>
                      <a:pPr algn="ctr"/>
                      <a:endParaRPr lang="en-US" sz="2800" dirty="0"/>
                    </a:p>
                  </a:txBody>
                  <a:tcPr anchor="ctr"/>
                </a:tc>
                <a:extLst>
                  <a:ext uri="{0D108BD9-81ED-4DB2-BD59-A6C34878D82A}">
                    <a16:rowId xmlns:a16="http://schemas.microsoft.com/office/drawing/2014/main" val="1405242584"/>
                  </a:ext>
                </a:extLst>
              </a:tr>
              <a:tr h="937679">
                <a:tc>
                  <a:txBody>
                    <a:bodyPr/>
                    <a:lstStyle/>
                    <a:p>
                      <a:pPr algn="ctr"/>
                      <a:r>
                        <a:rPr lang="en-US" sz="2800" dirty="0"/>
                        <a:t>Substring</a:t>
                      </a:r>
                    </a:p>
                  </a:txBody>
                  <a:tcPr anchor="ctr"/>
                </a:tc>
                <a:tc>
                  <a:txBody>
                    <a:bodyPr/>
                    <a:lstStyle/>
                    <a:p>
                      <a:pPr algn="ctr"/>
                      <a:r>
                        <a:rPr lang="en-US" sz="2800" dirty="0"/>
                        <a:t>5</a:t>
                      </a:r>
                    </a:p>
                  </a:txBody>
                  <a:tcPr anchor="ctr"/>
                </a:tc>
                <a:tc>
                  <a:txBody>
                    <a:bodyPr/>
                    <a:lstStyle/>
                    <a:p>
                      <a:pPr algn="ctr"/>
                      <a:r>
                        <a:rPr lang="en-US" sz="2800" dirty="0"/>
                        <a:t>8</a:t>
                      </a:r>
                    </a:p>
                  </a:txBody>
                  <a:tcPr anchor="ctr"/>
                </a:tc>
                <a:tc>
                  <a:txBody>
                    <a:bodyPr/>
                    <a:lstStyle/>
                    <a:p>
                      <a:pPr algn="ctr"/>
                      <a:endParaRPr lang="en-US" sz="2800" dirty="0"/>
                    </a:p>
                  </a:txBody>
                  <a:tcPr anchor="ctr"/>
                </a:tc>
                <a:extLst>
                  <a:ext uri="{0D108BD9-81ED-4DB2-BD59-A6C34878D82A}">
                    <a16:rowId xmlns:a16="http://schemas.microsoft.com/office/drawing/2014/main" val="1595882238"/>
                  </a:ext>
                </a:extLst>
              </a:tr>
              <a:tr h="937679">
                <a:tc>
                  <a:txBody>
                    <a:bodyPr/>
                    <a:lstStyle/>
                    <a:p>
                      <a:pPr algn="ctr"/>
                      <a:r>
                        <a:rPr lang="en-US" sz="2800" dirty="0"/>
                        <a:t>Element Rank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5</a:t>
                      </a:r>
                    </a:p>
                  </a:txBody>
                  <a:tcPr anchor="ctr"/>
                </a:tc>
                <a:tc>
                  <a:txBody>
                    <a:bodyPr/>
                    <a:lstStyle/>
                    <a:p>
                      <a:pPr algn="ctr"/>
                      <a:r>
                        <a:rPr lang="en-US" sz="2800" dirty="0"/>
                        <a:t>0</a:t>
                      </a:r>
                    </a:p>
                  </a:txBody>
                  <a:tcPr anchor="ctr"/>
                </a:tc>
                <a:tc>
                  <a:txBody>
                    <a:bodyPr/>
                    <a:lstStyle/>
                    <a:p>
                      <a:pPr algn="ctr"/>
                      <a:endParaRPr lang="en-US" sz="2800" dirty="0"/>
                    </a:p>
                  </a:txBody>
                  <a:tcPr anchor="ctr"/>
                </a:tc>
                <a:extLst>
                  <a:ext uri="{0D108BD9-81ED-4DB2-BD59-A6C34878D82A}">
                    <a16:rowId xmlns:a16="http://schemas.microsoft.com/office/drawing/2014/main" val="2875647636"/>
                  </a:ext>
                </a:extLst>
              </a:tr>
              <a:tr h="937679">
                <a:tc>
                  <a:txBody>
                    <a:bodyPr/>
                    <a:lstStyle/>
                    <a:p>
                      <a:pPr algn="ctr"/>
                      <a:r>
                        <a:rPr lang="en-US" sz="2800" dirty="0"/>
                        <a:t>Fizz</a:t>
                      </a:r>
                    </a:p>
                  </a:txBody>
                  <a:tcPr anchor="ctr"/>
                </a:tc>
                <a:tc>
                  <a:txBody>
                    <a:bodyPr/>
                    <a:lstStyle/>
                    <a:p>
                      <a:pPr algn="ctr"/>
                      <a:r>
                        <a:rPr lang="en-US" sz="2800" dirty="0"/>
                        <a:t>5</a:t>
                      </a:r>
                    </a:p>
                  </a:txBody>
                  <a:tcPr anchor="ctr"/>
                </a:tc>
                <a:tc>
                  <a:txBody>
                    <a:bodyPr/>
                    <a:lstStyle/>
                    <a:p>
                      <a:pPr algn="ctr"/>
                      <a:r>
                        <a:rPr lang="en-US" sz="2800" dirty="0"/>
                        <a:t>17</a:t>
                      </a:r>
                    </a:p>
                  </a:txBody>
                  <a:tcPr anchor="ctr"/>
                </a:tc>
                <a:tc>
                  <a:txBody>
                    <a:bodyPr/>
                    <a:lstStyle/>
                    <a:p>
                      <a:pPr algn="ctr"/>
                      <a:endParaRPr lang="en-US" sz="2800" dirty="0"/>
                    </a:p>
                  </a:txBody>
                  <a:tcPr anchor="ctr"/>
                </a:tc>
                <a:extLst>
                  <a:ext uri="{0D108BD9-81ED-4DB2-BD59-A6C34878D82A}">
                    <a16:rowId xmlns:a16="http://schemas.microsoft.com/office/drawing/2014/main" val="2274829265"/>
                  </a:ext>
                </a:extLst>
              </a:tr>
            </a:tbl>
          </a:graphicData>
        </a:graphic>
      </p:graphicFrame>
      <p:pic>
        <p:nvPicPr>
          <p:cNvPr id="8" name="Graphic 7" descr="Checkbox Checked with solid fill">
            <a:extLst>
              <a:ext uri="{FF2B5EF4-FFF2-40B4-BE49-F238E27FC236}">
                <a16:creationId xmlns:a16="http://schemas.microsoft.com/office/drawing/2014/main" id="{C84FF4FC-51A2-DCD4-6FF4-90990A1C87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9375" y="4029076"/>
            <a:ext cx="914400" cy="914400"/>
          </a:xfrm>
          <a:prstGeom prst="rect">
            <a:avLst/>
          </a:prstGeom>
        </p:spPr>
      </p:pic>
      <p:pic>
        <p:nvPicPr>
          <p:cNvPr id="9" name="Graphic 8" descr="Checkbox Checked with solid fill">
            <a:extLst>
              <a:ext uri="{FF2B5EF4-FFF2-40B4-BE49-F238E27FC236}">
                <a16:creationId xmlns:a16="http://schemas.microsoft.com/office/drawing/2014/main" id="{47B27463-489A-69AB-EE6A-EF202569BE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4612" y="3100388"/>
            <a:ext cx="914400" cy="914400"/>
          </a:xfrm>
          <a:prstGeom prst="rect">
            <a:avLst/>
          </a:prstGeom>
        </p:spPr>
      </p:pic>
      <p:pic>
        <p:nvPicPr>
          <p:cNvPr id="10" name="Graphic 9" descr="Checkbox Checked with solid fill">
            <a:extLst>
              <a:ext uri="{FF2B5EF4-FFF2-40B4-BE49-F238E27FC236}">
                <a16:creationId xmlns:a16="http://schemas.microsoft.com/office/drawing/2014/main" id="{83590008-4D05-89F3-AC6A-B6399E17F1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4612" y="2171700"/>
            <a:ext cx="914400" cy="914400"/>
          </a:xfrm>
          <a:prstGeom prst="rect">
            <a:avLst/>
          </a:prstGeom>
        </p:spPr>
      </p:pic>
      <p:pic>
        <p:nvPicPr>
          <p:cNvPr id="11" name="Graphic 10" descr="Checkbox Checked with solid fill">
            <a:extLst>
              <a:ext uri="{FF2B5EF4-FFF2-40B4-BE49-F238E27FC236}">
                <a16:creationId xmlns:a16="http://schemas.microsoft.com/office/drawing/2014/main" id="{978CCE2E-7AF2-EE5F-AACD-60396FF87E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4612" y="5935666"/>
            <a:ext cx="914400" cy="914400"/>
          </a:xfrm>
          <a:prstGeom prst="rect">
            <a:avLst/>
          </a:prstGeom>
        </p:spPr>
      </p:pic>
      <p:pic>
        <p:nvPicPr>
          <p:cNvPr id="13" name="Graphic 12" descr="Badge Cross with solid fill">
            <a:extLst>
              <a:ext uri="{FF2B5EF4-FFF2-40B4-BE49-F238E27FC236}">
                <a16:creationId xmlns:a16="http://schemas.microsoft.com/office/drawing/2014/main" id="{DE192D98-8141-931C-17E2-C512543030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39375" y="5021266"/>
            <a:ext cx="914400" cy="914400"/>
          </a:xfrm>
          <a:prstGeom prst="rect">
            <a:avLst/>
          </a:prstGeom>
        </p:spPr>
      </p:pic>
    </p:spTree>
    <p:extLst>
      <p:ext uri="{BB962C8B-B14F-4D97-AF65-F5344CB8AC3E}">
        <p14:creationId xmlns:p14="http://schemas.microsoft.com/office/powerpoint/2010/main" val="3007725427"/>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SL_v12" id="{F99FF952-7F3C-4486-B459-90771D28607E}" vid="{8165417C-0CEF-496D-854F-63A3B9DB0E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B06831-9405-42E6-B542-7620B1BF414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367700F-995E-4F6E-9107-893C9FD9F2D4}">
  <ds:schemaRefs>
    <ds:schemaRef ds:uri="http://schemas.microsoft.com/sharepoint/v3/contenttype/forms"/>
  </ds:schemaRefs>
</ds:datastoreItem>
</file>

<file path=customXml/itemProps3.xml><?xml version="1.0" encoding="utf-8"?>
<ds:datastoreItem xmlns:ds="http://schemas.openxmlformats.org/officeDocument/2006/customXml" ds:itemID="{03A3F940-6C7B-40A0-A92D-846147B08C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1932</TotalTime>
  <Words>1409</Words>
  <Application>Microsoft Office PowerPoint</Application>
  <PresentationFormat>Widescreen</PresentationFormat>
  <Paragraphs>132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Trebuchet MS</vt:lpstr>
      <vt:lpstr>Wingdings</vt:lpstr>
      <vt:lpstr>Custom</vt:lpstr>
      <vt:lpstr>Human-Driven Genetic Programming for Program Synthesis: A Prototype</vt:lpstr>
      <vt:lpstr>PowerPoint Presentation</vt:lpstr>
      <vt:lpstr>Problem Statement</vt:lpstr>
      <vt:lpstr>Algorithm  Overview</vt:lpstr>
      <vt:lpstr>PowerPoint Presentation</vt:lpstr>
      <vt:lpstr>PowerPoint Presentation</vt:lpstr>
      <vt:lpstr>PowerPoint Presentation</vt:lpstr>
      <vt:lpstr>PowerPoint Presentation</vt:lpstr>
      <vt:lpstr>Experiments and results</vt:lpstr>
      <vt:lpstr>Insights and future work</vt:lpstr>
      <vt:lpstr>Contact and 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Human-Driven Genetic Programming for Program Synthesis: A Prototype</dc:title>
  <dc:creator>James Frazier</dc:creator>
  <cp:lastModifiedBy>James Frazier</cp:lastModifiedBy>
  <cp:revision>1</cp:revision>
  <dcterms:created xsi:type="dcterms:W3CDTF">2023-10-30T02:40:03Z</dcterms:created>
  <dcterms:modified xsi:type="dcterms:W3CDTF">2023-11-04T16:15:10Z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