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jF/XRUByxPug3w+QC7BwcKeotJ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42fbb5a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b42fbb5ae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77fa63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77fa63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877fa68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877fa68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877fa68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877fa68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77fa681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77fa681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1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1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1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2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1"/>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2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6" name="Google Shape;5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1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cxnSp>
        <p:nvCxnSpPr>
          <p:cNvPr id="22" name="Google Shape;22;p1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14"/>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4"/>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cxnSp>
        <p:nvCxnSpPr>
          <p:cNvPr id="28" name="Google Shape;28;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15"/>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0" name="Google Shape;3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1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17"/>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7"/>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1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1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19"/>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1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8" name="Google Shape;4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2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Identity Management</a:t>
            </a:r>
            <a:endParaRPr/>
          </a:p>
          <a:p>
            <a:pPr indent="0" lvl="0" marL="0" rtl="0" algn="ctr">
              <a:lnSpc>
                <a:spcPct val="100000"/>
              </a:lnSpc>
              <a:spcBef>
                <a:spcPts val="0"/>
              </a:spcBef>
              <a:spcAft>
                <a:spcPts val="0"/>
              </a:spcAft>
              <a:buSzPts val="4000"/>
              <a:buNone/>
            </a:pPr>
            <a:r>
              <a:rPr lang="en" sz="2400"/>
              <a:t>Sprint 2</a:t>
            </a:r>
            <a:endParaRPr sz="2400"/>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Jacob Gianakopoulos, Steven Scott, Samuel Vitale, Alex Bowen, Andy Jolagh, Nick Attisha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b42fbb5aed_0_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600"/>
              <a:t>Sprint 3 User Stories and Tasks</a:t>
            </a:r>
            <a:endParaRPr sz="2600"/>
          </a:p>
        </p:txBody>
      </p:sp>
      <p:sp>
        <p:nvSpPr>
          <p:cNvPr id="121" name="Google Shape;121;gb42fbb5aed_0_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600"/>
              </a:spcBef>
              <a:spcAft>
                <a:spcPts val="0"/>
              </a:spcAft>
              <a:buSzPts val="1800"/>
              <a:buChar char="●"/>
            </a:pPr>
            <a:r>
              <a:rPr lang="en"/>
              <a:t>Finish Base Login Functionality</a:t>
            </a:r>
            <a:br>
              <a:rPr lang="en"/>
            </a:br>
            <a:r>
              <a:rPr lang="en" sz="1200"/>
              <a:t>Includes salting passwords, requiring email verification, recording logins, and implementing better validation.</a:t>
            </a:r>
            <a:endParaRPr sz="1200"/>
          </a:p>
          <a:p>
            <a:pPr indent="-342900" lvl="0" marL="457200" rtl="0" algn="l">
              <a:lnSpc>
                <a:spcPct val="150000"/>
              </a:lnSpc>
              <a:spcBef>
                <a:spcPts val="1600"/>
              </a:spcBef>
              <a:spcAft>
                <a:spcPts val="0"/>
              </a:spcAft>
              <a:buSzPts val="1800"/>
              <a:buChar char="●"/>
            </a:pPr>
            <a:r>
              <a:rPr lang="en"/>
              <a:t>As a user, I want to be able to upload face data.</a:t>
            </a:r>
            <a:br>
              <a:rPr lang="en"/>
            </a:br>
            <a:r>
              <a:rPr lang="en" sz="1200"/>
              <a:t>Includes creating the front end for managing pictures, connecting to their camera to capture images, and saving it onto the server.</a:t>
            </a:r>
            <a:endParaRPr sz="1200"/>
          </a:p>
          <a:p>
            <a:pPr indent="-342900" lvl="0" marL="457200" rtl="0" algn="l">
              <a:lnSpc>
                <a:spcPct val="150000"/>
              </a:lnSpc>
              <a:spcBef>
                <a:spcPts val="0"/>
              </a:spcBef>
              <a:spcAft>
                <a:spcPts val="0"/>
              </a:spcAft>
              <a:buSzPts val="1800"/>
              <a:buChar char="●"/>
            </a:pPr>
            <a:r>
              <a:rPr lang="en"/>
              <a:t>As a user, I want to be able to login via facial recognition</a:t>
            </a:r>
            <a:endParaRPr/>
          </a:p>
          <a:p>
            <a:pPr indent="0" lvl="0" marL="457200" rtl="0" algn="l">
              <a:lnSpc>
                <a:spcPct val="150000"/>
              </a:lnSpc>
              <a:spcBef>
                <a:spcPts val="0"/>
              </a:spcBef>
              <a:spcAft>
                <a:spcPts val="0"/>
              </a:spcAft>
              <a:buNone/>
            </a:pPr>
            <a:r>
              <a:rPr lang="en" sz="1200"/>
              <a:t>Includes Implementing the facial recognition package, updating the login page to show the new login option, and writing the backend code to log the user in when the face matches what is stored.</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b877fa6321_2_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Sprint 2 Plan </a:t>
            </a:r>
            <a:endParaRPr/>
          </a:p>
        </p:txBody>
      </p:sp>
      <p:sp>
        <p:nvSpPr>
          <p:cNvPr id="70" name="Google Shape;70;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t>Our plan for this sprint was to regroup and plan using the feedback given to us during the last presentation, and also finish the basics for our own user registration and login system.</a:t>
            </a:r>
            <a:endParaRPr sz="1500"/>
          </a:p>
          <a:p>
            <a:pPr indent="-323850" lvl="0" marL="457200" rtl="0" algn="l">
              <a:lnSpc>
                <a:spcPct val="115000"/>
              </a:lnSpc>
              <a:spcBef>
                <a:spcPts val="1600"/>
              </a:spcBef>
              <a:spcAft>
                <a:spcPts val="0"/>
              </a:spcAft>
              <a:buSzPts val="1500"/>
              <a:buChar char="●"/>
            </a:pPr>
            <a:r>
              <a:rPr lang="en" sz="1500"/>
              <a:t>Jacob - Android app code, server code</a:t>
            </a:r>
            <a:endParaRPr sz="1500"/>
          </a:p>
          <a:p>
            <a:pPr indent="-323850" lvl="0" marL="457200" rtl="0" algn="l">
              <a:lnSpc>
                <a:spcPct val="115000"/>
              </a:lnSpc>
              <a:spcBef>
                <a:spcPts val="0"/>
              </a:spcBef>
              <a:spcAft>
                <a:spcPts val="0"/>
              </a:spcAft>
              <a:buSzPts val="1500"/>
              <a:buChar char="●"/>
            </a:pPr>
            <a:r>
              <a:rPr lang="en" sz="1500"/>
              <a:t>Nick -  Facial Recognition backend</a:t>
            </a:r>
            <a:endParaRPr sz="1500"/>
          </a:p>
          <a:p>
            <a:pPr indent="-323850" lvl="0" marL="457200" rtl="0" algn="l">
              <a:lnSpc>
                <a:spcPct val="115000"/>
              </a:lnSpc>
              <a:spcBef>
                <a:spcPts val="0"/>
              </a:spcBef>
              <a:spcAft>
                <a:spcPts val="0"/>
              </a:spcAft>
              <a:buSzPts val="1500"/>
              <a:buChar char="●"/>
            </a:pPr>
            <a:r>
              <a:rPr lang="en" sz="1500"/>
              <a:t>Alex - UI design for , Powerpoint</a:t>
            </a:r>
            <a:endParaRPr sz="1500"/>
          </a:p>
          <a:p>
            <a:pPr indent="-323850" lvl="0" marL="457200" rtl="0" algn="l">
              <a:lnSpc>
                <a:spcPct val="115000"/>
              </a:lnSpc>
              <a:spcBef>
                <a:spcPts val="0"/>
              </a:spcBef>
              <a:spcAft>
                <a:spcPts val="0"/>
              </a:spcAft>
              <a:buSzPts val="1500"/>
              <a:buChar char="●"/>
            </a:pPr>
            <a:r>
              <a:rPr lang="en" sz="1500"/>
              <a:t>Steven - Database design, password security</a:t>
            </a:r>
            <a:endParaRPr sz="1500"/>
          </a:p>
          <a:p>
            <a:pPr indent="-323850" lvl="0" marL="457200" rtl="0" algn="l">
              <a:lnSpc>
                <a:spcPct val="115000"/>
              </a:lnSpc>
              <a:spcBef>
                <a:spcPts val="0"/>
              </a:spcBef>
              <a:spcAft>
                <a:spcPts val="0"/>
              </a:spcAft>
              <a:buSzPts val="1500"/>
              <a:buChar char="●"/>
            </a:pPr>
            <a:r>
              <a:rPr lang="en" sz="1500"/>
              <a:t>Samuel - Database design and </a:t>
            </a:r>
            <a:r>
              <a:rPr lang="en" sz="1500"/>
              <a:t>implementation</a:t>
            </a:r>
            <a:endParaRPr sz="1500"/>
          </a:p>
          <a:p>
            <a:pPr indent="-323850" lvl="0" marL="457200" rtl="0" algn="l">
              <a:lnSpc>
                <a:spcPct val="115000"/>
              </a:lnSpc>
              <a:spcBef>
                <a:spcPts val="0"/>
              </a:spcBef>
              <a:spcAft>
                <a:spcPts val="0"/>
              </a:spcAft>
              <a:buSzPts val="1500"/>
              <a:buChar char="●"/>
            </a:pPr>
            <a:r>
              <a:rPr lang="en" sz="1500"/>
              <a:t>Andy- UI design frontend</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gb877fa681b_0_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6" name="Google Shape;76;gb877fa681b_0_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77" name="Google Shape;77;gb877fa681b_0_6"/>
          <p:cNvSpPr txBox="1"/>
          <p:nvPr>
            <p:ph idx="1" type="body"/>
          </p:nvPr>
        </p:nvSpPr>
        <p:spPr>
          <a:xfrm>
            <a:off x="352525" y="14827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Must still be hosted on the </a:t>
            </a:r>
            <a:r>
              <a:rPr lang="en"/>
              <a:t>web server</a:t>
            </a:r>
            <a:endParaRPr/>
          </a:p>
          <a:p>
            <a:pPr indent="0" lvl="0" marL="457200" rtl="0" algn="l">
              <a:spcBef>
                <a:spcPts val="0"/>
              </a:spcBef>
              <a:spcAft>
                <a:spcPts val="0"/>
              </a:spcAft>
              <a:buNone/>
            </a:pPr>
            <a:r>
              <a:rPr lang="en"/>
              <a:t>For now, we are using local versions</a:t>
            </a:r>
            <a:endParaRPr/>
          </a:p>
          <a:p>
            <a:pPr indent="-342900" lvl="0" marL="457200" rtl="0" algn="l">
              <a:spcBef>
                <a:spcPts val="0"/>
              </a:spcBef>
              <a:spcAft>
                <a:spcPts val="0"/>
              </a:spcAft>
              <a:buSzPts val="1800"/>
              <a:buChar char="●"/>
            </a:pPr>
            <a:r>
              <a:rPr lang="en"/>
              <a:t>Biometric files and password are</a:t>
            </a:r>
            <a:endParaRPr/>
          </a:p>
          <a:p>
            <a:pPr indent="0" lvl="0" marL="0" rtl="0" algn="l">
              <a:spcBef>
                <a:spcPts val="0"/>
              </a:spcBef>
              <a:spcAft>
                <a:spcPts val="0"/>
              </a:spcAft>
              <a:buNone/>
            </a:pPr>
            <a:r>
              <a:rPr lang="en"/>
              <a:t>	Stored outside the database</a:t>
            </a:r>
            <a:endParaRPr/>
          </a:p>
          <a:p>
            <a:pPr indent="-342900" lvl="0" marL="457200" rtl="0" algn="l">
              <a:spcBef>
                <a:spcPts val="0"/>
              </a:spcBef>
              <a:spcAft>
                <a:spcPts val="0"/>
              </a:spcAft>
              <a:buSzPts val="1800"/>
              <a:buChar char="●"/>
            </a:pPr>
            <a:r>
              <a:rPr lang="en"/>
              <a:t>Password protection for security</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Risks and Challenges </a:t>
            </a:r>
            <a:endParaRPr/>
          </a:p>
        </p:txBody>
      </p:sp>
      <p:sp>
        <p:nvSpPr>
          <p:cNvPr id="83" name="Google Shape;83;p6"/>
          <p:cNvSpPr txBox="1"/>
          <p:nvPr>
            <p:ph idx="1" type="body"/>
          </p:nvPr>
        </p:nvSpPr>
        <p:spPr>
          <a:xfrm>
            <a:off x="387900" y="145767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Distanced Communication and work</a:t>
            </a:r>
            <a:endParaRPr/>
          </a:p>
          <a:p>
            <a:pPr indent="-342900" lvl="0" marL="457200" rtl="0" algn="l">
              <a:lnSpc>
                <a:spcPct val="115000"/>
              </a:lnSpc>
              <a:spcBef>
                <a:spcPts val="0"/>
              </a:spcBef>
              <a:spcAft>
                <a:spcPts val="0"/>
              </a:spcAft>
              <a:buSzPts val="1800"/>
              <a:buChar char="●"/>
            </a:pPr>
            <a:r>
              <a:rPr lang="en"/>
              <a:t>Short Sprint</a:t>
            </a:r>
            <a:endParaRPr/>
          </a:p>
          <a:p>
            <a:pPr indent="-342900" lvl="0" marL="457200" rtl="0" algn="l">
              <a:lnSpc>
                <a:spcPct val="115000"/>
              </a:lnSpc>
              <a:spcBef>
                <a:spcPts val="0"/>
              </a:spcBef>
              <a:spcAft>
                <a:spcPts val="0"/>
              </a:spcAft>
              <a:buSzPts val="1800"/>
              <a:buChar char="●"/>
            </a:pPr>
            <a:r>
              <a:rPr lang="en"/>
              <a:t>Dealing with conflicting work schedules/ availability</a:t>
            </a:r>
            <a:endParaRPr/>
          </a:p>
          <a:p>
            <a:pPr indent="-342900" lvl="0" marL="457200" rtl="0" algn="l">
              <a:spcBef>
                <a:spcPts val="0"/>
              </a:spcBef>
              <a:spcAft>
                <a:spcPts val="0"/>
              </a:spcAft>
              <a:buSzPts val="1800"/>
              <a:buChar char="●"/>
            </a:pPr>
            <a:r>
              <a:rPr lang="en"/>
              <a:t>Android Studio troubles</a:t>
            </a:r>
            <a:endParaRPr/>
          </a:p>
          <a:p>
            <a:pPr indent="-342900" lvl="0" marL="457200" rtl="0" algn="l">
              <a:spcBef>
                <a:spcPts val="0"/>
              </a:spcBef>
              <a:spcAft>
                <a:spcPts val="0"/>
              </a:spcAft>
              <a:buSzPts val="1800"/>
              <a:buChar char="●"/>
            </a:pPr>
            <a:r>
              <a:rPr lang="en"/>
              <a:t>Integration issues</a:t>
            </a:r>
            <a:endParaRPr/>
          </a:p>
          <a:p>
            <a:pPr indent="-342900" lvl="0" marL="457200" rtl="0" algn="l">
              <a:spcBef>
                <a:spcPts val="0"/>
              </a:spcBef>
              <a:spcAft>
                <a:spcPts val="0"/>
              </a:spcAft>
              <a:buSzPts val="1800"/>
              <a:buChar char="●"/>
            </a:pPr>
            <a:r>
              <a:rPr lang="en"/>
              <a:t>Unfamiliarity with software environment </a:t>
            </a:r>
            <a:endParaRPr/>
          </a:p>
          <a:p>
            <a:pPr indent="-342900" lvl="0" marL="457200" rtl="0" algn="l">
              <a:spcBef>
                <a:spcPts val="0"/>
              </a:spcBef>
              <a:spcAft>
                <a:spcPts val="0"/>
              </a:spcAft>
              <a:buSzPts val="1800"/>
              <a:buChar char="●"/>
            </a:pPr>
            <a:r>
              <a:rPr lang="en"/>
              <a:t>We are working with sensitive information, and therefore must value security very highly when creating this product</a:t>
            </a:r>
            <a:endParaRPr/>
          </a:p>
          <a:p>
            <a:pPr indent="-342900" lvl="0" marL="457200" rtl="0" algn="l">
              <a:spcBef>
                <a:spcPts val="0"/>
              </a:spcBef>
              <a:spcAft>
                <a:spcPts val="0"/>
              </a:spcAft>
              <a:buSzPts val="1800"/>
              <a:buChar char="●"/>
            </a:pPr>
            <a:r>
              <a:rPr lang="en"/>
              <a:t>Miscommunication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b877fa681b_1_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Backend Progress</a:t>
            </a:r>
            <a:endParaRPr/>
          </a:p>
        </p:txBody>
      </p:sp>
      <p:sp>
        <p:nvSpPr>
          <p:cNvPr id="89" name="Google Shape;89;gb877fa681b_1_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Activities for login, registration, home screen, and user profile (still in progress)</a:t>
            </a:r>
            <a:endParaRPr/>
          </a:p>
          <a:p>
            <a:pPr indent="-342900" lvl="0" marL="457200" rtl="0" algn="l">
              <a:spcBef>
                <a:spcPts val="0"/>
              </a:spcBef>
              <a:spcAft>
                <a:spcPts val="0"/>
              </a:spcAft>
              <a:buSzPts val="1800"/>
              <a:buChar char="●"/>
            </a:pPr>
            <a:r>
              <a:rPr lang="en"/>
              <a:t>A login task that allows users to login with there username and password</a:t>
            </a:r>
            <a:endParaRPr/>
          </a:p>
          <a:p>
            <a:pPr indent="-342900" lvl="0" marL="457200" rtl="0" algn="l">
              <a:spcBef>
                <a:spcPts val="0"/>
              </a:spcBef>
              <a:spcAft>
                <a:spcPts val="0"/>
              </a:spcAft>
              <a:buSzPts val="1800"/>
              <a:buChar char="●"/>
            </a:pPr>
            <a:r>
              <a:rPr lang="en"/>
              <a:t>A registration task that allows users to create a new account with their email</a:t>
            </a:r>
            <a:endParaRPr/>
          </a:p>
          <a:p>
            <a:pPr indent="-342900" lvl="0" marL="457200" rtl="0" algn="l">
              <a:spcBef>
                <a:spcPts val="0"/>
              </a:spcBef>
              <a:spcAft>
                <a:spcPts val="0"/>
              </a:spcAft>
              <a:buSzPts val="1800"/>
              <a:buChar char="●"/>
            </a:pPr>
            <a:r>
              <a:rPr lang="en"/>
              <a:t>An edit screen that allows people to update their profile (Still in progress)</a:t>
            </a:r>
            <a:endParaRPr/>
          </a:p>
          <a:p>
            <a:pPr indent="-342900" lvl="0" marL="457200" rtl="0" algn="l">
              <a:spcBef>
                <a:spcPts val="0"/>
              </a:spcBef>
              <a:spcAft>
                <a:spcPts val="0"/>
              </a:spcAft>
              <a:buSzPts val="1800"/>
              <a:buChar char="●"/>
            </a:pPr>
            <a:r>
              <a:rPr lang="en"/>
              <a:t>Server code to accomplish these tasks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b877fa681b_1_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Backend To-Do</a:t>
            </a:r>
            <a:endParaRPr/>
          </a:p>
        </p:txBody>
      </p:sp>
      <p:sp>
        <p:nvSpPr>
          <p:cNvPr id="95" name="Google Shape;95;gb877fa681b_1_5"/>
          <p:cNvSpPr txBox="1"/>
          <p:nvPr>
            <p:ph idx="1" type="body"/>
          </p:nvPr>
        </p:nvSpPr>
        <p:spPr>
          <a:xfrm>
            <a:off x="349525" y="1432249"/>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Finish profile edits and password resets</a:t>
            </a:r>
            <a:endParaRPr/>
          </a:p>
          <a:p>
            <a:pPr indent="-342900" lvl="0" marL="457200" rtl="0" algn="l">
              <a:lnSpc>
                <a:spcPct val="150000"/>
              </a:lnSpc>
              <a:spcBef>
                <a:spcPts val="0"/>
              </a:spcBef>
              <a:spcAft>
                <a:spcPts val="0"/>
              </a:spcAft>
              <a:buSzPts val="1800"/>
              <a:buChar char="●"/>
            </a:pPr>
            <a:r>
              <a:rPr lang="en"/>
              <a:t>Add more meaningful error messages</a:t>
            </a:r>
            <a:endParaRPr/>
          </a:p>
          <a:p>
            <a:pPr indent="-342900" lvl="0" marL="457200" rtl="0" algn="l">
              <a:lnSpc>
                <a:spcPct val="150000"/>
              </a:lnSpc>
              <a:spcBef>
                <a:spcPts val="0"/>
              </a:spcBef>
              <a:spcAft>
                <a:spcPts val="0"/>
              </a:spcAft>
              <a:buSzPts val="1800"/>
              <a:buChar char="●"/>
            </a:pPr>
            <a:r>
              <a:rPr lang="en"/>
              <a:t>Loading messages</a:t>
            </a:r>
            <a:endParaRPr/>
          </a:p>
          <a:p>
            <a:pPr indent="-342900" lvl="0" marL="457200" rtl="0" algn="l">
              <a:lnSpc>
                <a:spcPct val="150000"/>
              </a:lnSpc>
              <a:spcBef>
                <a:spcPts val="0"/>
              </a:spcBef>
              <a:spcAft>
                <a:spcPts val="0"/>
              </a:spcAft>
              <a:buSzPts val="1800"/>
              <a:buChar char="●"/>
            </a:pPr>
            <a:r>
              <a:rPr lang="en"/>
              <a:t>Do more in-app checks before sending to server (</a:t>
            </a:r>
            <a:r>
              <a:rPr lang="en"/>
              <a:t>blank fields, field length</a:t>
            </a:r>
            <a:r>
              <a:rPr lang="en"/>
              <a:t>, valid emails, etc)</a:t>
            </a:r>
            <a:endParaRPr/>
          </a:p>
          <a:p>
            <a:pPr indent="-342900" lvl="0" marL="457200" rtl="0" algn="l">
              <a:lnSpc>
                <a:spcPct val="150000"/>
              </a:lnSpc>
              <a:spcBef>
                <a:spcPts val="0"/>
              </a:spcBef>
              <a:spcAft>
                <a:spcPts val="0"/>
              </a:spcAft>
              <a:buSzPts val="1800"/>
              <a:buChar char="●"/>
            </a:pPr>
            <a:r>
              <a:rPr lang="en"/>
              <a:t>Add salt for password hashing</a:t>
            </a:r>
            <a:endParaRPr/>
          </a:p>
          <a:p>
            <a:pPr indent="-342900" lvl="0" marL="457200" rtl="0" algn="l">
              <a:lnSpc>
                <a:spcPct val="150000"/>
              </a:lnSpc>
              <a:spcBef>
                <a:spcPts val="0"/>
              </a:spcBef>
              <a:spcAft>
                <a:spcPts val="0"/>
              </a:spcAft>
              <a:buSzPts val="1800"/>
              <a:buChar char="●"/>
            </a:pPr>
            <a:r>
              <a:rPr lang="en"/>
              <a:t>Future-proof code through refactoring</a:t>
            </a:r>
            <a:endParaRPr/>
          </a:p>
          <a:p>
            <a:pPr indent="-342900" lvl="0" marL="457200" rtl="0" algn="l">
              <a:lnSpc>
                <a:spcPct val="150000"/>
              </a:lnSpc>
              <a:spcBef>
                <a:spcPts val="0"/>
              </a:spcBef>
              <a:spcAft>
                <a:spcPts val="0"/>
              </a:spcAft>
              <a:buSzPts val="1800"/>
              <a:buChar char="●"/>
            </a:pPr>
            <a:r>
              <a:rPr lang="en"/>
              <a:t>Add </a:t>
            </a:r>
            <a:r>
              <a:rPr lang="en"/>
              <a:t>all code</a:t>
            </a:r>
            <a:r>
              <a:rPr lang="en"/>
              <a:t> to a centralized server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Conceptual UI Design (App)</a:t>
            </a:r>
            <a:endParaRPr/>
          </a:p>
        </p:txBody>
      </p:sp>
      <p:pic>
        <p:nvPicPr>
          <p:cNvPr id="101" name="Google Shape;101;p10"/>
          <p:cNvPicPr preferRelativeResize="0"/>
          <p:nvPr/>
        </p:nvPicPr>
        <p:blipFill>
          <a:blip r:embed="rId3">
            <a:alphaModFix/>
          </a:blip>
          <a:stretch>
            <a:fillRect/>
          </a:stretch>
        </p:blipFill>
        <p:spPr>
          <a:xfrm>
            <a:off x="854550" y="1324262"/>
            <a:ext cx="1714200" cy="3736075"/>
          </a:xfrm>
          <a:prstGeom prst="rect">
            <a:avLst/>
          </a:prstGeom>
          <a:noFill/>
          <a:ln>
            <a:noFill/>
          </a:ln>
        </p:spPr>
      </p:pic>
      <p:pic>
        <p:nvPicPr>
          <p:cNvPr id="102" name="Google Shape;102;p10"/>
          <p:cNvPicPr preferRelativeResize="0"/>
          <p:nvPr/>
        </p:nvPicPr>
        <p:blipFill>
          <a:blip r:embed="rId4">
            <a:alphaModFix/>
          </a:blip>
          <a:stretch>
            <a:fillRect/>
          </a:stretch>
        </p:blipFill>
        <p:spPr>
          <a:xfrm>
            <a:off x="6464075" y="1306222"/>
            <a:ext cx="1714200" cy="3772152"/>
          </a:xfrm>
          <a:prstGeom prst="rect">
            <a:avLst/>
          </a:prstGeom>
          <a:noFill/>
          <a:ln>
            <a:noFill/>
          </a:ln>
        </p:spPr>
      </p:pic>
      <p:pic>
        <p:nvPicPr>
          <p:cNvPr id="103" name="Google Shape;103;p10"/>
          <p:cNvPicPr preferRelativeResize="0"/>
          <p:nvPr/>
        </p:nvPicPr>
        <p:blipFill>
          <a:blip r:embed="rId5">
            <a:alphaModFix/>
          </a:blip>
          <a:stretch>
            <a:fillRect/>
          </a:stretch>
        </p:blipFill>
        <p:spPr>
          <a:xfrm>
            <a:off x="3669737" y="1345012"/>
            <a:ext cx="1804526" cy="369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Sprint Schedule </a:t>
            </a:r>
            <a:endParaRPr/>
          </a:p>
        </p:txBody>
      </p:sp>
      <p:sp>
        <p:nvSpPr>
          <p:cNvPr id="109" name="Google Shape;109;p8"/>
          <p:cNvSpPr txBox="1"/>
          <p:nvPr>
            <p:ph idx="1" type="body"/>
          </p:nvPr>
        </p:nvSpPr>
        <p:spPr>
          <a:xfrm>
            <a:off x="387900" y="1489825"/>
            <a:ext cx="8027400" cy="3078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a:t>Project Details and Requirements</a:t>
            </a:r>
            <a:endParaRPr/>
          </a:p>
          <a:p>
            <a:pPr indent="-317500" lvl="0" marL="457200" rtl="0" algn="l">
              <a:lnSpc>
                <a:spcPct val="150000"/>
              </a:lnSpc>
              <a:spcBef>
                <a:spcPts val="0"/>
              </a:spcBef>
              <a:spcAft>
                <a:spcPts val="0"/>
              </a:spcAft>
              <a:buSzPts val="1400"/>
              <a:buAutoNum type="arabicPeriod"/>
            </a:pPr>
            <a:r>
              <a:rPr lang="en"/>
              <a:t>User Account Creation (Jan 21st - 25th)</a:t>
            </a:r>
            <a:endParaRPr/>
          </a:p>
          <a:p>
            <a:pPr indent="-317500" lvl="0" marL="457200" rtl="0" algn="l">
              <a:lnSpc>
                <a:spcPct val="150000"/>
              </a:lnSpc>
              <a:spcBef>
                <a:spcPts val="0"/>
              </a:spcBef>
              <a:spcAft>
                <a:spcPts val="0"/>
              </a:spcAft>
              <a:buSzPts val="1400"/>
              <a:buAutoNum type="arabicPeriod"/>
            </a:pPr>
            <a:r>
              <a:rPr lang="en"/>
              <a:t>Finish back end code for a safer login for users to store their information and finalize the main pages for the Application that will be used for the project. We would also like to start breaking down tasks for and working on Face recognition (Jan 26th - Feb 8t</a:t>
            </a:r>
            <a:r>
              <a:rPr lang="en"/>
              <a:t>h)</a:t>
            </a:r>
            <a:endParaRPr/>
          </a:p>
          <a:p>
            <a:pPr indent="-317500" lvl="0" marL="457200" rtl="0" algn="l">
              <a:lnSpc>
                <a:spcPct val="150000"/>
              </a:lnSpc>
              <a:spcBef>
                <a:spcPts val="0"/>
              </a:spcBef>
              <a:spcAft>
                <a:spcPts val="0"/>
              </a:spcAft>
              <a:buSzPts val="1400"/>
              <a:buAutoNum type="arabicPeriod"/>
            </a:pPr>
            <a:r>
              <a:rPr lang="en"/>
              <a:t>Focus on creating Face scanning feature in app. Improve design and functionality of the Application for android. (Feb 9th - 15th)</a:t>
            </a:r>
            <a:endParaRPr/>
          </a:p>
          <a:p>
            <a:pPr indent="-317500" lvl="0" marL="457200" rtl="0" algn="l">
              <a:lnSpc>
                <a:spcPct val="150000"/>
              </a:lnSpc>
              <a:spcBef>
                <a:spcPts val="0"/>
              </a:spcBef>
              <a:spcAft>
                <a:spcPts val="0"/>
              </a:spcAft>
              <a:buSzPts val="1400"/>
              <a:buAutoNum type="arabicPeriod"/>
            </a:pPr>
            <a:r>
              <a:rPr lang="en"/>
              <a:t>Potentially progressing towards working on the Fingerprint Scanner after figuring out the Face scanner(Feb 16th - March 1st)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600"/>
              <a:t>Sprint 3 Preview: Finish Logins/ Face Recognition</a:t>
            </a:r>
            <a:endParaRPr sz="2600"/>
          </a:p>
        </p:txBody>
      </p:sp>
      <p:sp>
        <p:nvSpPr>
          <p:cNvPr id="115" name="Google Shape;115;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Our approach for this sprint is to form groups of 2 and work together on the necessary tasks. We split the responsibilities as follows</a:t>
            </a:r>
            <a:r>
              <a:rPr lang="en"/>
              <a:t>:</a:t>
            </a:r>
            <a:endParaRPr/>
          </a:p>
          <a:p>
            <a:pPr indent="-342900" lvl="0" marL="457200" rtl="0" algn="l">
              <a:lnSpc>
                <a:spcPct val="150000"/>
              </a:lnSpc>
              <a:spcBef>
                <a:spcPts val="1600"/>
              </a:spcBef>
              <a:spcAft>
                <a:spcPts val="0"/>
              </a:spcAft>
              <a:buSzPts val="1800"/>
              <a:buChar char="●"/>
            </a:pPr>
            <a:r>
              <a:rPr lang="en"/>
              <a:t>Database and Server - Steven and Samuel</a:t>
            </a:r>
            <a:endParaRPr/>
          </a:p>
          <a:p>
            <a:pPr indent="-342900" lvl="0" marL="457200" rtl="0" algn="l">
              <a:lnSpc>
                <a:spcPct val="150000"/>
              </a:lnSpc>
              <a:spcBef>
                <a:spcPts val="0"/>
              </a:spcBef>
              <a:spcAft>
                <a:spcPts val="0"/>
              </a:spcAft>
              <a:buSzPts val="1800"/>
              <a:buChar char="●"/>
            </a:pPr>
            <a:r>
              <a:rPr lang="en"/>
              <a:t>Front-End design - Alex and Andy</a:t>
            </a:r>
            <a:endParaRPr/>
          </a:p>
          <a:p>
            <a:pPr indent="-342900" lvl="0" marL="457200" rtl="0" algn="l">
              <a:lnSpc>
                <a:spcPct val="150000"/>
              </a:lnSpc>
              <a:spcBef>
                <a:spcPts val="0"/>
              </a:spcBef>
              <a:spcAft>
                <a:spcPts val="0"/>
              </a:spcAft>
              <a:buSzPts val="1800"/>
              <a:buChar char="●"/>
            </a:pPr>
            <a:r>
              <a:rPr lang="en"/>
              <a:t>Backend - Jacob and Nick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