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YgaVd27T0BXHGPh3iET1smooL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d947a89a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bd947a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947a89ac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bd947a89a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47a89ac_6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d947a89a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0f67d1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c80f67d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76f5da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76f5da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161fd4bf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8161fd4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/>
          <p:nvPr/>
        </p:nvSpPr>
        <p:spPr>
          <a:xfrm>
            <a:off x="855664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6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8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 rot="5400000">
            <a:off x="1056217" y="-114149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0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Identity Management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">
                <a:solidFill>
                  <a:schemeClr val="lt1"/>
                </a:solidFill>
              </a:rPr>
              <a:t>Sprint 6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960419" y="3087134"/>
            <a:ext cx="7228615" cy="11997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r>
              <a:rPr lang="en"/>
              <a:t>Jacob Gianakopoulos, Steven Scott, Samuel Vitale, Alex Bowen, Andy Jolagh, Nick Attisha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-2381"/>
            <a:ext cx="9144000" cy="3902868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rgbClr val="B7B7B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2"/>
          <p:cNvSpPr txBox="1"/>
          <p:nvPr>
            <p:ph type="title"/>
          </p:nvPr>
        </p:nvSpPr>
        <p:spPr>
          <a:xfrm>
            <a:off x="960419" y="965201"/>
            <a:ext cx="7228615" cy="20012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" sz="5400">
                <a:solidFill>
                  <a:schemeClr val="dk1"/>
                </a:solidFill>
              </a:rPr>
              <a:t>Facial </a:t>
            </a:r>
            <a:r>
              <a:rPr lang="en" sz="5400">
                <a:solidFill>
                  <a:schemeClr val="dk1"/>
                </a:solidFill>
              </a:rPr>
              <a:t>Recognition</a:t>
            </a:r>
            <a:r>
              <a:rPr lang="en" sz="5400">
                <a:solidFill>
                  <a:schemeClr val="dk1"/>
                </a:solidFill>
              </a:rPr>
              <a:t> </a:t>
            </a:r>
            <a:r>
              <a:rPr lang="en" sz="5400">
                <a:solidFill>
                  <a:schemeClr val="dk1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522600" y="37784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100">
                <a:solidFill>
                  <a:schemeClr val="lt1"/>
                </a:solidFill>
              </a:rPr>
              <a:t>Future User Stories</a:t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477819" y="1182306"/>
            <a:ext cx="8188361" cy="3478593"/>
          </a:xfrm>
          <a:custGeom>
            <a:rect b="b" l="l" r="r" t="t"/>
            <a:pathLst>
              <a:path extrusionOk="0" h="4638125" w="10917814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836799" y="1666715"/>
            <a:ext cx="74751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to be able to sign in with my face with ease.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user, I want my information to be protected and secure.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70"/>
              </a:spcBef>
              <a:spcAft>
                <a:spcPts val="0"/>
              </a:spcAft>
              <a:buSzPts val="1459"/>
              <a:buFont typeface="Noto Sans Symbols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entury Gothic"/>
              <a:buChar char="❏"/>
            </a:pPr>
            <a:r>
              <a:rPr lang="en"/>
              <a:t>As a developer, I</a:t>
            </a:r>
            <a:r>
              <a:rPr lang="en"/>
              <a:t> want to allow users to login to my website using their Identity Management accounts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6" ty="0" sy="99996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bd947a89a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bd947a89a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0" name="Google Shape;230;gbd947a89ac_0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Major Tasks Going Forward</a:t>
            </a:r>
            <a:endParaRPr/>
          </a:p>
        </p:txBody>
      </p:sp>
      <p:grpSp>
        <p:nvGrpSpPr>
          <p:cNvPr id="231" name="Google Shape;231;gbd947a89ac_0_0"/>
          <p:cNvGrpSpPr/>
          <p:nvPr/>
        </p:nvGrpSpPr>
        <p:grpSpPr>
          <a:xfrm>
            <a:off x="615328" y="1871041"/>
            <a:ext cx="7913384" cy="2523600"/>
            <a:chOff x="966" y="0"/>
            <a:chExt cx="7913384" cy="2523600"/>
          </a:xfrm>
        </p:grpSpPr>
        <p:sp>
          <p:nvSpPr>
            <p:cNvPr id="232" name="Google Shape;232;gbd947a89ac_0_0"/>
            <p:cNvSpPr/>
            <p:nvPr/>
          </p:nvSpPr>
          <p:spPr>
            <a:xfrm>
              <a:off x="966" y="0"/>
              <a:ext cx="3768300" cy="2523600"/>
            </a:xfrm>
            <a:prstGeom prst="rect">
              <a:avLst/>
            </a:prstGeom>
            <a:solidFill>
              <a:srgbClr val="CAE8E5">
                <a:alpha val="89019"/>
              </a:srgbClr>
            </a:solidFill>
            <a:ln cap="rnd" cmpd="sng" w="9525">
              <a:solidFill>
                <a:srgbClr val="CAE8E5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bd947a89ac_0_0"/>
            <p:cNvSpPr txBox="1"/>
            <p:nvPr/>
          </p:nvSpPr>
          <p:spPr>
            <a:xfrm>
              <a:off x="966" y="958951"/>
              <a:ext cx="3768300" cy="15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Server Solution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Ensure everything is fully integrated.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Upgrade current server to meet our needs.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a better backup strategy.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Google Shape;234;gbd947a89ac_0_0"/>
            <p:cNvSpPr/>
            <p:nvPr/>
          </p:nvSpPr>
          <p:spPr>
            <a:xfrm>
              <a:off x="1506562" y="252355"/>
              <a:ext cx="757200" cy="7572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6" ty="0" sy="99996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bd947a89ac_0_0"/>
            <p:cNvSpPr txBox="1"/>
            <p:nvPr/>
          </p:nvSpPr>
          <p:spPr>
            <a:xfrm>
              <a:off x="1617432" y="363225"/>
              <a:ext cx="535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bd947a89ac_0_0"/>
            <p:cNvSpPr/>
            <p:nvPr/>
          </p:nvSpPr>
          <p:spPr>
            <a:xfrm>
              <a:off x="966" y="2523484"/>
              <a:ext cx="3768300" cy="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99996" ty="0" sy="99996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bd947a89ac_0_0"/>
            <p:cNvSpPr/>
            <p:nvPr/>
          </p:nvSpPr>
          <p:spPr>
            <a:xfrm>
              <a:off x="4146050" y="0"/>
              <a:ext cx="3768300" cy="2523600"/>
            </a:xfrm>
            <a:prstGeom prst="rect">
              <a:avLst/>
            </a:prstGeom>
            <a:solidFill>
              <a:srgbClr val="CAE8E5">
                <a:alpha val="89019"/>
              </a:srgbClr>
            </a:solidFill>
            <a:ln cap="rnd" cmpd="sng" w="9525">
              <a:solidFill>
                <a:srgbClr val="CAE8E5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bd947a89ac_0_0"/>
            <p:cNvSpPr txBox="1"/>
            <p:nvPr/>
          </p:nvSpPr>
          <p:spPr>
            <a:xfrm>
              <a:off x="4146050" y="958951"/>
              <a:ext cx="3768300" cy="15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93775" spcFirstLastPara="1" rIns="2937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Complete OAuth2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Fully implement Facial recognition sign-in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Allow developers to turn their authorization tokens into access codes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857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entury Gothic"/>
                <a:buChar char="●"/>
              </a:pPr>
              <a:r>
                <a:rPr lang="en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Let users decide how much of their information they want to give to each website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137160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gbd947a89ac_0_0"/>
            <p:cNvSpPr/>
            <p:nvPr/>
          </p:nvSpPr>
          <p:spPr>
            <a:xfrm>
              <a:off x="5651646" y="252355"/>
              <a:ext cx="757200" cy="7572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6" ty="0" sy="99996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bd947a89ac_0_0"/>
            <p:cNvSpPr txBox="1"/>
            <p:nvPr/>
          </p:nvSpPr>
          <p:spPr>
            <a:xfrm>
              <a:off x="5762516" y="363225"/>
              <a:ext cx="535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9000" spcFirstLastPara="1" rIns="590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n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bd947a89ac_0_0"/>
            <p:cNvSpPr/>
            <p:nvPr/>
          </p:nvSpPr>
          <p:spPr>
            <a:xfrm>
              <a:off x="4146050" y="2523484"/>
              <a:ext cx="3768300" cy="0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99996" ty="0" sy="99996"/>
            </a:blipFill>
            <a:ln cap="rnd" cmpd="sng" w="9525">
              <a:solidFill>
                <a:srgbClr val="00C6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947a89ac_6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bd947a89ac_6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bd947a89ac_6_0"/>
          <p:cNvSpPr txBox="1"/>
          <p:nvPr>
            <p:ph type="title"/>
          </p:nvPr>
        </p:nvSpPr>
        <p:spPr>
          <a:xfrm>
            <a:off x="723900" y="913857"/>
            <a:ext cx="2390488" cy="33157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/>
              <a:t>Sprint 6 Preview</a:t>
            </a:r>
            <a:endParaRPr/>
          </a:p>
        </p:txBody>
      </p:sp>
      <p:cxnSp>
        <p:nvCxnSpPr>
          <p:cNvPr id="146" name="Google Shape;146;gbd947a89ac_6_0"/>
          <p:cNvCxnSpPr/>
          <p:nvPr/>
        </p:nvCxnSpPr>
        <p:spPr>
          <a:xfrm>
            <a:off x="3487225" y="1272582"/>
            <a:ext cx="0" cy="2598336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bd947a89ac_6_0"/>
          <p:cNvSpPr txBox="1"/>
          <p:nvPr>
            <p:ph idx="1" type="body"/>
          </p:nvPr>
        </p:nvSpPr>
        <p:spPr>
          <a:xfrm>
            <a:off x="3860063" y="913856"/>
            <a:ext cx="4560037" cy="33157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Facial Recognition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OAuth2</a:t>
            </a:r>
            <a:endParaRPr/>
          </a:p>
          <a:p>
            <a:pPr indent="-342900" lvl="0" marL="457200" rtl="0" algn="l">
              <a:spcBef>
                <a:spcPts val="84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Rework UI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947a89ac_6_1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947a89ac_6_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bd947a89ac_6_10"/>
          <p:cNvSpPr/>
          <p:nvPr/>
        </p:nvSpPr>
        <p:spPr>
          <a:xfrm rot="-5400000">
            <a:off x="-488043" y="488043"/>
            <a:ext cx="51435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d947a89ac_6_10"/>
          <p:cNvSpPr txBox="1"/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Sprint 6 Tasks: </a:t>
            </a:r>
            <a:endParaRPr/>
          </a:p>
        </p:txBody>
      </p:sp>
      <p:sp>
        <p:nvSpPr>
          <p:cNvPr id="156" name="Google Shape;156;gbd947a89ac_6_10"/>
          <p:cNvSpPr txBox="1"/>
          <p:nvPr>
            <p:ph idx="1" type="body"/>
          </p:nvPr>
        </p:nvSpPr>
        <p:spPr>
          <a:xfrm>
            <a:off x="4248951" y="474599"/>
            <a:ext cx="4362600" cy="4194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9478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700"/>
              <a:buFont typeface="Noto Sans Symbols"/>
              <a:buChar char="❏"/>
            </a:pPr>
            <a:r>
              <a:rPr lang="en" sz="1700"/>
              <a:t>Facial Recognition</a:t>
            </a:r>
            <a:endParaRPr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Add in details that was mentioned in previous meeting with the professor as well as advice given in class for the facial recognition.</a:t>
            </a:r>
            <a:endParaRPr/>
          </a:p>
          <a:p>
            <a:pPr indent="-409478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700"/>
              <a:buFont typeface="Noto Sans Symbols"/>
              <a:buChar char="❏"/>
            </a:pPr>
            <a:r>
              <a:rPr lang="en" sz="1700"/>
              <a:t>App improvements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700"/>
              <a:buFont typeface="Noto Sans Symbols"/>
              <a:buChar char="❏"/>
            </a:pPr>
            <a:r>
              <a:rPr lang="en"/>
              <a:t>Focused on smaller features and textures that were missing in the UI for convenience.</a:t>
            </a:r>
            <a:endParaRPr/>
          </a:p>
          <a:p>
            <a:pPr indent="-415828" lvl="0" marL="4572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OAuth2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212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Allow developers to add our login functionality to their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12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Server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14034" y="1208058"/>
            <a:ext cx="7915930" cy="27273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sprint’s goal was to run everything on the server.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Most of the effort went into troubleshooting configuration issues.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OpenCV installation brought with it a host of obstacles.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Currently, </a:t>
            </a:r>
            <a:r>
              <a:rPr lang="en"/>
              <a:t>Google</a:t>
            </a:r>
            <a:r>
              <a:rPr lang="en"/>
              <a:t> Cloud is failing to allow ssh login.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80f67d1cc_0_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c80f67d1c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c80f67d1cc_0_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r>
              <a:rPr lang="en" sz="2400">
                <a:solidFill>
                  <a:schemeClr val="lt1"/>
                </a:solidFill>
              </a:rPr>
              <a:t>Lessons Learned and </a:t>
            </a:r>
            <a:r>
              <a:rPr lang="en" sz="2400">
                <a:solidFill>
                  <a:schemeClr val="lt1"/>
                </a:solidFill>
              </a:rPr>
              <a:t>Server Solutions</a:t>
            </a:r>
            <a:endParaRPr/>
          </a:p>
        </p:txBody>
      </p:sp>
      <p:sp>
        <p:nvSpPr>
          <p:cNvPr id="173" name="Google Shape;173;gc80f67d1cc_0_0"/>
          <p:cNvSpPr txBox="1"/>
          <p:nvPr>
            <p:ph idx="1" type="body"/>
          </p:nvPr>
        </p:nvSpPr>
        <p:spPr>
          <a:xfrm>
            <a:off x="614034" y="1208058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Must rebuild the server from scripts to prevent similar issues setting us back.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Keep snapshots of the server state. Rolling back is far preferable.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Some problems seem to be caused by server’s memory limit. Have to upgrade the specs.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If problems persist, we may have to use a local server instead of Google Cloud.</a:t>
            </a:r>
            <a:endParaRPr/>
          </a:p>
        </p:txBody>
      </p:sp>
      <p:sp>
        <p:nvSpPr>
          <p:cNvPr id="174" name="Google Shape;174;gc80f67d1cc_0_0"/>
          <p:cNvSpPr/>
          <p:nvPr/>
        </p:nvSpPr>
        <p:spPr>
          <a:xfrm rot="10800000">
            <a:off x="0" y="4041288"/>
            <a:ext cx="9144000" cy="1102212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6324618" y="977334"/>
            <a:ext cx="2529060" cy="318883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Backend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 rot="-5400000">
            <a:off x="500071" y="-500071"/>
            <a:ext cx="5143502" cy="6143643"/>
          </a:xfrm>
          <a:custGeom>
            <a:rect b="b" l="l" r="r" t="t"/>
            <a:pathLst>
              <a:path extrusionOk="0" h="8191524" w="6858002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338635" y="734244"/>
            <a:ext cx="4373214" cy="36750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800"/>
              <a:buFont typeface="Noto Sans Symbols"/>
              <a:buChar char="❏"/>
            </a:pPr>
            <a:r>
              <a:rPr lang="en"/>
              <a:t>Developer Accounts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Sign-In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860"/>
              </a:spcBef>
              <a:spcAft>
                <a:spcPts val="600"/>
              </a:spcAft>
              <a:buSzPts val="1800"/>
              <a:buChar char="❏"/>
            </a:pPr>
            <a:r>
              <a:rPr lang="en"/>
              <a:t>OAuth2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76f5dabf3_0_5"/>
          <p:cNvSpPr txBox="1"/>
          <p:nvPr>
            <p:ph type="title"/>
          </p:nvPr>
        </p:nvSpPr>
        <p:spPr>
          <a:xfrm>
            <a:off x="387900" y="351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OAuth2</a:t>
            </a:r>
            <a:endParaRPr/>
          </a:p>
        </p:txBody>
      </p:sp>
      <p:sp>
        <p:nvSpPr>
          <p:cNvPr id="189" name="Google Shape;189;gc76f5dabf3_0_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3333"/>
              <a:buChar char="❏"/>
            </a:pPr>
            <a:r>
              <a:rPr lang="en"/>
              <a:t>Workflow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Third-party site creates a </a:t>
            </a:r>
            <a:r>
              <a:rPr lang="en"/>
              <a:t>link to our authorization server (using the credentials from their developer account and a random  verification token)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The user is redirected to our login site using that link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User enters their credentials and shares their face in order to sign-in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On a valid sign-in, our authorization server returns an authorization code and the verification token originally sent by the third-party site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The Third party site uses the authorization code (and their secret ID) to get an access token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That token will be used to access the users information for a limited time (it expires)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3333"/>
              <a:buChar char="❏"/>
            </a:pPr>
            <a:r>
              <a:rPr lang="en"/>
              <a:t>Still to do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Finish workflow implementation (from access token step)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/>
              <a:t>Ask user for permission to give certain information (email, name, etc). If no permissions are given, just pass the unique User Identifier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8161fd4bf_2_5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c8161fd4bf_2_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c8161fd4bf_2_5"/>
          <p:cNvSpPr/>
          <p:nvPr/>
        </p:nvSpPr>
        <p:spPr>
          <a:xfrm>
            <a:off x="477819" y="482600"/>
            <a:ext cx="8188361" cy="4178299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rgbClr val="B7B7B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c8161fd4bf_2_5"/>
          <p:cNvSpPr txBox="1"/>
          <p:nvPr>
            <p:ph type="title"/>
          </p:nvPr>
        </p:nvSpPr>
        <p:spPr>
          <a:xfrm>
            <a:off x="960419" y="965201"/>
            <a:ext cx="7228500" cy="2001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" sz="5400">
                <a:solidFill>
                  <a:schemeClr val="dk1"/>
                </a:solidFill>
              </a:rPr>
              <a:t>OAuth2 </a:t>
            </a:r>
            <a:r>
              <a:rPr lang="en" sz="5400">
                <a:solidFill>
                  <a:schemeClr val="dk1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sz="4000"/>
              <a:t>Facial Recognition Progress </a:t>
            </a: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614034" y="1809750"/>
            <a:ext cx="2876688" cy="27241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Facial Recognition is done. Ended up using the facial_recognition API with python. Having issues installing the API on the ubuntu server so for right now it only works locally on a windows machine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Will be demoed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4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 sz="1200"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576" y="1809750"/>
            <a:ext cx="2703635" cy="2787253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