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T/nfi2DX32eVYdNKekZBTeh9f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d947a89a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bd947a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947a89ac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bd947a89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47a89ac_6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d947a89a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0f67d1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c80f67d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7ea5e3b9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7ea5e3b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76f5da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c76f5da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161fd4bf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c8161fd4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8d99dd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8d99dd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/>
        </p:nvSpPr>
        <p:spPr>
          <a:xfrm>
            <a:off x="855664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6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8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 rot="5400000">
            <a:off x="1056217" y="-114149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0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Identity Management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Sprint 7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960419" y="3087134"/>
            <a:ext cx="7228615" cy="11997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"/>
              <a:t>Jacob Gianakopoulos, Steven Scott, Samuel Vitale, Alex Bowen, Andy Jolagh, Nick Attisha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1"/>
          <p:cNvSpPr txBox="1"/>
          <p:nvPr>
            <p:ph type="title"/>
          </p:nvPr>
        </p:nvSpPr>
        <p:spPr>
          <a:xfrm>
            <a:off x="522600" y="37784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100">
                <a:solidFill>
                  <a:schemeClr val="lt1"/>
                </a:solidFill>
              </a:rPr>
              <a:t>Future User Stories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477819" y="1182306"/>
            <a:ext cx="8188361" cy="3478593"/>
          </a:xfrm>
          <a:custGeom>
            <a:rect b="b" l="l" r="r" t="t"/>
            <a:pathLst>
              <a:path extrusionOk="0" h="4638125" w="10917814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836799" y="1666715"/>
            <a:ext cx="74751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be able to enable two-factor authentication.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be able to view failed login attempts.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developer, I want to be able to </a:t>
            </a:r>
            <a:r>
              <a:rPr lang="en"/>
              <a:t>easily</a:t>
            </a:r>
            <a:r>
              <a:rPr lang="en"/>
              <a:t> set up IdentityManagement login by following well written documentation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5" ty="0" sy="99995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bd947a89a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7" name="Google Shape;217;gbd947a89ac_0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Major Tasks Going Forward</a:t>
            </a:r>
            <a:endParaRPr/>
          </a:p>
        </p:txBody>
      </p:sp>
      <p:grpSp>
        <p:nvGrpSpPr>
          <p:cNvPr id="218" name="Google Shape;218;gbd947a89ac_0_0"/>
          <p:cNvGrpSpPr/>
          <p:nvPr/>
        </p:nvGrpSpPr>
        <p:grpSpPr>
          <a:xfrm>
            <a:off x="615328" y="1871041"/>
            <a:ext cx="7913384" cy="2523600"/>
            <a:chOff x="966" y="0"/>
            <a:chExt cx="7913384" cy="2523600"/>
          </a:xfrm>
        </p:grpSpPr>
        <p:sp>
          <p:nvSpPr>
            <p:cNvPr id="219" name="Google Shape;219;gbd947a89ac_0_0"/>
            <p:cNvSpPr/>
            <p:nvPr/>
          </p:nvSpPr>
          <p:spPr>
            <a:xfrm>
              <a:off x="966" y="0"/>
              <a:ext cx="3768300" cy="2523600"/>
            </a:xfrm>
            <a:prstGeom prst="rect">
              <a:avLst/>
            </a:prstGeom>
            <a:solidFill>
              <a:srgbClr val="CAE8E5">
                <a:alpha val="88627"/>
              </a:srgbClr>
            </a:solidFill>
            <a:ln cap="rnd" cmpd="sng" w="9525">
              <a:solidFill>
                <a:srgbClr val="CAE8E5">
                  <a:alpha val="88627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bd947a89ac_0_0"/>
            <p:cNvSpPr txBox="1"/>
            <p:nvPr/>
          </p:nvSpPr>
          <p:spPr>
            <a:xfrm>
              <a:off x="966" y="958951"/>
              <a:ext cx="3768300" cy="15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Finish Restyling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Polish everything and make it more user friendly</a:t>
              </a: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Choose a modern style that users will want to use</a:t>
              </a: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gbd947a89ac_0_0"/>
            <p:cNvSpPr/>
            <p:nvPr/>
          </p:nvSpPr>
          <p:spPr>
            <a:xfrm>
              <a:off x="1506562" y="252355"/>
              <a:ext cx="757200" cy="7572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5" ty="0" sy="99995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bd947a89ac_0_0"/>
            <p:cNvSpPr txBox="1"/>
            <p:nvPr/>
          </p:nvSpPr>
          <p:spPr>
            <a:xfrm>
              <a:off x="1617432" y="363225"/>
              <a:ext cx="535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bd947a89ac_0_0"/>
            <p:cNvSpPr/>
            <p:nvPr/>
          </p:nvSpPr>
          <p:spPr>
            <a:xfrm>
              <a:off x="966" y="2523484"/>
              <a:ext cx="3768300" cy="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99995" ty="0" sy="99995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bd947a89ac_0_0"/>
            <p:cNvSpPr/>
            <p:nvPr/>
          </p:nvSpPr>
          <p:spPr>
            <a:xfrm>
              <a:off x="4146050" y="0"/>
              <a:ext cx="3768300" cy="2523600"/>
            </a:xfrm>
            <a:prstGeom prst="rect">
              <a:avLst/>
            </a:prstGeom>
            <a:solidFill>
              <a:srgbClr val="CAE8E5">
                <a:alpha val="88627"/>
              </a:srgbClr>
            </a:solidFill>
            <a:ln cap="rnd" cmpd="sng" w="9525">
              <a:solidFill>
                <a:srgbClr val="CAE8E5">
                  <a:alpha val="88627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bd947a89ac_0_0"/>
            <p:cNvSpPr txBox="1"/>
            <p:nvPr/>
          </p:nvSpPr>
          <p:spPr>
            <a:xfrm>
              <a:off x="4146050" y="958951"/>
              <a:ext cx="3768300" cy="15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Prepare for dry run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</a:t>
              </a: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inish remaining features. Ensure our app provides a service people want.</a:t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Rigorously test everything and fix the remaining bugs.</a:t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Plan out and script final demonstration</a:t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gbd947a89ac_0_0"/>
            <p:cNvSpPr/>
            <p:nvPr/>
          </p:nvSpPr>
          <p:spPr>
            <a:xfrm>
              <a:off x="5651646" y="252355"/>
              <a:ext cx="757200" cy="7572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5" ty="0" sy="99995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bd947a89ac_0_0"/>
            <p:cNvSpPr txBox="1"/>
            <p:nvPr/>
          </p:nvSpPr>
          <p:spPr>
            <a:xfrm>
              <a:off x="5762516" y="363225"/>
              <a:ext cx="535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bd947a89ac_0_0"/>
            <p:cNvSpPr/>
            <p:nvPr/>
          </p:nvSpPr>
          <p:spPr>
            <a:xfrm>
              <a:off x="4146050" y="2523484"/>
              <a:ext cx="3768300" cy="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99995" ty="0" sy="99995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947a89ac_6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bd947a89ac_6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bd947a89ac_6_0"/>
          <p:cNvSpPr txBox="1"/>
          <p:nvPr>
            <p:ph type="title"/>
          </p:nvPr>
        </p:nvSpPr>
        <p:spPr>
          <a:xfrm>
            <a:off x="723900" y="913857"/>
            <a:ext cx="2390488" cy="33157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/>
              <a:t>Sprint 7 Preview</a:t>
            </a:r>
            <a:endParaRPr/>
          </a:p>
        </p:txBody>
      </p:sp>
      <p:cxnSp>
        <p:nvCxnSpPr>
          <p:cNvPr id="146" name="Google Shape;146;gbd947a89ac_6_0"/>
          <p:cNvCxnSpPr/>
          <p:nvPr/>
        </p:nvCxnSpPr>
        <p:spPr>
          <a:xfrm>
            <a:off x="3487225" y="1272582"/>
            <a:ext cx="0" cy="259833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bd947a89ac_6_0"/>
          <p:cNvSpPr txBox="1"/>
          <p:nvPr>
            <p:ph idx="1" type="body"/>
          </p:nvPr>
        </p:nvSpPr>
        <p:spPr>
          <a:xfrm>
            <a:off x="3860063" y="913856"/>
            <a:ext cx="4560037" cy="33157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OAuth2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Rework UI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947a89ac_6_1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947a89ac_6_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bd947a89ac_6_10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d947a89ac_6_10"/>
          <p:cNvSpPr txBox="1"/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Sprint 7 Tasks: </a:t>
            </a:r>
            <a:endParaRPr/>
          </a:p>
        </p:txBody>
      </p:sp>
      <p:sp>
        <p:nvSpPr>
          <p:cNvPr id="156" name="Google Shape;156;gbd947a89ac_6_10"/>
          <p:cNvSpPr txBox="1"/>
          <p:nvPr>
            <p:ph idx="1" type="body"/>
          </p:nvPr>
        </p:nvSpPr>
        <p:spPr>
          <a:xfrm>
            <a:off x="4305351" y="474599"/>
            <a:ext cx="4362600" cy="4194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9478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700"/>
              <a:buFont typeface="Noto Sans Symbols"/>
              <a:buChar char="❏"/>
            </a:pPr>
            <a:r>
              <a:rPr lang="en" sz="1700"/>
              <a:t>Facial Recognition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Make improvements based on the a</a:t>
            </a:r>
            <a:r>
              <a:rPr lang="en"/>
              <a:t>dvice given in class.</a:t>
            </a:r>
            <a:endParaRPr/>
          </a:p>
          <a:p>
            <a:pPr indent="-409478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700"/>
              <a:buFont typeface="Noto Sans Symbols"/>
              <a:buChar char="❏"/>
            </a:pPr>
            <a:r>
              <a:rPr lang="en" sz="1700"/>
              <a:t>App improvements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700"/>
              <a:buFont typeface="Noto Sans Symbols"/>
              <a:buChar char="❏"/>
            </a:pPr>
            <a:r>
              <a:rPr lang="en"/>
              <a:t>Focused on smaller features and textures that were missing in the UI for convenience.</a:t>
            </a:r>
            <a:endParaRPr/>
          </a:p>
          <a:p>
            <a:pPr indent="-415828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OAuth2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Wrap up OAuth2, allowing developers to add our sign-in system to their website.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Server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14034" y="1208058"/>
            <a:ext cx="7915930" cy="27273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Re-configured the server and got everything running on it instead of localhost.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Giving the server more ram and processing power solved the previous problems.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Created several images of our server in various states and recorded all commands run to install required software. Much better backup solution than we had before.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Dlib facial recognition and detection working on the server and integrated with the app and API.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80f67d1c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c80f67d1c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c80f67d1cc_0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Server Integration</a:t>
            </a:r>
            <a:endParaRPr/>
          </a:p>
        </p:txBody>
      </p:sp>
      <p:sp>
        <p:nvSpPr>
          <p:cNvPr id="173" name="Google Shape;173;gc80f67d1cc_0_0"/>
          <p:cNvSpPr txBox="1"/>
          <p:nvPr>
            <p:ph idx="1" type="body"/>
          </p:nvPr>
        </p:nvSpPr>
        <p:spPr>
          <a:xfrm>
            <a:off x="614034" y="1208058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Android app properly takes your photo and uploads it to the server, instead of selecting one from the gallery.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If one and only one face is detected, it will accept the photo and store it as the user’s login key image.</a:t>
            </a:r>
            <a:endParaRPr/>
          </a:p>
          <a:p>
            <a:pPr indent="-342900" lvl="0" marL="457200" rtl="0" algn="l"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Created and styled a test site to show off the Oauth functionality.</a:t>
            </a:r>
            <a:endParaRPr/>
          </a:p>
          <a:p>
            <a:pPr indent="-342900" lvl="0" marL="457200" rtl="0" algn="l"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Users can log into third party websites with our authentication server.</a:t>
            </a:r>
            <a:endParaRPr/>
          </a:p>
          <a:p>
            <a:pPr indent="-342900" lvl="0" marL="457200" rtl="0" algn="l"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Oauth authentication API is running on the server. </a:t>
            </a:r>
            <a:endParaRPr/>
          </a:p>
        </p:txBody>
      </p:sp>
      <p:sp>
        <p:nvSpPr>
          <p:cNvPr id="174" name="Google Shape;174;gc80f67d1cc_0_0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7ea5e3b9f_4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OAuth2 Improvements</a:t>
            </a:r>
            <a:endParaRPr/>
          </a:p>
        </p:txBody>
      </p:sp>
      <p:sp>
        <p:nvSpPr>
          <p:cNvPr id="180" name="Google Shape;180;gc7ea5e3b9f_4_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 token generation process is complete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now choose what information they want to give to the third-party 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is now used instead of picture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Restyled the entire website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sign-in pages for our test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6f5dabf3_0_5"/>
          <p:cNvSpPr txBox="1"/>
          <p:nvPr>
            <p:ph type="title"/>
          </p:nvPr>
        </p:nvSpPr>
        <p:spPr>
          <a:xfrm>
            <a:off x="387900" y="3519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OAuth2 Process</a:t>
            </a:r>
            <a:endParaRPr/>
          </a:p>
        </p:txBody>
      </p:sp>
      <p:sp>
        <p:nvSpPr>
          <p:cNvPr id="186" name="Google Shape;186;gc76f5dabf3_0_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9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33"/>
              <a:buChar char="❏"/>
            </a:pPr>
            <a:r>
              <a:rPr lang="en"/>
              <a:t>Workflow</a:t>
            </a:r>
            <a:endParaRPr/>
          </a:p>
          <a:p>
            <a:pPr indent="-31749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Third-party site creates a link to our authorization server (using the credentials from their developer account and a random  verification token)</a:t>
            </a:r>
            <a:endParaRPr/>
          </a:p>
          <a:p>
            <a:pPr indent="-31749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is redirected to our login site using that link</a:t>
            </a:r>
            <a:endParaRPr/>
          </a:p>
          <a:p>
            <a:pPr indent="-31749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enters their credentials and shares their face (now using the camera) in order to sign-in</a:t>
            </a:r>
            <a:endParaRPr/>
          </a:p>
          <a:p>
            <a:pPr indent="-31749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 valid sign-in, our authorization server returns an authorization code and the verification token originally sent by the third-party site</a:t>
            </a:r>
            <a:endParaRPr/>
          </a:p>
          <a:p>
            <a:pPr indent="-31749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Third party site uses the authorization code (and their secret </a:t>
            </a:r>
            <a:r>
              <a:rPr lang="en"/>
              <a:t>ID</a:t>
            </a:r>
            <a:r>
              <a:rPr lang="en"/>
              <a:t>) to get an access token</a:t>
            </a:r>
            <a:endParaRPr/>
          </a:p>
          <a:p>
            <a:pPr indent="-31749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token will be used to access the users information for a limited time (it expires)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161fd4bf_2_5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8161fd4bf_2_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c8161fd4bf_2_5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rgbClr val="B7B7B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c8161fd4bf_2_5"/>
          <p:cNvSpPr txBox="1"/>
          <p:nvPr>
            <p:ph type="title"/>
          </p:nvPr>
        </p:nvSpPr>
        <p:spPr>
          <a:xfrm>
            <a:off x="957744" y="1255901"/>
            <a:ext cx="7228500" cy="2001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" sz="5400">
                <a:solidFill>
                  <a:schemeClr val="dk1"/>
                </a:solidFill>
              </a:rPr>
              <a:t>Completed </a:t>
            </a:r>
            <a:r>
              <a:rPr lang="en" sz="5400">
                <a:solidFill>
                  <a:schemeClr val="dk1"/>
                </a:solidFill>
              </a:rPr>
              <a:t>OAuth2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e8d99dd0f_0_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OAuth2: Next Sprint Objectives</a:t>
            </a:r>
            <a:endParaRPr/>
          </a:p>
        </p:txBody>
      </p:sp>
      <p:sp>
        <p:nvSpPr>
          <p:cNvPr id="200" name="Google Shape;200;gce8d99dd0f_0_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emails to a user when their account is used to login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on-page user instructions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a user to be able to view and edit/revoke permissions they have given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/>
              <a:t>Write out documentation that will allow developers to easily use our system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