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m8S7jXbTgltkaddqP616i3fFh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947a89a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bd947a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947a89ac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bd947a89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47a89ac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d947a89a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1c630a10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c21c630a1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6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8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Identity Management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Sprint 5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960419" y="3087134"/>
            <a:ext cx="7228615" cy="11997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"/>
              <a:t>Jacob Gianakopoulos, Steven Scott, Samuel Vitale, Alex Bowen, Andy Jolagh, Nick Attisha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bd947a89a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6" name="Google Shape;216;gbd947a89ac_0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Major Tasks Going Forward</a:t>
            </a:r>
            <a:endParaRPr/>
          </a:p>
        </p:txBody>
      </p:sp>
      <p:grpSp>
        <p:nvGrpSpPr>
          <p:cNvPr id="217" name="Google Shape;217;gbd947a89ac_0_0"/>
          <p:cNvGrpSpPr/>
          <p:nvPr/>
        </p:nvGrpSpPr>
        <p:grpSpPr>
          <a:xfrm>
            <a:off x="615328" y="1871041"/>
            <a:ext cx="7913384" cy="2523600"/>
            <a:chOff x="966" y="0"/>
            <a:chExt cx="7913384" cy="2523600"/>
          </a:xfrm>
        </p:grpSpPr>
        <p:sp>
          <p:nvSpPr>
            <p:cNvPr id="218" name="Google Shape;218;gbd947a89ac_0_0"/>
            <p:cNvSpPr/>
            <p:nvPr/>
          </p:nvSpPr>
          <p:spPr>
            <a:xfrm>
              <a:off x="966" y="0"/>
              <a:ext cx="3768300" cy="2523600"/>
            </a:xfrm>
            <a:prstGeom prst="rect">
              <a:avLst/>
            </a:prstGeom>
            <a:solidFill>
              <a:srgbClr val="CAE8E5">
                <a:alpha val="89410"/>
              </a:srgbClr>
            </a:solidFill>
            <a:ln cap="rnd" cmpd="sng" w="9525">
              <a:solidFill>
                <a:srgbClr val="CAE8E5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bd947a89ac_0_0"/>
            <p:cNvSpPr txBox="1"/>
            <p:nvPr/>
          </p:nvSpPr>
          <p:spPr>
            <a:xfrm>
              <a:off x="966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 F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acial recognition features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Distinguish between faces instead of just detecting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secondary login script to login if the face matches what is on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bd947a89ac_0_0"/>
            <p:cNvSpPr/>
            <p:nvPr/>
          </p:nvSpPr>
          <p:spPr>
            <a:xfrm>
              <a:off x="1506562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bd947a89ac_0_0"/>
            <p:cNvSpPr txBox="1"/>
            <p:nvPr/>
          </p:nvSpPr>
          <p:spPr>
            <a:xfrm>
              <a:off x="1617432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bd947a89ac_0_0"/>
            <p:cNvSpPr/>
            <p:nvPr/>
          </p:nvSpPr>
          <p:spPr>
            <a:xfrm>
              <a:off x="966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bd947a89ac_0_0"/>
            <p:cNvSpPr/>
            <p:nvPr/>
          </p:nvSpPr>
          <p:spPr>
            <a:xfrm>
              <a:off x="4146050" y="0"/>
              <a:ext cx="3768300" cy="2523600"/>
            </a:xfrm>
            <a:prstGeom prst="rect">
              <a:avLst/>
            </a:prstGeom>
            <a:solidFill>
              <a:srgbClr val="CAE8E5">
                <a:alpha val="89410"/>
              </a:srgbClr>
            </a:solidFill>
            <a:ln cap="rnd" cmpd="sng" w="9525">
              <a:solidFill>
                <a:srgbClr val="CAE8E5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bd947a89ac_0_0"/>
            <p:cNvSpPr txBox="1"/>
            <p:nvPr/>
          </p:nvSpPr>
          <p:spPr>
            <a:xfrm>
              <a:off x="4146050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Secure the environment for the User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third party sign-in view</a:t>
              </a: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an environment the user will be safe to use and store they information.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test environment - mock third party site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bd947a89ac_0_0"/>
            <p:cNvSpPr/>
            <p:nvPr/>
          </p:nvSpPr>
          <p:spPr>
            <a:xfrm>
              <a:off x="5651646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bd947a89ac_0_0"/>
            <p:cNvSpPr txBox="1"/>
            <p:nvPr/>
          </p:nvSpPr>
          <p:spPr>
            <a:xfrm>
              <a:off x="5762516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bd947a89ac_0_0"/>
            <p:cNvSpPr/>
            <p:nvPr/>
          </p:nvSpPr>
          <p:spPr>
            <a:xfrm>
              <a:off x="4146050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947a89ac_6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bd947a89ac_6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bd947a89ac_6_0"/>
          <p:cNvSpPr txBox="1"/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/>
              <a:t>Sprint 5 Preview</a:t>
            </a:r>
            <a:endParaRPr/>
          </a:p>
        </p:txBody>
      </p:sp>
      <p:cxnSp>
        <p:nvCxnSpPr>
          <p:cNvPr id="146" name="Google Shape;146;gbd947a89ac_6_0"/>
          <p:cNvCxnSpPr/>
          <p:nvPr/>
        </p:nvCxnSpPr>
        <p:spPr>
          <a:xfrm>
            <a:off x="3487225" y="1272582"/>
            <a:ext cx="0" cy="259833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bd947a89ac_6_0"/>
          <p:cNvSpPr txBox="1"/>
          <p:nvPr>
            <p:ph idx="1" type="body"/>
          </p:nvPr>
        </p:nvSpPr>
        <p:spPr>
          <a:xfrm>
            <a:off x="3860063" y="913856"/>
            <a:ext cx="4560037" cy="33157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Server integration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Backend Refinement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Recognition Progression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4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947a89ac_6_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947a89ac_6_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bd947a89ac_6_10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d947a89ac_6_10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Sprint 5 Tasks: </a:t>
            </a:r>
            <a:endParaRPr/>
          </a:p>
        </p:txBody>
      </p:sp>
      <p:sp>
        <p:nvSpPr>
          <p:cNvPr id="156" name="Google Shape;156;gbd947a89ac_6_10"/>
          <p:cNvSpPr txBox="1"/>
          <p:nvPr>
            <p:ph idx="1" type="body"/>
          </p:nvPr>
        </p:nvSpPr>
        <p:spPr>
          <a:xfrm>
            <a:off x="4248951" y="474599"/>
            <a:ext cx="4362600" cy="4194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401350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Facial Detection</a:t>
            </a:r>
            <a:endParaRPr/>
          </a:p>
          <a:p>
            <a:pPr indent="-328453" lvl="1" marL="9144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Use opencv to create a python script to detect facial features in a given photo</a:t>
            </a:r>
            <a:endParaRPr/>
          </a:p>
          <a:p>
            <a:pPr indent="-401350" lvl="0" marL="45720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en" sz="1700"/>
              <a:t>Server Integration </a:t>
            </a:r>
            <a:endParaRPr sz="1700"/>
          </a:p>
          <a:p>
            <a:pPr indent="-328453" lvl="1" marL="9144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Troubleshoot server connectivity</a:t>
            </a:r>
            <a:endParaRPr sz="1700"/>
          </a:p>
          <a:p>
            <a:pPr indent="-328453" lvl="1" marL="9144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Get the team working with a single database</a:t>
            </a:r>
            <a:endParaRPr sz="1700"/>
          </a:p>
          <a:p>
            <a:pPr indent="-328453" lvl="0" marL="4572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App Improvements</a:t>
            </a:r>
            <a:endParaRPr sz="1700"/>
          </a:p>
          <a:p>
            <a:pPr indent="-328453" lvl="1" marL="9144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Finish integrating facial detection</a:t>
            </a:r>
            <a:endParaRPr sz="1700"/>
          </a:p>
          <a:p>
            <a:pPr indent="-328453" lvl="1" marL="914400" rtl="0" algn="l">
              <a:spcBef>
                <a:spcPts val="812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Improve server and app code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6324618" y="977334"/>
            <a:ext cx="2529060" cy="318883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Backend Progress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 rot="-5400000">
            <a:off x="500071" y="-500071"/>
            <a:ext cx="5143502" cy="6143643"/>
          </a:xfrm>
          <a:custGeom>
            <a:rect b="b" l="l" r="r" t="t"/>
            <a:pathLst>
              <a:path extrusionOk="0" h="8191524" w="6858002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338635" y="734244"/>
            <a:ext cx="4373214" cy="36750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Added more </a:t>
            </a:r>
            <a:r>
              <a:rPr lang="en"/>
              <a:t>security</a:t>
            </a:r>
            <a:r>
              <a:rPr lang="en"/>
              <a:t> checks to server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Added updated UI to the project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Cleaned up app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600"/>
              </a:spcAft>
              <a:buSzPts val="1800"/>
              <a:buFont typeface="Noto Sans Symbols"/>
              <a:buChar char="❏"/>
            </a:pPr>
            <a:r>
              <a:rPr lang="en"/>
              <a:t>Fixed face upload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 Setbacks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614034" y="1208058"/>
            <a:ext cx="7915930" cy="27273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 lot of time was spent troubleshooting server connectivity, because the scripts failed with no error messages.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Created new scripts that only tested database connection from php.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Investigated network connectivity, set up multiple types of server and database logs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Reinstalled all software, and configured services on a separate VM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Discovered that the php functions that we were using to connect to mysql were not default php.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1c630a10_6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21c630a10_6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c21c630a10_6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 - Current State</a:t>
            </a:r>
            <a:endParaRPr/>
          </a:p>
        </p:txBody>
      </p:sp>
      <p:sp>
        <p:nvSpPr>
          <p:cNvPr id="182" name="Google Shape;182;gc21c630a10_6_0"/>
          <p:cNvSpPr txBox="1"/>
          <p:nvPr>
            <p:ph idx="1" type="body"/>
          </p:nvPr>
        </p:nvSpPr>
        <p:spPr>
          <a:xfrm>
            <a:off x="614034" y="1208058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All the connectivity problems have been resolved.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All team members can now use the live database, access the same data, and run scripts from the application or a browser to be executed on the server.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3" name="Google Shape;183;gc21c630a10_6_0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Facial Recognition Progress 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614034" y="1809750"/>
            <a:ext cx="2876688" cy="27241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200"/>
              <a:t>Using scikit-learn libraries implementation of SVM’s for machine learning model.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" sz="1200"/>
              <a:t>Currently working on extracting the 128-D face embeddings to input into the SVM.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4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 sz="1200"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576" y="1809750"/>
            <a:ext cx="2703635" cy="2787253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-2381"/>
            <a:ext cx="9144000" cy="3902868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rgbClr val="B7B7B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/>
          <p:nvPr>
            <p:ph type="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" sz="5400">
                <a:solidFill>
                  <a:schemeClr val="dk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522600" y="37784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100">
                <a:solidFill>
                  <a:schemeClr val="lt1"/>
                </a:solidFill>
              </a:rPr>
              <a:t>Future User Stories </a:t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77819" y="1182306"/>
            <a:ext cx="8188361" cy="3478593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836799" y="1666715"/>
            <a:ext cx="74751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sign in to 3rd party websites without a password.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sign in to a 3rd party website with safety.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developer, i want a testing/demo environment for oauth2.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60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