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Slab"/>
      <p:regular r:id="rId18"/>
      <p:bold r:id="rId19"/>
    </p:embeddedFon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Slab-bold.fntdata"/><Relationship Id="rId6" Type="http://schemas.openxmlformats.org/officeDocument/2006/relationships/slide" Target="slides/slide1.xml"/><Relationship Id="rId18" Type="http://schemas.openxmlformats.org/officeDocument/2006/relationships/font" Target="fonts/RobotoSlab-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bc1ca0f9a9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gbc1ca0f9a9_0_1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bc2daa72bb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gbc2daa72bb_0_1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bb99767de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bb99767de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bb99767de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bb99767de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bc2daa72b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gbc2daa72b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bb99767d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bb99767d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bb99767de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bb99767de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bbab7644c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bbab7644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bc2daa72bb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bc2daa72bb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bb9d98a5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bb9d98a5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bc1ca0f9a9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bc1ca0f9a9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bc2daa72bb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gbc2daa72bb_0_1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4000"/>
              <a:buNone/>
            </a:pPr>
            <a:r>
              <a:rPr lang="en"/>
              <a:t>Identity Management</a:t>
            </a:r>
            <a:endParaRPr/>
          </a:p>
          <a:p>
            <a:pPr indent="0" lvl="0" marL="0" rtl="0" algn="ctr">
              <a:lnSpc>
                <a:spcPct val="100000"/>
              </a:lnSpc>
              <a:spcBef>
                <a:spcPts val="0"/>
              </a:spcBef>
              <a:spcAft>
                <a:spcPts val="0"/>
              </a:spcAft>
              <a:buSzPts val="4000"/>
              <a:buNone/>
            </a:pPr>
            <a:r>
              <a:rPr lang="en" sz="2400"/>
              <a:t>Sprint 3</a:t>
            </a:r>
            <a:endParaRPr sz="2400"/>
          </a:p>
        </p:txBody>
      </p:sp>
      <p:sp>
        <p:nvSpPr>
          <p:cNvPr id="64" name="Google Shape;64;p13"/>
          <p:cNvSpPr txBox="1"/>
          <p:nvPr>
            <p:ph idx="1" type="subTitle"/>
          </p:nvPr>
        </p:nvSpPr>
        <p:spPr>
          <a:xfrm>
            <a:off x="1680302" y="3049450"/>
            <a:ext cx="5783400" cy="909000"/>
          </a:xfrm>
          <a:prstGeom prst="rect">
            <a:avLst/>
          </a:prstGeom>
          <a:noFill/>
          <a:ln>
            <a:noFill/>
          </a:ln>
        </p:spPr>
        <p:txBody>
          <a:bodyPr anchorCtr="0" anchor="t" bIns="91425" lIns="91425" spcFirstLastPara="1" rIns="91425" wrap="square" tIns="91425">
            <a:normAutofit fontScale="77500"/>
          </a:bodyPr>
          <a:lstStyle/>
          <a:p>
            <a:pPr indent="0" lvl="0" marL="0" rtl="0" algn="ctr">
              <a:lnSpc>
                <a:spcPct val="100000"/>
              </a:lnSpc>
              <a:spcBef>
                <a:spcPts val="0"/>
              </a:spcBef>
              <a:spcAft>
                <a:spcPts val="0"/>
              </a:spcAft>
              <a:buSzPct val="100000"/>
              <a:buNone/>
            </a:pPr>
            <a:r>
              <a:rPr lang="en"/>
              <a:t>Jacob Gianakopoulos, Steven Scott, Samuel Vitale, Alex Bowen, Andy Jolagh, Nick Attisha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15384"/>
              <a:buNone/>
            </a:pPr>
            <a:r>
              <a:rPr lang="en" sz="2600"/>
              <a:t>Sprint 4 Preview: App wrap up and facial recognition</a:t>
            </a:r>
            <a:endParaRPr sz="2600"/>
          </a:p>
        </p:txBody>
      </p:sp>
      <p:sp>
        <p:nvSpPr>
          <p:cNvPr id="123" name="Google Shape;123;p22"/>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800"/>
              <a:buNone/>
            </a:pPr>
            <a:r>
              <a:rPr lang="en" sz="1400"/>
              <a:t>Our approach for this sprint is to form groups of 2 and work together on the necessary tasks. We split the responsibilities as follows:</a:t>
            </a:r>
            <a:endParaRPr sz="1400"/>
          </a:p>
          <a:p>
            <a:pPr indent="-317500" lvl="0" marL="457200" rtl="0" algn="l">
              <a:lnSpc>
                <a:spcPct val="130000"/>
              </a:lnSpc>
              <a:spcBef>
                <a:spcPts val="1600"/>
              </a:spcBef>
              <a:spcAft>
                <a:spcPts val="0"/>
              </a:spcAft>
              <a:buSzPts val="1400"/>
              <a:buChar char="●"/>
            </a:pPr>
            <a:r>
              <a:rPr lang="en" sz="1400"/>
              <a:t>Database and Server - Steven and Samuel</a:t>
            </a:r>
            <a:endParaRPr sz="1400"/>
          </a:p>
          <a:p>
            <a:pPr indent="-317500" lvl="1" marL="914400" rtl="0" algn="l">
              <a:lnSpc>
                <a:spcPct val="130000"/>
              </a:lnSpc>
              <a:spcBef>
                <a:spcPts val="0"/>
              </a:spcBef>
              <a:spcAft>
                <a:spcPts val="0"/>
              </a:spcAft>
              <a:buSzPts val="1400"/>
              <a:buChar char="○"/>
            </a:pPr>
            <a:r>
              <a:rPr lang="en"/>
              <a:t>Since the server is setup, not much more is required. Tweak database and server settings as needed.</a:t>
            </a:r>
            <a:endParaRPr/>
          </a:p>
          <a:p>
            <a:pPr indent="-317500" lvl="1" marL="914400" rtl="0" algn="l">
              <a:lnSpc>
                <a:spcPct val="130000"/>
              </a:lnSpc>
              <a:spcBef>
                <a:spcPts val="0"/>
              </a:spcBef>
              <a:spcAft>
                <a:spcPts val="0"/>
              </a:spcAft>
              <a:buSzPts val="1400"/>
              <a:buChar char="○"/>
            </a:pPr>
            <a:r>
              <a:rPr lang="en"/>
              <a:t>Work on backend tasks. Improve overall login experience.</a:t>
            </a:r>
            <a:endParaRPr/>
          </a:p>
          <a:p>
            <a:pPr indent="-317500" lvl="0" marL="457200" rtl="0" algn="l">
              <a:lnSpc>
                <a:spcPct val="130000"/>
              </a:lnSpc>
              <a:spcBef>
                <a:spcPts val="0"/>
              </a:spcBef>
              <a:spcAft>
                <a:spcPts val="0"/>
              </a:spcAft>
              <a:buSzPts val="1400"/>
              <a:buChar char="●"/>
            </a:pPr>
            <a:r>
              <a:rPr lang="en" sz="1400"/>
              <a:t>Front-End design - Alex and Andy</a:t>
            </a:r>
            <a:endParaRPr sz="1400"/>
          </a:p>
          <a:p>
            <a:pPr indent="-317500" lvl="1" marL="914400" rtl="0" algn="l">
              <a:lnSpc>
                <a:spcPct val="130000"/>
              </a:lnSpc>
              <a:spcBef>
                <a:spcPts val="0"/>
              </a:spcBef>
              <a:spcAft>
                <a:spcPts val="0"/>
              </a:spcAft>
              <a:buSzPts val="1400"/>
              <a:buChar char="○"/>
            </a:pPr>
            <a:r>
              <a:rPr lang="en"/>
              <a:t>Work on improving the UI and adding a new screen for Camera features as well as more features in the future. </a:t>
            </a:r>
            <a:endParaRPr/>
          </a:p>
          <a:p>
            <a:pPr indent="-317500" lvl="0" marL="457200" rtl="0" algn="l">
              <a:lnSpc>
                <a:spcPct val="130000"/>
              </a:lnSpc>
              <a:spcBef>
                <a:spcPts val="0"/>
              </a:spcBef>
              <a:spcAft>
                <a:spcPts val="0"/>
              </a:spcAft>
              <a:buSzPts val="1400"/>
              <a:buChar char="●"/>
            </a:pPr>
            <a:r>
              <a:rPr lang="en" sz="1400"/>
              <a:t>Backend - Jacob and Nick</a:t>
            </a:r>
            <a:endParaRPr sz="1400"/>
          </a:p>
          <a:p>
            <a:pPr indent="-317500" lvl="1" marL="914400" rtl="0" algn="l">
              <a:lnSpc>
                <a:spcPct val="130000"/>
              </a:lnSpc>
              <a:spcBef>
                <a:spcPts val="0"/>
              </a:spcBef>
              <a:spcAft>
                <a:spcPts val="0"/>
              </a:spcAft>
              <a:buSzPts val="1400"/>
              <a:buChar char="○"/>
            </a:pPr>
            <a:r>
              <a:rPr lang="en"/>
              <a:t>Adding camera access for facial recognition and saving uploaded files on the server</a:t>
            </a:r>
            <a:endParaRPr/>
          </a:p>
          <a:p>
            <a:pPr indent="-317500" lvl="1" marL="914400" rtl="0" algn="l">
              <a:lnSpc>
                <a:spcPct val="130000"/>
              </a:lnSpc>
              <a:spcBef>
                <a:spcPts val="0"/>
              </a:spcBef>
              <a:spcAft>
                <a:spcPts val="0"/>
              </a:spcAft>
              <a:buSzPts val="1400"/>
              <a:buChar char="○"/>
            </a:pPr>
            <a:r>
              <a:rPr lang="en"/>
              <a:t>Continue implementing facial recognition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Future User Stories</a:t>
            </a:r>
            <a:endParaRPr/>
          </a:p>
        </p:txBody>
      </p:sp>
      <p:sp>
        <p:nvSpPr>
          <p:cNvPr id="129" name="Google Shape;129;p2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1600"/>
              </a:spcBef>
              <a:spcAft>
                <a:spcPts val="0"/>
              </a:spcAft>
              <a:buSzPts val="1800"/>
              <a:buChar char="●"/>
            </a:pPr>
            <a:r>
              <a:rPr lang="en"/>
              <a:t>As a user, i want to update my account.</a:t>
            </a:r>
            <a:br>
              <a:rPr lang="en"/>
            </a:br>
            <a:r>
              <a:rPr lang="en" sz="1200"/>
              <a:t>Includes changing your password and </a:t>
            </a:r>
            <a:r>
              <a:rPr lang="en" sz="1200"/>
              <a:t>editing</a:t>
            </a:r>
            <a:r>
              <a:rPr lang="en" sz="1200"/>
              <a:t> basic data.</a:t>
            </a:r>
            <a:endParaRPr sz="1200"/>
          </a:p>
          <a:p>
            <a:pPr indent="-342900" lvl="0" marL="457200" rtl="0" algn="l">
              <a:lnSpc>
                <a:spcPct val="150000"/>
              </a:lnSpc>
              <a:spcBef>
                <a:spcPts val="1600"/>
              </a:spcBef>
              <a:spcAft>
                <a:spcPts val="0"/>
              </a:spcAft>
              <a:buSzPts val="1800"/>
              <a:buChar char="●"/>
            </a:pPr>
            <a:r>
              <a:rPr lang="en"/>
              <a:t>As a user, I want to be able to upload face data.</a:t>
            </a:r>
            <a:br>
              <a:rPr lang="en"/>
            </a:br>
            <a:r>
              <a:rPr lang="en" sz="1200"/>
              <a:t>Includes creating the front end for managing pictures, connecting to their camera to capture images, and saving it onto the server.</a:t>
            </a:r>
            <a:endParaRPr sz="1200"/>
          </a:p>
          <a:p>
            <a:pPr indent="-342900" lvl="0" marL="457200" rtl="0" algn="l">
              <a:lnSpc>
                <a:spcPct val="150000"/>
              </a:lnSpc>
              <a:spcBef>
                <a:spcPts val="0"/>
              </a:spcBef>
              <a:spcAft>
                <a:spcPts val="0"/>
              </a:spcAft>
              <a:buSzPts val="1800"/>
              <a:buChar char="●"/>
            </a:pPr>
            <a:r>
              <a:rPr lang="en"/>
              <a:t>As a user, I want to be able to login via facial recognition</a:t>
            </a:r>
            <a:endParaRPr/>
          </a:p>
          <a:p>
            <a:pPr indent="0" lvl="0" marL="457200" rtl="0" algn="l">
              <a:lnSpc>
                <a:spcPct val="150000"/>
              </a:lnSpc>
              <a:spcBef>
                <a:spcPts val="0"/>
              </a:spcBef>
              <a:spcAft>
                <a:spcPts val="0"/>
              </a:spcAft>
              <a:buNone/>
            </a:pPr>
            <a:r>
              <a:rPr lang="en" sz="1200"/>
              <a:t>Includes Implementing the facial recognition package, updating the login page to show the new login option, and writing the backend code to log the user in when the face matches what is stored.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Demo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
              <a:t>Sprint 3 Plan </a:t>
            </a:r>
            <a:endParaRPr/>
          </a:p>
        </p:txBody>
      </p:sp>
      <p:sp>
        <p:nvSpPr>
          <p:cNvPr id="70" name="Google Shape;70;p14"/>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1500"/>
              <a:t>Our plan for this sprint was to wrap up app logins (including profile edits and password changes) and finish up lingering tasks from the following sprint. We also </a:t>
            </a:r>
            <a:r>
              <a:rPr lang="en" sz="1500"/>
              <a:t>wanted</a:t>
            </a:r>
            <a:r>
              <a:rPr lang="en" sz="1500"/>
              <a:t> to start configuring our server and breaking down facial recognition.</a:t>
            </a:r>
            <a:endParaRPr sz="1500"/>
          </a:p>
          <a:p>
            <a:pPr indent="-323850" lvl="0" marL="457200" rtl="0" algn="l">
              <a:lnSpc>
                <a:spcPct val="115000"/>
              </a:lnSpc>
              <a:spcBef>
                <a:spcPts val="1600"/>
              </a:spcBef>
              <a:spcAft>
                <a:spcPts val="0"/>
              </a:spcAft>
              <a:buSzPts val="1500"/>
              <a:buChar char="●"/>
            </a:pPr>
            <a:r>
              <a:rPr lang="en" sz="1500"/>
              <a:t>Jacob - Android app code, server code</a:t>
            </a:r>
            <a:endParaRPr sz="1500"/>
          </a:p>
          <a:p>
            <a:pPr indent="-323850" lvl="0" marL="457200" rtl="0" algn="l">
              <a:lnSpc>
                <a:spcPct val="115000"/>
              </a:lnSpc>
              <a:spcBef>
                <a:spcPts val="0"/>
              </a:spcBef>
              <a:spcAft>
                <a:spcPts val="0"/>
              </a:spcAft>
              <a:buSzPts val="1500"/>
              <a:buChar char="●"/>
            </a:pPr>
            <a:r>
              <a:rPr lang="en" sz="1500"/>
              <a:t>Nick -  Facial Recognition backend</a:t>
            </a:r>
            <a:endParaRPr sz="1500"/>
          </a:p>
          <a:p>
            <a:pPr indent="-323850" lvl="0" marL="457200" rtl="0" algn="l">
              <a:lnSpc>
                <a:spcPct val="115000"/>
              </a:lnSpc>
              <a:spcBef>
                <a:spcPts val="0"/>
              </a:spcBef>
              <a:spcAft>
                <a:spcPts val="0"/>
              </a:spcAft>
              <a:buSzPts val="1500"/>
              <a:buChar char="●"/>
            </a:pPr>
            <a:r>
              <a:rPr lang="en" sz="1500"/>
              <a:t>Alex - UI design, research for camera features.</a:t>
            </a:r>
            <a:endParaRPr sz="1500"/>
          </a:p>
          <a:p>
            <a:pPr indent="-323850" lvl="0" marL="457200" rtl="0" algn="l">
              <a:lnSpc>
                <a:spcPct val="115000"/>
              </a:lnSpc>
              <a:spcBef>
                <a:spcPts val="0"/>
              </a:spcBef>
              <a:spcAft>
                <a:spcPts val="0"/>
              </a:spcAft>
              <a:buSzPts val="1500"/>
              <a:buChar char="●"/>
            </a:pPr>
            <a:r>
              <a:rPr lang="en" sz="1500"/>
              <a:t>Steven - Server configuration, login features</a:t>
            </a:r>
            <a:endParaRPr sz="1500"/>
          </a:p>
          <a:p>
            <a:pPr indent="-323850" lvl="0" marL="457200" rtl="0" algn="l">
              <a:lnSpc>
                <a:spcPct val="115000"/>
              </a:lnSpc>
              <a:spcBef>
                <a:spcPts val="0"/>
              </a:spcBef>
              <a:spcAft>
                <a:spcPts val="0"/>
              </a:spcAft>
              <a:buSzPts val="1500"/>
              <a:buChar char="●"/>
            </a:pPr>
            <a:r>
              <a:rPr lang="en" sz="1500"/>
              <a:t>Samuel - Database design and documentation</a:t>
            </a:r>
            <a:endParaRPr sz="1500"/>
          </a:p>
          <a:p>
            <a:pPr indent="-323850" lvl="0" marL="457200" rtl="0" algn="l">
              <a:lnSpc>
                <a:spcPct val="115000"/>
              </a:lnSpc>
              <a:spcBef>
                <a:spcPts val="0"/>
              </a:spcBef>
              <a:spcAft>
                <a:spcPts val="0"/>
              </a:spcAft>
              <a:buSzPts val="1500"/>
              <a:buChar char="●"/>
            </a:pPr>
            <a:r>
              <a:rPr lang="en" sz="1500"/>
              <a:t>Andy- UI design frontend</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Risk and Challenges</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Distanced Communication and work</a:t>
            </a:r>
            <a:endParaRPr/>
          </a:p>
          <a:p>
            <a:pPr indent="-342900" lvl="0" marL="457200" rtl="0" algn="l">
              <a:spcBef>
                <a:spcPts val="0"/>
              </a:spcBef>
              <a:spcAft>
                <a:spcPts val="0"/>
              </a:spcAft>
              <a:buSzPts val="1800"/>
              <a:buChar char="●"/>
            </a:pPr>
            <a:r>
              <a:rPr lang="en"/>
              <a:t>Dealing with conflicting work schedules/ availability</a:t>
            </a:r>
            <a:endParaRPr/>
          </a:p>
          <a:p>
            <a:pPr indent="-342900" lvl="0" marL="457200" rtl="0" algn="l">
              <a:spcBef>
                <a:spcPts val="0"/>
              </a:spcBef>
              <a:spcAft>
                <a:spcPts val="0"/>
              </a:spcAft>
              <a:buSzPts val="1800"/>
              <a:buChar char="●"/>
            </a:pPr>
            <a:r>
              <a:rPr lang="en"/>
              <a:t>We are working with sensitive information, and therefore must value security very highly when creating this product</a:t>
            </a:r>
            <a:endParaRPr/>
          </a:p>
          <a:p>
            <a:pPr indent="-342900" lvl="0" marL="457200" rtl="0" algn="l">
              <a:spcBef>
                <a:spcPts val="0"/>
              </a:spcBef>
              <a:spcAft>
                <a:spcPts val="0"/>
              </a:spcAft>
              <a:buSzPts val="1800"/>
              <a:buChar char="●"/>
            </a:pPr>
            <a:r>
              <a:rPr lang="en"/>
              <a:t>Miscommunication</a:t>
            </a:r>
            <a:endParaRPr/>
          </a:p>
          <a:p>
            <a:pPr indent="-342900" lvl="0" marL="457200" rtl="0" algn="l">
              <a:spcBef>
                <a:spcPts val="0"/>
              </a:spcBef>
              <a:spcAft>
                <a:spcPts val="0"/>
              </a:spcAft>
              <a:buSzPts val="1800"/>
              <a:buChar char="●"/>
            </a:pPr>
            <a:r>
              <a:rPr lang="en"/>
              <a:t>Personal Life Problems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Server</a:t>
            </a:r>
            <a:endParaRPr/>
          </a:p>
        </p:txBody>
      </p:sp>
      <p:sp>
        <p:nvSpPr>
          <p:cNvPr id="82" name="Google Shape;82;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1600"/>
              </a:spcBef>
              <a:spcAft>
                <a:spcPts val="0"/>
              </a:spcAft>
              <a:buSzPts val="1800"/>
              <a:buChar char="●"/>
            </a:pPr>
            <a:r>
              <a:rPr lang="en"/>
              <a:t>Decided to use Google Cloud Platform using leftover education credits</a:t>
            </a:r>
            <a:endParaRPr/>
          </a:p>
          <a:p>
            <a:pPr indent="-342900" lvl="0" marL="457200" rtl="0" algn="l">
              <a:spcBef>
                <a:spcPts val="1600"/>
              </a:spcBef>
              <a:spcAft>
                <a:spcPts val="0"/>
              </a:spcAft>
              <a:buSzPts val="1800"/>
              <a:buChar char="●"/>
            </a:pPr>
            <a:r>
              <a:rPr lang="en"/>
              <a:t>Our server is cheap enough to run it for approx 8 months without paying</a:t>
            </a:r>
            <a:endParaRPr/>
          </a:p>
          <a:p>
            <a:pPr indent="-342900" lvl="0" marL="457200" rtl="0" algn="l">
              <a:spcBef>
                <a:spcPts val="1600"/>
              </a:spcBef>
              <a:spcAft>
                <a:spcPts val="0"/>
              </a:spcAft>
              <a:buSzPts val="1800"/>
              <a:buChar char="●"/>
            </a:pPr>
            <a:r>
              <a:rPr lang="en"/>
              <a:t>Installed Ubuntu, mysql, and apache</a:t>
            </a:r>
            <a:endParaRPr/>
          </a:p>
          <a:p>
            <a:pPr indent="-342900" lvl="0" marL="457200" rtl="0" algn="l">
              <a:spcBef>
                <a:spcPts val="1600"/>
              </a:spcBef>
              <a:spcAft>
                <a:spcPts val="0"/>
              </a:spcAft>
              <a:buSzPts val="1800"/>
              <a:buChar char="●"/>
            </a:pPr>
            <a:r>
              <a:rPr lang="en"/>
              <a:t>Created db by running our sprint 2 scripts</a:t>
            </a:r>
            <a:endParaRPr/>
          </a:p>
          <a:p>
            <a:pPr indent="-342900" lvl="0" marL="457200" rtl="0" algn="l">
              <a:spcBef>
                <a:spcPts val="1600"/>
              </a:spcBef>
              <a:spcAft>
                <a:spcPts val="0"/>
              </a:spcAft>
              <a:buSzPts val="1800"/>
              <a:buChar char="●"/>
            </a:pPr>
            <a:r>
              <a:rPr lang="en"/>
              <a:t>Set up user accounts and db accounts for each member</a:t>
            </a:r>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Database</a:t>
            </a:r>
            <a:endParaRPr/>
          </a:p>
        </p:txBody>
      </p:sp>
      <p:sp>
        <p:nvSpPr>
          <p:cNvPr id="88" name="Google Shape;88;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1600"/>
              </a:spcBef>
              <a:spcAft>
                <a:spcPts val="0"/>
              </a:spcAft>
              <a:buSzPts val="1800"/>
              <a:buChar char="●"/>
            </a:pPr>
            <a:r>
              <a:rPr lang="en"/>
              <a:t>Database storage of biometric data will be too large</a:t>
            </a:r>
            <a:endParaRPr/>
          </a:p>
          <a:p>
            <a:pPr indent="-342900" lvl="0" marL="457200" rtl="0" algn="l">
              <a:spcBef>
                <a:spcPts val="1600"/>
              </a:spcBef>
              <a:spcAft>
                <a:spcPts val="0"/>
              </a:spcAft>
              <a:buSzPts val="1800"/>
              <a:buChar char="●"/>
            </a:pPr>
            <a:r>
              <a:rPr lang="en"/>
              <a:t>Using file paths leading to the files which will be stored on the server. </a:t>
            </a:r>
            <a:endParaRPr/>
          </a:p>
          <a:p>
            <a:pPr indent="-342900" lvl="0" marL="457200" rtl="0" algn="l">
              <a:spcBef>
                <a:spcPts val="1600"/>
              </a:spcBef>
              <a:spcAft>
                <a:spcPts val="0"/>
              </a:spcAft>
              <a:buSzPts val="1800"/>
              <a:buChar char="●"/>
            </a:pPr>
            <a:r>
              <a:rPr lang="en"/>
              <a:t>Fine tuning of tables and proper implementation of keys</a:t>
            </a:r>
            <a:endParaRPr/>
          </a:p>
          <a:p>
            <a:pPr indent="0" lvl="0" marL="457200" rtl="0" algn="l">
              <a:spcBef>
                <a:spcPts val="1600"/>
              </a:spcBef>
              <a:spcAft>
                <a:spcPts val="0"/>
              </a:spcAft>
              <a:buNone/>
            </a:pPr>
            <a:r>
              <a:t/>
            </a:r>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Backend Progress</a:t>
            </a:r>
            <a:endParaRPr/>
          </a:p>
        </p:txBody>
      </p:sp>
      <p:sp>
        <p:nvSpPr>
          <p:cNvPr id="94" name="Google Shape;94;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Fixed all lingering issues with logins</a:t>
            </a:r>
            <a:endParaRPr/>
          </a:p>
          <a:p>
            <a:pPr indent="-342900" lvl="0" marL="457200" rtl="0" algn="l">
              <a:spcBef>
                <a:spcPts val="0"/>
              </a:spcBef>
              <a:spcAft>
                <a:spcPts val="0"/>
              </a:spcAft>
              <a:buSzPts val="1800"/>
              <a:buChar char="●"/>
            </a:pPr>
            <a:r>
              <a:rPr lang="en"/>
              <a:t>Added more fields for user registration</a:t>
            </a:r>
            <a:endParaRPr/>
          </a:p>
          <a:p>
            <a:pPr indent="-342900" lvl="0" marL="457200" rtl="0" algn="l">
              <a:spcBef>
                <a:spcPts val="0"/>
              </a:spcBef>
              <a:spcAft>
                <a:spcPts val="0"/>
              </a:spcAft>
              <a:buSzPts val="1800"/>
              <a:buChar char="●"/>
            </a:pPr>
            <a:r>
              <a:rPr lang="en"/>
              <a:t>A profile update task that allows users to update the information they used to register</a:t>
            </a:r>
            <a:endParaRPr/>
          </a:p>
          <a:p>
            <a:pPr indent="-342900" lvl="0" marL="457200" rtl="0" algn="l">
              <a:spcBef>
                <a:spcPts val="0"/>
              </a:spcBef>
              <a:spcAft>
                <a:spcPts val="0"/>
              </a:spcAft>
              <a:buSzPts val="1800"/>
              <a:buChar char="●"/>
            </a:pPr>
            <a:r>
              <a:rPr lang="en"/>
              <a:t>A password change task that allows users to change their password</a:t>
            </a:r>
            <a:endParaRPr/>
          </a:p>
          <a:p>
            <a:pPr indent="-342900" lvl="0" marL="457200" rtl="0" algn="l">
              <a:spcBef>
                <a:spcPts val="0"/>
              </a:spcBef>
              <a:spcAft>
                <a:spcPts val="0"/>
              </a:spcAft>
              <a:buSzPts val="1800"/>
              <a:buChar char="●"/>
            </a:pPr>
            <a:r>
              <a:rPr lang="en"/>
              <a:t>Storing of user information for later use</a:t>
            </a:r>
            <a:endParaRPr/>
          </a:p>
          <a:p>
            <a:pPr indent="-342900" lvl="0" marL="457200" rtl="0" algn="l">
              <a:spcBef>
                <a:spcPts val="0"/>
              </a:spcBef>
              <a:spcAft>
                <a:spcPts val="0"/>
              </a:spcAft>
              <a:buSzPts val="1800"/>
              <a:buChar char="●"/>
            </a:pPr>
            <a:r>
              <a:rPr lang="en"/>
              <a:t>Added more in-app checks before contacting server</a:t>
            </a:r>
            <a:endParaRPr/>
          </a:p>
          <a:p>
            <a:pPr indent="-342900" lvl="0" marL="457200" rtl="0" algn="l">
              <a:spcBef>
                <a:spcPts val="0"/>
              </a:spcBef>
              <a:spcAft>
                <a:spcPts val="0"/>
              </a:spcAft>
              <a:buSzPts val="1800"/>
              <a:buChar char="●"/>
            </a:pPr>
            <a:r>
              <a:rPr lang="en"/>
              <a:t>Server code to accomplish these tasks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Facial Recognition Progress</a:t>
            </a:r>
            <a:endParaRPr/>
          </a:p>
        </p:txBody>
      </p:sp>
      <p:sp>
        <p:nvSpPr>
          <p:cNvPr id="100" name="Google Shape;100;p1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-Facial Detection is a work in progress. Working out various bugs to make sure everything is smooth before moving on to the recognition aspect.</a:t>
            </a:r>
            <a:endParaRPr/>
          </a:p>
          <a:p>
            <a:pPr indent="0" lvl="0" marL="0" rtl="0" algn="l">
              <a:spcBef>
                <a:spcPts val="1200"/>
              </a:spcBef>
              <a:spcAft>
                <a:spcPts val="1200"/>
              </a:spcAft>
              <a:buNone/>
            </a:pPr>
            <a:r>
              <a:t/>
            </a:r>
            <a:endParaRPr/>
          </a:p>
        </p:txBody>
      </p:sp>
      <p:pic>
        <p:nvPicPr>
          <p:cNvPr id="101" name="Google Shape;101;p19"/>
          <p:cNvPicPr preferRelativeResize="0"/>
          <p:nvPr/>
        </p:nvPicPr>
        <p:blipFill>
          <a:blip r:embed="rId3">
            <a:alphaModFix/>
          </a:blip>
          <a:stretch>
            <a:fillRect/>
          </a:stretch>
        </p:blipFill>
        <p:spPr>
          <a:xfrm>
            <a:off x="387900" y="2281900"/>
            <a:ext cx="3871700" cy="2560700"/>
          </a:xfrm>
          <a:prstGeom prst="rect">
            <a:avLst/>
          </a:prstGeom>
          <a:noFill/>
          <a:ln>
            <a:noFill/>
          </a:ln>
        </p:spPr>
      </p:pic>
      <p:pic>
        <p:nvPicPr>
          <p:cNvPr id="102" name="Google Shape;102;p19"/>
          <p:cNvPicPr preferRelativeResize="0"/>
          <p:nvPr/>
        </p:nvPicPr>
        <p:blipFill>
          <a:blip r:embed="rId4">
            <a:alphaModFix/>
          </a:blip>
          <a:stretch>
            <a:fillRect/>
          </a:stretch>
        </p:blipFill>
        <p:spPr>
          <a:xfrm>
            <a:off x="4955225" y="2322575"/>
            <a:ext cx="3601600" cy="2520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Conceptual UI Design</a:t>
            </a:r>
            <a:endParaRPr/>
          </a:p>
        </p:txBody>
      </p:sp>
      <p:sp>
        <p:nvSpPr>
          <p:cNvPr id="108" name="Google Shape;108;p2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9" name="Google Shape;109;p20"/>
          <p:cNvPicPr preferRelativeResize="0"/>
          <p:nvPr/>
        </p:nvPicPr>
        <p:blipFill>
          <a:blip r:embed="rId3">
            <a:alphaModFix/>
          </a:blip>
          <a:stretch>
            <a:fillRect/>
          </a:stretch>
        </p:blipFill>
        <p:spPr>
          <a:xfrm>
            <a:off x="489550" y="1489825"/>
            <a:ext cx="1730425" cy="3078901"/>
          </a:xfrm>
          <a:prstGeom prst="rect">
            <a:avLst/>
          </a:prstGeom>
          <a:noFill/>
          <a:ln>
            <a:noFill/>
          </a:ln>
        </p:spPr>
      </p:pic>
      <p:pic>
        <p:nvPicPr>
          <p:cNvPr id="110" name="Google Shape;110;p20"/>
          <p:cNvPicPr preferRelativeResize="0"/>
          <p:nvPr/>
        </p:nvPicPr>
        <p:blipFill>
          <a:blip r:embed="rId4">
            <a:alphaModFix/>
          </a:blip>
          <a:stretch>
            <a:fillRect/>
          </a:stretch>
        </p:blipFill>
        <p:spPr>
          <a:xfrm>
            <a:off x="3000425" y="1489825"/>
            <a:ext cx="1786525" cy="3078900"/>
          </a:xfrm>
          <a:prstGeom prst="rect">
            <a:avLst/>
          </a:prstGeom>
          <a:noFill/>
          <a:ln>
            <a:noFill/>
          </a:ln>
        </p:spPr>
      </p:pic>
      <p:pic>
        <p:nvPicPr>
          <p:cNvPr id="111" name="Google Shape;111;p20"/>
          <p:cNvPicPr preferRelativeResize="0"/>
          <p:nvPr/>
        </p:nvPicPr>
        <p:blipFill>
          <a:blip r:embed="rId5">
            <a:alphaModFix/>
          </a:blip>
          <a:stretch>
            <a:fillRect/>
          </a:stretch>
        </p:blipFill>
        <p:spPr>
          <a:xfrm>
            <a:off x="5637675" y="1489825"/>
            <a:ext cx="1949225" cy="3078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spcBef>
                <a:spcPts val="0"/>
              </a:spcBef>
              <a:spcAft>
                <a:spcPts val="0"/>
              </a:spcAft>
              <a:buSzPts val="3000"/>
              <a:buNone/>
            </a:pPr>
            <a:r>
              <a:rPr lang="en"/>
              <a:t>Sprint Schedule</a:t>
            </a:r>
            <a:endParaRPr/>
          </a:p>
        </p:txBody>
      </p:sp>
      <p:sp>
        <p:nvSpPr>
          <p:cNvPr id="117" name="Google Shape;117;p21"/>
          <p:cNvSpPr txBox="1"/>
          <p:nvPr>
            <p:ph idx="1" type="body"/>
          </p:nvPr>
        </p:nvSpPr>
        <p:spPr>
          <a:xfrm>
            <a:off x="387900" y="1489825"/>
            <a:ext cx="8027400" cy="3078900"/>
          </a:xfrm>
          <a:prstGeom prst="rect">
            <a:avLst/>
          </a:prstGeom>
          <a:noFill/>
          <a:ln>
            <a:noFill/>
          </a:ln>
        </p:spPr>
        <p:txBody>
          <a:bodyPr anchorCtr="0" anchor="t" bIns="91425" lIns="91425" spcFirstLastPara="1" rIns="91425" wrap="square" tIns="91425">
            <a:normAutofit fontScale="92500"/>
          </a:bodyPr>
          <a:lstStyle/>
          <a:p>
            <a:pPr indent="-310832" lvl="0" marL="457200" rtl="0" algn="l">
              <a:lnSpc>
                <a:spcPct val="150000"/>
              </a:lnSpc>
              <a:spcBef>
                <a:spcPts val="0"/>
              </a:spcBef>
              <a:spcAft>
                <a:spcPts val="0"/>
              </a:spcAft>
              <a:buSzPct val="100000"/>
              <a:buAutoNum type="arabicPeriod"/>
            </a:pPr>
            <a:r>
              <a:rPr lang="en"/>
              <a:t>Project Details and Requirements</a:t>
            </a:r>
            <a:endParaRPr/>
          </a:p>
          <a:p>
            <a:pPr indent="-310832" lvl="0" marL="457200" rtl="0" algn="l">
              <a:lnSpc>
                <a:spcPct val="150000"/>
              </a:lnSpc>
              <a:spcBef>
                <a:spcPts val="0"/>
              </a:spcBef>
              <a:spcAft>
                <a:spcPts val="0"/>
              </a:spcAft>
              <a:buSzPct val="100000"/>
              <a:buAutoNum type="arabicPeriod"/>
            </a:pPr>
            <a:r>
              <a:rPr lang="en"/>
              <a:t>User Account Creation (Jan 21st - 25th)</a:t>
            </a:r>
            <a:endParaRPr/>
          </a:p>
          <a:p>
            <a:pPr indent="-310832" lvl="0" marL="457200" rtl="0" algn="l">
              <a:lnSpc>
                <a:spcPct val="150000"/>
              </a:lnSpc>
              <a:spcBef>
                <a:spcPts val="0"/>
              </a:spcBef>
              <a:spcAft>
                <a:spcPts val="0"/>
              </a:spcAft>
              <a:buSzPct val="100000"/>
              <a:buAutoNum type="arabicPeriod"/>
            </a:pPr>
            <a:r>
              <a:rPr lang="en"/>
              <a:t>Finish back end code for a safer logins and finalize the main pages for the Application. We would also like to start breaking down tasks for and working on Face recognition (Jan 26th - Feb 8th)</a:t>
            </a:r>
            <a:endParaRPr/>
          </a:p>
          <a:p>
            <a:pPr indent="-310832" lvl="0" marL="457200" rtl="0" algn="l">
              <a:lnSpc>
                <a:spcPct val="150000"/>
              </a:lnSpc>
              <a:spcBef>
                <a:spcPts val="0"/>
              </a:spcBef>
              <a:spcAft>
                <a:spcPts val="0"/>
              </a:spcAft>
              <a:buSzPct val="100000"/>
              <a:buAutoNum type="arabicPeriod"/>
            </a:pPr>
            <a:r>
              <a:rPr lang="en"/>
              <a:t>Focus on creating Face scanning feature in app. Improve design and functionality of the Application for android. (Feb 8th - 17th)</a:t>
            </a:r>
            <a:endParaRPr/>
          </a:p>
          <a:p>
            <a:pPr indent="-310832" lvl="0" marL="457200" rtl="0" algn="l">
              <a:lnSpc>
                <a:spcPct val="150000"/>
              </a:lnSpc>
              <a:spcBef>
                <a:spcPts val="0"/>
              </a:spcBef>
              <a:spcAft>
                <a:spcPts val="0"/>
              </a:spcAft>
              <a:buSzPct val="100000"/>
              <a:buAutoNum type="arabicPeriod"/>
            </a:pPr>
            <a:r>
              <a:rPr lang="en"/>
              <a:t>Focus on fine tuning the face scanning features of the app. If work on the Face </a:t>
            </a:r>
            <a:r>
              <a:rPr lang="en"/>
              <a:t>scanning</a:t>
            </a:r>
            <a:r>
              <a:rPr lang="en"/>
              <a:t> finishes earlier than expected then begin working on next feature for the app (Feb 17th - March 1st)</a:t>
            </a:r>
            <a:endParaRPr/>
          </a:p>
          <a:p>
            <a:pPr indent="-310832" lvl="0" marL="457200" rtl="0" algn="l">
              <a:lnSpc>
                <a:spcPct val="150000"/>
              </a:lnSpc>
              <a:spcBef>
                <a:spcPts val="0"/>
              </a:spcBef>
              <a:spcAft>
                <a:spcPts val="0"/>
              </a:spcAft>
              <a:buSzPct val="100000"/>
              <a:buAutoNum type="arabicPeriod"/>
            </a:pPr>
            <a:r>
              <a:rPr lang="en"/>
              <a:t>Try to get started on a finger scanning features for the app. Focusing on the API and UI with the new features. (March 1st - 14th)</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