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zTn4v1SYoZeJ+W12AEZriB3O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947a89ac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bd947a89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47a89ac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d947a89a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d947a89a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bd947a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6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8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Identity 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Sprint 4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960419" y="3087134"/>
            <a:ext cx="7228615" cy="1199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"/>
              <a:t>Jacob Gianakopoulos, Steven Scott, Samuel Vitale, Alex Bowen, Andy Jolagh, Nick Attisha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947a89ac_6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bd947a89ac_6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bd947a89ac_6_0"/>
          <p:cNvSpPr txBox="1"/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Refocusing</a:t>
            </a:r>
            <a:endParaRPr/>
          </a:p>
        </p:txBody>
      </p:sp>
      <p:cxnSp>
        <p:nvCxnSpPr>
          <p:cNvPr id="146" name="Google Shape;146;gbd947a89ac_6_0"/>
          <p:cNvCxnSpPr/>
          <p:nvPr/>
        </p:nvCxnSpPr>
        <p:spPr>
          <a:xfrm>
            <a:off x="3487225" y="1272582"/>
            <a:ext cx="0" cy="259833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bd947a89ac_6_0"/>
          <p:cNvSpPr txBox="1"/>
          <p:nvPr>
            <p:ph idx="1" type="body"/>
          </p:nvPr>
        </p:nvSpPr>
        <p:spPr>
          <a:xfrm>
            <a:off x="3860063" y="913856"/>
            <a:ext cx="4560037" cy="331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200"/>
              <a:t>In our previous presentations, we received feedback that our workflow was too segmented. Instead of working as a team, we were all working too individually. We were advised to pick individual components and see them through to the end. For sprint 4 we chose facial data uploading as the core component to collectively work on. All of our tasks were derived from the following user story: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840"/>
              </a:spcBef>
              <a:spcAft>
                <a:spcPts val="600"/>
              </a:spcAft>
              <a:buSzPts val="1600"/>
              <a:buFont typeface="Noto Sans Symbols"/>
              <a:buChar char="❏"/>
            </a:pPr>
            <a:r>
              <a:rPr lang="en" sz="1200"/>
              <a:t>As a user, I want to upload a picture to use to login.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947a89ac_6_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947a89ac_6_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bd947a89ac_6_10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bd947a89ac_6_10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Sprint 4 Tasks:</a:t>
            </a:r>
            <a:endParaRPr/>
          </a:p>
        </p:txBody>
      </p:sp>
      <p:sp>
        <p:nvSpPr>
          <p:cNvPr id="156" name="Google Shape;156;gbd947a89ac_6_10"/>
          <p:cNvSpPr txBox="1"/>
          <p:nvPr>
            <p:ph idx="1" type="body"/>
          </p:nvPr>
        </p:nvSpPr>
        <p:spPr>
          <a:xfrm>
            <a:off x="4248951" y="474599"/>
            <a:ext cx="43626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-385126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Facial Detection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Use opencv to create a python script to detect facial features in a given photo</a:t>
            </a:r>
            <a:endParaRPr/>
          </a:p>
          <a:p>
            <a:pPr indent="-385126" lvl="0" marL="4572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Server Integration 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Update app code to point to the server 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Load the scripts onto the server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Install Python to run facial detection software</a:t>
            </a:r>
            <a:endParaRPr/>
          </a:p>
          <a:p>
            <a:pPr indent="-385126" lvl="0" marL="4572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Camera Data Upload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Send data from the camera to the server. </a:t>
            </a:r>
            <a:endParaRPr/>
          </a:p>
          <a:p>
            <a:pPr indent="-343249" lvl="1" marL="914400" rtl="0" algn="l">
              <a:lnSpc>
                <a:spcPct val="115000"/>
              </a:lnSpc>
              <a:spcBef>
                <a:spcPts val="812"/>
              </a:spcBef>
              <a:spcAft>
                <a:spcPts val="600"/>
              </a:spcAft>
              <a:buSzPct val="100000"/>
              <a:buFont typeface="Noto Sans Symbols"/>
              <a:buChar char="❏"/>
            </a:pPr>
            <a:r>
              <a:rPr lang="en" sz="1700"/>
              <a:t>If a face is detected, store the image and save the filepath in the database.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6324618" y="977334"/>
            <a:ext cx="2529060" cy="3188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Backend Progress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 rot="-5400000">
            <a:off x="500071" y="-500071"/>
            <a:ext cx="5143502" cy="6143643"/>
          </a:xfrm>
          <a:custGeom>
            <a:rect b="b" l="l" r="r" t="t"/>
            <a:pathLst>
              <a:path extrusionOk="0" h="8191524" w="6858002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338635" y="734244"/>
            <a:ext cx="4373214" cy="367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Add face upload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Take photos with built-in phone camera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Approve or delete and take another picture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Sending image files to 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600"/>
              </a:spcAft>
              <a:buSzPts val="1800"/>
              <a:buFont typeface="Noto Sans Symbols"/>
              <a:buChar char="❏"/>
            </a:pPr>
            <a:r>
              <a:rPr lang="en"/>
              <a:t>Script to accept or decline based on whether a face is detected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 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614034" y="1208058"/>
            <a:ext cx="7915930" cy="2727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Installed python and the opencv package onto our 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Created the directory structure that will house user photos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Updated the app code to point at the 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Cleaned database 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There are still some server connectivity issues to troubleshoot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Facial Recognition Progress 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14034" y="1809750"/>
            <a:ext cx="2876688" cy="27241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Facial Detection is complete, functional, and will be shown in the demo. The recognition aspect is currently being worked 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4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 sz="1200"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576" y="1809750"/>
            <a:ext cx="2703635" cy="2787253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/>
          <p:nvPr/>
        </p:nvSpPr>
        <p:spPr>
          <a:xfrm>
            <a:off x="0" y="-2381"/>
            <a:ext cx="9144000" cy="3902868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rgbClr val="B7B7B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2"/>
          <p:cNvSpPr txBox="1"/>
          <p:nvPr>
            <p:ph type="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" sz="5400">
                <a:solidFill>
                  <a:schemeClr val="dk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1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100">
                <a:solidFill>
                  <a:schemeClr val="lt1"/>
                </a:solidFill>
              </a:rPr>
              <a:t>Future User Stories</a:t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477819" y="1182306"/>
            <a:ext cx="8188361" cy="3478593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836799" y="1666715"/>
            <a:ext cx="7475214" cy="2727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1150" lvl="0" marL="457200" rtl="0" algn="l"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sign in with my face.</a:t>
            </a:r>
            <a:endParaRPr/>
          </a:p>
          <a:p>
            <a:pPr indent="0" lvl="0" marL="457200" rtl="0" algn="l">
              <a:spcBef>
                <a:spcPts val="8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sign in to a website with oauth2.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2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developer, i want a testing/demo environment for oauth2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60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bd947a89a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07" name="Google Shape;207;gbd947a89ac_0_0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Major </a:t>
            </a:r>
            <a:r>
              <a:rPr lang="en" sz="4000"/>
              <a:t>Tasks for Next Sprint</a:t>
            </a:r>
            <a:endParaRPr/>
          </a:p>
        </p:txBody>
      </p:sp>
      <p:grpSp>
        <p:nvGrpSpPr>
          <p:cNvPr id="208" name="Google Shape;208;gbd947a89ac_0_0"/>
          <p:cNvGrpSpPr/>
          <p:nvPr/>
        </p:nvGrpSpPr>
        <p:grpSpPr>
          <a:xfrm>
            <a:off x="615328" y="1871041"/>
            <a:ext cx="7913342" cy="2523556"/>
            <a:chOff x="966" y="0"/>
            <a:chExt cx="7913342" cy="2523556"/>
          </a:xfrm>
        </p:grpSpPr>
        <p:sp>
          <p:nvSpPr>
            <p:cNvPr id="209" name="Google Shape;209;gbd947a89ac_0_0"/>
            <p:cNvSpPr/>
            <p:nvPr/>
          </p:nvSpPr>
          <p:spPr>
            <a:xfrm>
              <a:off x="966" y="0"/>
              <a:ext cx="3768258" cy="2523556"/>
            </a:xfrm>
            <a:prstGeom prst="rect">
              <a:avLst/>
            </a:prstGeom>
            <a:solidFill>
              <a:srgbClr val="CAE8E5">
                <a:alpha val="89803"/>
              </a:srgbClr>
            </a:solidFill>
            <a:ln cap="rnd" cmpd="sng" w="9525">
              <a:solidFill>
                <a:srgbClr val="CAE8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bd947a89ac_0_0"/>
            <p:cNvSpPr txBox="1"/>
            <p:nvPr/>
          </p:nvSpPr>
          <p:spPr>
            <a:xfrm>
              <a:off x="966" y="958951"/>
              <a:ext cx="3768258" cy="151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 facial recognition features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Distinguish between faces instead of just detecting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secondary login script to login if the face matches what is on </a:t>
              </a: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file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Upload everything and test on the server</a:t>
              </a:r>
              <a:endParaRPr/>
            </a:p>
          </p:txBody>
        </p:sp>
        <p:sp>
          <p:nvSpPr>
            <p:cNvPr id="211" name="Google Shape;211;gbd947a89ac_0_0"/>
            <p:cNvSpPr/>
            <p:nvPr/>
          </p:nvSpPr>
          <p:spPr>
            <a:xfrm>
              <a:off x="1506562" y="252355"/>
              <a:ext cx="757066" cy="757066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bd947a89ac_0_0"/>
            <p:cNvSpPr txBox="1"/>
            <p:nvPr/>
          </p:nvSpPr>
          <p:spPr>
            <a:xfrm>
              <a:off x="1617432" y="363225"/>
              <a:ext cx="535326" cy="535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213" name="Google Shape;213;gbd947a89ac_0_0"/>
            <p:cNvSpPr/>
            <p:nvPr/>
          </p:nvSpPr>
          <p:spPr>
            <a:xfrm>
              <a:off x="966" y="2523484"/>
              <a:ext cx="3768258" cy="72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bd947a89ac_0_0"/>
            <p:cNvSpPr/>
            <p:nvPr/>
          </p:nvSpPr>
          <p:spPr>
            <a:xfrm>
              <a:off x="4146050" y="0"/>
              <a:ext cx="3768258" cy="2523556"/>
            </a:xfrm>
            <a:prstGeom prst="rect">
              <a:avLst/>
            </a:prstGeom>
            <a:solidFill>
              <a:srgbClr val="CAE8E5">
                <a:alpha val="89803"/>
              </a:srgbClr>
            </a:solidFill>
            <a:ln cap="rnd" cmpd="sng" w="9525">
              <a:solidFill>
                <a:srgbClr val="CAE8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bd947a89ac_0_0"/>
            <p:cNvSpPr txBox="1"/>
            <p:nvPr/>
          </p:nvSpPr>
          <p:spPr>
            <a:xfrm>
              <a:off x="4146050" y="958951"/>
              <a:ext cx="3768258" cy="151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Enable Oauth2 Functionality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third party sign-in view 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 server code to generate oauth2 token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test environment - mock third party site</a:t>
              </a:r>
              <a:endParaRPr/>
            </a:p>
          </p:txBody>
        </p:sp>
        <p:sp>
          <p:nvSpPr>
            <p:cNvPr id="216" name="Google Shape;216;gbd947a89ac_0_0"/>
            <p:cNvSpPr/>
            <p:nvPr/>
          </p:nvSpPr>
          <p:spPr>
            <a:xfrm>
              <a:off x="5651646" y="252355"/>
              <a:ext cx="757066" cy="757066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bd947a89ac_0_0"/>
            <p:cNvSpPr txBox="1"/>
            <p:nvPr/>
          </p:nvSpPr>
          <p:spPr>
            <a:xfrm>
              <a:off x="5762516" y="363225"/>
              <a:ext cx="535326" cy="535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18" name="Google Shape;218;gbd947a89ac_0_0"/>
            <p:cNvSpPr/>
            <p:nvPr/>
          </p:nvSpPr>
          <p:spPr>
            <a:xfrm>
              <a:off x="4146050" y="2523484"/>
              <a:ext cx="3768258" cy="72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