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5"/>
  </p:notesMasterIdLst>
  <p:sldIdLst>
    <p:sldId id="256" r:id="rId2"/>
    <p:sldId id="278" r:id="rId3"/>
    <p:sldId id="259" r:id="rId4"/>
    <p:sldId id="260" r:id="rId5"/>
    <p:sldId id="261" r:id="rId6"/>
    <p:sldId id="263" r:id="rId7"/>
    <p:sldId id="264" r:id="rId8"/>
    <p:sldId id="265" r:id="rId9"/>
    <p:sldId id="271" r:id="rId10"/>
    <p:sldId id="277" r:id="rId11"/>
    <p:sldId id="262" r:id="rId12"/>
    <p:sldId id="266" r:id="rId13"/>
    <p:sldId id="267" r:id="rId14"/>
    <p:sldId id="270" r:id="rId15"/>
    <p:sldId id="272" r:id="rId16"/>
    <p:sldId id="268" r:id="rId17"/>
    <p:sldId id="273" r:id="rId18"/>
    <p:sldId id="274" r:id="rId19"/>
    <p:sldId id="279" r:id="rId20"/>
    <p:sldId id="275" r:id="rId21"/>
    <p:sldId id="269" r:id="rId22"/>
    <p:sldId id="276" r:id="rId23"/>
    <p:sldId id="25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4BD739C-8ABA-4708-8F62-24070CFA1247}">
          <p14:sldIdLst>
            <p14:sldId id="256"/>
            <p14:sldId id="278"/>
            <p14:sldId id="259"/>
            <p14:sldId id="260"/>
            <p14:sldId id="261"/>
            <p14:sldId id="263"/>
            <p14:sldId id="264"/>
            <p14:sldId id="265"/>
            <p14:sldId id="271"/>
            <p14:sldId id="277"/>
            <p14:sldId id="262"/>
            <p14:sldId id="266"/>
            <p14:sldId id="267"/>
            <p14:sldId id="270"/>
            <p14:sldId id="272"/>
            <p14:sldId id="268"/>
            <p14:sldId id="273"/>
            <p14:sldId id="274"/>
            <p14:sldId id="279"/>
            <p14:sldId id="275"/>
            <p14:sldId id="269"/>
            <p14:sldId id="276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81763" autoAdjust="0"/>
  </p:normalViewPr>
  <p:slideViewPr>
    <p:cSldViewPr snapToGrid="0">
      <p:cViewPr varScale="1">
        <p:scale>
          <a:sx n="73" d="100"/>
          <a:sy n="73" d="100"/>
        </p:scale>
        <p:origin x="771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F5A0AA-C122-4666-97EB-FCE1F3C23DDD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7ADE811-AAE5-4213-9EB2-3E379D29BA71}">
      <dgm:prSet/>
      <dgm:spPr/>
      <dgm:t>
        <a:bodyPr/>
        <a:lstStyle/>
        <a:p>
          <a:pPr rtl="0"/>
          <a:r>
            <a:rPr lang="en-US" dirty="0" smtClean="0"/>
            <a:t>Single Responsibility</a:t>
          </a:r>
          <a:endParaRPr lang="en-US" dirty="0"/>
        </a:p>
      </dgm:t>
    </dgm:pt>
    <dgm:pt modelId="{8E4ABCAF-5C4A-45E6-B372-A013C1453020}" type="parTrans" cxnId="{D6D37D2A-B54E-40C8-8B21-C53529A1DEE9}">
      <dgm:prSet/>
      <dgm:spPr/>
      <dgm:t>
        <a:bodyPr/>
        <a:lstStyle/>
        <a:p>
          <a:endParaRPr lang="en-US"/>
        </a:p>
      </dgm:t>
    </dgm:pt>
    <dgm:pt modelId="{7469836E-D845-4950-8CA4-46E1BDA83507}" type="sibTrans" cxnId="{D6D37D2A-B54E-40C8-8B21-C53529A1DEE9}">
      <dgm:prSet/>
      <dgm:spPr/>
      <dgm:t>
        <a:bodyPr/>
        <a:lstStyle/>
        <a:p>
          <a:endParaRPr lang="en-US"/>
        </a:p>
      </dgm:t>
    </dgm:pt>
    <dgm:pt modelId="{5997F5B1-5C3F-474C-AC58-BADFB117C906}">
      <dgm:prSet/>
      <dgm:spPr/>
      <dgm:t>
        <a:bodyPr/>
        <a:lstStyle/>
        <a:p>
          <a:pPr rtl="0"/>
          <a:r>
            <a:rPr lang="en-US" smtClean="0"/>
            <a:t>Don’t Repeat Yourself</a:t>
          </a:r>
          <a:endParaRPr lang="en-US"/>
        </a:p>
      </dgm:t>
    </dgm:pt>
    <dgm:pt modelId="{EA815A2A-5EAD-46AC-9F19-C07DB1393E3C}" type="parTrans" cxnId="{8F66D544-E895-4FF6-9D99-0BEC07F7A058}">
      <dgm:prSet/>
      <dgm:spPr/>
      <dgm:t>
        <a:bodyPr/>
        <a:lstStyle/>
        <a:p>
          <a:endParaRPr lang="en-US"/>
        </a:p>
      </dgm:t>
    </dgm:pt>
    <dgm:pt modelId="{DCA859B3-B316-496A-BD75-0978A16B6055}" type="sibTrans" cxnId="{8F66D544-E895-4FF6-9D99-0BEC07F7A058}">
      <dgm:prSet/>
      <dgm:spPr/>
      <dgm:t>
        <a:bodyPr/>
        <a:lstStyle/>
        <a:p>
          <a:endParaRPr lang="en-US"/>
        </a:p>
      </dgm:t>
    </dgm:pt>
    <dgm:pt modelId="{D5FF8833-EC27-4F5A-AE6B-700566A7D796}" type="pres">
      <dgm:prSet presAssocID="{09F5A0AA-C122-4666-97EB-FCE1F3C23DDD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F47E1F8-3161-481F-8CE5-DA5D12A8ED18}" type="pres">
      <dgm:prSet presAssocID="{17ADE811-AAE5-4213-9EB2-3E379D29BA71}" presName="circle1" presStyleLbl="node1" presStyleIdx="0" presStyleCnt="2"/>
      <dgm:spPr/>
    </dgm:pt>
    <dgm:pt modelId="{63281BCB-15D1-40CA-86EE-19B59D5AAAAC}" type="pres">
      <dgm:prSet presAssocID="{17ADE811-AAE5-4213-9EB2-3E379D29BA71}" presName="space" presStyleCnt="0"/>
      <dgm:spPr/>
    </dgm:pt>
    <dgm:pt modelId="{27CDE84B-C1FE-4433-907C-6ECA01E8D4C0}" type="pres">
      <dgm:prSet presAssocID="{17ADE811-AAE5-4213-9EB2-3E379D29BA71}" presName="rect1" presStyleLbl="alignAcc1" presStyleIdx="0" presStyleCnt="2"/>
      <dgm:spPr/>
      <dgm:t>
        <a:bodyPr/>
        <a:lstStyle/>
        <a:p>
          <a:endParaRPr lang="en-US"/>
        </a:p>
      </dgm:t>
    </dgm:pt>
    <dgm:pt modelId="{09E924E6-7390-4361-A2B8-4096A47EF957}" type="pres">
      <dgm:prSet presAssocID="{5997F5B1-5C3F-474C-AC58-BADFB117C906}" presName="vertSpace2" presStyleLbl="node1" presStyleIdx="0" presStyleCnt="2"/>
      <dgm:spPr/>
    </dgm:pt>
    <dgm:pt modelId="{CA674886-CE91-4A82-9CDC-5BD89EC3E4EE}" type="pres">
      <dgm:prSet presAssocID="{5997F5B1-5C3F-474C-AC58-BADFB117C906}" presName="circle2" presStyleLbl="node1" presStyleIdx="1" presStyleCnt="2"/>
      <dgm:spPr/>
    </dgm:pt>
    <dgm:pt modelId="{0F1AEBBA-D4B3-4777-A0A4-E330558C9DBB}" type="pres">
      <dgm:prSet presAssocID="{5997F5B1-5C3F-474C-AC58-BADFB117C906}" presName="rect2" presStyleLbl="alignAcc1" presStyleIdx="1" presStyleCnt="2"/>
      <dgm:spPr/>
      <dgm:t>
        <a:bodyPr/>
        <a:lstStyle/>
        <a:p>
          <a:endParaRPr lang="en-US"/>
        </a:p>
      </dgm:t>
    </dgm:pt>
    <dgm:pt modelId="{9A427EA1-6009-4F3D-9D51-B1F1296A7EAC}" type="pres">
      <dgm:prSet presAssocID="{17ADE811-AAE5-4213-9EB2-3E379D29BA71}" presName="rect1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D121D1-EA64-4D9B-B357-23095D49B3EE}" type="pres">
      <dgm:prSet presAssocID="{5997F5B1-5C3F-474C-AC58-BADFB117C906}" presName="rect2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D6F965-D0B4-4809-A83B-63351DA501AE}" type="presOf" srcId="{17ADE811-AAE5-4213-9EB2-3E379D29BA71}" destId="{9A427EA1-6009-4F3D-9D51-B1F1296A7EAC}" srcOrd="1" destOrd="0" presId="urn:microsoft.com/office/officeart/2005/8/layout/target3"/>
    <dgm:cxn modelId="{8F66D544-E895-4FF6-9D99-0BEC07F7A058}" srcId="{09F5A0AA-C122-4666-97EB-FCE1F3C23DDD}" destId="{5997F5B1-5C3F-474C-AC58-BADFB117C906}" srcOrd="1" destOrd="0" parTransId="{EA815A2A-5EAD-46AC-9F19-C07DB1393E3C}" sibTransId="{DCA859B3-B316-496A-BD75-0978A16B6055}"/>
    <dgm:cxn modelId="{9C6E8C90-FA03-447C-BDC7-2EB5A86B7825}" type="presOf" srcId="{5997F5B1-5C3F-474C-AC58-BADFB117C906}" destId="{ADD121D1-EA64-4D9B-B357-23095D49B3EE}" srcOrd="1" destOrd="0" presId="urn:microsoft.com/office/officeart/2005/8/layout/target3"/>
    <dgm:cxn modelId="{D6D37D2A-B54E-40C8-8B21-C53529A1DEE9}" srcId="{09F5A0AA-C122-4666-97EB-FCE1F3C23DDD}" destId="{17ADE811-AAE5-4213-9EB2-3E379D29BA71}" srcOrd="0" destOrd="0" parTransId="{8E4ABCAF-5C4A-45E6-B372-A013C1453020}" sibTransId="{7469836E-D845-4950-8CA4-46E1BDA83507}"/>
    <dgm:cxn modelId="{396F5E4B-F02D-4AC2-A233-E3C3BB1B250A}" type="presOf" srcId="{5997F5B1-5C3F-474C-AC58-BADFB117C906}" destId="{0F1AEBBA-D4B3-4777-A0A4-E330558C9DBB}" srcOrd="0" destOrd="0" presId="urn:microsoft.com/office/officeart/2005/8/layout/target3"/>
    <dgm:cxn modelId="{028FD3D2-ECDE-4A6B-85DD-2172F617BA61}" type="presOf" srcId="{09F5A0AA-C122-4666-97EB-FCE1F3C23DDD}" destId="{D5FF8833-EC27-4F5A-AE6B-700566A7D796}" srcOrd="0" destOrd="0" presId="urn:microsoft.com/office/officeart/2005/8/layout/target3"/>
    <dgm:cxn modelId="{2F1CE87D-A11A-477A-A361-3AFE1A19EEDA}" type="presOf" srcId="{17ADE811-AAE5-4213-9EB2-3E379D29BA71}" destId="{27CDE84B-C1FE-4433-907C-6ECA01E8D4C0}" srcOrd="0" destOrd="0" presId="urn:microsoft.com/office/officeart/2005/8/layout/target3"/>
    <dgm:cxn modelId="{7555069B-8B9F-4686-9739-7C148F1306A9}" type="presParOf" srcId="{D5FF8833-EC27-4F5A-AE6B-700566A7D796}" destId="{3F47E1F8-3161-481F-8CE5-DA5D12A8ED18}" srcOrd="0" destOrd="0" presId="urn:microsoft.com/office/officeart/2005/8/layout/target3"/>
    <dgm:cxn modelId="{CD130530-470B-4849-95AC-A38DC48258E0}" type="presParOf" srcId="{D5FF8833-EC27-4F5A-AE6B-700566A7D796}" destId="{63281BCB-15D1-40CA-86EE-19B59D5AAAAC}" srcOrd="1" destOrd="0" presId="urn:microsoft.com/office/officeart/2005/8/layout/target3"/>
    <dgm:cxn modelId="{4DC3E880-0353-43FE-8673-DEDB111242C9}" type="presParOf" srcId="{D5FF8833-EC27-4F5A-AE6B-700566A7D796}" destId="{27CDE84B-C1FE-4433-907C-6ECA01E8D4C0}" srcOrd="2" destOrd="0" presId="urn:microsoft.com/office/officeart/2005/8/layout/target3"/>
    <dgm:cxn modelId="{E6A4EE0B-04F6-4853-BC27-1C1C0F05958F}" type="presParOf" srcId="{D5FF8833-EC27-4F5A-AE6B-700566A7D796}" destId="{09E924E6-7390-4361-A2B8-4096A47EF957}" srcOrd="3" destOrd="0" presId="urn:microsoft.com/office/officeart/2005/8/layout/target3"/>
    <dgm:cxn modelId="{700D7F70-0072-4751-AD83-1D1DDAD9CCC7}" type="presParOf" srcId="{D5FF8833-EC27-4F5A-AE6B-700566A7D796}" destId="{CA674886-CE91-4A82-9CDC-5BD89EC3E4EE}" srcOrd="4" destOrd="0" presId="urn:microsoft.com/office/officeart/2005/8/layout/target3"/>
    <dgm:cxn modelId="{7743B5F9-80FB-4565-AF87-79971E1908BB}" type="presParOf" srcId="{D5FF8833-EC27-4F5A-AE6B-700566A7D796}" destId="{0F1AEBBA-D4B3-4777-A0A4-E330558C9DBB}" srcOrd="5" destOrd="0" presId="urn:microsoft.com/office/officeart/2005/8/layout/target3"/>
    <dgm:cxn modelId="{9419BF34-7946-4C08-88EE-00604A34C007}" type="presParOf" srcId="{D5FF8833-EC27-4F5A-AE6B-700566A7D796}" destId="{9A427EA1-6009-4F3D-9D51-B1F1296A7EAC}" srcOrd="6" destOrd="0" presId="urn:microsoft.com/office/officeart/2005/8/layout/target3"/>
    <dgm:cxn modelId="{BD3C261A-D06B-4DF4-8058-D330CB3C6436}" type="presParOf" srcId="{D5FF8833-EC27-4F5A-AE6B-700566A7D796}" destId="{ADD121D1-EA64-4D9B-B357-23095D49B3EE}" srcOrd="7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47E1F8-3161-481F-8CE5-DA5D12A8ED18}">
      <dsp:nvSpPr>
        <dsp:cNvPr id="0" name=""/>
        <dsp:cNvSpPr/>
      </dsp:nvSpPr>
      <dsp:spPr>
        <a:xfrm>
          <a:off x="0" y="0"/>
          <a:ext cx="4024125" cy="402412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CDE84B-C1FE-4433-907C-6ECA01E8D4C0}">
      <dsp:nvSpPr>
        <dsp:cNvPr id="0" name=""/>
        <dsp:cNvSpPr/>
      </dsp:nvSpPr>
      <dsp:spPr>
        <a:xfrm>
          <a:off x="2012062" y="0"/>
          <a:ext cx="8808337" cy="402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200" kern="1200" dirty="0" smtClean="0"/>
            <a:t>Single Responsibility</a:t>
          </a:r>
          <a:endParaRPr lang="en-US" sz="6200" kern="1200" dirty="0"/>
        </a:p>
      </dsp:txBody>
      <dsp:txXfrm>
        <a:off x="2012062" y="0"/>
        <a:ext cx="8808337" cy="1911459"/>
      </dsp:txXfrm>
    </dsp:sp>
    <dsp:sp modelId="{CA674886-CE91-4A82-9CDC-5BD89EC3E4EE}">
      <dsp:nvSpPr>
        <dsp:cNvPr id="0" name=""/>
        <dsp:cNvSpPr/>
      </dsp:nvSpPr>
      <dsp:spPr>
        <a:xfrm>
          <a:off x="1056332" y="1911459"/>
          <a:ext cx="1911459" cy="191145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1AEBBA-D4B3-4777-A0A4-E330558C9DBB}">
      <dsp:nvSpPr>
        <dsp:cNvPr id="0" name=""/>
        <dsp:cNvSpPr/>
      </dsp:nvSpPr>
      <dsp:spPr>
        <a:xfrm>
          <a:off x="2012062" y="1911459"/>
          <a:ext cx="8808337" cy="191145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200" kern="1200" smtClean="0"/>
            <a:t>Don’t Repeat Yourself</a:t>
          </a:r>
          <a:endParaRPr lang="en-US" sz="6200" kern="1200"/>
        </a:p>
      </dsp:txBody>
      <dsp:txXfrm>
        <a:off x="2012062" y="1911459"/>
        <a:ext cx="8808337" cy="19114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CD4EF-BF3B-4B56-A448-0AB49BAEA83D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3F827B-82B6-4EE4-8AED-A9EBEA52E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39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technologies</a:t>
            </a:r>
            <a:r>
              <a:rPr lang="en-US" baseline="0" dirty="0" smtClean="0"/>
              <a:t> have a lot of features and have their place. If you need their capabilities…use them.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F827B-82B6-4EE4-8AED-A9EBEA52E2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75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technologies</a:t>
            </a:r>
            <a:r>
              <a:rPr lang="en-US" baseline="0" dirty="0" smtClean="0"/>
              <a:t> have a lot of features and have their place. If you need their capabilities…use them.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F827B-82B6-4EE4-8AED-A9EBEA52E2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59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are working</a:t>
            </a:r>
            <a:r>
              <a:rPr lang="en-US" baseline="0" dirty="0" smtClean="0"/>
              <a:t> on a side project or startup and it’s just you</a:t>
            </a:r>
          </a:p>
          <a:p>
            <a:r>
              <a:rPr lang="en-US" baseline="0" dirty="0" smtClean="0"/>
              <a:t>You are working for </a:t>
            </a:r>
            <a:r>
              <a:rPr lang="en-US" baseline="0" dirty="0" err="1" smtClean="0"/>
              <a:t>BigCo</a:t>
            </a:r>
            <a:r>
              <a:rPr lang="en-US" baseline="0" dirty="0" smtClean="0"/>
              <a:t> and there are just </a:t>
            </a:r>
            <a:r>
              <a:rPr lang="en-US" baseline="0" dirty="0" err="1" smtClean="0"/>
              <a:t>sooooo</a:t>
            </a:r>
            <a:r>
              <a:rPr lang="en-US" baseline="0" dirty="0" smtClean="0"/>
              <a:t> many rules and red tape</a:t>
            </a:r>
          </a:p>
          <a:p>
            <a:r>
              <a:rPr lang="en-US" baseline="0" dirty="0" smtClean="0"/>
              <a:t>No cloud </a:t>
            </a:r>
            <a:r>
              <a:rPr lang="en-US" baseline="0" dirty="0" err="1" smtClean="0"/>
              <a:t>NServiceBus</a:t>
            </a:r>
            <a:r>
              <a:rPr lang="en-US" baseline="0" dirty="0" smtClean="0"/>
              <a:t>, so you’d have to break out a VM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F827B-82B6-4EE4-8AED-A9EBEA52E2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71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want to save to the database, but if mail chimp is down</a:t>
            </a:r>
          </a:p>
          <a:p>
            <a:r>
              <a:rPr lang="en-US" dirty="0" smtClean="0"/>
              <a:t>You</a:t>
            </a:r>
            <a:r>
              <a:rPr lang="en-US" baseline="0" dirty="0" smtClean="0"/>
              <a:t> want to do some processing somewhere besides your web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F827B-82B6-4EE4-8AED-A9EBEA52E2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32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Lesser known feature. Recently came up</a:t>
            </a:r>
            <a:r>
              <a:rPr lang="en-US" baseline="0" dirty="0" smtClean="0"/>
              <a:t> on the forum. User referred to it as SIR and Oren asked “What is that?”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F827B-82B6-4EE4-8AED-A9EBEA52E2B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56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happened to define the script in the Index class…not</a:t>
            </a:r>
            <a:r>
              <a:rPr lang="en-US" baseline="0" dirty="0" smtClean="0"/>
              <a:t> necessary…maybe not desirable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F827B-82B6-4EE4-8AED-A9EBEA52E2B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06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</a:t>
            </a:r>
            <a:r>
              <a:rPr lang="en-US" baseline="0" dirty="0" smtClean="0"/>
              <a:t> connected to Task in any way, except by schema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F827B-82B6-4EE4-8AED-A9EBEA52E2B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5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 DRY within a context. Don’t consolidate things that appear to be the same…right now.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F827B-82B6-4EE4-8AED-A9EBEA52E2B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43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WARNING: 1000s of messages creates issues because</a:t>
            </a:r>
            <a:r>
              <a:rPr lang="en-US" baseline="0" dirty="0" smtClean="0"/>
              <a:t> the timer keeps updating them and they get reprocessed – longer timeout; concurrency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F827B-82B6-4EE4-8AED-A9EBEA52E2B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51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3837490-D370-48F3-8A01-84F6EC98EB68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A6AD8AF-664F-4974-90B0-E0033C0E2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80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7490-D370-48F3-8A01-84F6EC98EB68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D8AF-664F-4974-90B0-E0033C0E2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8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3837490-D370-48F3-8A01-84F6EC98EB68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A6AD8AF-664F-4974-90B0-E0033C0E2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28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3837490-D370-48F3-8A01-84F6EC98EB68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A6AD8AF-664F-4974-90B0-E0033C0E22B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7648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3837490-D370-48F3-8A01-84F6EC98EB68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A6AD8AF-664F-4974-90B0-E0033C0E2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31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7490-D370-48F3-8A01-84F6EC98EB68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D8AF-664F-4974-90B0-E0033C0E2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72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7490-D370-48F3-8A01-84F6EC98EB68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D8AF-664F-4974-90B0-E0033C0E2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7490-D370-48F3-8A01-84F6EC98EB68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D8AF-664F-4974-90B0-E0033C0E2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216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3837490-D370-48F3-8A01-84F6EC98EB68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A6AD8AF-664F-4974-90B0-E0033C0E2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01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7490-D370-48F3-8A01-84F6EC98EB68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D8AF-664F-4974-90B0-E0033C0E2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71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3837490-D370-48F3-8A01-84F6EC98EB68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A6AD8AF-664F-4974-90B0-E0033C0E2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5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7490-D370-48F3-8A01-84F6EC98EB68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D8AF-664F-4974-90B0-E0033C0E2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24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7490-D370-48F3-8A01-84F6EC98EB68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D8AF-664F-4974-90B0-E0033C0E2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8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7490-D370-48F3-8A01-84F6EC98EB68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D8AF-664F-4974-90B0-E0033C0E2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187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7490-D370-48F3-8A01-84F6EC98EB68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D8AF-664F-4974-90B0-E0033C0E2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57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7490-D370-48F3-8A01-84F6EC98EB68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D8AF-664F-4974-90B0-E0033C0E2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74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7490-D370-48F3-8A01-84F6EC98EB68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D8AF-664F-4974-90B0-E0033C0E2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7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37490-D370-48F3-8A01-84F6EC98EB68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AD8AF-664F-4974-90B0-E0033C0E2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377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janawoodard" TargetMode="External"/><Relationship Id="rId2" Type="http://schemas.openxmlformats.org/officeDocument/2006/relationships/hyperlink" Target="http://kijanawoodard.com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twitter.com/kijanawoodard" TargetMode="External"/><Relationship Id="rId4" Type="http://schemas.openxmlformats.org/officeDocument/2006/relationships/hyperlink" Target="https://www.linkedin.com/in/kijanawoodard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kijanawoodard" TargetMode="External"/><Relationship Id="rId2" Type="http://schemas.openxmlformats.org/officeDocument/2006/relationships/hyperlink" Target="http://kijanawoodard.com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lostechies.com/jimmybogard/2013/04/26/saga-alternatives-routing-slips/" TargetMode="External"/><Relationship Id="rId5" Type="http://schemas.openxmlformats.org/officeDocument/2006/relationships/hyperlink" Target="https://github.com/kijanawoodard/RavenConf" TargetMode="External"/><Relationship Id="rId4" Type="http://schemas.openxmlformats.org/officeDocument/2006/relationships/hyperlink" Target="https://twitter.com/kijanawoodar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lostechies.com/jimmybogard/2013/04/26/saga-alternatives-routing-slip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3855" y="1807105"/>
            <a:ext cx="10729373" cy="1825096"/>
          </a:xfrm>
        </p:spPr>
        <p:txBody>
          <a:bodyPr>
            <a:normAutofit/>
          </a:bodyPr>
          <a:lstStyle/>
          <a:p>
            <a:r>
              <a:rPr lang="en-US" sz="5400" dirty="0"/>
              <a:t>Document Based </a:t>
            </a:r>
            <a:r>
              <a:rPr lang="en-US" sz="5400" dirty="0" smtClean="0"/>
              <a:t>Messaging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With </a:t>
            </a:r>
            <a:r>
              <a:rPr lang="en-US" dirty="0" err="1" smtClean="0"/>
              <a:t>RavenDB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38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Steps </a:t>
            </a:r>
            <a:r>
              <a:rPr lang="en-US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new string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[] </a:t>
            </a:r>
            <a:r>
              <a:rPr lang="en-US" sz="24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 </a:t>
            </a:r>
            <a:r>
              <a:rPr lang="en-US" sz="2400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"square"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cube", </a:t>
            </a:r>
            <a:r>
              <a:rPr lang="en-US" sz="2400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quad</a:t>
            </a:r>
            <a:r>
              <a:rPr lang="en-US" sz="2400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62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0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 on 3 </a:t>
            </a:r>
            <a:r>
              <a:rPr lang="en-US" dirty="0" err="1" smtClean="0"/>
              <a:t>ravendb</a:t>
            </a:r>
            <a:r>
              <a:rPr lang="en-US" dirty="0" smtClean="0"/>
              <a:t>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Scripted Index Results (SIR)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Changes API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Unbounded Results (streaming)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97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Scripted Index Results (SIR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5100" dirty="0" smtClean="0"/>
              <a:t>Add the bundle</a:t>
            </a:r>
          </a:p>
          <a:p>
            <a:r>
              <a:rPr lang="en-US" sz="5100" dirty="0" smtClean="0"/>
              <a:t>Add an index</a:t>
            </a:r>
          </a:p>
          <a:p>
            <a:r>
              <a:rPr lang="en-US" sz="5100" dirty="0" smtClean="0"/>
              <a:t>Add the scripts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session </a:t>
            </a:r>
            <a:r>
              <a:rPr lang="en-US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_</a:t>
            </a:r>
            <a:r>
              <a:rPr lang="en-US" sz="24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store</a:t>
            </a:r>
            <a:r>
              <a:rPr lang="en-US" sz="24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OpenSession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())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session</a:t>
            </a:r>
            <a:r>
              <a:rPr lang="en-US" sz="24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Store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ScriptedIndexResults</a:t>
            </a:r>
            <a:endParaRPr lang="en-US" sz="2400" dirty="0" smtClean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Id </a:t>
            </a:r>
            <a:r>
              <a:rPr lang="en-US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ScriptedIndexResults</a:t>
            </a:r>
            <a:r>
              <a:rPr lang="en-US" sz="24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IdPrefix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+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IndexName</a:t>
            </a:r>
            <a:r>
              <a:rPr lang="en-US" sz="2400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IndexScript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@""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// index script</a:t>
            </a:r>
            <a:endParaRPr lang="en-US" sz="24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DeleteScript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@""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// delete script body</a:t>
            </a:r>
            <a:endParaRPr lang="en-US" sz="24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});</a:t>
            </a:r>
            <a:endParaRPr lang="en-US" sz="24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session</a:t>
            </a:r>
            <a:r>
              <a:rPr lang="en-US" sz="24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SaveChanges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38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readonly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ScriptedIndexResults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Sir </a:t>
            </a:r>
            <a:r>
              <a:rPr lang="en-US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endParaRPr lang="en-US" sz="24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24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ScriptedIndexResults</a:t>
            </a:r>
            <a:endParaRPr lang="en-US" sz="24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   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        Id </a:t>
            </a:r>
            <a:r>
              <a:rPr lang="en-US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ScriptedIndexResults</a:t>
            </a:r>
            <a:r>
              <a:rPr lang="en-US" sz="24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IdPrefix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+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TaskIndex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IndexName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24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IndexScript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@"</a:t>
            </a:r>
            <a:endParaRPr lang="en-US" sz="24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sz="2400" dirty="0" err="1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routing = {};</a:t>
            </a:r>
            <a:endParaRPr lang="en-US" sz="24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sz="2400" dirty="0" err="1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routing.Id</a:t>
            </a:r>
            <a:r>
              <a:rPr lang="en-US" sz="2400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= 'routing/' + this.__</a:t>
            </a:r>
            <a:r>
              <a:rPr lang="en-US" sz="2400" dirty="0" err="1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document_id</a:t>
            </a:r>
            <a:r>
              <a:rPr lang="en-US" sz="2400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sz="2400" dirty="0" err="1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routing.TaskId</a:t>
            </a:r>
            <a:r>
              <a:rPr lang="en-US" sz="2400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= this.__</a:t>
            </a:r>
            <a:r>
              <a:rPr lang="en-US" sz="2400" dirty="0" err="1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document_id</a:t>
            </a:r>
            <a:r>
              <a:rPr lang="en-US" sz="2400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sz="2400" dirty="0" err="1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routing.Steps</a:t>
            </a:r>
            <a:r>
              <a:rPr lang="en-US" sz="2400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this.Steps</a:t>
            </a:r>
            <a:r>
              <a:rPr lang="en-US" sz="2400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sz="2400" dirty="0" err="1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routing.Updated</a:t>
            </a:r>
            <a:r>
              <a:rPr lang="en-US" sz="2400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= new Date();</a:t>
            </a:r>
            <a:endParaRPr lang="en-US" sz="24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sz="2400" dirty="0" err="1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PutDocument</a:t>
            </a:r>
            <a:r>
              <a:rPr lang="en-US" sz="2400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routing.Id</a:t>
            </a:r>
            <a:r>
              <a:rPr lang="en-US" sz="2400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 routing</a:t>
            </a:r>
            <a:r>
              <a:rPr lang="en-US" sz="2400" dirty="0" smtClean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);"</a:t>
            </a:r>
            <a:r>
              <a:rPr lang="en-US" sz="24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endParaRPr lang="en-US" sz="24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24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DeleteScript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@""</a:t>
            </a:r>
            <a:endParaRPr lang="en-US" sz="24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    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4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 the script into the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It’s just a document…</a:t>
            </a:r>
            <a:endParaRPr lang="en-US" sz="2400" dirty="0"/>
          </a:p>
          <a:p>
            <a:pPr marL="0" indent="0">
              <a:buNone/>
            </a:pPr>
            <a:endParaRPr lang="en-US" sz="2400" dirty="0" smtClean="0">
              <a:solidFill>
                <a:srgbClr val="569CD6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using</a:t>
            </a:r>
            <a:r>
              <a:rPr lang="en-US" sz="24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session </a:t>
            </a:r>
            <a:r>
              <a:rPr lang="en-US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store</a:t>
            </a:r>
            <a:r>
              <a:rPr lang="en-US" sz="24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OpenSession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session</a:t>
            </a:r>
            <a:r>
              <a:rPr lang="en-US" sz="24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Store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TaskIndex</a:t>
            </a:r>
            <a:r>
              <a:rPr lang="en-US" sz="24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Sir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session</a:t>
            </a:r>
            <a:r>
              <a:rPr lang="en-US" sz="24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SaveChanges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34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</a:t>
            </a:r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routingSubcription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endParaRPr lang="en-US" sz="24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_store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Changes()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ForDocumentsStartingWith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"routing/"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Subscribe</a:t>
            </a:r>
            <a:r>
              <a:rPr lang="en-US" sz="24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(_work);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99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Work(</a:t>
            </a:r>
            <a:r>
              <a:rPr lang="en-US" sz="2400" dirty="0" err="1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DocumentChangeNotification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change)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using</a:t>
            </a:r>
            <a:r>
              <a:rPr lang="en-US" sz="24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session </a:t>
            </a:r>
            <a:r>
              <a:rPr lang="en-US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_</a:t>
            </a:r>
            <a:r>
              <a:rPr lang="en-US" sz="24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store</a:t>
            </a:r>
            <a:r>
              <a:rPr lang="en-US" sz="24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OpenSession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slip </a:t>
            </a:r>
            <a:r>
              <a:rPr lang="en-US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session</a:t>
            </a:r>
            <a:r>
              <a:rPr lang="en-US" sz="24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Load</a:t>
            </a:r>
            <a:r>
              <a:rPr lang="en-US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RoutingSlip</a:t>
            </a:r>
            <a:r>
              <a:rPr lang="en-US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change</a:t>
            </a:r>
            <a:r>
              <a:rPr lang="en-US" sz="24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…</a:t>
            </a:r>
            <a:endParaRPr lang="en-US" sz="24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task </a:t>
            </a:r>
            <a:r>
              <a:rPr lang="en-US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session</a:t>
            </a:r>
            <a:r>
              <a:rPr lang="en-US" sz="24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Load</a:t>
            </a:r>
            <a:r>
              <a:rPr lang="en-US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SquareTask</a:t>
            </a:r>
            <a:r>
              <a:rPr lang="en-US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slip</a:t>
            </a:r>
            <a:r>
              <a:rPr lang="en-US" sz="24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TaskId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result </a:t>
            </a:r>
            <a:r>
              <a:rPr lang="en-US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Math</a:t>
            </a:r>
            <a:r>
              <a:rPr lang="en-US" sz="24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Pow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task</a:t>
            </a:r>
            <a:r>
              <a:rPr lang="en-US" sz="24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NumberToSquare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slip</a:t>
            </a:r>
            <a:r>
              <a:rPr lang="en-US" sz="24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Results</a:t>
            </a:r>
            <a:r>
              <a:rPr lang="en-US" sz="24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Add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(Step, result);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…</a:t>
            </a:r>
            <a:endParaRPr lang="en-US" sz="24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session</a:t>
            </a:r>
            <a:r>
              <a:rPr lang="en-US" sz="24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SaveChanges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59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SquareTask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SquareTask</a:t>
            </a:r>
            <a:endParaRPr lang="en-US" sz="24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Id { </a:t>
            </a:r>
            <a:r>
              <a:rPr lang="en-US" sz="24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NumberToSquare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/>
              <a:t>Share</a:t>
            </a:r>
            <a:r>
              <a:rPr lang="en-US" dirty="0"/>
              <a:t> contract and </a:t>
            </a:r>
            <a:r>
              <a:rPr lang="en-US" b="1" dirty="0"/>
              <a:t>schema</a:t>
            </a:r>
            <a:r>
              <a:rPr lang="en-US" dirty="0"/>
              <a:t>, not </a:t>
            </a:r>
            <a:r>
              <a:rPr lang="en-US" b="1" dirty="0"/>
              <a:t>class</a:t>
            </a:r>
            <a:r>
              <a:rPr lang="en-US" dirty="0"/>
              <a:t> or </a:t>
            </a:r>
            <a:r>
              <a:rPr lang="en-US" dirty="0" smtClean="0"/>
              <a:t>type  </a:t>
            </a:r>
          </a:p>
          <a:p>
            <a:pPr marL="0" indent="0">
              <a:buNone/>
            </a:pPr>
            <a:r>
              <a:rPr lang="en-US" dirty="0" smtClean="0"/>
              <a:t>4 </a:t>
            </a:r>
            <a:r>
              <a:rPr lang="en-US" dirty="0"/>
              <a:t>Tenets of SOA - http://architectopia.blogspot.com/2008/01/four-tenets-of-soa.html</a:t>
            </a:r>
          </a:p>
        </p:txBody>
      </p:sp>
    </p:spTree>
    <p:extLst>
      <p:ext uri="{BB962C8B-B14F-4D97-AF65-F5344CB8AC3E}">
        <p14:creationId xmlns:p14="http://schemas.microsoft.com/office/powerpoint/2010/main" val="194525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SRP Trumps DRY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685800" y="2194560"/>
          <a:ext cx="1082040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35785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983" y="305668"/>
            <a:ext cx="10146186" cy="1932649"/>
          </a:xfrm>
        </p:spPr>
        <p:txBody>
          <a:bodyPr>
            <a:normAutofit fontScale="90000"/>
          </a:bodyPr>
          <a:lstStyle/>
          <a:p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4400" cap="none" dirty="0" smtClean="0"/>
              <a:t>KIJANA WOODARD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018857" y="2288805"/>
            <a:ext cx="10144654" cy="4151264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hlinkClick r:id="rId2"/>
              </a:rPr>
              <a:t>http://kijanawoodard.com</a:t>
            </a:r>
            <a:endParaRPr lang="en-US" sz="2800" dirty="0" smtClean="0"/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github.com/kijanawoodard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www.linkedin.com/in/kijanawoodard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twitter.com/kijanawoodard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Professional developer since 1996</a:t>
            </a:r>
          </a:p>
          <a:p>
            <a:r>
              <a:rPr lang="en-US" dirty="0" err="1" smtClean="0"/>
              <a:t>.Net</a:t>
            </a:r>
            <a:r>
              <a:rPr lang="en-US" dirty="0" smtClean="0"/>
              <a:t> since 1.0</a:t>
            </a:r>
          </a:p>
          <a:p>
            <a:r>
              <a:rPr lang="en-US" dirty="0" smtClean="0"/>
              <a:t>Raven Forums</a:t>
            </a:r>
          </a:p>
          <a:p>
            <a:r>
              <a:rPr lang="en-US" dirty="0" smtClean="0"/>
              <a:t>DDD/CQRS Forum</a:t>
            </a:r>
          </a:p>
          <a:p>
            <a:r>
              <a:rPr lang="en-US" dirty="0" err="1" smtClean="0"/>
              <a:t>NServiceBus</a:t>
            </a:r>
            <a:r>
              <a:rPr lang="en-US" dirty="0" smtClean="0"/>
              <a:t> </a:t>
            </a:r>
            <a:r>
              <a:rPr lang="en-US" smtClean="0"/>
              <a:t>Gold </a:t>
            </a:r>
            <a:r>
              <a:rPr lang="en-US" smtClean="0"/>
              <a:t>Support</a:t>
            </a:r>
          </a:p>
          <a:p>
            <a:endParaRPr lang="en-US"/>
          </a:p>
          <a:p>
            <a:r>
              <a:rPr lang="en-US" smtClean="0"/>
              <a:t>Dallas, TX</a:t>
            </a:r>
            <a:endParaRPr lang="en-US" dirty="0" smtClean="0"/>
          </a:p>
          <a:p>
            <a:endParaRPr lang="en-US" dirty="0" smtClean="0">
              <a:solidFill>
                <a:srgbClr val="FFFF00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917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missed Messages?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sz="4800" dirty="0" smtClean="0"/>
              <a:t>DEMO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06688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5639" y="764373"/>
            <a:ext cx="8740561" cy="1293028"/>
          </a:xfrm>
        </p:spPr>
        <p:txBody>
          <a:bodyPr>
            <a:normAutofit/>
          </a:bodyPr>
          <a:lstStyle/>
          <a:p>
            <a:r>
              <a:rPr lang="en-US" dirty="0"/>
              <a:t>Unbounded Results (streaming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session </a:t>
            </a:r>
            <a:r>
              <a:rPr lang="en-US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_</a:t>
            </a:r>
            <a:r>
              <a:rPr lang="en-US" sz="24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store</a:t>
            </a:r>
            <a:r>
              <a:rPr lang="en-US" sz="24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OpenSession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enumerator </a:t>
            </a:r>
            <a:r>
              <a:rPr lang="en-US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session</a:t>
            </a:r>
            <a:r>
              <a:rPr lang="en-US" sz="24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Advanced</a:t>
            </a:r>
            <a:r>
              <a:rPr lang="en-US" sz="24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Stream</a:t>
            </a:r>
            <a:r>
              <a:rPr lang="en-US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RoutingSlip</a:t>
            </a:r>
            <a:r>
              <a:rPr lang="en-US" sz="24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en-US" sz="24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startsWith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"routing</a:t>
            </a:r>
            <a:r>
              <a:rPr lang="en-US" sz="2400" dirty="0" smtClean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/"</a:t>
            </a:r>
            <a:r>
              <a:rPr lang="en-US" sz="24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enumerator</a:t>
            </a:r>
            <a:r>
              <a:rPr lang="en-US" sz="24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MoveNext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slip </a:t>
            </a:r>
            <a:r>
              <a:rPr lang="en-US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enumerator</a:t>
            </a:r>
            <a:r>
              <a:rPr lang="en-US" sz="24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Current</a:t>
            </a:r>
            <a:r>
              <a:rPr lang="en-US" sz="24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Document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slip</a:t>
            </a:r>
            <a:r>
              <a:rPr lang="en-US" sz="24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IsInGoodShape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()) </a:t>
            </a:r>
            <a:r>
              <a:rPr lang="en-US" sz="24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continue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      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slip</a:t>
            </a:r>
            <a:r>
              <a:rPr lang="en-US" sz="24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Shake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session</a:t>
            </a:r>
            <a:r>
              <a:rPr lang="en-US" sz="24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Store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(slip);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session</a:t>
            </a:r>
            <a:r>
              <a:rPr lang="en-US" sz="24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SaveChanges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 is possible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 handling</a:t>
            </a:r>
          </a:p>
          <a:p>
            <a:r>
              <a:rPr lang="en-US" dirty="0" smtClean="0"/>
              <a:t>Queue per handler</a:t>
            </a:r>
          </a:p>
          <a:p>
            <a:r>
              <a:rPr lang="en-US" dirty="0" smtClean="0"/>
              <a:t>Error queues</a:t>
            </a:r>
          </a:p>
          <a:p>
            <a:r>
              <a:rPr lang="en-US" dirty="0" smtClean="0"/>
              <a:t>Competing consumer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Maybe it’s time to switch to *MQ.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70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2"/>
            <a:ext cx="10146186" cy="1579310"/>
          </a:xfrm>
        </p:spPr>
        <p:txBody>
          <a:bodyPr>
            <a:normAutofit fontScale="90000"/>
          </a:bodyPr>
          <a:lstStyle/>
          <a:p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Document Based Messaging</a:t>
            </a:r>
            <a:br>
              <a:rPr lang="en-US" sz="5400" dirty="0" smtClean="0"/>
            </a:br>
            <a:r>
              <a:rPr lang="en-US" sz="4400" dirty="0" smtClean="0"/>
              <a:t>with </a:t>
            </a:r>
            <a:r>
              <a:rPr lang="en-US" sz="4400" dirty="0" err="1" smtClean="0"/>
              <a:t>RavenDB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024467" y="2704012"/>
            <a:ext cx="10144654" cy="3068489"/>
          </a:xfrm>
        </p:spPr>
        <p:txBody>
          <a:bodyPr>
            <a:normAutofit/>
          </a:bodyPr>
          <a:lstStyle/>
          <a:p>
            <a:r>
              <a:rPr lang="en-US" sz="2800" dirty="0" smtClean="0">
                <a:hlinkClick r:id="rId2"/>
              </a:rPr>
              <a:t>http://kijanawoodard.com</a:t>
            </a:r>
            <a:endParaRPr lang="en-US" sz="2800" dirty="0" smtClean="0"/>
          </a:p>
          <a:p>
            <a:r>
              <a:rPr lang="en-US" dirty="0">
                <a:hlinkClick r:id="rId3"/>
              </a:rPr>
              <a:t>https://www.linkedin.com/in/kijanawoodard</a:t>
            </a:r>
            <a:endParaRPr lang="en-US" dirty="0"/>
          </a:p>
          <a:p>
            <a:r>
              <a:rPr lang="en-US" dirty="0">
                <a:hlinkClick r:id="rId4"/>
              </a:rPr>
              <a:t>https://twitter.com/kijanawoodard</a:t>
            </a:r>
            <a:endParaRPr lang="en-US" dirty="0"/>
          </a:p>
          <a:p>
            <a:r>
              <a:rPr lang="en-US" dirty="0" smtClean="0"/>
              <a:t>slides</a:t>
            </a:r>
            <a:r>
              <a:rPr lang="en-US" dirty="0"/>
              <a:t>: </a:t>
            </a:r>
            <a:r>
              <a:rPr lang="en-US" dirty="0" smtClean="0">
                <a:hlinkClick r:id="rId5"/>
              </a:rPr>
              <a:t>https://github.com/kijanawoodard/RavenConf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Jimmy Bogard </a:t>
            </a:r>
          </a:p>
          <a:p>
            <a:r>
              <a:rPr lang="en-US" dirty="0">
                <a:hlinkClick r:id="rId6"/>
              </a:rPr>
              <a:t>http://lostechies.com/jimmybogard/2013/04/26/saga-alternatives-routing-slips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946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are </a:t>
            </a:r>
            <a:r>
              <a:rPr lang="en-US" dirty="0" smtClean="0"/>
              <a:t>_Not</a:t>
            </a:r>
            <a:r>
              <a:rPr lang="en-US" dirty="0"/>
              <a:t>_</a:t>
            </a:r>
            <a:r>
              <a:rPr lang="en-US" dirty="0" smtClean="0"/>
              <a:t> </a:t>
            </a:r>
            <a:r>
              <a:rPr lang="en-US" dirty="0" smtClean="0"/>
              <a:t>Replacing Message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RabbitMQ</a:t>
            </a:r>
            <a:endParaRPr lang="en-US" dirty="0" smtClean="0"/>
          </a:p>
          <a:p>
            <a:r>
              <a:rPr lang="en-US" dirty="0" smtClean="0"/>
              <a:t>MSMQ</a:t>
            </a:r>
          </a:p>
          <a:p>
            <a:r>
              <a:rPr lang="en-US" dirty="0" smtClean="0"/>
              <a:t>Azure </a:t>
            </a:r>
            <a:r>
              <a:rPr lang="en-US" dirty="0" err="1" smtClean="0"/>
              <a:t>ServiceBus</a:t>
            </a:r>
            <a:endParaRPr lang="en-US" dirty="0" smtClean="0"/>
          </a:p>
          <a:p>
            <a:r>
              <a:rPr lang="en-US" dirty="0" smtClean="0"/>
              <a:t>AWS SQS</a:t>
            </a:r>
          </a:p>
          <a:p>
            <a:r>
              <a:rPr lang="en-US" dirty="0" err="1" smtClean="0"/>
              <a:t>Tibco</a:t>
            </a:r>
            <a:endParaRPr lang="en-US" dirty="0"/>
          </a:p>
          <a:p>
            <a:r>
              <a:rPr lang="en-US" dirty="0" err="1" smtClean="0"/>
              <a:t>etc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96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are </a:t>
            </a:r>
            <a:r>
              <a:rPr lang="en-US" dirty="0"/>
              <a:t>_Not_ </a:t>
            </a:r>
            <a:r>
              <a:rPr lang="en-US" dirty="0" smtClean="0"/>
              <a:t>Replacing Messaging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NServiceBus</a:t>
            </a:r>
            <a:endParaRPr lang="en-US" dirty="0" smtClean="0"/>
          </a:p>
          <a:p>
            <a:r>
              <a:rPr lang="en-US" dirty="0" err="1" smtClean="0"/>
              <a:t>MassTransit</a:t>
            </a:r>
            <a:endParaRPr lang="en-US" dirty="0" smtClean="0"/>
          </a:p>
          <a:p>
            <a:r>
              <a:rPr lang="en-US" dirty="0" smtClean="0"/>
              <a:t>BizTalk</a:t>
            </a:r>
          </a:p>
          <a:p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29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sometimes…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don’t have messaging infrastructure in place</a:t>
            </a:r>
          </a:p>
          <a:p>
            <a:r>
              <a:rPr lang="en-US" dirty="0" smtClean="0"/>
              <a:t>You can’t use the existing messaging infrastructure :-[</a:t>
            </a:r>
          </a:p>
          <a:p>
            <a:r>
              <a:rPr lang="en-US" dirty="0" smtClean="0"/>
              <a:t>You are running in THE CLOUD ™</a:t>
            </a:r>
          </a:p>
          <a:p>
            <a:r>
              <a:rPr lang="en-US" dirty="0" smtClean="0"/>
              <a:t>You don’t want another dependency for the project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30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But sometimes…</a:t>
            </a:r>
            <a:br>
              <a:rPr lang="en-US" dirty="0" smtClean="0"/>
            </a:br>
            <a:r>
              <a:rPr lang="en-US" dirty="0" smtClean="0"/>
              <a:t>you just want a little separation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Sending Email</a:t>
            </a:r>
          </a:p>
          <a:p>
            <a:r>
              <a:rPr lang="en-US" dirty="0" smtClean="0"/>
              <a:t>Process files, images,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96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maybe….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saga is overkill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Jimmy Bogard</a:t>
            </a:r>
          </a:p>
          <a:p>
            <a:r>
              <a:rPr lang="en-US" dirty="0">
                <a:hlinkClick r:id="rId2"/>
              </a:rPr>
              <a:t>http://lostechies.com/jimmybogard/2013/04/26/saga-alternatives-routing-slips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LMGTFY: Jimmy Bogard Routing Slips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86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slips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171" y="1735394"/>
            <a:ext cx="7343249" cy="4887851"/>
          </a:xfrm>
        </p:spPr>
      </p:pic>
    </p:spTree>
    <p:extLst>
      <p:ext uri="{BB962C8B-B14F-4D97-AF65-F5344CB8AC3E}">
        <p14:creationId xmlns:p14="http://schemas.microsoft.com/office/powerpoint/2010/main" val="107312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Task</a:t>
            </a:r>
            <a:endParaRPr lang="en-US" sz="24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Id { </a:t>
            </a:r>
            <a:r>
              <a:rPr lang="en-US" sz="24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NumberToSquare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NumberToCube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NumberToQuadruple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[] Steps { </a:t>
            </a:r>
            <a:r>
              <a:rPr lang="en-US" sz="24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70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13766</TotalTime>
  <Words>798</Words>
  <Application>Microsoft Office PowerPoint</Application>
  <PresentationFormat>Widescreen</PresentationFormat>
  <Paragraphs>183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Century Gothic</vt:lpstr>
      <vt:lpstr>Consolas</vt:lpstr>
      <vt:lpstr>Vapor Trail</vt:lpstr>
      <vt:lpstr>Document Based Messaging</vt:lpstr>
      <vt:lpstr>   KIJANA WOODARD</vt:lpstr>
      <vt:lpstr>we are _Not_ Replacing Message Queues</vt:lpstr>
      <vt:lpstr>we are _Not_ Replacing Messaging frameworks</vt:lpstr>
      <vt:lpstr>But sometimes…</vt:lpstr>
      <vt:lpstr>But sometimes… you just want a little separation</vt:lpstr>
      <vt:lpstr>And maybe….</vt:lpstr>
      <vt:lpstr>Routing slips</vt:lpstr>
      <vt:lpstr>A Document</vt:lpstr>
      <vt:lpstr>Steps</vt:lpstr>
      <vt:lpstr>DEMO</vt:lpstr>
      <vt:lpstr>Built on 3 ravendb features</vt:lpstr>
      <vt:lpstr>Scripted Index Results (SIR)</vt:lpstr>
      <vt:lpstr>Script</vt:lpstr>
      <vt:lpstr>Put the script into the database</vt:lpstr>
      <vt:lpstr>Changes API</vt:lpstr>
      <vt:lpstr>Work</vt:lpstr>
      <vt:lpstr>SquareTask?</vt:lpstr>
      <vt:lpstr>SRP Trumps DRY</vt:lpstr>
      <vt:lpstr>What about missed Messages?</vt:lpstr>
      <vt:lpstr>Unbounded Results (streaming)</vt:lpstr>
      <vt:lpstr>What else is possible</vt:lpstr>
      <vt:lpstr> Document Based Messaging with RavenDB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Abstracting RavenDB</dc:title>
  <dc:creator>Kijana Woodard</dc:creator>
  <cp:lastModifiedBy>Kijana Woodard</cp:lastModifiedBy>
  <cp:revision>48</cp:revision>
  <dcterms:created xsi:type="dcterms:W3CDTF">2014-03-27T01:59:21Z</dcterms:created>
  <dcterms:modified xsi:type="dcterms:W3CDTF">2014-04-08T15:35:40Z</dcterms:modified>
</cp:coreProperties>
</file>