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배달의민족 도현" panose="020B0600000101010101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34F"/>
    <a:srgbClr val="99FF33"/>
    <a:srgbClr val="99FF99"/>
    <a:srgbClr val="CC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679FE-C8D0-4087-BF0D-504F63AC778F}" v="165" dt="2018-06-16T06:50:2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ly02@naver.com" userId="f74e50309ed0e8ea" providerId="LiveId" clId="{B77679FE-C8D0-4087-BF0D-504F63AC778F}"/>
    <pc:docChg chg="undo redo custSel mod modSld">
      <pc:chgData name="realy02@naver.com" userId="f74e50309ed0e8ea" providerId="LiveId" clId="{B77679FE-C8D0-4087-BF0D-504F63AC778F}" dt="2018-06-16T06:50:24.767" v="164"/>
      <pc:docMkLst>
        <pc:docMk/>
      </pc:docMkLst>
      <pc:sldChg chg="modSp">
        <pc:chgData name="realy02@naver.com" userId="f74e50309ed0e8ea" providerId="LiveId" clId="{B77679FE-C8D0-4087-BF0D-504F63AC778F}" dt="2018-06-16T05:14:19.697" v="137" actId="207"/>
        <pc:sldMkLst>
          <pc:docMk/>
          <pc:sldMk cId="1460177744" sldId="256"/>
        </pc:sldMkLst>
        <pc:spChg chg="mod">
          <ac:chgData name="realy02@naver.com" userId="f74e50309ed0e8ea" providerId="LiveId" clId="{B77679FE-C8D0-4087-BF0D-504F63AC778F}" dt="2018-06-16T05:14:19.697" v="137" actId="207"/>
          <ac:spMkLst>
            <pc:docMk/>
            <pc:sldMk cId="1460177744" sldId="256"/>
            <ac:spMk id="2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13:46.782" v="134" actId="2711"/>
          <ac:spMkLst>
            <pc:docMk/>
            <pc:sldMk cId="1460177744" sldId="256"/>
            <ac:spMk id="13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4:58:08.800" v="1" actId="207"/>
          <ac:spMkLst>
            <pc:docMk/>
            <pc:sldMk cId="1460177744" sldId="256"/>
            <ac:spMk id="15" creationId="{00000000-0000-0000-0000-000000000000}"/>
          </ac:spMkLst>
        </pc:spChg>
      </pc:sldChg>
      <pc:sldChg chg="addSp delSp modSp">
        <pc:chgData name="realy02@naver.com" userId="f74e50309ed0e8ea" providerId="LiveId" clId="{B77679FE-C8D0-4087-BF0D-504F63AC778F}" dt="2018-06-16T05:03:53.890" v="50" actId="255"/>
        <pc:sldMkLst>
          <pc:docMk/>
          <pc:sldMk cId="3237423321" sldId="257"/>
        </pc:sldMkLst>
        <pc:spChg chg="mod">
          <ac:chgData name="realy02@naver.com" userId="f74e50309ed0e8ea" providerId="LiveId" clId="{B77679FE-C8D0-4087-BF0D-504F63AC778F}" dt="2018-06-16T05:02:16.782" v="44" actId="207"/>
          <ac:spMkLst>
            <pc:docMk/>
            <pc:sldMk cId="3237423321" sldId="257"/>
            <ac:spMk id="7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2:21.448" v="45" actId="207"/>
          <ac:spMkLst>
            <pc:docMk/>
            <pc:sldMk cId="3237423321" sldId="257"/>
            <ac:spMk id="12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2:29.415" v="47" actId="14100"/>
          <ac:spMkLst>
            <pc:docMk/>
            <pc:sldMk cId="3237423321" sldId="257"/>
            <ac:spMk id="15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3:53.890" v="50" actId="255"/>
          <ac:spMkLst>
            <pc:docMk/>
            <pc:sldMk cId="3237423321" sldId="257"/>
            <ac:spMk id="21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2:51.664" v="48"/>
          <ac:spMkLst>
            <pc:docMk/>
            <pc:sldMk cId="3237423321" sldId="257"/>
            <ac:spMk id="26" creationId="{1BFE40F4-92E3-4AC1-BE85-3B253CADF920}"/>
          </ac:spMkLst>
        </pc:spChg>
        <pc:grpChg chg="add mod">
          <ac:chgData name="realy02@naver.com" userId="f74e50309ed0e8ea" providerId="LiveId" clId="{B77679FE-C8D0-4087-BF0D-504F63AC778F}" dt="2018-06-16T05:01:28.246" v="32" actId="1076"/>
          <ac:grpSpMkLst>
            <pc:docMk/>
            <pc:sldMk cId="3237423321" sldId="257"/>
            <ac:grpSpMk id="6" creationId="{14D28326-06D8-421D-9BF3-E5D09CD5C6C6}"/>
          </ac:grpSpMkLst>
        </pc:grpChg>
        <pc:grpChg chg="add mod">
          <ac:chgData name="realy02@naver.com" userId="f74e50309ed0e8ea" providerId="LiveId" clId="{B77679FE-C8D0-4087-BF0D-504F63AC778F}" dt="2018-06-16T05:01:35.366" v="35" actId="1076"/>
          <ac:grpSpMkLst>
            <pc:docMk/>
            <pc:sldMk cId="3237423321" sldId="257"/>
            <ac:grpSpMk id="23" creationId="{246B8A52-7A5B-4544-BDDA-93F12B79801D}"/>
          </ac:grpSpMkLst>
        </pc:grpChg>
        <pc:grpChg chg="add mod">
          <ac:chgData name="realy02@naver.com" userId="f74e50309ed0e8ea" providerId="LiveId" clId="{B77679FE-C8D0-4087-BF0D-504F63AC778F}" dt="2018-06-16T05:01:43.134" v="38" actId="1076"/>
          <ac:grpSpMkLst>
            <pc:docMk/>
            <pc:sldMk cId="3237423321" sldId="257"/>
            <ac:grpSpMk id="29" creationId="{D27FB084-A32A-4844-B50E-A816DF0A3384}"/>
          </ac:grpSpMkLst>
        </pc:grpChg>
        <pc:picChg chg="add mod">
          <ac:chgData name="realy02@naver.com" userId="f74e50309ed0e8ea" providerId="LiveId" clId="{B77679FE-C8D0-4087-BF0D-504F63AC778F}" dt="2018-06-16T05:01:23.012" v="31" actId="164"/>
          <ac:picMkLst>
            <pc:docMk/>
            <pc:sldMk cId="3237423321" sldId="257"/>
            <ac:picMk id="3" creationId="{5F0B19C8-B19E-4E2F-BDD7-1868AE8ED73B}"/>
          </ac:picMkLst>
        </pc:picChg>
        <pc:picChg chg="add mod">
          <ac:chgData name="realy02@naver.com" userId="f74e50309ed0e8ea" providerId="LiveId" clId="{B77679FE-C8D0-4087-BF0D-504F63AC778F}" dt="2018-06-16T05:01:23.012" v="31" actId="164"/>
          <ac:picMkLst>
            <pc:docMk/>
            <pc:sldMk cId="3237423321" sldId="257"/>
            <ac:picMk id="5" creationId="{C6F5366B-22AE-4E6C-8DC0-085F85BD5BF2}"/>
          </ac:picMkLst>
        </pc:picChg>
        <pc:picChg chg="add del mod">
          <ac:chgData name="realy02@naver.com" userId="f74e50309ed0e8ea" providerId="LiveId" clId="{B77679FE-C8D0-4087-BF0D-504F63AC778F}" dt="2018-06-16T05:01:30.847" v="33" actId="478"/>
          <ac:picMkLst>
            <pc:docMk/>
            <pc:sldMk cId="3237423321" sldId="257"/>
            <ac:picMk id="14" creationId="{4FD91511-CF8E-458C-8D1C-A349915FEA2C}"/>
          </ac:picMkLst>
        </pc:picChg>
        <pc:picChg chg="add del mod">
          <ac:chgData name="realy02@naver.com" userId="f74e50309ed0e8ea" providerId="LiveId" clId="{B77679FE-C8D0-4087-BF0D-504F63AC778F}" dt="2018-06-16T05:01:37.250" v="36" actId="478"/>
          <ac:picMkLst>
            <pc:docMk/>
            <pc:sldMk cId="3237423321" sldId="257"/>
            <ac:picMk id="16" creationId="{61A50822-2FD7-4307-96FE-E0B7E91DB8E6}"/>
          </ac:picMkLst>
        </pc:picChg>
        <pc:picChg chg="del">
          <ac:chgData name="realy02@naver.com" userId="f74e50309ed0e8ea" providerId="LiveId" clId="{B77679FE-C8D0-4087-BF0D-504F63AC778F}" dt="2018-06-16T05:00:01.343" v="14" actId="478"/>
          <ac:picMkLst>
            <pc:docMk/>
            <pc:sldMk cId="3237423321" sldId="257"/>
            <ac:picMk id="22" creationId="{00000000-0000-0000-0000-000000000000}"/>
          </ac:picMkLst>
        </pc:picChg>
        <pc:picChg chg="del">
          <ac:chgData name="realy02@naver.com" userId="f74e50309ed0e8ea" providerId="LiveId" clId="{B77679FE-C8D0-4087-BF0D-504F63AC778F}" dt="2018-06-16T05:00:13.449" v="19" actId="478"/>
          <ac:picMkLst>
            <pc:docMk/>
            <pc:sldMk cId="3237423321" sldId="257"/>
            <ac:picMk id="24" creationId="{00000000-0000-0000-0000-000000000000}"/>
          </ac:picMkLst>
        </pc:picChg>
        <pc:picChg chg="del">
          <ac:chgData name="realy02@naver.com" userId="f74e50309ed0e8ea" providerId="LiveId" clId="{B77679FE-C8D0-4087-BF0D-504F63AC778F}" dt="2018-06-16T05:00:32.091" v="23" actId="478"/>
          <ac:picMkLst>
            <pc:docMk/>
            <pc:sldMk cId="3237423321" sldId="257"/>
            <ac:picMk id="25" creationId="{00000000-0000-0000-0000-000000000000}"/>
          </ac:picMkLst>
        </pc:picChg>
      </pc:sldChg>
      <pc:sldChg chg="modSp">
        <pc:chgData name="realy02@naver.com" userId="f74e50309ed0e8ea" providerId="LiveId" clId="{B77679FE-C8D0-4087-BF0D-504F63AC778F}" dt="2018-06-16T05:10:11.815" v="89" actId="1076"/>
        <pc:sldMkLst>
          <pc:docMk/>
          <pc:sldMk cId="1526087367" sldId="258"/>
        </pc:sldMkLst>
        <pc:spChg chg="mod">
          <ac:chgData name="realy02@naver.com" userId="f74e50309ed0e8ea" providerId="LiveId" clId="{B77679FE-C8D0-4087-BF0D-504F63AC778F}" dt="2018-06-16T05:09:20.742" v="79" actId="1076"/>
          <ac:spMkLst>
            <pc:docMk/>
            <pc:sldMk cId="1526087367" sldId="258"/>
            <ac:spMk id="4" creationId="{1BFE40F4-92E3-4AC1-BE85-3B253CADF920}"/>
          </ac:spMkLst>
        </pc:spChg>
        <pc:spChg chg="mod">
          <ac:chgData name="realy02@naver.com" userId="f74e50309ed0e8ea" providerId="LiveId" clId="{B77679FE-C8D0-4087-BF0D-504F63AC778F}" dt="2018-06-16T05:08:00.685" v="71" actId="2711"/>
          <ac:spMkLst>
            <pc:docMk/>
            <pc:sldMk cId="1526087367" sldId="258"/>
            <ac:spMk id="15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10:11.815" v="89" actId="1076"/>
          <ac:spMkLst>
            <pc:docMk/>
            <pc:sldMk cId="1526087367" sldId="258"/>
            <ac:spMk id="18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10:07.463" v="88" actId="1076"/>
          <ac:spMkLst>
            <pc:docMk/>
            <pc:sldMk cId="1526087367" sldId="258"/>
            <ac:spMk id="19" creationId="{00000000-0000-0000-0000-000000000000}"/>
          </ac:spMkLst>
        </pc:spChg>
      </pc:sldChg>
      <pc:sldChg chg="modSp">
        <pc:chgData name="realy02@naver.com" userId="f74e50309ed0e8ea" providerId="LiveId" clId="{B77679FE-C8D0-4087-BF0D-504F63AC778F}" dt="2018-06-16T05:07:00.295" v="69" actId="207"/>
        <pc:sldMkLst>
          <pc:docMk/>
          <pc:sldMk cId="171845848" sldId="259"/>
        </pc:sldMkLst>
        <pc:spChg chg="mod">
          <ac:chgData name="realy02@naver.com" userId="f74e50309ed0e8ea" providerId="LiveId" clId="{B77679FE-C8D0-4087-BF0D-504F63AC778F}" dt="2018-06-16T05:04:10.435" v="52" actId="2711"/>
          <ac:spMkLst>
            <pc:docMk/>
            <pc:sldMk cId="171845848" sldId="259"/>
            <ac:spMk id="5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6:48.374" v="67" actId="207"/>
          <ac:spMkLst>
            <pc:docMk/>
            <pc:sldMk cId="171845848" sldId="259"/>
            <ac:spMk id="8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7:00.295" v="69" actId="207"/>
          <ac:spMkLst>
            <pc:docMk/>
            <pc:sldMk cId="171845848" sldId="259"/>
            <ac:spMk id="14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5:55.447" v="61" actId="207"/>
          <ac:spMkLst>
            <pc:docMk/>
            <pc:sldMk cId="171845848" sldId="259"/>
            <ac:spMk id="15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6:06.308" v="63" actId="2711"/>
          <ac:spMkLst>
            <pc:docMk/>
            <pc:sldMk cId="171845848" sldId="259"/>
            <ac:spMk id="16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06:15.984" v="65" actId="14100"/>
          <ac:spMkLst>
            <pc:docMk/>
            <pc:sldMk cId="171845848" sldId="259"/>
            <ac:spMk id="17" creationId="{00000000-0000-0000-0000-000000000000}"/>
          </ac:spMkLst>
        </pc:spChg>
      </pc:sldChg>
      <pc:sldChg chg="addSp delSp modSp">
        <pc:chgData name="realy02@naver.com" userId="f74e50309ed0e8ea" providerId="LiveId" clId="{B77679FE-C8D0-4087-BF0D-504F63AC778F}" dt="2018-06-16T05:12:00.038" v="104" actId="1076"/>
        <pc:sldMkLst>
          <pc:docMk/>
          <pc:sldMk cId="2190070176" sldId="260"/>
        </pc:sldMkLst>
        <pc:spChg chg="add del">
          <ac:chgData name="realy02@naver.com" userId="f74e50309ed0e8ea" providerId="LiveId" clId="{B77679FE-C8D0-4087-BF0D-504F63AC778F}" dt="2018-06-16T05:11:36.406" v="97" actId="478"/>
          <ac:spMkLst>
            <pc:docMk/>
            <pc:sldMk cId="2190070176" sldId="260"/>
            <ac:spMk id="2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11:42.964" v="100" actId="1076"/>
          <ac:spMkLst>
            <pc:docMk/>
            <pc:sldMk cId="2190070176" sldId="260"/>
            <ac:spMk id="4" creationId="{1BFE40F4-92E3-4AC1-BE85-3B253CADF920}"/>
          </ac:spMkLst>
        </pc:spChg>
        <pc:spChg chg="mod">
          <ac:chgData name="realy02@naver.com" userId="f74e50309ed0e8ea" providerId="LiveId" clId="{B77679FE-C8D0-4087-BF0D-504F63AC778F}" dt="2018-06-16T05:11:51.678" v="102" actId="14100"/>
          <ac:spMkLst>
            <pc:docMk/>
            <pc:sldMk cId="2190070176" sldId="260"/>
            <ac:spMk id="13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5:12:00.038" v="104" actId="1076"/>
          <ac:spMkLst>
            <pc:docMk/>
            <pc:sldMk cId="2190070176" sldId="260"/>
            <ac:spMk id="14" creationId="{00000000-0000-0000-0000-000000000000}"/>
          </ac:spMkLst>
        </pc:spChg>
      </pc:sldChg>
      <pc:sldChg chg="modSp modAnim">
        <pc:chgData name="realy02@naver.com" userId="f74e50309ed0e8ea" providerId="LiveId" clId="{B77679FE-C8D0-4087-BF0D-504F63AC778F}" dt="2018-06-16T06:49:40.584" v="163"/>
        <pc:sldMkLst>
          <pc:docMk/>
          <pc:sldMk cId="1386958191" sldId="261"/>
        </pc:sldMkLst>
        <pc:spChg chg="mod">
          <ac:chgData name="realy02@naver.com" userId="f74e50309ed0e8ea" providerId="LiveId" clId="{B77679FE-C8D0-4087-BF0D-504F63AC778F}" dt="2018-06-16T05:12:56.725" v="128" actId="255"/>
          <ac:spMkLst>
            <pc:docMk/>
            <pc:sldMk cId="1386958191" sldId="261"/>
            <ac:spMk id="7" creationId="{00000000-0000-0000-0000-000000000000}"/>
          </ac:spMkLst>
        </pc:spChg>
        <pc:spChg chg="mod">
          <ac:chgData name="realy02@naver.com" userId="f74e50309ed0e8ea" providerId="LiveId" clId="{B77679FE-C8D0-4087-BF0D-504F63AC778F}" dt="2018-06-16T06:49:11.628" v="160" actId="1076"/>
          <ac:spMkLst>
            <pc:docMk/>
            <pc:sldMk cId="1386958191" sldId="261"/>
            <ac:spMk id="13" creationId="{00000000-0000-0000-0000-000000000000}"/>
          </ac:spMkLst>
        </pc:spChg>
        <pc:picChg chg="mod">
          <ac:chgData name="realy02@naver.com" userId="f74e50309ed0e8ea" providerId="LiveId" clId="{B77679FE-C8D0-4087-BF0D-504F63AC778F}" dt="2018-06-16T06:49:23.140" v="161" actId="1076"/>
          <ac:picMkLst>
            <pc:docMk/>
            <pc:sldMk cId="1386958191" sldId="261"/>
            <ac:picMk id="15" creationId="{00000000-0000-0000-0000-000000000000}"/>
          </ac:picMkLst>
        </pc:picChg>
      </pc:sldChg>
      <pc:sldChg chg="modSp">
        <pc:chgData name="realy02@naver.com" userId="f74e50309ed0e8ea" providerId="LiveId" clId="{B77679FE-C8D0-4087-BF0D-504F63AC778F}" dt="2018-06-16T05:13:09.909" v="130" actId="255"/>
        <pc:sldMkLst>
          <pc:docMk/>
          <pc:sldMk cId="1192726042" sldId="262"/>
        </pc:sldMkLst>
        <pc:spChg chg="mod">
          <ac:chgData name="realy02@naver.com" userId="f74e50309ed0e8ea" providerId="LiveId" clId="{B77679FE-C8D0-4087-BF0D-504F63AC778F}" dt="2018-06-16T05:13:09.909" v="130" actId="255"/>
          <ac:spMkLst>
            <pc:docMk/>
            <pc:sldMk cId="1192726042" sldId="262"/>
            <ac:spMk id="7" creationId="{00000000-0000-0000-0000-000000000000}"/>
          </ac:spMkLst>
        </pc:spChg>
      </pc:sldChg>
      <pc:sldChg chg="modSp">
        <pc:chgData name="realy02@naver.com" userId="f74e50309ed0e8ea" providerId="LiveId" clId="{B77679FE-C8D0-4087-BF0D-504F63AC778F}" dt="2018-06-16T05:13:25.186" v="133" actId="255"/>
        <pc:sldMkLst>
          <pc:docMk/>
          <pc:sldMk cId="3468714451" sldId="263"/>
        </pc:sldMkLst>
        <pc:spChg chg="mod">
          <ac:chgData name="realy02@naver.com" userId="f74e50309ed0e8ea" providerId="LiveId" clId="{B77679FE-C8D0-4087-BF0D-504F63AC778F}" dt="2018-06-16T05:13:25.186" v="133" actId="255"/>
          <ac:spMkLst>
            <pc:docMk/>
            <pc:sldMk cId="3468714451" sldId="263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6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1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7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4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C34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36C6-5B1A-4756-BC8F-609C738607EE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988C-698F-41A9-9A98-4D7557875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9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393369" y="2311727"/>
            <a:ext cx="7269549" cy="1377042"/>
            <a:chOff x="2596245" y="2319891"/>
            <a:chExt cx="7269549" cy="1377042"/>
          </a:xfrm>
        </p:grpSpPr>
        <p:sp>
          <p:nvSpPr>
            <p:cNvPr id="9" name="직사각형 8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96245" y="2319891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773" y="145496"/>
            <a:ext cx="35759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기초프로그래밍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148" y="2657992"/>
            <a:ext cx="64734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숫자야구</a:t>
            </a:r>
            <a:endParaRPr lang="ko-KR" altLang="en-US" sz="3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29" y="2904997"/>
            <a:ext cx="2434446" cy="24344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9113" y="4391778"/>
            <a:ext cx="2054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 is well</a:t>
            </a: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20173250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정경현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20173209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김상우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20172207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김현진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98" y="1570238"/>
            <a:ext cx="1143104" cy="11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30" y="3393091"/>
            <a:ext cx="35106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설명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0339" y="3394425"/>
            <a:ext cx="262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설명 및 실행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7139" y="3346052"/>
            <a:ext cx="13493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r>
              <a:rPr lang="ko-KR" altLang="en-US" sz="2500" dirty="0"/>
              <a:t>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97167" y="483901"/>
            <a:ext cx="3884333" cy="551543"/>
            <a:chOff x="2547258" y="2287233"/>
            <a:chExt cx="7318536" cy="1409700"/>
          </a:xfrm>
        </p:grpSpPr>
        <p:sp>
          <p:nvSpPr>
            <p:cNvPr id="20" name="직사각형 19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47258" y="2287233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목차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D28326-06D8-421D-9BF3-E5D09CD5C6C6}"/>
              </a:ext>
            </a:extLst>
          </p:cNvPr>
          <p:cNvGrpSpPr/>
          <p:nvPr/>
        </p:nvGrpSpPr>
        <p:grpSpPr>
          <a:xfrm>
            <a:off x="1395470" y="3312368"/>
            <a:ext cx="610761" cy="570143"/>
            <a:chOff x="1442271" y="3352986"/>
            <a:chExt cx="610761" cy="5701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0B19C8-B19E-4E2F-BDD7-1868AE8ED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271" y="3352986"/>
              <a:ext cx="517159" cy="51715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F5366B-22AE-4E6C-8DC0-085F85BD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850" y="3570947"/>
              <a:ext cx="352182" cy="35218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6B8A52-7A5B-4544-BDDA-93F12B79801D}"/>
              </a:ext>
            </a:extLst>
          </p:cNvPr>
          <p:cNvGrpSpPr/>
          <p:nvPr/>
        </p:nvGrpSpPr>
        <p:grpSpPr>
          <a:xfrm>
            <a:off x="4666282" y="3298665"/>
            <a:ext cx="610761" cy="570143"/>
            <a:chOff x="1442271" y="3352986"/>
            <a:chExt cx="610761" cy="57014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687C512-F599-4212-8468-39ACBA00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271" y="3352986"/>
              <a:ext cx="517159" cy="5171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25970B9-D65B-4B45-9247-2B567DB28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850" y="3570947"/>
              <a:ext cx="352182" cy="35218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7FB084-A32A-4844-B50E-A816DF0A3384}"/>
              </a:ext>
            </a:extLst>
          </p:cNvPr>
          <p:cNvGrpSpPr/>
          <p:nvPr/>
        </p:nvGrpSpPr>
        <p:grpSpPr>
          <a:xfrm>
            <a:off x="8786959" y="3285875"/>
            <a:ext cx="610761" cy="570143"/>
            <a:chOff x="1442271" y="3352986"/>
            <a:chExt cx="610761" cy="570143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282C53C-6AFC-4ADE-B4FA-3300400EC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271" y="3352986"/>
              <a:ext cx="517159" cy="51715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59DF878-49E9-44A3-8D71-3A44A9EA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850" y="3570947"/>
              <a:ext cx="352182" cy="352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4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7167" y="483901"/>
            <a:ext cx="3884333" cy="551543"/>
            <a:chOff x="2547258" y="2287233"/>
            <a:chExt cx="7318536" cy="1409700"/>
          </a:xfrm>
        </p:grpSpPr>
        <p:sp>
          <p:nvSpPr>
            <p:cNvPr id="4" name="직사각형 3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7258" y="2287233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게임 설명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50" y="2630768"/>
            <a:ext cx="1369927" cy="1369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5550" y="553447"/>
            <a:ext cx="6311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게임은 </a:t>
            </a:r>
            <a:r>
              <a:rPr lang="ko-KR" altLang="en-US" sz="2000" dirty="0" err="1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수비자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공격자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이루어집니다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050" y="3219841"/>
            <a:ext cx="1491774" cy="14453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5550" y="1035444"/>
            <a:ext cx="669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수비자는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1~9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까지의 수 중 </a:t>
            </a:r>
            <a:r>
              <a:rPr lang="ko-KR" altLang="en-US" sz="2000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중복되지 않게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개를 뽑습니다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도전 횟수는 </a:t>
            </a:r>
            <a:r>
              <a:rPr lang="en-US" altLang="ko-KR" sz="2000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</a:t>
            </a:r>
            <a:r>
              <a:rPr lang="ko-KR" altLang="en-US" sz="2000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제한합니다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2993260"/>
            <a:ext cx="4178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1235”</a:t>
            </a:r>
            <a:endParaRPr lang="ko-KR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762168"/>
            <a:ext cx="1555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4251 ”</a:t>
            </a:r>
            <a:endParaRPr lang="ko-KR" altLang="en-US" sz="25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4996181"/>
            <a:ext cx="3733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 1Strike 2Ball 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 </a:t>
            </a:r>
            <a:endParaRPr lang="en-US" altLang="ko-KR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다시 도전하세요 </a:t>
            </a:r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 “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50" y="4619119"/>
            <a:ext cx="1369927" cy="13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208036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7167" y="483901"/>
            <a:ext cx="3884333" cy="551543"/>
            <a:chOff x="2547258" y="2287233"/>
            <a:chExt cx="7318536" cy="1409700"/>
          </a:xfrm>
        </p:grpSpPr>
        <p:sp>
          <p:nvSpPr>
            <p:cNvPr id="14" name="직사각형 13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7258" y="2287233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코드 설명 및 실행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4137" y="1262204"/>
            <a:ext cx="4345463" cy="5161600"/>
            <a:chOff x="1039337" y="1197750"/>
            <a:chExt cx="4345463" cy="51616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337" y="1197750"/>
              <a:ext cx="4345463" cy="51616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054100" y="3098800"/>
              <a:ext cx="1155700" cy="2159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52036" y="3518200"/>
              <a:ext cx="2529363" cy="21704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86780" y="3379154"/>
            <a:ext cx="4368800" cy="26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참일 때 출력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else if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참일 때 출력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}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86780" y="1624828"/>
            <a:ext cx="436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Cond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공격자 예측 숫자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(Ball)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(Strike)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0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7167" y="483901"/>
            <a:ext cx="3884333" cy="551543"/>
            <a:chOff x="2547258" y="2287233"/>
            <a:chExt cx="7318536" cy="1409700"/>
          </a:xfrm>
        </p:grpSpPr>
        <p:sp>
          <p:nvSpPr>
            <p:cNvPr id="6" name="직사각형 5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47258" y="2287233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코드 설명 및 실행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1154220"/>
            <a:ext cx="3450697" cy="52338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52703" y="1088205"/>
            <a:ext cx="3247910" cy="981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2703" y="5143501"/>
            <a:ext cx="3247910" cy="1219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40500" y="1659815"/>
            <a:ext cx="301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Ifelse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조건문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T , F)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500" y="2393843"/>
            <a:ext cx="36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Ball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 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≠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0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97167" y="483901"/>
            <a:ext cx="3884333" cy="551543"/>
            <a:chOff x="2547258" y="2287233"/>
            <a:chExt cx="7318536" cy="1409700"/>
          </a:xfrm>
        </p:grpSpPr>
        <p:sp>
          <p:nvSpPr>
            <p:cNvPr id="6" name="직사각형 5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47258" y="2287233"/>
              <a:ext cx="7166136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코드 설명 및 실행</a:t>
              </a:r>
            </a:p>
          </p:txBody>
        </p:sp>
      </p:grp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6" y="1535612"/>
            <a:ext cx="6030167" cy="4220164"/>
          </a:xfrm>
        </p:spPr>
      </p:pic>
      <p:sp>
        <p:nvSpPr>
          <p:cNvPr id="11" name="직사각형 10"/>
          <p:cNvSpPr/>
          <p:nvPr/>
        </p:nvSpPr>
        <p:spPr>
          <a:xfrm>
            <a:off x="1036216" y="3098800"/>
            <a:ext cx="5859884" cy="71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36216" y="4967695"/>
            <a:ext cx="2265784" cy="3057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30004" y="3204452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9C3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Trial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횟수 제한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21" y="400050"/>
            <a:ext cx="2746047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55558" y="2312309"/>
            <a:ext cx="5037339" cy="2184396"/>
            <a:chOff x="2434848" y="2295383"/>
            <a:chExt cx="7430946" cy="1401550"/>
          </a:xfrm>
        </p:grpSpPr>
        <p:sp>
          <p:nvSpPr>
            <p:cNvPr id="6" name="직사각형 5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34848" y="2295383"/>
              <a:ext cx="7166138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QnA</a:t>
              </a:r>
              <a:endPara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72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FE40F4-92E3-4AC1-BE85-3B253CADF920}"/>
              </a:ext>
            </a:extLst>
          </p:cNvPr>
          <p:cNvSpPr/>
          <p:nvPr/>
        </p:nvSpPr>
        <p:spPr>
          <a:xfrm>
            <a:off x="146957" y="195943"/>
            <a:ext cx="11854543" cy="6417128"/>
          </a:xfrm>
          <a:prstGeom prst="rect">
            <a:avLst/>
          </a:prstGeom>
          <a:solidFill>
            <a:schemeClr val="bg1"/>
          </a:solidFill>
          <a:ln w="19050">
            <a:solidFill>
              <a:srgbClr val="49C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55558" y="2312309"/>
            <a:ext cx="5037339" cy="2184396"/>
            <a:chOff x="2434848" y="2295383"/>
            <a:chExt cx="7430946" cy="1401550"/>
          </a:xfrm>
        </p:grpSpPr>
        <p:sp>
          <p:nvSpPr>
            <p:cNvPr id="6" name="직사각형 5"/>
            <p:cNvSpPr/>
            <p:nvPr/>
          </p:nvSpPr>
          <p:spPr>
            <a:xfrm>
              <a:off x="2699658" y="2455962"/>
              <a:ext cx="7166136" cy="1240971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34848" y="2295383"/>
              <a:ext cx="7166138" cy="1240971"/>
            </a:xfrm>
            <a:prstGeom prst="rect">
              <a:avLst/>
            </a:prstGeom>
            <a:solidFill>
              <a:srgbClr val="49C34F">
                <a:alpha val="9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Thank you !</a:t>
              </a:r>
              <a:endPara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71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rgbClr val="49C34F"/>
          </a:solidFill>
        </a:ln>
      </a:spPr>
      <a:bodyPr rtlCol="0" anchor="ctr"/>
      <a:lstStyle>
        <a:defPPr algn="ctr">
          <a:defRPr>
            <a:solidFill>
              <a:schemeClr val="accent5">
                <a:lumMod val="7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131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배달의민족 도현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7533</dc:creator>
  <cp:lastModifiedBy>realy02@naver.com</cp:lastModifiedBy>
  <cp:revision>16</cp:revision>
  <dcterms:created xsi:type="dcterms:W3CDTF">2018-06-15T04:20:40Z</dcterms:created>
  <dcterms:modified xsi:type="dcterms:W3CDTF">2018-06-16T06:50:30Z</dcterms:modified>
</cp:coreProperties>
</file>